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av" ContentType="audio/wav"/>
  <Default Extension="wdp" ContentType="image/vnd.ms-photo"/>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63" r:id="rId5"/>
  </p:sldMasterIdLst>
  <p:notesMasterIdLst>
    <p:notesMasterId r:id="rId35"/>
  </p:notesMasterIdLst>
  <p:sldIdLst>
    <p:sldId id="279" r:id="rId6"/>
    <p:sldId id="280" r:id="rId7"/>
    <p:sldId id="260" r:id="rId8"/>
    <p:sldId id="327" r:id="rId9"/>
    <p:sldId id="285" r:id="rId10"/>
    <p:sldId id="286" r:id="rId11"/>
    <p:sldId id="328" r:id="rId12"/>
    <p:sldId id="311" r:id="rId13"/>
    <p:sldId id="298" r:id="rId14"/>
    <p:sldId id="288" r:id="rId15"/>
    <p:sldId id="297" r:id="rId16"/>
    <p:sldId id="291" r:id="rId17"/>
    <p:sldId id="312" r:id="rId18"/>
    <p:sldId id="313" r:id="rId19"/>
    <p:sldId id="323" r:id="rId20"/>
    <p:sldId id="319" r:id="rId21"/>
    <p:sldId id="314" r:id="rId22"/>
    <p:sldId id="315" r:id="rId23"/>
    <p:sldId id="316" r:id="rId24"/>
    <p:sldId id="320" r:id="rId25"/>
    <p:sldId id="318" r:id="rId26"/>
    <p:sldId id="322" r:id="rId27"/>
    <p:sldId id="292" r:id="rId28"/>
    <p:sldId id="325" r:id="rId29"/>
    <p:sldId id="282" r:id="rId30"/>
    <p:sldId id="326" r:id="rId31"/>
    <p:sldId id="329" r:id="rId32"/>
    <p:sldId id="330" r:id="rId33"/>
    <p:sldId id="331"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634" autoAdjust="0"/>
    <p:restoredTop sz="87059" autoAdjust="0"/>
  </p:normalViewPr>
  <p:slideViewPr>
    <p:cSldViewPr>
      <p:cViewPr varScale="1">
        <p:scale>
          <a:sx n="73" d="100"/>
          <a:sy n="73" d="100"/>
        </p:scale>
        <p:origin x="-174" y="-90"/>
      </p:cViewPr>
      <p:guideLst>
        <p:guide orient="horz" pos="2160"/>
        <p:guide pos="2880"/>
      </p:guideLst>
    </p:cSldViewPr>
  </p:slideViewPr>
  <p:outlineViewPr>
    <p:cViewPr>
      <p:scale>
        <a:sx n="33" d="100"/>
        <a:sy n="33" d="100"/>
      </p:scale>
      <p:origin x="0" y="1914"/>
    </p:cViewPr>
  </p:outlineViewPr>
  <p:notesTextViewPr>
    <p:cViewPr>
      <p:scale>
        <a:sx n="100" d="100"/>
        <a:sy n="100" d="100"/>
      </p:scale>
      <p:origin x="0" y="0"/>
    </p:cViewPr>
  </p:notesTextViewPr>
  <p:sorterViewPr>
    <p:cViewPr>
      <p:scale>
        <a:sx n="100" d="100"/>
        <a:sy n="100" d="100"/>
      </p:scale>
      <p:origin x="0" y="188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C5D0BAD-CF83-49D7-B7F0-B50E48632CD6}" type="doc">
      <dgm:prSet loTypeId="urn:microsoft.com/office/officeart/2005/8/layout/lProcess2" loCatId="relationship" qsTypeId="urn:microsoft.com/office/officeart/2005/8/quickstyle/simple1" qsCatId="simple" csTypeId="urn:microsoft.com/office/officeart/2005/8/colors/accent1_2" csCatId="accent1" phldr="1"/>
      <dgm:spPr/>
      <dgm:t>
        <a:bodyPr/>
        <a:lstStyle/>
        <a:p>
          <a:endParaRPr lang="en-AU"/>
        </a:p>
      </dgm:t>
    </dgm:pt>
    <dgm:pt modelId="{4E5B5E62-E4F0-4E48-9E71-89627107295B}">
      <dgm:prSet phldrT="[Text]" custT="1"/>
      <dgm:spPr/>
      <dgm:t>
        <a:bodyPr/>
        <a:lstStyle/>
        <a:p>
          <a:r>
            <a:rPr lang="en-AU" sz="3600" dirty="0" smtClean="0"/>
            <a:t>For Customers</a:t>
          </a:r>
          <a:endParaRPr lang="en-AU" sz="3600" dirty="0"/>
        </a:p>
      </dgm:t>
    </dgm:pt>
    <dgm:pt modelId="{9E3BEB3F-0F93-4276-9E3F-D077ECBCE5CE}" type="parTrans" cxnId="{BA784CE7-C7F4-4A72-8218-1EBF61ABAB8B}">
      <dgm:prSet/>
      <dgm:spPr/>
      <dgm:t>
        <a:bodyPr/>
        <a:lstStyle/>
        <a:p>
          <a:endParaRPr lang="en-AU"/>
        </a:p>
      </dgm:t>
    </dgm:pt>
    <dgm:pt modelId="{297168B9-E2C3-429C-9566-346E42849BA6}" type="sibTrans" cxnId="{BA784CE7-C7F4-4A72-8218-1EBF61ABAB8B}">
      <dgm:prSet/>
      <dgm:spPr/>
      <dgm:t>
        <a:bodyPr/>
        <a:lstStyle/>
        <a:p>
          <a:endParaRPr lang="en-AU"/>
        </a:p>
      </dgm:t>
    </dgm:pt>
    <dgm:pt modelId="{ED6EAF53-5620-4BD6-9C76-4CE712FE9150}">
      <dgm:prSet phldrT="[Text]"/>
      <dgm:spPr/>
      <dgm:t>
        <a:bodyPr/>
        <a:lstStyle/>
        <a:p>
          <a:r>
            <a:rPr lang="en-AU" dirty="0" smtClean="0"/>
            <a:t>Lower Cost</a:t>
          </a:r>
          <a:endParaRPr lang="en-AU" dirty="0"/>
        </a:p>
      </dgm:t>
    </dgm:pt>
    <dgm:pt modelId="{9D3D0B33-267E-49B0-80B5-6FF96DA676D5}" type="parTrans" cxnId="{8672FFB7-7CB0-4C60-92A8-0C5B7C42140C}">
      <dgm:prSet/>
      <dgm:spPr/>
      <dgm:t>
        <a:bodyPr/>
        <a:lstStyle/>
        <a:p>
          <a:endParaRPr lang="en-AU"/>
        </a:p>
      </dgm:t>
    </dgm:pt>
    <dgm:pt modelId="{10F1282B-F6D2-4997-8E95-BA561B06ACF0}" type="sibTrans" cxnId="{8672FFB7-7CB0-4C60-92A8-0C5B7C42140C}">
      <dgm:prSet/>
      <dgm:spPr/>
      <dgm:t>
        <a:bodyPr/>
        <a:lstStyle/>
        <a:p>
          <a:endParaRPr lang="en-AU"/>
        </a:p>
      </dgm:t>
    </dgm:pt>
    <dgm:pt modelId="{334D7DA4-6A8C-4C2D-9022-F2742BA4D054}">
      <dgm:prSet phldrT="[Text]"/>
      <dgm:spPr/>
      <dgm:t>
        <a:bodyPr/>
        <a:lstStyle/>
        <a:p>
          <a:r>
            <a:rPr lang="en-AU" dirty="0" smtClean="0"/>
            <a:t>Freedom from On Premise</a:t>
          </a:r>
          <a:endParaRPr lang="en-AU" dirty="0"/>
        </a:p>
      </dgm:t>
    </dgm:pt>
    <dgm:pt modelId="{9F002204-9213-428D-A1EE-1696A331EF43}" type="parTrans" cxnId="{EC1B53E0-769D-43A1-BCB1-190B826C9241}">
      <dgm:prSet/>
      <dgm:spPr/>
      <dgm:t>
        <a:bodyPr/>
        <a:lstStyle/>
        <a:p>
          <a:endParaRPr lang="en-AU"/>
        </a:p>
      </dgm:t>
    </dgm:pt>
    <dgm:pt modelId="{68C7BD72-3CCA-45CD-8D62-181723744801}" type="sibTrans" cxnId="{EC1B53E0-769D-43A1-BCB1-190B826C9241}">
      <dgm:prSet/>
      <dgm:spPr/>
      <dgm:t>
        <a:bodyPr/>
        <a:lstStyle/>
        <a:p>
          <a:endParaRPr lang="en-AU"/>
        </a:p>
      </dgm:t>
    </dgm:pt>
    <dgm:pt modelId="{F02B4802-F743-44DF-95F2-CA031CF2EEB8}">
      <dgm:prSet phldrT="[Text]" custT="1"/>
      <dgm:spPr/>
      <dgm:t>
        <a:bodyPr/>
        <a:lstStyle/>
        <a:p>
          <a:r>
            <a:rPr lang="en-AU" sz="3600" dirty="0" smtClean="0"/>
            <a:t>For </a:t>
          </a:r>
          <a:r>
            <a:rPr lang="en-AU" sz="3600" dirty="0" err="1" smtClean="0"/>
            <a:t>Intelledox</a:t>
          </a:r>
          <a:endParaRPr lang="en-AU" sz="3600" dirty="0"/>
        </a:p>
      </dgm:t>
    </dgm:pt>
    <dgm:pt modelId="{41266584-5031-4F75-9E47-F5CF5DFC042C}" type="parTrans" cxnId="{0845814A-555F-4B76-B371-CE0716714BCD}">
      <dgm:prSet/>
      <dgm:spPr/>
      <dgm:t>
        <a:bodyPr/>
        <a:lstStyle/>
        <a:p>
          <a:endParaRPr lang="en-AU"/>
        </a:p>
      </dgm:t>
    </dgm:pt>
    <dgm:pt modelId="{97C081BB-8664-45E6-BA66-7ECC19238D56}" type="sibTrans" cxnId="{0845814A-555F-4B76-B371-CE0716714BCD}">
      <dgm:prSet/>
      <dgm:spPr/>
      <dgm:t>
        <a:bodyPr/>
        <a:lstStyle/>
        <a:p>
          <a:endParaRPr lang="en-AU"/>
        </a:p>
      </dgm:t>
    </dgm:pt>
    <dgm:pt modelId="{705DFD98-881F-4774-95D3-50135A530555}">
      <dgm:prSet phldrT="[Text]"/>
      <dgm:spPr/>
      <dgm:t>
        <a:bodyPr/>
        <a:lstStyle/>
        <a:p>
          <a:r>
            <a:rPr lang="en-AU" dirty="0" smtClean="0"/>
            <a:t>Lower Cost</a:t>
          </a:r>
          <a:endParaRPr lang="en-AU" dirty="0"/>
        </a:p>
      </dgm:t>
    </dgm:pt>
    <dgm:pt modelId="{32DBFCC6-8213-496A-B935-311297130831}" type="parTrans" cxnId="{DEC35597-7F47-4A7D-9B06-777624494B3B}">
      <dgm:prSet/>
      <dgm:spPr/>
      <dgm:t>
        <a:bodyPr/>
        <a:lstStyle/>
        <a:p>
          <a:endParaRPr lang="en-AU"/>
        </a:p>
      </dgm:t>
    </dgm:pt>
    <dgm:pt modelId="{857B673B-C05F-47CF-8752-69B03D126C24}" type="sibTrans" cxnId="{DEC35597-7F47-4A7D-9B06-777624494B3B}">
      <dgm:prSet/>
      <dgm:spPr/>
      <dgm:t>
        <a:bodyPr/>
        <a:lstStyle/>
        <a:p>
          <a:endParaRPr lang="en-AU"/>
        </a:p>
      </dgm:t>
    </dgm:pt>
    <dgm:pt modelId="{09B2EA6B-AD2C-47CA-9794-B96325F054EA}">
      <dgm:prSet phldrT="[Text]"/>
      <dgm:spPr/>
      <dgm:t>
        <a:bodyPr/>
        <a:lstStyle/>
        <a:p>
          <a:r>
            <a:rPr lang="en-AU" dirty="0" smtClean="0"/>
            <a:t>Deploy from VS</a:t>
          </a:r>
          <a:endParaRPr lang="en-AU" dirty="0"/>
        </a:p>
      </dgm:t>
    </dgm:pt>
    <dgm:pt modelId="{0A3533E6-94BA-4E1D-8C6D-40ACF1972764}" type="parTrans" cxnId="{47C0BEEC-DD95-4906-90E3-B0468D913D83}">
      <dgm:prSet/>
      <dgm:spPr/>
      <dgm:t>
        <a:bodyPr/>
        <a:lstStyle/>
        <a:p>
          <a:endParaRPr lang="en-AU"/>
        </a:p>
      </dgm:t>
    </dgm:pt>
    <dgm:pt modelId="{9E3F4B03-9254-4982-8A17-95B8FA0E4FFE}" type="sibTrans" cxnId="{47C0BEEC-DD95-4906-90E3-B0468D913D83}">
      <dgm:prSet/>
      <dgm:spPr/>
      <dgm:t>
        <a:bodyPr/>
        <a:lstStyle/>
        <a:p>
          <a:endParaRPr lang="en-AU"/>
        </a:p>
      </dgm:t>
    </dgm:pt>
    <dgm:pt modelId="{0A109859-5FE7-46F3-B3B9-97F8B174C4DF}">
      <dgm:prSet phldrT="[Text]"/>
      <dgm:spPr/>
      <dgm:t>
        <a:bodyPr/>
        <a:lstStyle/>
        <a:p>
          <a:r>
            <a:rPr lang="en-AU" dirty="0" smtClean="0"/>
            <a:t>No Internal IT</a:t>
          </a:r>
          <a:endParaRPr lang="en-AU" dirty="0"/>
        </a:p>
      </dgm:t>
    </dgm:pt>
    <dgm:pt modelId="{9BFDA1FA-EBB2-4F87-B082-11548273EB74}" type="parTrans" cxnId="{958E8465-C2BE-470C-B773-A2362835FF27}">
      <dgm:prSet/>
      <dgm:spPr/>
      <dgm:t>
        <a:bodyPr/>
        <a:lstStyle/>
        <a:p>
          <a:endParaRPr lang="en-AU"/>
        </a:p>
      </dgm:t>
    </dgm:pt>
    <dgm:pt modelId="{DF9B0ECE-B2A1-4142-83EB-1142C1454E98}" type="sibTrans" cxnId="{958E8465-C2BE-470C-B773-A2362835FF27}">
      <dgm:prSet/>
      <dgm:spPr/>
      <dgm:t>
        <a:bodyPr/>
        <a:lstStyle/>
        <a:p>
          <a:endParaRPr lang="en-AU"/>
        </a:p>
      </dgm:t>
    </dgm:pt>
    <dgm:pt modelId="{E290A7EF-5023-44FE-A8E8-1E013753E1EB}">
      <dgm:prSet phldrT="[Text]"/>
      <dgm:spPr/>
      <dgm:t>
        <a:bodyPr/>
        <a:lstStyle/>
        <a:p>
          <a:r>
            <a:rPr lang="en-AU" dirty="0" smtClean="0"/>
            <a:t>Secure Data</a:t>
          </a:r>
          <a:endParaRPr lang="en-AU" dirty="0"/>
        </a:p>
      </dgm:t>
    </dgm:pt>
    <dgm:pt modelId="{4FE0CF88-A904-497B-8064-ED1CC87A71BA}" type="parTrans" cxnId="{6A534490-A5F8-4550-9EB6-E00FFD6FFEC6}">
      <dgm:prSet/>
      <dgm:spPr/>
      <dgm:t>
        <a:bodyPr/>
        <a:lstStyle/>
        <a:p>
          <a:endParaRPr lang="en-AU"/>
        </a:p>
      </dgm:t>
    </dgm:pt>
    <dgm:pt modelId="{47F5CB9E-24D1-4F80-AC4F-AAC8775CA36F}" type="sibTrans" cxnId="{6A534490-A5F8-4550-9EB6-E00FFD6FFEC6}">
      <dgm:prSet/>
      <dgm:spPr/>
      <dgm:t>
        <a:bodyPr/>
        <a:lstStyle/>
        <a:p>
          <a:endParaRPr lang="en-AU"/>
        </a:p>
      </dgm:t>
    </dgm:pt>
    <dgm:pt modelId="{D84C4ABD-4D73-4F6E-B76A-DA5B2807F95C}">
      <dgm:prSet phldrT="[Text]"/>
      <dgm:spPr/>
      <dgm:t>
        <a:bodyPr/>
        <a:lstStyle/>
        <a:p>
          <a:r>
            <a:rPr lang="en-AU" dirty="0" smtClean="0"/>
            <a:t>Global Reach</a:t>
          </a:r>
          <a:endParaRPr lang="en-AU" dirty="0"/>
        </a:p>
      </dgm:t>
    </dgm:pt>
    <dgm:pt modelId="{CB042185-9212-4D1D-9E4C-8883E7555F16}" type="parTrans" cxnId="{E4782E98-AD3C-4DA0-A80F-024512751764}">
      <dgm:prSet/>
      <dgm:spPr/>
      <dgm:t>
        <a:bodyPr/>
        <a:lstStyle/>
        <a:p>
          <a:endParaRPr lang="en-AU"/>
        </a:p>
      </dgm:t>
    </dgm:pt>
    <dgm:pt modelId="{845FE1D5-D097-4F9A-BD73-9137BA42B4B2}" type="sibTrans" cxnId="{E4782E98-AD3C-4DA0-A80F-024512751764}">
      <dgm:prSet/>
      <dgm:spPr/>
      <dgm:t>
        <a:bodyPr/>
        <a:lstStyle/>
        <a:p>
          <a:endParaRPr lang="en-AU"/>
        </a:p>
      </dgm:t>
    </dgm:pt>
    <dgm:pt modelId="{37781EF7-9920-4E6B-8940-7C0584B5EE4B}">
      <dgm:prSet phldrT="[Text]"/>
      <dgm:spPr/>
      <dgm:t>
        <a:bodyPr/>
        <a:lstStyle/>
        <a:p>
          <a:r>
            <a:rPr lang="en-AU" dirty="0" smtClean="0"/>
            <a:t>Focus on Product</a:t>
          </a:r>
          <a:endParaRPr lang="en-AU" dirty="0"/>
        </a:p>
      </dgm:t>
    </dgm:pt>
    <dgm:pt modelId="{7CFFD7E6-CE0D-4FC9-A8BB-CF2CF0E51078}" type="parTrans" cxnId="{C1E3AE28-AC82-47D2-8CCC-CE439C806C73}">
      <dgm:prSet/>
      <dgm:spPr/>
      <dgm:t>
        <a:bodyPr/>
        <a:lstStyle/>
        <a:p>
          <a:endParaRPr lang="en-AU"/>
        </a:p>
      </dgm:t>
    </dgm:pt>
    <dgm:pt modelId="{FA650F9A-6114-4692-8717-B9BED4998923}" type="sibTrans" cxnId="{C1E3AE28-AC82-47D2-8CCC-CE439C806C73}">
      <dgm:prSet/>
      <dgm:spPr/>
      <dgm:t>
        <a:bodyPr/>
        <a:lstStyle/>
        <a:p>
          <a:endParaRPr lang="en-AU"/>
        </a:p>
      </dgm:t>
    </dgm:pt>
    <dgm:pt modelId="{B61223FF-A630-4CD2-9B02-56494A7140B6}">
      <dgm:prSet phldrT="[Text]"/>
      <dgm:spPr/>
      <dgm:t>
        <a:bodyPr/>
        <a:lstStyle/>
        <a:p>
          <a:r>
            <a:rPr lang="en-AU" dirty="0" smtClean="0"/>
            <a:t>International Support</a:t>
          </a:r>
          <a:endParaRPr lang="en-AU" dirty="0"/>
        </a:p>
      </dgm:t>
    </dgm:pt>
    <dgm:pt modelId="{09B5B728-D52B-491D-9C54-BAEE5D9C1367}" type="parTrans" cxnId="{0FF77574-575A-42DB-A287-A7F54B454D53}">
      <dgm:prSet/>
      <dgm:spPr/>
      <dgm:t>
        <a:bodyPr/>
        <a:lstStyle/>
        <a:p>
          <a:endParaRPr lang="en-AU"/>
        </a:p>
      </dgm:t>
    </dgm:pt>
    <dgm:pt modelId="{33EBA563-0CCB-4184-8C59-DCA08387396E}" type="sibTrans" cxnId="{0FF77574-575A-42DB-A287-A7F54B454D53}">
      <dgm:prSet/>
      <dgm:spPr/>
      <dgm:t>
        <a:bodyPr/>
        <a:lstStyle/>
        <a:p>
          <a:endParaRPr lang="en-AU"/>
        </a:p>
      </dgm:t>
    </dgm:pt>
    <dgm:pt modelId="{1950A821-2B97-4BA0-ABAB-EA48AF6FD498}">
      <dgm:prSet phldrT="[Text]"/>
      <dgm:spPr/>
      <dgm:t>
        <a:bodyPr/>
        <a:lstStyle/>
        <a:p>
          <a:r>
            <a:rPr lang="en-AU" dirty="0" smtClean="0"/>
            <a:t>Work in .NET</a:t>
          </a:r>
          <a:endParaRPr lang="en-AU" dirty="0"/>
        </a:p>
      </dgm:t>
    </dgm:pt>
    <dgm:pt modelId="{E32A2D4B-7687-45CA-A4E0-EEB75840DFF9}" type="parTrans" cxnId="{F23B8AF2-F09B-46AC-A494-60808D013C72}">
      <dgm:prSet/>
      <dgm:spPr/>
      <dgm:t>
        <a:bodyPr/>
        <a:lstStyle/>
        <a:p>
          <a:endParaRPr lang="en-AU"/>
        </a:p>
      </dgm:t>
    </dgm:pt>
    <dgm:pt modelId="{CA56A39A-4DAB-4840-83A7-B523E0CF7591}" type="sibTrans" cxnId="{F23B8AF2-F09B-46AC-A494-60808D013C72}">
      <dgm:prSet/>
      <dgm:spPr/>
      <dgm:t>
        <a:bodyPr/>
        <a:lstStyle/>
        <a:p>
          <a:endParaRPr lang="en-AU"/>
        </a:p>
      </dgm:t>
    </dgm:pt>
    <dgm:pt modelId="{75FA1876-2568-4DB4-8E82-E4FFD7259C13}" type="pres">
      <dgm:prSet presAssocID="{1C5D0BAD-CF83-49D7-B7F0-B50E48632CD6}" presName="theList" presStyleCnt="0">
        <dgm:presLayoutVars>
          <dgm:dir/>
          <dgm:animLvl val="lvl"/>
          <dgm:resizeHandles val="exact"/>
        </dgm:presLayoutVars>
      </dgm:prSet>
      <dgm:spPr/>
      <dgm:t>
        <a:bodyPr/>
        <a:lstStyle/>
        <a:p>
          <a:endParaRPr lang="en-AU"/>
        </a:p>
      </dgm:t>
    </dgm:pt>
    <dgm:pt modelId="{EAD2F893-9081-4BC4-BB68-51E50E451250}" type="pres">
      <dgm:prSet presAssocID="{4E5B5E62-E4F0-4E48-9E71-89627107295B}" presName="compNode" presStyleCnt="0"/>
      <dgm:spPr/>
    </dgm:pt>
    <dgm:pt modelId="{681C2A4F-63A3-4459-AC02-A0BDDB499BAC}" type="pres">
      <dgm:prSet presAssocID="{4E5B5E62-E4F0-4E48-9E71-89627107295B}" presName="aNode" presStyleLbl="bgShp" presStyleIdx="0" presStyleCnt="2" custLinFactNeighborX="-104" custLinFactNeighborY="-57165"/>
      <dgm:spPr/>
      <dgm:t>
        <a:bodyPr/>
        <a:lstStyle/>
        <a:p>
          <a:endParaRPr lang="en-AU"/>
        </a:p>
      </dgm:t>
    </dgm:pt>
    <dgm:pt modelId="{9B88F3E0-214E-488F-A07D-77476B8D7E70}" type="pres">
      <dgm:prSet presAssocID="{4E5B5E62-E4F0-4E48-9E71-89627107295B}" presName="textNode" presStyleLbl="bgShp" presStyleIdx="0" presStyleCnt="2"/>
      <dgm:spPr/>
      <dgm:t>
        <a:bodyPr/>
        <a:lstStyle/>
        <a:p>
          <a:endParaRPr lang="en-AU"/>
        </a:p>
      </dgm:t>
    </dgm:pt>
    <dgm:pt modelId="{7DC369B0-BA86-4E53-95E8-65AC969257A2}" type="pres">
      <dgm:prSet presAssocID="{4E5B5E62-E4F0-4E48-9E71-89627107295B}" presName="compChildNode" presStyleCnt="0"/>
      <dgm:spPr/>
    </dgm:pt>
    <dgm:pt modelId="{5FDF5726-5991-47D7-A78B-2348108EBA22}" type="pres">
      <dgm:prSet presAssocID="{4E5B5E62-E4F0-4E48-9E71-89627107295B}" presName="theInnerList" presStyleCnt="0"/>
      <dgm:spPr/>
    </dgm:pt>
    <dgm:pt modelId="{8712C7D5-E4BF-406C-99E5-A17FA2197B3C}" type="pres">
      <dgm:prSet presAssocID="{ED6EAF53-5620-4BD6-9C76-4CE712FE9150}" presName="childNode" presStyleLbl="node1" presStyleIdx="0" presStyleCnt="10">
        <dgm:presLayoutVars>
          <dgm:bulletEnabled val="1"/>
        </dgm:presLayoutVars>
      </dgm:prSet>
      <dgm:spPr/>
      <dgm:t>
        <a:bodyPr/>
        <a:lstStyle/>
        <a:p>
          <a:endParaRPr lang="en-AU"/>
        </a:p>
      </dgm:t>
    </dgm:pt>
    <dgm:pt modelId="{42F1867E-731C-465E-AB33-BF2E050D5884}" type="pres">
      <dgm:prSet presAssocID="{ED6EAF53-5620-4BD6-9C76-4CE712FE9150}" presName="aSpace2" presStyleCnt="0"/>
      <dgm:spPr/>
    </dgm:pt>
    <dgm:pt modelId="{CDA9C9EA-ADEF-48CD-9446-8A57A62D0B78}" type="pres">
      <dgm:prSet presAssocID="{334D7DA4-6A8C-4C2D-9022-F2742BA4D054}" presName="childNode" presStyleLbl="node1" presStyleIdx="1" presStyleCnt="10">
        <dgm:presLayoutVars>
          <dgm:bulletEnabled val="1"/>
        </dgm:presLayoutVars>
      </dgm:prSet>
      <dgm:spPr/>
      <dgm:t>
        <a:bodyPr/>
        <a:lstStyle/>
        <a:p>
          <a:endParaRPr lang="en-AU"/>
        </a:p>
      </dgm:t>
    </dgm:pt>
    <dgm:pt modelId="{350D3E4F-D8C9-48CD-8979-40DE5893805D}" type="pres">
      <dgm:prSet presAssocID="{334D7DA4-6A8C-4C2D-9022-F2742BA4D054}" presName="aSpace2" presStyleCnt="0"/>
      <dgm:spPr/>
    </dgm:pt>
    <dgm:pt modelId="{40A8A977-BD68-4729-B137-C0C132A5544C}" type="pres">
      <dgm:prSet presAssocID="{0A109859-5FE7-46F3-B3B9-97F8B174C4DF}" presName="childNode" presStyleLbl="node1" presStyleIdx="2" presStyleCnt="10">
        <dgm:presLayoutVars>
          <dgm:bulletEnabled val="1"/>
        </dgm:presLayoutVars>
      </dgm:prSet>
      <dgm:spPr/>
      <dgm:t>
        <a:bodyPr/>
        <a:lstStyle/>
        <a:p>
          <a:endParaRPr lang="en-AU"/>
        </a:p>
      </dgm:t>
    </dgm:pt>
    <dgm:pt modelId="{D4DD0733-7E57-4D86-A4CB-B27B9A32BDDB}" type="pres">
      <dgm:prSet presAssocID="{0A109859-5FE7-46F3-B3B9-97F8B174C4DF}" presName="aSpace2" presStyleCnt="0"/>
      <dgm:spPr/>
    </dgm:pt>
    <dgm:pt modelId="{5E92B01E-AC88-4E18-A637-7CFC1504A8CF}" type="pres">
      <dgm:prSet presAssocID="{E290A7EF-5023-44FE-A8E8-1E013753E1EB}" presName="childNode" presStyleLbl="node1" presStyleIdx="3" presStyleCnt="10">
        <dgm:presLayoutVars>
          <dgm:bulletEnabled val="1"/>
        </dgm:presLayoutVars>
      </dgm:prSet>
      <dgm:spPr/>
      <dgm:t>
        <a:bodyPr/>
        <a:lstStyle/>
        <a:p>
          <a:endParaRPr lang="en-AU"/>
        </a:p>
      </dgm:t>
    </dgm:pt>
    <dgm:pt modelId="{98B91A7B-4A6B-4E3B-9295-7F6D2E449DA5}" type="pres">
      <dgm:prSet presAssocID="{E290A7EF-5023-44FE-A8E8-1E013753E1EB}" presName="aSpace2" presStyleCnt="0"/>
      <dgm:spPr/>
    </dgm:pt>
    <dgm:pt modelId="{6B34DADF-CF32-466B-91BE-9FE8DACD8252}" type="pres">
      <dgm:prSet presAssocID="{D84C4ABD-4D73-4F6E-B76A-DA5B2807F95C}" presName="childNode" presStyleLbl="node1" presStyleIdx="4" presStyleCnt="10">
        <dgm:presLayoutVars>
          <dgm:bulletEnabled val="1"/>
        </dgm:presLayoutVars>
      </dgm:prSet>
      <dgm:spPr/>
      <dgm:t>
        <a:bodyPr/>
        <a:lstStyle/>
        <a:p>
          <a:endParaRPr lang="en-AU"/>
        </a:p>
      </dgm:t>
    </dgm:pt>
    <dgm:pt modelId="{FC37F1ED-C7E4-494C-AC91-9339C76CAA17}" type="pres">
      <dgm:prSet presAssocID="{4E5B5E62-E4F0-4E48-9E71-89627107295B}" presName="aSpace" presStyleCnt="0"/>
      <dgm:spPr/>
    </dgm:pt>
    <dgm:pt modelId="{3649E673-E468-4F53-A4F6-CAFEB86E19E2}" type="pres">
      <dgm:prSet presAssocID="{F02B4802-F743-44DF-95F2-CA031CF2EEB8}" presName="compNode" presStyleCnt="0"/>
      <dgm:spPr/>
    </dgm:pt>
    <dgm:pt modelId="{18D9CE66-C425-4811-8ADD-C509F36696F1}" type="pres">
      <dgm:prSet presAssocID="{F02B4802-F743-44DF-95F2-CA031CF2EEB8}" presName="aNode" presStyleLbl="bgShp" presStyleIdx="1" presStyleCnt="2"/>
      <dgm:spPr/>
      <dgm:t>
        <a:bodyPr/>
        <a:lstStyle/>
        <a:p>
          <a:endParaRPr lang="en-AU"/>
        </a:p>
      </dgm:t>
    </dgm:pt>
    <dgm:pt modelId="{3E9E26B3-83AC-4C6F-8FCD-645B27DC5745}" type="pres">
      <dgm:prSet presAssocID="{F02B4802-F743-44DF-95F2-CA031CF2EEB8}" presName="textNode" presStyleLbl="bgShp" presStyleIdx="1" presStyleCnt="2"/>
      <dgm:spPr/>
      <dgm:t>
        <a:bodyPr/>
        <a:lstStyle/>
        <a:p>
          <a:endParaRPr lang="en-AU"/>
        </a:p>
      </dgm:t>
    </dgm:pt>
    <dgm:pt modelId="{8C0B30F4-7962-427E-B7DA-EF0B081862D1}" type="pres">
      <dgm:prSet presAssocID="{F02B4802-F743-44DF-95F2-CA031CF2EEB8}" presName="compChildNode" presStyleCnt="0"/>
      <dgm:spPr/>
    </dgm:pt>
    <dgm:pt modelId="{03CC9BA5-7F6E-4F75-BBBF-F16ACDF71BEC}" type="pres">
      <dgm:prSet presAssocID="{F02B4802-F743-44DF-95F2-CA031CF2EEB8}" presName="theInnerList" presStyleCnt="0"/>
      <dgm:spPr/>
    </dgm:pt>
    <dgm:pt modelId="{5B6BFF9A-BE72-452D-B4C7-64426601A877}" type="pres">
      <dgm:prSet presAssocID="{705DFD98-881F-4774-95D3-50135A530555}" presName="childNode" presStyleLbl="node1" presStyleIdx="5" presStyleCnt="10">
        <dgm:presLayoutVars>
          <dgm:bulletEnabled val="1"/>
        </dgm:presLayoutVars>
      </dgm:prSet>
      <dgm:spPr/>
      <dgm:t>
        <a:bodyPr/>
        <a:lstStyle/>
        <a:p>
          <a:endParaRPr lang="en-AU"/>
        </a:p>
      </dgm:t>
    </dgm:pt>
    <dgm:pt modelId="{E55DA577-AFE0-4DD4-9C68-3E6893BBFD96}" type="pres">
      <dgm:prSet presAssocID="{705DFD98-881F-4774-95D3-50135A530555}" presName="aSpace2" presStyleCnt="0"/>
      <dgm:spPr/>
    </dgm:pt>
    <dgm:pt modelId="{7945584F-DE91-45A9-A65F-578673B27311}" type="pres">
      <dgm:prSet presAssocID="{09B2EA6B-AD2C-47CA-9794-B96325F054EA}" presName="childNode" presStyleLbl="node1" presStyleIdx="6" presStyleCnt="10">
        <dgm:presLayoutVars>
          <dgm:bulletEnabled val="1"/>
        </dgm:presLayoutVars>
      </dgm:prSet>
      <dgm:spPr/>
      <dgm:t>
        <a:bodyPr/>
        <a:lstStyle/>
        <a:p>
          <a:endParaRPr lang="en-AU"/>
        </a:p>
      </dgm:t>
    </dgm:pt>
    <dgm:pt modelId="{2C34D1FB-1CD8-48C8-985E-666167CEF7C6}" type="pres">
      <dgm:prSet presAssocID="{09B2EA6B-AD2C-47CA-9794-B96325F054EA}" presName="aSpace2" presStyleCnt="0"/>
      <dgm:spPr/>
    </dgm:pt>
    <dgm:pt modelId="{142BA57D-99B3-472D-AE06-2AB62B70039D}" type="pres">
      <dgm:prSet presAssocID="{1950A821-2B97-4BA0-ABAB-EA48AF6FD498}" presName="childNode" presStyleLbl="node1" presStyleIdx="7" presStyleCnt="10">
        <dgm:presLayoutVars>
          <dgm:bulletEnabled val="1"/>
        </dgm:presLayoutVars>
      </dgm:prSet>
      <dgm:spPr/>
      <dgm:t>
        <a:bodyPr/>
        <a:lstStyle/>
        <a:p>
          <a:endParaRPr lang="en-AU"/>
        </a:p>
      </dgm:t>
    </dgm:pt>
    <dgm:pt modelId="{DB52D5CA-DF53-4769-AA66-119D1F5A82C8}" type="pres">
      <dgm:prSet presAssocID="{1950A821-2B97-4BA0-ABAB-EA48AF6FD498}" presName="aSpace2" presStyleCnt="0"/>
      <dgm:spPr/>
    </dgm:pt>
    <dgm:pt modelId="{A288B5A6-725F-44FA-BEAD-C4DD19DA3F2B}" type="pres">
      <dgm:prSet presAssocID="{37781EF7-9920-4E6B-8940-7C0584B5EE4B}" presName="childNode" presStyleLbl="node1" presStyleIdx="8" presStyleCnt="10">
        <dgm:presLayoutVars>
          <dgm:bulletEnabled val="1"/>
        </dgm:presLayoutVars>
      </dgm:prSet>
      <dgm:spPr/>
      <dgm:t>
        <a:bodyPr/>
        <a:lstStyle/>
        <a:p>
          <a:endParaRPr lang="en-AU"/>
        </a:p>
      </dgm:t>
    </dgm:pt>
    <dgm:pt modelId="{0B2C03A7-9304-4E4E-998D-D6260201AB3B}" type="pres">
      <dgm:prSet presAssocID="{37781EF7-9920-4E6B-8940-7C0584B5EE4B}" presName="aSpace2" presStyleCnt="0"/>
      <dgm:spPr/>
    </dgm:pt>
    <dgm:pt modelId="{71700C3A-F6B9-443A-A0C8-09A3B9D337DD}" type="pres">
      <dgm:prSet presAssocID="{B61223FF-A630-4CD2-9B02-56494A7140B6}" presName="childNode" presStyleLbl="node1" presStyleIdx="9" presStyleCnt="10">
        <dgm:presLayoutVars>
          <dgm:bulletEnabled val="1"/>
        </dgm:presLayoutVars>
      </dgm:prSet>
      <dgm:spPr/>
      <dgm:t>
        <a:bodyPr/>
        <a:lstStyle/>
        <a:p>
          <a:endParaRPr lang="en-AU"/>
        </a:p>
      </dgm:t>
    </dgm:pt>
  </dgm:ptLst>
  <dgm:cxnLst>
    <dgm:cxn modelId="{19C652FC-E278-47AF-912A-DD1E9EBE8CDA}" type="presOf" srcId="{1C5D0BAD-CF83-49D7-B7F0-B50E48632CD6}" destId="{75FA1876-2568-4DB4-8E82-E4FFD7259C13}" srcOrd="0" destOrd="0" presId="urn:microsoft.com/office/officeart/2005/8/layout/lProcess2"/>
    <dgm:cxn modelId="{A6EE6BFD-2A6F-452E-8878-0D9FF95EF349}" type="presOf" srcId="{4E5B5E62-E4F0-4E48-9E71-89627107295B}" destId="{9B88F3E0-214E-488F-A07D-77476B8D7E70}" srcOrd="1" destOrd="0" presId="urn:microsoft.com/office/officeart/2005/8/layout/lProcess2"/>
    <dgm:cxn modelId="{958E8465-C2BE-470C-B773-A2362835FF27}" srcId="{4E5B5E62-E4F0-4E48-9E71-89627107295B}" destId="{0A109859-5FE7-46F3-B3B9-97F8B174C4DF}" srcOrd="2" destOrd="0" parTransId="{9BFDA1FA-EBB2-4F87-B082-11548273EB74}" sibTransId="{DF9B0ECE-B2A1-4142-83EB-1142C1454E98}"/>
    <dgm:cxn modelId="{3897C7F9-778F-4957-BA8C-84BDC54FB121}" type="presOf" srcId="{09B2EA6B-AD2C-47CA-9794-B96325F054EA}" destId="{7945584F-DE91-45A9-A65F-578673B27311}" srcOrd="0" destOrd="0" presId="urn:microsoft.com/office/officeart/2005/8/layout/lProcess2"/>
    <dgm:cxn modelId="{BEDBAA35-C42E-4B11-8E4C-85045116A49A}" type="presOf" srcId="{B61223FF-A630-4CD2-9B02-56494A7140B6}" destId="{71700C3A-F6B9-443A-A0C8-09A3B9D337DD}" srcOrd="0" destOrd="0" presId="urn:microsoft.com/office/officeart/2005/8/layout/lProcess2"/>
    <dgm:cxn modelId="{F23B8AF2-F09B-46AC-A494-60808D013C72}" srcId="{F02B4802-F743-44DF-95F2-CA031CF2EEB8}" destId="{1950A821-2B97-4BA0-ABAB-EA48AF6FD498}" srcOrd="2" destOrd="0" parTransId="{E32A2D4B-7687-45CA-A4E0-EEB75840DFF9}" sibTransId="{CA56A39A-4DAB-4840-83A7-B523E0CF7591}"/>
    <dgm:cxn modelId="{0FF77574-575A-42DB-A287-A7F54B454D53}" srcId="{F02B4802-F743-44DF-95F2-CA031CF2EEB8}" destId="{B61223FF-A630-4CD2-9B02-56494A7140B6}" srcOrd="4" destOrd="0" parTransId="{09B5B728-D52B-491D-9C54-BAEE5D9C1367}" sibTransId="{33EBA563-0CCB-4184-8C59-DCA08387396E}"/>
    <dgm:cxn modelId="{C1E3AE28-AC82-47D2-8CCC-CE439C806C73}" srcId="{F02B4802-F743-44DF-95F2-CA031CF2EEB8}" destId="{37781EF7-9920-4E6B-8940-7C0584B5EE4B}" srcOrd="3" destOrd="0" parTransId="{7CFFD7E6-CE0D-4FC9-A8BB-CF2CF0E51078}" sibTransId="{FA650F9A-6114-4692-8717-B9BED4998923}"/>
    <dgm:cxn modelId="{54A21B1B-2126-4BD1-BC4D-BB5E5578FE9D}" type="presOf" srcId="{D84C4ABD-4D73-4F6E-B76A-DA5B2807F95C}" destId="{6B34DADF-CF32-466B-91BE-9FE8DACD8252}" srcOrd="0" destOrd="0" presId="urn:microsoft.com/office/officeart/2005/8/layout/lProcess2"/>
    <dgm:cxn modelId="{DEC35597-7F47-4A7D-9B06-777624494B3B}" srcId="{F02B4802-F743-44DF-95F2-CA031CF2EEB8}" destId="{705DFD98-881F-4774-95D3-50135A530555}" srcOrd="0" destOrd="0" parTransId="{32DBFCC6-8213-496A-B935-311297130831}" sibTransId="{857B673B-C05F-47CF-8752-69B03D126C24}"/>
    <dgm:cxn modelId="{F732A180-43F0-4F36-9B0E-E4C15AFCBA89}" type="presOf" srcId="{4E5B5E62-E4F0-4E48-9E71-89627107295B}" destId="{681C2A4F-63A3-4459-AC02-A0BDDB499BAC}" srcOrd="0" destOrd="0" presId="urn:microsoft.com/office/officeart/2005/8/layout/lProcess2"/>
    <dgm:cxn modelId="{14AA505D-D991-4E3F-9C33-AA99F1F953FD}" type="presOf" srcId="{705DFD98-881F-4774-95D3-50135A530555}" destId="{5B6BFF9A-BE72-452D-B4C7-64426601A877}" srcOrd="0" destOrd="0" presId="urn:microsoft.com/office/officeart/2005/8/layout/lProcess2"/>
    <dgm:cxn modelId="{8672FFB7-7CB0-4C60-92A8-0C5B7C42140C}" srcId="{4E5B5E62-E4F0-4E48-9E71-89627107295B}" destId="{ED6EAF53-5620-4BD6-9C76-4CE712FE9150}" srcOrd="0" destOrd="0" parTransId="{9D3D0B33-267E-49B0-80B5-6FF96DA676D5}" sibTransId="{10F1282B-F6D2-4997-8E95-BA561B06ACF0}"/>
    <dgm:cxn modelId="{BA784CE7-C7F4-4A72-8218-1EBF61ABAB8B}" srcId="{1C5D0BAD-CF83-49D7-B7F0-B50E48632CD6}" destId="{4E5B5E62-E4F0-4E48-9E71-89627107295B}" srcOrd="0" destOrd="0" parTransId="{9E3BEB3F-0F93-4276-9E3F-D077ECBCE5CE}" sibTransId="{297168B9-E2C3-429C-9566-346E42849BA6}"/>
    <dgm:cxn modelId="{6A534490-A5F8-4550-9EB6-E00FFD6FFEC6}" srcId="{4E5B5E62-E4F0-4E48-9E71-89627107295B}" destId="{E290A7EF-5023-44FE-A8E8-1E013753E1EB}" srcOrd="3" destOrd="0" parTransId="{4FE0CF88-A904-497B-8064-ED1CC87A71BA}" sibTransId="{47F5CB9E-24D1-4F80-AC4F-AAC8775CA36F}"/>
    <dgm:cxn modelId="{E4782E98-AD3C-4DA0-A80F-024512751764}" srcId="{4E5B5E62-E4F0-4E48-9E71-89627107295B}" destId="{D84C4ABD-4D73-4F6E-B76A-DA5B2807F95C}" srcOrd="4" destOrd="0" parTransId="{CB042185-9212-4D1D-9E4C-8883E7555F16}" sibTransId="{845FE1D5-D097-4F9A-BD73-9137BA42B4B2}"/>
    <dgm:cxn modelId="{F45C2579-8A38-49A0-A116-6E7C51576196}" type="presOf" srcId="{ED6EAF53-5620-4BD6-9C76-4CE712FE9150}" destId="{8712C7D5-E4BF-406C-99E5-A17FA2197B3C}" srcOrd="0" destOrd="0" presId="urn:microsoft.com/office/officeart/2005/8/layout/lProcess2"/>
    <dgm:cxn modelId="{EC1B53E0-769D-43A1-BCB1-190B826C9241}" srcId="{4E5B5E62-E4F0-4E48-9E71-89627107295B}" destId="{334D7DA4-6A8C-4C2D-9022-F2742BA4D054}" srcOrd="1" destOrd="0" parTransId="{9F002204-9213-428D-A1EE-1696A331EF43}" sibTransId="{68C7BD72-3CCA-45CD-8D62-181723744801}"/>
    <dgm:cxn modelId="{0C7C0402-39D8-4A3A-86CD-07319BE04DE2}" type="presOf" srcId="{0A109859-5FE7-46F3-B3B9-97F8B174C4DF}" destId="{40A8A977-BD68-4729-B137-C0C132A5544C}" srcOrd="0" destOrd="0" presId="urn:microsoft.com/office/officeart/2005/8/layout/lProcess2"/>
    <dgm:cxn modelId="{47C0BEEC-DD95-4906-90E3-B0468D913D83}" srcId="{F02B4802-F743-44DF-95F2-CA031CF2EEB8}" destId="{09B2EA6B-AD2C-47CA-9794-B96325F054EA}" srcOrd="1" destOrd="0" parTransId="{0A3533E6-94BA-4E1D-8C6D-40ACF1972764}" sibTransId="{9E3F4B03-9254-4982-8A17-95B8FA0E4FFE}"/>
    <dgm:cxn modelId="{A2572ADE-474A-4367-AFC5-BE0687C5F471}" type="presOf" srcId="{334D7DA4-6A8C-4C2D-9022-F2742BA4D054}" destId="{CDA9C9EA-ADEF-48CD-9446-8A57A62D0B78}" srcOrd="0" destOrd="0" presId="urn:microsoft.com/office/officeart/2005/8/layout/lProcess2"/>
    <dgm:cxn modelId="{ED7F7A33-6ACC-4569-9D3F-4582FCBD481D}" type="presOf" srcId="{1950A821-2B97-4BA0-ABAB-EA48AF6FD498}" destId="{142BA57D-99B3-472D-AE06-2AB62B70039D}" srcOrd="0" destOrd="0" presId="urn:microsoft.com/office/officeart/2005/8/layout/lProcess2"/>
    <dgm:cxn modelId="{0845814A-555F-4B76-B371-CE0716714BCD}" srcId="{1C5D0BAD-CF83-49D7-B7F0-B50E48632CD6}" destId="{F02B4802-F743-44DF-95F2-CA031CF2EEB8}" srcOrd="1" destOrd="0" parTransId="{41266584-5031-4F75-9E47-F5CF5DFC042C}" sibTransId="{97C081BB-8664-45E6-BA66-7ECC19238D56}"/>
    <dgm:cxn modelId="{FD497BF7-BFB5-4E7E-B96B-7E937CB98FEF}" type="presOf" srcId="{E290A7EF-5023-44FE-A8E8-1E013753E1EB}" destId="{5E92B01E-AC88-4E18-A637-7CFC1504A8CF}" srcOrd="0" destOrd="0" presId="urn:microsoft.com/office/officeart/2005/8/layout/lProcess2"/>
    <dgm:cxn modelId="{B9031537-152C-47E7-911C-3D56BFA328DE}" type="presOf" srcId="{37781EF7-9920-4E6B-8940-7C0584B5EE4B}" destId="{A288B5A6-725F-44FA-BEAD-C4DD19DA3F2B}" srcOrd="0" destOrd="0" presId="urn:microsoft.com/office/officeart/2005/8/layout/lProcess2"/>
    <dgm:cxn modelId="{425B377A-CB1A-4089-A3F8-761BFD5CD39B}" type="presOf" srcId="{F02B4802-F743-44DF-95F2-CA031CF2EEB8}" destId="{3E9E26B3-83AC-4C6F-8FCD-645B27DC5745}" srcOrd="1" destOrd="0" presId="urn:microsoft.com/office/officeart/2005/8/layout/lProcess2"/>
    <dgm:cxn modelId="{BD6BF220-A8BF-4F63-AFAF-C14A96E3D906}" type="presOf" srcId="{F02B4802-F743-44DF-95F2-CA031CF2EEB8}" destId="{18D9CE66-C425-4811-8ADD-C509F36696F1}" srcOrd="0" destOrd="0" presId="urn:microsoft.com/office/officeart/2005/8/layout/lProcess2"/>
    <dgm:cxn modelId="{FBADF474-99BB-465F-8673-915BFCFC4701}" type="presParOf" srcId="{75FA1876-2568-4DB4-8E82-E4FFD7259C13}" destId="{EAD2F893-9081-4BC4-BB68-51E50E451250}" srcOrd="0" destOrd="0" presId="urn:microsoft.com/office/officeart/2005/8/layout/lProcess2"/>
    <dgm:cxn modelId="{AB3F5BF1-6C12-4072-8E36-74842293D283}" type="presParOf" srcId="{EAD2F893-9081-4BC4-BB68-51E50E451250}" destId="{681C2A4F-63A3-4459-AC02-A0BDDB499BAC}" srcOrd="0" destOrd="0" presId="urn:microsoft.com/office/officeart/2005/8/layout/lProcess2"/>
    <dgm:cxn modelId="{90B44B29-0929-4C21-A5CA-96A3FB4FA24B}" type="presParOf" srcId="{EAD2F893-9081-4BC4-BB68-51E50E451250}" destId="{9B88F3E0-214E-488F-A07D-77476B8D7E70}" srcOrd="1" destOrd="0" presId="urn:microsoft.com/office/officeart/2005/8/layout/lProcess2"/>
    <dgm:cxn modelId="{0A1F3F56-4DD1-4F64-A9B5-A3B15A2E1547}" type="presParOf" srcId="{EAD2F893-9081-4BC4-BB68-51E50E451250}" destId="{7DC369B0-BA86-4E53-95E8-65AC969257A2}" srcOrd="2" destOrd="0" presId="urn:microsoft.com/office/officeart/2005/8/layout/lProcess2"/>
    <dgm:cxn modelId="{275B71B5-054B-4FED-8A5F-DEC0DA0853CD}" type="presParOf" srcId="{7DC369B0-BA86-4E53-95E8-65AC969257A2}" destId="{5FDF5726-5991-47D7-A78B-2348108EBA22}" srcOrd="0" destOrd="0" presId="urn:microsoft.com/office/officeart/2005/8/layout/lProcess2"/>
    <dgm:cxn modelId="{A27036D4-22A9-4533-A6CB-A061AC7C9621}" type="presParOf" srcId="{5FDF5726-5991-47D7-A78B-2348108EBA22}" destId="{8712C7D5-E4BF-406C-99E5-A17FA2197B3C}" srcOrd="0" destOrd="0" presId="urn:microsoft.com/office/officeart/2005/8/layout/lProcess2"/>
    <dgm:cxn modelId="{47D41220-A4C2-4A2B-AA85-4E741A3F0A15}" type="presParOf" srcId="{5FDF5726-5991-47D7-A78B-2348108EBA22}" destId="{42F1867E-731C-465E-AB33-BF2E050D5884}" srcOrd="1" destOrd="0" presId="urn:microsoft.com/office/officeart/2005/8/layout/lProcess2"/>
    <dgm:cxn modelId="{79A61B2B-7B5F-43AB-B9F0-E181E1E3FEAF}" type="presParOf" srcId="{5FDF5726-5991-47D7-A78B-2348108EBA22}" destId="{CDA9C9EA-ADEF-48CD-9446-8A57A62D0B78}" srcOrd="2" destOrd="0" presId="urn:microsoft.com/office/officeart/2005/8/layout/lProcess2"/>
    <dgm:cxn modelId="{252FAF7A-D97F-44D4-9EBA-BEFAD34AA34C}" type="presParOf" srcId="{5FDF5726-5991-47D7-A78B-2348108EBA22}" destId="{350D3E4F-D8C9-48CD-8979-40DE5893805D}" srcOrd="3" destOrd="0" presId="urn:microsoft.com/office/officeart/2005/8/layout/lProcess2"/>
    <dgm:cxn modelId="{68E38DD8-8FBE-459D-ACFC-8CA0FC3A7C9C}" type="presParOf" srcId="{5FDF5726-5991-47D7-A78B-2348108EBA22}" destId="{40A8A977-BD68-4729-B137-C0C132A5544C}" srcOrd="4" destOrd="0" presId="urn:microsoft.com/office/officeart/2005/8/layout/lProcess2"/>
    <dgm:cxn modelId="{230B888B-95F5-434A-906C-99694F14A307}" type="presParOf" srcId="{5FDF5726-5991-47D7-A78B-2348108EBA22}" destId="{D4DD0733-7E57-4D86-A4CB-B27B9A32BDDB}" srcOrd="5" destOrd="0" presId="urn:microsoft.com/office/officeart/2005/8/layout/lProcess2"/>
    <dgm:cxn modelId="{5EC3BA1F-391E-4E88-91AC-B2DB3E4D7015}" type="presParOf" srcId="{5FDF5726-5991-47D7-A78B-2348108EBA22}" destId="{5E92B01E-AC88-4E18-A637-7CFC1504A8CF}" srcOrd="6" destOrd="0" presId="urn:microsoft.com/office/officeart/2005/8/layout/lProcess2"/>
    <dgm:cxn modelId="{9B07C734-372C-44A3-B551-AE118356B161}" type="presParOf" srcId="{5FDF5726-5991-47D7-A78B-2348108EBA22}" destId="{98B91A7B-4A6B-4E3B-9295-7F6D2E449DA5}" srcOrd="7" destOrd="0" presId="urn:microsoft.com/office/officeart/2005/8/layout/lProcess2"/>
    <dgm:cxn modelId="{74DAE897-95C2-4133-BE1E-7E0DB0EFB62A}" type="presParOf" srcId="{5FDF5726-5991-47D7-A78B-2348108EBA22}" destId="{6B34DADF-CF32-466B-91BE-9FE8DACD8252}" srcOrd="8" destOrd="0" presId="urn:microsoft.com/office/officeart/2005/8/layout/lProcess2"/>
    <dgm:cxn modelId="{2B7ADCF8-7041-4BD8-B905-2372536D3CB5}" type="presParOf" srcId="{75FA1876-2568-4DB4-8E82-E4FFD7259C13}" destId="{FC37F1ED-C7E4-494C-AC91-9339C76CAA17}" srcOrd="1" destOrd="0" presId="urn:microsoft.com/office/officeart/2005/8/layout/lProcess2"/>
    <dgm:cxn modelId="{5F179105-D39E-4AD1-8859-C59FB84FDEDF}" type="presParOf" srcId="{75FA1876-2568-4DB4-8E82-E4FFD7259C13}" destId="{3649E673-E468-4F53-A4F6-CAFEB86E19E2}" srcOrd="2" destOrd="0" presId="urn:microsoft.com/office/officeart/2005/8/layout/lProcess2"/>
    <dgm:cxn modelId="{6FCA27D9-3DD1-4784-A36C-FB3444C72596}" type="presParOf" srcId="{3649E673-E468-4F53-A4F6-CAFEB86E19E2}" destId="{18D9CE66-C425-4811-8ADD-C509F36696F1}" srcOrd="0" destOrd="0" presId="urn:microsoft.com/office/officeart/2005/8/layout/lProcess2"/>
    <dgm:cxn modelId="{1C6579E1-14F9-49D6-94D6-7963E6BEE037}" type="presParOf" srcId="{3649E673-E468-4F53-A4F6-CAFEB86E19E2}" destId="{3E9E26B3-83AC-4C6F-8FCD-645B27DC5745}" srcOrd="1" destOrd="0" presId="urn:microsoft.com/office/officeart/2005/8/layout/lProcess2"/>
    <dgm:cxn modelId="{269714A3-7226-4806-A2E5-DE59DC05C684}" type="presParOf" srcId="{3649E673-E468-4F53-A4F6-CAFEB86E19E2}" destId="{8C0B30F4-7962-427E-B7DA-EF0B081862D1}" srcOrd="2" destOrd="0" presId="urn:microsoft.com/office/officeart/2005/8/layout/lProcess2"/>
    <dgm:cxn modelId="{743D4637-167D-4632-B2EA-E0BE140C5702}" type="presParOf" srcId="{8C0B30F4-7962-427E-B7DA-EF0B081862D1}" destId="{03CC9BA5-7F6E-4F75-BBBF-F16ACDF71BEC}" srcOrd="0" destOrd="0" presId="urn:microsoft.com/office/officeart/2005/8/layout/lProcess2"/>
    <dgm:cxn modelId="{A5656349-3CE5-44F0-9162-E5CE5D718735}" type="presParOf" srcId="{03CC9BA5-7F6E-4F75-BBBF-F16ACDF71BEC}" destId="{5B6BFF9A-BE72-452D-B4C7-64426601A877}" srcOrd="0" destOrd="0" presId="urn:microsoft.com/office/officeart/2005/8/layout/lProcess2"/>
    <dgm:cxn modelId="{3EEDA38F-7525-464C-A298-C5574422BF60}" type="presParOf" srcId="{03CC9BA5-7F6E-4F75-BBBF-F16ACDF71BEC}" destId="{E55DA577-AFE0-4DD4-9C68-3E6893BBFD96}" srcOrd="1" destOrd="0" presId="urn:microsoft.com/office/officeart/2005/8/layout/lProcess2"/>
    <dgm:cxn modelId="{75AF8C69-FD02-46B6-BF22-CD9BDB695898}" type="presParOf" srcId="{03CC9BA5-7F6E-4F75-BBBF-F16ACDF71BEC}" destId="{7945584F-DE91-45A9-A65F-578673B27311}" srcOrd="2" destOrd="0" presId="urn:microsoft.com/office/officeart/2005/8/layout/lProcess2"/>
    <dgm:cxn modelId="{1246C457-0241-4046-BC50-ED57ED5C54F9}" type="presParOf" srcId="{03CC9BA5-7F6E-4F75-BBBF-F16ACDF71BEC}" destId="{2C34D1FB-1CD8-48C8-985E-666167CEF7C6}" srcOrd="3" destOrd="0" presId="urn:microsoft.com/office/officeart/2005/8/layout/lProcess2"/>
    <dgm:cxn modelId="{FB19352D-C232-4185-BFF4-5C9BEEB28B4F}" type="presParOf" srcId="{03CC9BA5-7F6E-4F75-BBBF-F16ACDF71BEC}" destId="{142BA57D-99B3-472D-AE06-2AB62B70039D}" srcOrd="4" destOrd="0" presId="urn:microsoft.com/office/officeart/2005/8/layout/lProcess2"/>
    <dgm:cxn modelId="{C9819AB1-11F7-4D22-9921-96CD9EE54984}" type="presParOf" srcId="{03CC9BA5-7F6E-4F75-BBBF-F16ACDF71BEC}" destId="{DB52D5CA-DF53-4769-AA66-119D1F5A82C8}" srcOrd="5" destOrd="0" presId="urn:microsoft.com/office/officeart/2005/8/layout/lProcess2"/>
    <dgm:cxn modelId="{DB3CDD05-EC94-4898-A5B5-3222FDD8C0E3}" type="presParOf" srcId="{03CC9BA5-7F6E-4F75-BBBF-F16ACDF71BEC}" destId="{A288B5A6-725F-44FA-BEAD-C4DD19DA3F2B}" srcOrd="6" destOrd="0" presId="urn:microsoft.com/office/officeart/2005/8/layout/lProcess2"/>
    <dgm:cxn modelId="{E1BE508D-E90A-4203-BF68-1E5AE87EC4EA}" type="presParOf" srcId="{03CC9BA5-7F6E-4F75-BBBF-F16ACDF71BEC}" destId="{0B2C03A7-9304-4E4E-998D-D6260201AB3B}" srcOrd="7" destOrd="0" presId="urn:microsoft.com/office/officeart/2005/8/layout/lProcess2"/>
    <dgm:cxn modelId="{75AC7B5A-9E21-49DC-B28C-5256051E06BC}" type="presParOf" srcId="{03CC9BA5-7F6E-4F75-BBBF-F16ACDF71BEC}" destId="{71700C3A-F6B9-443A-A0C8-09A3B9D337DD}" srcOrd="8"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9FE7490-47D0-43F8-AFAB-9480AEF0AF95}" type="doc">
      <dgm:prSet loTypeId="urn:microsoft.com/office/officeart/2005/8/layout/architecture+Icon" loCatId="hierarchy" qsTypeId="urn:microsoft.com/office/officeart/2005/8/quickstyle/simple3" qsCatId="simple" csTypeId="urn:microsoft.com/office/officeart/2005/8/colors/colorful1" csCatId="colorful" phldr="1"/>
      <dgm:spPr/>
      <dgm:t>
        <a:bodyPr/>
        <a:lstStyle/>
        <a:p>
          <a:endParaRPr lang="en-AU"/>
        </a:p>
      </dgm:t>
    </dgm:pt>
    <dgm:pt modelId="{3E765E5F-11E7-4477-81E2-557DE6D68B30}">
      <dgm:prSet phldrT="[Text]"/>
      <dgm:spPr/>
      <dgm:t>
        <a:bodyPr/>
        <a:lstStyle/>
        <a:p>
          <a:pPr algn="ctr"/>
          <a:r>
            <a:rPr lang="en-AU" dirty="0" smtClean="0"/>
            <a:t>Database</a:t>
          </a:r>
          <a:endParaRPr lang="en-AU" dirty="0"/>
        </a:p>
      </dgm:t>
    </dgm:pt>
    <dgm:pt modelId="{76E2524D-955C-4CA4-980C-9C19A0ABDE01}" type="parTrans" cxnId="{622FDB9C-6263-4EE4-B0B0-01D183D0A135}">
      <dgm:prSet/>
      <dgm:spPr/>
      <dgm:t>
        <a:bodyPr/>
        <a:lstStyle/>
        <a:p>
          <a:endParaRPr lang="en-AU"/>
        </a:p>
      </dgm:t>
    </dgm:pt>
    <dgm:pt modelId="{9F0EF9D5-8125-4C08-9C0E-BE657B23F3BA}" type="sibTrans" cxnId="{622FDB9C-6263-4EE4-B0B0-01D183D0A135}">
      <dgm:prSet/>
      <dgm:spPr/>
      <dgm:t>
        <a:bodyPr/>
        <a:lstStyle/>
        <a:p>
          <a:endParaRPr lang="en-AU"/>
        </a:p>
      </dgm:t>
    </dgm:pt>
    <dgm:pt modelId="{6B8BF6D7-50EC-4F6B-8BB6-ABAC722B312E}">
      <dgm:prSet phldrT="[Text]"/>
      <dgm:spPr/>
      <dgm:t>
        <a:bodyPr/>
        <a:lstStyle/>
        <a:p>
          <a:r>
            <a:rPr lang="en-AU" dirty="0" smtClean="0"/>
            <a:t>Web Apps/Services</a:t>
          </a:r>
          <a:endParaRPr lang="en-AU" dirty="0"/>
        </a:p>
      </dgm:t>
    </dgm:pt>
    <dgm:pt modelId="{E8AB40BE-8EFF-49EE-90B5-3837EB40794C}" type="parTrans" cxnId="{17CDC240-FB7D-4987-A2AD-EE40983ECE3E}">
      <dgm:prSet/>
      <dgm:spPr/>
      <dgm:t>
        <a:bodyPr/>
        <a:lstStyle/>
        <a:p>
          <a:endParaRPr lang="en-AU"/>
        </a:p>
      </dgm:t>
    </dgm:pt>
    <dgm:pt modelId="{0372C219-12D8-4C27-8ABB-F87F15720288}" type="sibTrans" cxnId="{17CDC240-FB7D-4987-A2AD-EE40983ECE3E}">
      <dgm:prSet/>
      <dgm:spPr/>
      <dgm:t>
        <a:bodyPr/>
        <a:lstStyle/>
        <a:p>
          <a:endParaRPr lang="en-AU"/>
        </a:p>
      </dgm:t>
    </dgm:pt>
    <dgm:pt modelId="{29A09F57-A6A1-44D5-AC55-3DD097E46AB7}">
      <dgm:prSet phldrT="[Text]"/>
      <dgm:spPr/>
      <dgm:t>
        <a:bodyPr/>
        <a:lstStyle/>
        <a:p>
          <a:r>
            <a:rPr lang="en-AU" dirty="0" smtClean="0"/>
            <a:t>Producer</a:t>
          </a:r>
        </a:p>
      </dgm:t>
    </dgm:pt>
    <dgm:pt modelId="{EB92F472-8D62-4E4A-8EAF-05AD2E573B2D}" type="parTrans" cxnId="{26D94D76-633C-420A-B128-E470214C3583}">
      <dgm:prSet/>
      <dgm:spPr/>
      <dgm:t>
        <a:bodyPr/>
        <a:lstStyle/>
        <a:p>
          <a:endParaRPr lang="en-AU"/>
        </a:p>
      </dgm:t>
    </dgm:pt>
    <dgm:pt modelId="{9915A6E8-A84C-443E-B98F-FF0AEAD8722A}" type="sibTrans" cxnId="{26D94D76-633C-420A-B128-E470214C3583}">
      <dgm:prSet/>
      <dgm:spPr/>
      <dgm:t>
        <a:bodyPr/>
        <a:lstStyle/>
        <a:p>
          <a:endParaRPr lang="en-AU"/>
        </a:p>
      </dgm:t>
    </dgm:pt>
    <dgm:pt modelId="{D09B3F36-4A7F-487C-83BB-4F02407F695E}">
      <dgm:prSet phldrT="[Text]"/>
      <dgm:spPr/>
      <dgm:t>
        <a:bodyPr/>
        <a:lstStyle/>
        <a:p>
          <a:r>
            <a:rPr lang="en-AU" dirty="0" smtClean="0"/>
            <a:t>Director</a:t>
          </a:r>
          <a:endParaRPr lang="en-AU" dirty="0"/>
        </a:p>
      </dgm:t>
    </dgm:pt>
    <dgm:pt modelId="{D1DE7207-233A-472C-A9E4-944E94B759C9}" type="parTrans" cxnId="{A185F4D5-17F4-4417-862B-0EFF769EF65F}">
      <dgm:prSet/>
      <dgm:spPr/>
      <dgm:t>
        <a:bodyPr/>
        <a:lstStyle/>
        <a:p>
          <a:endParaRPr lang="en-AU"/>
        </a:p>
      </dgm:t>
    </dgm:pt>
    <dgm:pt modelId="{F2FD0D95-6099-4A92-97EC-81B02FC43F16}" type="sibTrans" cxnId="{A185F4D5-17F4-4417-862B-0EFF769EF65F}">
      <dgm:prSet/>
      <dgm:spPr/>
      <dgm:t>
        <a:bodyPr/>
        <a:lstStyle/>
        <a:p>
          <a:endParaRPr lang="en-AU"/>
        </a:p>
      </dgm:t>
    </dgm:pt>
    <dgm:pt modelId="{83BC5EDB-37D4-4E32-9F4B-41D7368EDB59}">
      <dgm:prSet phldrT="[Text]"/>
      <dgm:spPr/>
      <dgm:t>
        <a:bodyPr/>
        <a:lstStyle/>
        <a:p>
          <a:r>
            <a:rPr lang="en-AU" dirty="0" err="1" smtClean="0"/>
            <a:t>ClickOnce</a:t>
          </a:r>
          <a:endParaRPr lang="en-AU" dirty="0"/>
        </a:p>
      </dgm:t>
    </dgm:pt>
    <dgm:pt modelId="{55A6204C-DF89-4060-B361-10B2F3FF38F0}" type="parTrans" cxnId="{9DFF431F-3BEF-44F3-82CD-BF66FB148449}">
      <dgm:prSet/>
      <dgm:spPr/>
      <dgm:t>
        <a:bodyPr/>
        <a:lstStyle/>
        <a:p>
          <a:endParaRPr lang="en-AU"/>
        </a:p>
      </dgm:t>
    </dgm:pt>
    <dgm:pt modelId="{CE126CBA-7A1D-4C49-ABCC-1664D0E5862F}" type="sibTrans" cxnId="{9DFF431F-3BEF-44F3-82CD-BF66FB148449}">
      <dgm:prSet/>
      <dgm:spPr/>
      <dgm:t>
        <a:bodyPr/>
        <a:lstStyle/>
        <a:p>
          <a:endParaRPr lang="en-AU"/>
        </a:p>
      </dgm:t>
    </dgm:pt>
    <dgm:pt modelId="{34B5D40B-D397-49BC-A070-73288E0C94C0}">
      <dgm:prSet phldrT="[Text]"/>
      <dgm:spPr/>
      <dgm:t>
        <a:bodyPr/>
        <a:lstStyle/>
        <a:p>
          <a:r>
            <a:rPr lang="en-AU" dirty="0" smtClean="0"/>
            <a:t>Designer</a:t>
          </a:r>
          <a:endParaRPr lang="en-AU" dirty="0"/>
        </a:p>
      </dgm:t>
    </dgm:pt>
    <dgm:pt modelId="{5CE941AE-0CAB-4D67-B9B0-3C4D5474C311}" type="parTrans" cxnId="{9296238F-26AB-47C5-9067-9EC5B9C0CBE1}">
      <dgm:prSet/>
      <dgm:spPr/>
      <dgm:t>
        <a:bodyPr/>
        <a:lstStyle/>
        <a:p>
          <a:endParaRPr lang="en-AU"/>
        </a:p>
      </dgm:t>
    </dgm:pt>
    <dgm:pt modelId="{10FEED48-0CFD-4DFF-8D74-3F8C6D0015F6}" type="sibTrans" cxnId="{9296238F-26AB-47C5-9067-9EC5B9C0CBE1}">
      <dgm:prSet/>
      <dgm:spPr/>
      <dgm:t>
        <a:bodyPr/>
        <a:lstStyle/>
        <a:p>
          <a:endParaRPr lang="en-AU"/>
        </a:p>
      </dgm:t>
    </dgm:pt>
    <dgm:pt modelId="{2A3CABBF-8D21-426A-B1A3-BCC395AAC2F1}" type="pres">
      <dgm:prSet presAssocID="{69FE7490-47D0-43F8-AFAB-9480AEF0AF95}" presName="Name0" presStyleCnt="0">
        <dgm:presLayoutVars>
          <dgm:chPref val="1"/>
          <dgm:dir/>
          <dgm:animOne val="branch"/>
          <dgm:animLvl val="lvl"/>
          <dgm:resizeHandles/>
        </dgm:presLayoutVars>
      </dgm:prSet>
      <dgm:spPr/>
      <dgm:t>
        <a:bodyPr/>
        <a:lstStyle/>
        <a:p>
          <a:endParaRPr lang="en-AU"/>
        </a:p>
      </dgm:t>
    </dgm:pt>
    <dgm:pt modelId="{AB82B7C2-0D66-4D24-A4C2-B520CC655384}" type="pres">
      <dgm:prSet presAssocID="{3E765E5F-11E7-4477-81E2-557DE6D68B30}" presName="vertOne" presStyleCnt="0"/>
      <dgm:spPr/>
    </dgm:pt>
    <dgm:pt modelId="{9933B753-D255-4BA5-AE03-8AE48C7DFD89}" type="pres">
      <dgm:prSet presAssocID="{3E765E5F-11E7-4477-81E2-557DE6D68B30}" presName="txOne" presStyleLbl="node0" presStyleIdx="0" presStyleCnt="1" custLinFactY="17459" custLinFactNeighborX="-17346" custLinFactNeighborY="100000">
        <dgm:presLayoutVars>
          <dgm:chPref val="3"/>
        </dgm:presLayoutVars>
      </dgm:prSet>
      <dgm:spPr/>
      <dgm:t>
        <a:bodyPr/>
        <a:lstStyle/>
        <a:p>
          <a:endParaRPr lang="en-AU"/>
        </a:p>
      </dgm:t>
    </dgm:pt>
    <dgm:pt modelId="{C6EBDEB6-B79F-4453-9FE3-327FE7C237E6}" type="pres">
      <dgm:prSet presAssocID="{3E765E5F-11E7-4477-81E2-557DE6D68B30}" presName="parTransOne" presStyleCnt="0"/>
      <dgm:spPr/>
    </dgm:pt>
    <dgm:pt modelId="{670EEDC3-DF39-4D96-8DA4-AC7A94FD2B26}" type="pres">
      <dgm:prSet presAssocID="{3E765E5F-11E7-4477-81E2-557DE6D68B30}" presName="horzOne" presStyleCnt="0"/>
      <dgm:spPr/>
    </dgm:pt>
    <dgm:pt modelId="{B4B7D3CA-C3B6-4DF3-AE11-48DC29F3390E}" type="pres">
      <dgm:prSet presAssocID="{6B8BF6D7-50EC-4F6B-8BB6-ABAC722B312E}" presName="vertTwo" presStyleCnt="0"/>
      <dgm:spPr/>
    </dgm:pt>
    <dgm:pt modelId="{0C39B048-8575-492F-A746-17E8500A153D}" type="pres">
      <dgm:prSet presAssocID="{6B8BF6D7-50EC-4F6B-8BB6-ABAC722B312E}" presName="txTwo" presStyleLbl="node2" presStyleIdx="0" presStyleCnt="2">
        <dgm:presLayoutVars>
          <dgm:chPref val="3"/>
        </dgm:presLayoutVars>
      </dgm:prSet>
      <dgm:spPr/>
      <dgm:t>
        <a:bodyPr/>
        <a:lstStyle/>
        <a:p>
          <a:endParaRPr lang="en-AU"/>
        </a:p>
      </dgm:t>
    </dgm:pt>
    <dgm:pt modelId="{D95664F6-1A6A-426C-914D-FBAE1F06F1AE}" type="pres">
      <dgm:prSet presAssocID="{6B8BF6D7-50EC-4F6B-8BB6-ABAC722B312E}" presName="parTransTwo" presStyleCnt="0"/>
      <dgm:spPr/>
    </dgm:pt>
    <dgm:pt modelId="{A2520D93-06B0-4B3B-AEA4-E041558C2D1F}" type="pres">
      <dgm:prSet presAssocID="{6B8BF6D7-50EC-4F6B-8BB6-ABAC722B312E}" presName="horzTwo" presStyleCnt="0"/>
      <dgm:spPr/>
    </dgm:pt>
    <dgm:pt modelId="{63FC0DAB-A210-4185-8A29-47339BFE2019}" type="pres">
      <dgm:prSet presAssocID="{29A09F57-A6A1-44D5-AC55-3DD097E46AB7}" presName="vertThree" presStyleCnt="0"/>
      <dgm:spPr/>
    </dgm:pt>
    <dgm:pt modelId="{C612E82E-C2F1-4803-AF78-9A809B608BD9}" type="pres">
      <dgm:prSet presAssocID="{29A09F57-A6A1-44D5-AC55-3DD097E46AB7}" presName="txThree" presStyleLbl="node3" presStyleIdx="0" presStyleCnt="3">
        <dgm:presLayoutVars>
          <dgm:chPref val="3"/>
        </dgm:presLayoutVars>
      </dgm:prSet>
      <dgm:spPr/>
      <dgm:t>
        <a:bodyPr/>
        <a:lstStyle/>
        <a:p>
          <a:endParaRPr lang="en-AU"/>
        </a:p>
      </dgm:t>
    </dgm:pt>
    <dgm:pt modelId="{B4E371EE-728B-4E4D-8D0D-3231F893C8F0}" type="pres">
      <dgm:prSet presAssocID="{29A09F57-A6A1-44D5-AC55-3DD097E46AB7}" presName="horzThree" presStyleCnt="0"/>
      <dgm:spPr/>
    </dgm:pt>
    <dgm:pt modelId="{756E818F-26FB-412D-88FF-C1FBC1A9356A}" type="pres">
      <dgm:prSet presAssocID="{9915A6E8-A84C-443E-B98F-FF0AEAD8722A}" presName="sibSpaceThree" presStyleCnt="0"/>
      <dgm:spPr/>
    </dgm:pt>
    <dgm:pt modelId="{6F44BBB9-6987-48B4-AAB4-E9708FA13348}" type="pres">
      <dgm:prSet presAssocID="{D09B3F36-4A7F-487C-83BB-4F02407F695E}" presName="vertThree" presStyleCnt="0"/>
      <dgm:spPr/>
    </dgm:pt>
    <dgm:pt modelId="{7BD53799-8DDD-43EF-A0BD-1A6E07086EE1}" type="pres">
      <dgm:prSet presAssocID="{D09B3F36-4A7F-487C-83BB-4F02407F695E}" presName="txThree" presStyleLbl="node3" presStyleIdx="1" presStyleCnt="3">
        <dgm:presLayoutVars>
          <dgm:chPref val="3"/>
        </dgm:presLayoutVars>
      </dgm:prSet>
      <dgm:spPr/>
      <dgm:t>
        <a:bodyPr/>
        <a:lstStyle/>
        <a:p>
          <a:endParaRPr lang="en-AU"/>
        </a:p>
      </dgm:t>
    </dgm:pt>
    <dgm:pt modelId="{5640E7AD-4175-4570-9D80-8990F3701047}" type="pres">
      <dgm:prSet presAssocID="{D09B3F36-4A7F-487C-83BB-4F02407F695E}" presName="horzThree" presStyleCnt="0"/>
      <dgm:spPr/>
    </dgm:pt>
    <dgm:pt modelId="{75ABDF93-7A96-40C9-9186-DFA76902D083}" type="pres">
      <dgm:prSet presAssocID="{0372C219-12D8-4C27-8ABB-F87F15720288}" presName="sibSpaceTwo" presStyleCnt="0"/>
      <dgm:spPr/>
    </dgm:pt>
    <dgm:pt modelId="{904D48B1-BB7E-4A8A-B668-DEDD4D838AF8}" type="pres">
      <dgm:prSet presAssocID="{83BC5EDB-37D4-4E32-9F4B-41D7368EDB59}" presName="vertTwo" presStyleCnt="0"/>
      <dgm:spPr/>
    </dgm:pt>
    <dgm:pt modelId="{27DCE34D-9873-47CB-85CF-8B623EEF29FE}" type="pres">
      <dgm:prSet presAssocID="{83BC5EDB-37D4-4E32-9F4B-41D7368EDB59}" presName="txTwo" presStyleLbl="node2" presStyleIdx="1" presStyleCnt="2">
        <dgm:presLayoutVars>
          <dgm:chPref val="3"/>
        </dgm:presLayoutVars>
      </dgm:prSet>
      <dgm:spPr/>
      <dgm:t>
        <a:bodyPr/>
        <a:lstStyle/>
        <a:p>
          <a:endParaRPr lang="en-AU"/>
        </a:p>
      </dgm:t>
    </dgm:pt>
    <dgm:pt modelId="{0B3CA28E-8EC9-4FA7-B216-1DDEE182B672}" type="pres">
      <dgm:prSet presAssocID="{83BC5EDB-37D4-4E32-9F4B-41D7368EDB59}" presName="parTransTwo" presStyleCnt="0"/>
      <dgm:spPr/>
    </dgm:pt>
    <dgm:pt modelId="{3EA0CB57-5A8F-4BDD-9C7F-74D8584E3807}" type="pres">
      <dgm:prSet presAssocID="{83BC5EDB-37D4-4E32-9F4B-41D7368EDB59}" presName="horzTwo" presStyleCnt="0"/>
      <dgm:spPr/>
    </dgm:pt>
    <dgm:pt modelId="{EB028663-3E19-4214-9FA0-285816F6B2A1}" type="pres">
      <dgm:prSet presAssocID="{34B5D40B-D397-49BC-A070-73288E0C94C0}" presName="vertThree" presStyleCnt="0"/>
      <dgm:spPr/>
    </dgm:pt>
    <dgm:pt modelId="{7D394F13-41B5-4450-AB18-F6FE67732899}" type="pres">
      <dgm:prSet presAssocID="{34B5D40B-D397-49BC-A070-73288E0C94C0}" presName="txThree" presStyleLbl="node3" presStyleIdx="2" presStyleCnt="3">
        <dgm:presLayoutVars>
          <dgm:chPref val="3"/>
        </dgm:presLayoutVars>
      </dgm:prSet>
      <dgm:spPr/>
      <dgm:t>
        <a:bodyPr/>
        <a:lstStyle/>
        <a:p>
          <a:endParaRPr lang="en-AU"/>
        </a:p>
      </dgm:t>
    </dgm:pt>
    <dgm:pt modelId="{33C0FF25-2830-4FD2-B03F-1E1F90D82788}" type="pres">
      <dgm:prSet presAssocID="{34B5D40B-D397-49BC-A070-73288E0C94C0}" presName="horzThree" presStyleCnt="0"/>
      <dgm:spPr/>
    </dgm:pt>
  </dgm:ptLst>
  <dgm:cxnLst>
    <dgm:cxn modelId="{A185F4D5-17F4-4417-862B-0EFF769EF65F}" srcId="{6B8BF6D7-50EC-4F6B-8BB6-ABAC722B312E}" destId="{D09B3F36-4A7F-487C-83BB-4F02407F695E}" srcOrd="1" destOrd="0" parTransId="{D1DE7207-233A-472C-A9E4-944E94B759C9}" sibTransId="{F2FD0D95-6099-4A92-97EC-81B02FC43F16}"/>
    <dgm:cxn modelId="{9DFF431F-3BEF-44F3-82CD-BF66FB148449}" srcId="{3E765E5F-11E7-4477-81E2-557DE6D68B30}" destId="{83BC5EDB-37D4-4E32-9F4B-41D7368EDB59}" srcOrd="1" destOrd="0" parTransId="{55A6204C-DF89-4060-B361-10B2F3FF38F0}" sibTransId="{CE126CBA-7A1D-4C49-ABCC-1664D0E5862F}"/>
    <dgm:cxn modelId="{17CDC240-FB7D-4987-A2AD-EE40983ECE3E}" srcId="{3E765E5F-11E7-4477-81E2-557DE6D68B30}" destId="{6B8BF6D7-50EC-4F6B-8BB6-ABAC722B312E}" srcOrd="0" destOrd="0" parTransId="{E8AB40BE-8EFF-49EE-90B5-3837EB40794C}" sibTransId="{0372C219-12D8-4C27-8ABB-F87F15720288}"/>
    <dgm:cxn modelId="{D33D7A16-8BF6-473C-80F9-8C8C44100BA9}" type="presOf" srcId="{3E765E5F-11E7-4477-81E2-557DE6D68B30}" destId="{9933B753-D255-4BA5-AE03-8AE48C7DFD89}" srcOrd="0" destOrd="0" presId="urn:microsoft.com/office/officeart/2005/8/layout/architecture+Icon"/>
    <dgm:cxn modelId="{26D94D76-633C-420A-B128-E470214C3583}" srcId="{6B8BF6D7-50EC-4F6B-8BB6-ABAC722B312E}" destId="{29A09F57-A6A1-44D5-AC55-3DD097E46AB7}" srcOrd="0" destOrd="0" parTransId="{EB92F472-8D62-4E4A-8EAF-05AD2E573B2D}" sibTransId="{9915A6E8-A84C-443E-B98F-FF0AEAD8722A}"/>
    <dgm:cxn modelId="{83D8FB3A-1A0B-4FF8-9DA6-5909D5C24403}" type="presOf" srcId="{69FE7490-47D0-43F8-AFAB-9480AEF0AF95}" destId="{2A3CABBF-8D21-426A-B1A3-BCC395AAC2F1}" srcOrd="0" destOrd="0" presId="urn:microsoft.com/office/officeart/2005/8/layout/architecture+Icon"/>
    <dgm:cxn modelId="{9296238F-26AB-47C5-9067-9EC5B9C0CBE1}" srcId="{83BC5EDB-37D4-4E32-9F4B-41D7368EDB59}" destId="{34B5D40B-D397-49BC-A070-73288E0C94C0}" srcOrd="0" destOrd="0" parTransId="{5CE941AE-0CAB-4D67-B9B0-3C4D5474C311}" sibTransId="{10FEED48-0CFD-4DFF-8D74-3F8C6D0015F6}"/>
    <dgm:cxn modelId="{622FDB9C-6263-4EE4-B0B0-01D183D0A135}" srcId="{69FE7490-47D0-43F8-AFAB-9480AEF0AF95}" destId="{3E765E5F-11E7-4477-81E2-557DE6D68B30}" srcOrd="0" destOrd="0" parTransId="{76E2524D-955C-4CA4-980C-9C19A0ABDE01}" sibTransId="{9F0EF9D5-8125-4C08-9C0E-BE657B23F3BA}"/>
    <dgm:cxn modelId="{CB25D274-1523-47DC-9183-064E40EC9729}" type="presOf" srcId="{83BC5EDB-37D4-4E32-9F4B-41D7368EDB59}" destId="{27DCE34D-9873-47CB-85CF-8B623EEF29FE}" srcOrd="0" destOrd="0" presId="urn:microsoft.com/office/officeart/2005/8/layout/architecture+Icon"/>
    <dgm:cxn modelId="{25EC732D-F7AA-499E-BD41-E2CE3399BA58}" type="presOf" srcId="{29A09F57-A6A1-44D5-AC55-3DD097E46AB7}" destId="{C612E82E-C2F1-4803-AF78-9A809B608BD9}" srcOrd="0" destOrd="0" presId="urn:microsoft.com/office/officeart/2005/8/layout/architecture+Icon"/>
    <dgm:cxn modelId="{060CEE7D-4E10-474E-80A5-08B340BBBDFC}" type="presOf" srcId="{D09B3F36-4A7F-487C-83BB-4F02407F695E}" destId="{7BD53799-8DDD-43EF-A0BD-1A6E07086EE1}" srcOrd="0" destOrd="0" presId="urn:microsoft.com/office/officeart/2005/8/layout/architecture+Icon"/>
    <dgm:cxn modelId="{8A76D162-E20E-40ED-BB51-BB995C3AC551}" type="presOf" srcId="{34B5D40B-D397-49BC-A070-73288E0C94C0}" destId="{7D394F13-41B5-4450-AB18-F6FE67732899}" srcOrd="0" destOrd="0" presId="urn:microsoft.com/office/officeart/2005/8/layout/architecture+Icon"/>
    <dgm:cxn modelId="{7C181577-5DCE-439D-8C9E-D85E3DAFCC60}" type="presOf" srcId="{6B8BF6D7-50EC-4F6B-8BB6-ABAC722B312E}" destId="{0C39B048-8575-492F-A746-17E8500A153D}" srcOrd="0" destOrd="0" presId="urn:microsoft.com/office/officeart/2005/8/layout/architecture+Icon"/>
    <dgm:cxn modelId="{CBDE39D9-C580-421E-A8FF-6E6B58B247D6}" type="presParOf" srcId="{2A3CABBF-8D21-426A-B1A3-BCC395AAC2F1}" destId="{AB82B7C2-0D66-4D24-A4C2-B520CC655384}" srcOrd="0" destOrd="0" presId="urn:microsoft.com/office/officeart/2005/8/layout/architecture+Icon"/>
    <dgm:cxn modelId="{4739DDDD-A555-42E5-8AD3-6C3DED9ED9C8}" type="presParOf" srcId="{AB82B7C2-0D66-4D24-A4C2-B520CC655384}" destId="{9933B753-D255-4BA5-AE03-8AE48C7DFD89}" srcOrd="0" destOrd="0" presId="urn:microsoft.com/office/officeart/2005/8/layout/architecture+Icon"/>
    <dgm:cxn modelId="{91A47ADC-11AC-4373-A8F3-933AEB61952B}" type="presParOf" srcId="{AB82B7C2-0D66-4D24-A4C2-B520CC655384}" destId="{C6EBDEB6-B79F-4453-9FE3-327FE7C237E6}" srcOrd="1" destOrd="0" presId="urn:microsoft.com/office/officeart/2005/8/layout/architecture+Icon"/>
    <dgm:cxn modelId="{2EF2FDFE-8E7F-49E0-941D-22935A34CE7F}" type="presParOf" srcId="{AB82B7C2-0D66-4D24-A4C2-B520CC655384}" destId="{670EEDC3-DF39-4D96-8DA4-AC7A94FD2B26}" srcOrd="2" destOrd="0" presId="urn:microsoft.com/office/officeart/2005/8/layout/architecture+Icon"/>
    <dgm:cxn modelId="{1F85E392-2860-45F9-8DFC-71351F834B8A}" type="presParOf" srcId="{670EEDC3-DF39-4D96-8DA4-AC7A94FD2B26}" destId="{B4B7D3CA-C3B6-4DF3-AE11-48DC29F3390E}" srcOrd="0" destOrd="0" presId="urn:microsoft.com/office/officeart/2005/8/layout/architecture+Icon"/>
    <dgm:cxn modelId="{D7688C30-0519-4BDD-BFE5-16F69888E579}" type="presParOf" srcId="{B4B7D3CA-C3B6-4DF3-AE11-48DC29F3390E}" destId="{0C39B048-8575-492F-A746-17E8500A153D}" srcOrd="0" destOrd="0" presId="urn:microsoft.com/office/officeart/2005/8/layout/architecture+Icon"/>
    <dgm:cxn modelId="{601F0695-F52D-4506-971E-3BB5875B8E42}" type="presParOf" srcId="{B4B7D3CA-C3B6-4DF3-AE11-48DC29F3390E}" destId="{D95664F6-1A6A-426C-914D-FBAE1F06F1AE}" srcOrd="1" destOrd="0" presId="urn:microsoft.com/office/officeart/2005/8/layout/architecture+Icon"/>
    <dgm:cxn modelId="{15B4DA77-4A8B-4BB2-A1BE-BF54ADEF3736}" type="presParOf" srcId="{B4B7D3CA-C3B6-4DF3-AE11-48DC29F3390E}" destId="{A2520D93-06B0-4B3B-AEA4-E041558C2D1F}" srcOrd="2" destOrd="0" presId="urn:microsoft.com/office/officeart/2005/8/layout/architecture+Icon"/>
    <dgm:cxn modelId="{1DDAD8D2-A4AD-4901-A386-A577151A59E2}" type="presParOf" srcId="{A2520D93-06B0-4B3B-AEA4-E041558C2D1F}" destId="{63FC0DAB-A210-4185-8A29-47339BFE2019}" srcOrd="0" destOrd="0" presId="urn:microsoft.com/office/officeart/2005/8/layout/architecture+Icon"/>
    <dgm:cxn modelId="{B1C647AD-A619-461E-ABEF-7CEB8D7FA249}" type="presParOf" srcId="{63FC0DAB-A210-4185-8A29-47339BFE2019}" destId="{C612E82E-C2F1-4803-AF78-9A809B608BD9}" srcOrd="0" destOrd="0" presId="urn:microsoft.com/office/officeart/2005/8/layout/architecture+Icon"/>
    <dgm:cxn modelId="{41100B6D-C638-4635-8959-97A73D6F65C3}" type="presParOf" srcId="{63FC0DAB-A210-4185-8A29-47339BFE2019}" destId="{B4E371EE-728B-4E4D-8D0D-3231F893C8F0}" srcOrd="1" destOrd="0" presId="urn:microsoft.com/office/officeart/2005/8/layout/architecture+Icon"/>
    <dgm:cxn modelId="{8ACF9E67-A252-410A-AE77-A9FF5BE972AC}" type="presParOf" srcId="{A2520D93-06B0-4B3B-AEA4-E041558C2D1F}" destId="{756E818F-26FB-412D-88FF-C1FBC1A9356A}" srcOrd="1" destOrd="0" presId="urn:microsoft.com/office/officeart/2005/8/layout/architecture+Icon"/>
    <dgm:cxn modelId="{E5384996-0467-4C0F-9E3C-B4F811FD47D3}" type="presParOf" srcId="{A2520D93-06B0-4B3B-AEA4-E041558C2D1F}" destId="{6F44BBB9-6987-48B4-AAB4-E9708FA13348}" srcOrd="2" destOrd="0" presId="urn:microsoft.com/office/officeart/2005/8/layout/architecture+Icon"/>
    <dgm:cxn modelId="{B6259331-7690-409F-B01F-06969FA9066F}" type="presParOf" srcId="{6F44BBB9-6987-48B4-AAB4-E9708FA13348}" destId="{7BD53799-8DDD-43EF-A0BD-1A6E07086EE1}" srcOrd="0" destOrd="0" presId="urn:microsoft.com/office/officeart/2005/8/layout/architecture+Icon"/>
    <dgm:cxn modelId="{860FC176-A377-4C3A-920F-E12530D549B7}" type="presParOf" srcId="{6F44BBB9-6987-48B4-AAB4-E9708FA13348}" destId="{5640E7AD-4175-4570-9D80-8990F3701047}" srcOrd="1" destOrd="0" presId="urn:microsoft.com/office/officeart/2005/8/layout/architecture+Icon"/>
    <dgm:cxn modelId="{CFB502F9-6089-4B66-91D8-183AB9F0E630}" type="presParOf" srcId="{670EEDC3-DF39-4D96-8DA4-AC7A94FD2B26}" destId="{75ABDF93-7A96-40C9-9186-DFA76902D083}" srcOrd="1" destOrd="0" presId="urn:microsoft.com/office/officeart/2005/8/layout/architecture+Icon"/>
    <dgm:cxn modelId="{6B07B408-C492-40EB-9557-C776612F3423}" type="presParOf" srcId="{670EEDC3-DF39-4D96-8DA4-AC7A94FD2B26}" destId="{904D48B1-BB7E-4A8A-B668-DEDD4D838AF8}" srcOrd="2" destOrd="0" presId="urn:microsoft.com/office/officeart/2005/8/layout/architecture+Icon"/>
    <dgm:cxn modelId="{E462421F-58AF-4EC6-B05C-F9A3465EC570}" type="presParOf" srcId="{904D48B1-BB7E-4A8A-B668-DEDD4D838AF8}" destId="{27DCE34D-9873-47CB-85CF-8B623EEF29FE}" srcOrd="0" destOrd="0" presId="urn:microsoft.com/office/officeart/2005/8/layout/architecture+Icon"/>
    <dgm:cxn modelId="{BDCEFA37-8986-4C35-B50B-30385D0C53D7}" type="presParOf" srcId="{904D48B1-BB7E-4A8A-B668-DEDD4D838AF8}" destId="{0B3CA28E-8EC9-4FA7-B216-1DDEE182B672}" srcOrd="1" destOrd="0" presId="urn:microsoft.com/office/officeart/2005/8/layout/architecture+Icon"/>
    <dgm:cxn modelId="{B336CFE3-476E-4C1B-BC32-C4E281E7E68D}" type="presParOf" srcId="{904D48B1-BB7E-4A8A-B668-DEDD4D838AF8}" destId="{3EA0CB57-5A8F-4BDD-9C7F-74D8584E3807}" srcOrd="2" destOrd="0" presId="urn:microsoft.com/office/officeart/2005/8/layout/architecture+Icon"/>
    <dgm:cxn modelId="{B789FBC4-78C8-4FFD-A452-49A2DCF4355F}" type="presParOf" srcId="{3EA0CB57-5A8F-4BDD-9C7F-74D8584E3807}" destId="{EB028663-3E19-4214-9FA0-285816F6B2A1}" srcOrd="0" destOrd="0" presId="urn:microsoft.com/office/officeart/2005/8/layout/architecture+Icon"/>
    <dgm:cxn modelId="{D7C6279D-1662-4AB6-8F83-2AF34C6BA721}" type="presParOf" srcId="{EB028663-3E19-4214-9FA0-285816F6B2A1}" destId="{7D394F13-41B5-4450-AB18-F6FE67732899}" srcOrd="0" destOrd="0" presId="urn:microsoft.com/office/officeart/2005/8/layout/architecture+Icon"/>
    <dgm:cxn modelId="{FC70B280-A913-458E-A541-3201DC49909F}" type="presParOf" srcId="{EB028663-3E19-4214-9FA0-285816F6B2A1}" destId="{33C0FF25-2830-4FD2-B03F-1E1F90D82788}" srcOrd="1" destOrd="0" presId="urn:microsoft.com/office/officeart/2005/8/layout/architecture+Icon"/>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07EA598-9B86-4BF8-B178-107780B308A7}"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n-AU"/>
        </a:p>
      </dgm:t>
    </dgm:pt>
    <dgm:pt modelId="{4705B69F-B65B-45BC-8E0E-0918C65D4005}">
      <dgm:prSet phldrT="[Text]"/>
      <dgm:spPr/>
      <dgm:t>
        <a:bodyPr/>
        <a:lstStyle/>
        <a:p>
          <a:r>
            <a:rPr lang="en-AU" dirty="0" smtClean="0"/>
            <a:t>Compute</a:t>
          </a:r>
          <a:endParaRPr lang="en-AU" dirty="0"/>
        </a:p>
      </dgm:t>
    </dgm:pt>
    <dgm:pt modelId="{71BF27FB-858B-46A2-AB0A-BA159F0964A6}" type="parTrans" cxnId="{301FAA5B-A257-40CB-91E0-D521B805B2A9}">
      <dgm:prSet/>
      <dgm:spPr/>
      <dgm:t>
        <a:bodyPr/>
        <a:lstStyle/>
        <a:p>
          <a:endParaRPr lang="en-AU"/>
        </a:p>
      </dgm:t>
    </dgm:pt>
    <dgm:pt modelId="{88D5BE2F-BA96-41A6-A498-F06E6A4CFEDC}" type="sibTrans" cxnId="{301FAA5B-A257-40CB-91E0-D521B805B2A9}">
      <dgm:prSet/>
      <dgm:spPr/>
      <dgm:t>
        <a:bodyPr/>
        <a:lstStyle/>
        <a:p>
          <a:endParaRPr lang="en-AU"/>
        </a:p>
      </dgm:t>
    </dgm:pt>
    <dgm:pt modelId="{8DD1209C-0D94-45EA-A203-2E61B57C6F46}">
      <dgm:prSet phldrT="[Text]"/>
      <dgm:spPr/>
      <dgm:t>
        <a:bodyPr anchor="t"/>
        <a:lstStyle/>
        <a:p>
          <a:r>
            <a:rPr lang="en-AU" dirty="0" smtClean="0"/>
            <a:t>Web Role</a:t>
          </a:r>
          <a:endParaRPr lang="en-AU" dirty="0"/>
        </a:p>
      </dgm:t>
    </dgm:pt>
    <dgm:pt modelId="{83760062-1780-4990-932C-7BC51AAD2949}" type="parTrans" cxnId="{75C221B2-40AB-441C-8FBB-E0B1F8040B5B}">
      <dgm:prSet/>
      <dgm:spPr/>
      <dgm:t>
        <a:bodyPr/>
        <a:lstStyle/>
        <a:p>
          <a:endParaRPr lang="en-AU"/>
        </a:p>
      </dgm:t>
    </dgm:pt>
    <dgm:pt modelId="{6280ABA6-E820-4C4F-8174-D3B6C8F90E38}" type="sibTrans" cxnId="{75C221B2-40AB-441C-8FBB-E0B1F8040B5B}">
      <dgm:prSet/>
      <dgm:spPr/>
      <dgm:t>
        <a:bodyPr/>
        <a:lstStyle/>
        <a:p>
          <a:endParaRPr lang="en-AU"/>
        </a:p>
      </dgm:t>
    </dgm:pt>
    <dgm:pt modelId="{CF4C8C61-7AC1-4A80-91A0-A049812EB2B4}">
      <dgm:prSet phldrT="[Text]"/>
      <dgm:spPr/>
      <dgm:t>
        <a:bodyPr/>
        <a:lstStyle/>
        <a:p>
          <a:r>
            <a:rPr lang="en-AU" dirty="0" smtClean="0"/>
            <a:t>Storage</a:t>
          </a:r>
          <a:endParaRPr lang="en-AU" dirty="0"/>
        </a:p>
      </dgm:t>
    </dgm:pt>
    <dgm:pt modelId="{EAC04D48-8E4B-44C4-A971-01A7B55F93BB}" type="parTrans" cxnId="{7D7C87A4-78CE-4976-BCA9-6BF6FD6478C9}">
      <dgm:prSet/>
      <dgm:spPr/>
      <dgm:t>
        <a:bodyPr/>
        <a:lstStyle/>
        <a:p>
          <a:endParaRPr lang="en-AU"/>
        </a:p>
      </dgm:t>
    </dgm:pt>
    <dgm:pt modelId="{8C08892B-6E4F-4293-8E5E-9E0EDE880CF8}" type="sibTrans" cxnId="{7D7C87A4-78CE-4976-BCA9-6BF6FD6478C9}">
      <dgm:prSet/>
      <dgm:spPr/>
      <dgm:t>
        <a:bodyPr/>
        <a:lstStyle/>
        <a:p>
          <a:endParaRPr lang="en-AU"/>
        </a:p>
      </dgm:t>
    </dgm:pt>
    <dgm:pt modelId="{EA5A00DE-ABEE-432E-8DD6-1345604B90CA}">
      <dgm:prSet phldrT="[Text]"/>
      <dgm:spPr/>
      <dgm:t>
        <a:bodyPr anchor="t"/>
        <a:lstStyle/>
        <a:p>
          <a:r>
            <a:rPr lang="en-AU" dirty="0" smtClean="0"/>
            <a:t>Windows Azure Storage</a:t>
          </a:r>
          <a:endParaRPr lang="en-AU" dirty="0"/>
        </a:p>
      </dgm:t>
    </dgm:pt>
    <dgm:pt modelId="{775400AF-B63B-460D-9197-68030E5DDA68}" type="parTrans" cxnId="{BAB3FDE5-F560-4FDE-8474-944A1913A8F5}">
      <dgm:prSet/>
      <dgm:spPr/>
      <dgm:t>
        <a:bodyPr/>
        <a:lstStyle/>
        <a:p>
          <a:endParaRPr lang="en-AU"/>
        </a:p>
      </dgm:t>
    </dgm:pt>
    <dgm:pt modelId="{EE5E302B-AC5F-478D-89C6-CA13A1E8972E}" type="sibTrans" cxnId="{BAB3FDE5-F560-4FDE-8474-944A1913A8F5}">
      <dgm:prSet/>
      <dgm:spPr/>
      <dgm:t>
        <a:bodyPr/>
        <a:lstStyle/>
        <a:p>
          <a:endParaRPr lang="en-AU"/>
        </a:p>
      </dgm:t>
    </dgm:pt>
    <dgm:pt modelId="{09F66A9E-237B-4890-81B2-B2FB2DC55AEB}">
      <dgm:prSet phldrT="[Text]"/>
      <dgm:spPr/>
      <dgm:t>
        <a:bodyPr anchor="t"/>
        <a:lstStyle/>
        <a:p>
          <a:r>
            <a:rPr lang="en-AU" dirty="0" smtClean="0"/>
            <a:t>SQL Azure</a:t>
          </a:r>
          <a:endParaRPr lang="en-AU" dirty="0"/>
        </a:p>
      </dgm:t>
    </dgm:pt>
    <dgm:pt modelId="{F3F8319A-4932-4BE8-AA9C-D8521754BA37}" type="parTrans" cxnId="{9BC2F176-253C-4EF2-8A2E-0B62635D74F1}">
      <dgm:prSet/>
      <dgm:spPr/>
      <dgm:t>
        <a:bodyPr/>
        <a:lstStyle/>
        <a:p>
          <a:endParaRPr lang="en-AU"/>
        </a:p>
      </dgm:t>
    </dgm:pt>
    <dgm:pt modelId="{8757AD90-01C1-41D1-9AAF-E89B417A5293}" type="sibTrans" cxnId="{9BC2F176-253C-4EF2-8A2E-0B62635D74F1}">
      <dgm:prSet/>
      <dgm:spPr/>
      <dgm:t>
        <a:bodyPr/>
        <a:lstStyle/>
        <a:p>
          <a:endParaRPr lang="en-AU"/>
        </a:p>
      </dgm:t>
    </dgm:pt>
    <dgm:pt modelId="{1DE1DC26-60DF-4E79-88FC-954854FA6E0D}">
      <dgm:prSet phldrT="[Text]"/>
      <dgm:spPr/>
      <dgm:t>
        <a:bodyPr/>
        <a:lstStyle/>
        <a:p>
          <a:r>
            <a:rPr lang="en-AU" dirty="0" smtClean="0"/>
            <a:t>Networking</a:t>
          </a:r>
          <a:endParaRPr lang="en-AU" dirty="0"/>
        </a:p>
      </dgm:t>
    </dgm:pt>
    <dgm:pt modelId="{58328286-4425-477D-A571-C61EB3FF2E14}" type="parTrans" cxnId="{68F5D09A-17B9-422B-8988-EE0A1A07582E}">
      <dgm:prSet/>
      <dgm:spPr/>
      <dgm:t>
        <a:bodyPr/>
        <a:lstStyle/>
        <a:p>
          <a:endParaRPr lang="en-AU"/>
        </a:p>
      </dgm:t>
    </dgm:pt>
    <dgm:pt modelId="{F119CE25-BAE3-4410-AC28-A95F3634C5C7}" type="sibTrans" cxnId="{68F5D09A-17B9-422B-8988-EE0A1A07582E}">
      <dgm:prSet/>
      <dgm:spPr/>
      <dgm:t>
        <a:bodyPr/>
        <a:lstStyle/>
        <a:p>
          <a:endParaRPr lang="en-AU"/>
        </a:p>
      </dgm:t>
    </dgm:pt>
    <dgm:pt modelId="{2011EB05-9F14-493A-93DB-3806BFADD9D9}">
      <dgm:prSet phldrT="[Text]"/>
      <dgm:spPr/>
      <dgm:t>
        <a:bodyPr anchor="t"/>
        <a:lstStyle/>
        <a:p>
          <a:r>
            <a:rPr lang="en-AU" dirty="0" smtClean="0"/>
            <a:t>Windows Azure Connect</a:t>
          </a:r>
          <a:endParaRPr lang="en-AU" dirty="0"/>
        </a:p>
      </dgm:t>
    </dgm:pt>
    <dgm:pt modelId="{B5A125FE-564C-45F6-BB84-228C3AC477E1}" type="parTrans" cxnId="{0731F611-6D73-4411-997D-E7883FD70CE2}">
      <dgm:prSet/>
      <dgm:spPr/>
      <dgm:t>
        <a:bodyPr/>
        <a:lstStyle/>
        <a:p>
          <a:endParaRPr lang="en-AU"/>
        </a:p>
      </dgm:t>
    </dgm:pt>
    <dgm:pt modelId="{03F26CDD-30E4-4937-9E71-EEBB0D830AC1}" type="sibTrans" cxnId="{0731F611-6D73-4411-997D-E7883FD70CE2}">
      <dgm:prSet/>
      <dgm:spPr/>
      <dgm:t>
        <a:bodyPr/>
        <a:lstStyle/>
        <a:p>
          <a:endParaRPr lang="en-AU"/>
        </a:p>
      </dgm:t>
    </dgm:pt>
    <dgm:pt modelId="{0154B2DF-244C-490E-868B-63A468CC5400}">
      <dgm:prSet phldrT="[Text]"/>
      <dgm:spPr/>
      <dgm:t>
        <a:bodyPr anchor="t"/>
        <a:lstStyle/>
        <a:p>
          <a:r>
            <a:rPr lang="en-AU" dirty="0" err="1" smtClean="0"/>
            <a:t>AppFabric</a:t>
          </a:r>
          <a:endParaRPr lang="en-AU" dirty="0" smtClean="0"/>
        </a:p>
      </dgm:t>
    </dgm:pt>
    <dgm:pt modelId="{208494B0-9D57-47A6-8F32-3BCD3758D05A}" type="parTrans" cxnId="{20CDA982-FAE3-4875-969E-AF7DDB8E49CC}">
      <dgm:prSet/>
      <dgm:spPr/>
      <dgm:t>
        <a:bodyPr/>
        <a:lstStyle/>
        <a:p>
          <a:endParaRPr lang="en-AU"/>
        </a:p>
      </dgm:t>
    </dgm:pt>
    <dgm:pt modelId="{57C646DC-5323-4979-BA16-A2003A8EF729}" type="sibTrans" cxnId="{20CDA982-FAE3-4875-969E-AF7DDB8E49CC}">
      <dgm:prSet/>
      <dgm:spPr/>
      <dgm:t>
        <a:bodyPr/>
        <a:lstStyle/>
        <a:p>
          <a:endParaRPr lang="en-AU"/>
        </a:p>
      </dgm:t>
    </dgm:pt>
    <dgm:pt modelId="{7D62DA55-6697-4B47-81F2-F44E9D1A3427}">
      <dgm:prSet phldrT="[Text]"/>
      <dgm:spPr/>
      <dgm:t>
        <a:bodyPr anchor="t"/>
        <a:lstStyle/>
        <a:p>
          <a:r>
            <a:rPr lang="en-AU" dirty="0" smtClean="0"/>
            <a:t>CDN</a:t>
          </a:r>
        </a:p>
      </dgm:t>
    </dgm:pt>
    <dgm:pt modelId="{3EFCC9C9-51C6-4097-B58F-4C1D0EFBA1FF}" type="parTrans" cxnId="{DE235131-55F6-4B2D-81DF-94CDBDF7A319}">
      <dgm:prSet/>
      <dgm:spPr/>
      <dgm:t>
        <a:bodyPr/>
        <a:lstStyle/>
        <a:p>
          <a:endParaRPr lang="en-AU"/>
        </a:p>
      </dgm:t>
    </dgm:pt>
    <dgm:pt modelId="{48E0E95F-5F4D-4053-A2BC-28FA1BFD4B0A}" type="sibTrans" cxnId="{DE235131-55F6-4B2D-81DF-94CDBDF7A319}">
      <dgm:prSet/>
      <dgm:spPr/>
      <dgm:t>
        <a:bodyPr/>
        <a:lstStyle/>
        <a:p>
          <a:endParaRPr lang="en-AU"/>
        </a:p>
      </dgm:t>
    </dgm:pt>
    <dgm:pt modelId="{A9801FB2-1C55-4016-AF8D-7A961A08B675}" type="pres">
      <dgm:prSet presAssocID="{A07EA598-9B86-4BF8-B178-107780B308A7}" presName="theList" presStyleCnt="0">
        <dgm:presLayoutVars>
          <dgm:dir/>
          <dgm:animLvl val="lvl"/>
          <dgm:resizeHandles val="exact"/>
        </dgm:presLayoutVars>
      </dgm:prSet>
      <dgm:spPr/>
      <dgm:t>
        <a:bodyPr/>
        <a:lstStyle/>
        <a:p>
          <a:endParaRPr lang="en-AU"/>
        </a:p>
      </dgm:t>
    </dgm:pt>
    <dgm:pt modelId="{43593BA7-D8AA-4D28-B06E-E5E0E237A248}" type="pres">
      <dgm:prSet presAssocID="{4705B69F-B65B-45BC-8E0E-0918C65D4005}" presName="compNode" presStyleCnt="0"/>
      <dgm:spPr/>
    </dgm:pt>
    <dgm:pt modelId="{E1079708-4285-4394-982E-9F9DA4981095}" type="pres">
      <dgm:prSet presAssocID="{4705B69F-B65B-45BC-8E0E-0918C65D4005}" presName="aNode" presStyleLbl="bgShp" presStyleIdx="0" presStyleCnt="3"/>
      <dgm:spPr/>
      <dgm:t>
        <a:bodyPr/>
        <a:lstStyle/>
        <a:p>
          <a:endParaRPr lang="en-AU"/>
        </a:p>
      </dgm:t>
    </dgm:pt>
    <dgm:pt modelId="{3B25ADA2-1467-4177-A20D-A0B4234E7231}" type="pres">
      <dgm:prSet presAssocID="{4705B69F-B65B-45BC-8E0E-0918C65D4005}" presName="textNode" presStyleLbl="bgShp" presStyleIdx="0" presStyleCnt="3"/>
      <dgm:spPr/>
      <dgm:t>
        <a:bodyPr/>
        <a:lstStyle/>
        <a:p>
          <a:endParaRPr lang="en-AU"/>
        </a:p>
      </dgm:t>
    </dgm:pt>
    <dgm:pt modelId="{F4DF218E-E28A-4B8F-9AD7-FFC17CCE4EB6}" type="pres">
      <dgm:prSet presAssocID="{4705B69F-B65B-45BC-8E0E-0918C65D4005}" presName="compChildNode" presStyleCnt="0"/>
      <dgm:spPr/>
    </dgm:pt>
    <dgm:pt modelId="{48826009-6DE8-4FF5-93F7-83CBE4BFC795}" type="pres">
      <dgm:prSet presAssocID="{4705B69F-B65B-45BC-8E0E-0918C65D4005}" presName="theInnerList" presStyleCnt="0"/>
      <dgm:spPr/>
    </dgm:pt>
    <dgm:pt modelId="{B6132990-E8BE-499C-9078-B398699BE91D}" type="pres">
      <dgm:prSet presAssocID="{8DD1209C-0D94-45EA-A203-2E61B57C6F46}" presName="childNode" presStyleLbl="node1" presStyleIdx="0" presStyleCnt="6" custLinFactNeighborY="-7440">
        <dgm:presLayoutVars>
          <dgm:bulletEnabled val="1"/>
        </dgm:presLayoutVars>
      </dgm:prSet>
      <dgm:spPr/>
      <dgm:t>
        <a:bodyPr/>
        <a:lstStyle/>
        <a:p>
          <a:endParaRPr lang="en-AU"/>
        </a:p>
      </dgm:t>
    </dgm:pt>
    <dgm:pt modelId="{027A0FEB-BCE6-402C-8486-1E7AFE9FCD06}" type="pres">
      <dgm:prSet presAssocID="{4705B69F-B65B-45BC-8E0E-0918C65D4005}" presName="aSpace" presStyleCnt="0"/>
      <dgm:spPr/>
    </dgm:pt>
    <dgm:pt modelId="{A3ADDEDA-CEBC-48BF-90E5-723BDA834CC8}" type="pres">
      <dgm:prSet presAssocID="{CF4C8C61-7AC1-4A80-91A0-A049812EB2B4}" presName="compNode" presStyleCnt="0"/>
      <dgm:spPr/>
    </dgm:pt>
    <dgm:pt modelId="{DFF6002C-7B28-4514-83BB-2C736ADBA8EE}" type="pres">
      <dgm:prSet presAssocID="{CF4C8C61-7AC1-4A80-91A0-A049812EB2B4}" presName="aNode" presStyleLbl="bgShp" presStyleIdx="1" presStyleCnt="3"/>
      <dgm:spPr/>
      <dgm:t>
        <a:bodyPr/>
        <a:lstStyle/>
        <a:p>
          <a:endParaRPr lang="en-AU"/>
        </a:p>
      </dgm:t>
    </dgm:pt>
    <dgm:pt modelId="{C013243C-0790-4145-A8C9-49635C812BF1}" type="pres">
      <dgm:prSet presAssocID="{CF4C8C61-7AC1-4A80-91A0-A049812EB2B4}" presName="textNode" presStyleLbl="bgShp" presStyleIdx="1" presStyleCnt="3"/>
      <dgm:spPr/>
      <dgm:t>
        <a:bodyPr/>
        <a:lstStyle/>
        <a:p>
          <a:endParaRPr lang="en-AU"/>
        </a:p>
      </dgm:t>
    </dgm:pt>
    <dgm:pt modelId="{DD65F686-6775-4E4C-B89A-3662295D3509}" type="pres">
      <dgm:prSet presAssocID="{CF4C8C61-7AC1-4A80-91A0-A049812EB2B4}" presName="compChildNode" presStyleCnt="0"/>
      <dgm:spPr/>
    </dgm:pt>
    <dgm:pt modelId="{9D1191E3-8592-4A18-8042-6D7190BD023A}" type="pres">
      <dgm:prSet presAssocID="{CF4C8C61-7AC1-4A80-91A0-A049812EB2B4}" presName="theInnerList" presStyleCnt="0"/>
      <dgm:spPr/>
    </dgm:pt>
    <dgm:pt modelId="{E424EB84-66F3-49FD-B030-D9585CD087C6}" type="pres">
      <dgm:prSet presAssocID="{EA5A00DE-ABEE-432E-8DD6-1345604B90CA}" presName="childNode" presStyleLbl="node1" presStyleIdx="1" presStyleCnt="6" custLinFactY="-652" custLinFactNeighborY="-100000">
        <dgm:presLayoutVars>
          <dgm:bulletEnabled val="1"/>
        </dgm:presLayoutVars>
      </dgm:prSet>
      <dgm:spPr/>
      <dgm:t>
        <a:bodyPr/>
        <a:lstStyle/>
        <a:p>
          <a:endParaRPr lang="en-AU"/>
        </a:p>
      </dgm:t>
    </dgm:pt>
    <dgm:pt modelId="{7C3920CB-92E1-41DC-86B1-6FDDD05A49E0}" type="pres">
      <dgm:prSet presAssocID="{EA5A00DE-ABEE-432E-8DD6-1345604B90CA}" presName="aSpace2" presStyleCnt="0"/>
      <dgm:spPr/>
    </dgm:pt>
    <dgm:pt modelId="{18BA7063-CD0E-48A3-964D-746C726DCE8C}" type="pres">
      <dgm:prSet presAssocID="{09F66A9E-237B-4890-81B2-B2FB2DC55AEB}" presName="childNode" presStyleLbl="node1" presStyleIdx="2" presStyleCnt="6" custLinFactY="-652" custLinFactNeighborY="-100000">
        <dgm:presLayoutVars>
          <dgm:bulletEnabled val="1"/>
        </dgm:presLayoutVars>
      </dgm:prSet>
      <dgm:spPr/>
      <dgm:t>
        <a:bodyPr/>
        <a:lstStyle/>
        <a:p>
          <a:endParaRPr lang="en-AU"/>
        </a:p>
      </dgm:t>
    </dgm:pt>
    <dgm:pt modelId="{E6997301-3DD8-49E4-9E34-DC51C038C1EC}" type="pres">
      <dgm:prSet presAssocID="{CF4C8C61-7AC1-4A80-91A0-A049812EB2B4}" presName="aSpace" presStyleCnt="0"/>
      <dgm:spPr/>
    </dgm:pt>
    <dgm:pt modelId="{3DDA3191-65F0-4CD4-ADE7-6E731C78E3CD}" type="pres">
      <dgm:prSet presAssocID="{1DE1DC26-60DF-4E79-88FC-954854FA6E0D}" presName="compNode" presStyleCnt="0"/>
      <dgm:spPr/>
    </dgm:pt>
    <dgm:pt modelId="{41F532E0-112E-450E-888B-DD4701D53AF2}" type="pres">
      <dgm:prSet presAssocID="{1DE1DC26-60DF-4E79-88FC-954854FA6E0D}" presName="aNode" presStyleLbl="bgShp" presStyleIdx="2" presStyleCnt="3"/>
      <dgm:spPr/>
      <dgm:t>
        <a:bodyPr/>
        <a:lstStyle/>
        <a:p>
          <a:endParaRPr lang="en-AU"/>
        </a:p>
      </dgm:t>
    </dgm:pt>
    <dgm:pt modelId="{F3908D01-DB98-441E-9645-52B7EFA121EC}" type="pres">
      <dgm:prSet presAssocID="{1DE1DC26-60DF-4E79-88FC-954854FA6E0D}" presName="textNode" presStyleLbl="bgShp" presStyleIdx="2" presStyleCnt="3"/>
      <dgm:spPr/>
      <dgm:t>
        <a:bodyPr/>
        <a:lstStyle/>
        <a:p>
          <a:endParaRPr lang="en-AU"/>
        </a:p>
      </dgm:t>
    </dgm:pt>
    <dgm:pt modelId="{FBDFB21E-7A67-4799-AB95-E6C26314B2E2}" type="pres">
      <dgm:prSet presAssocID="{1DE1DC26-60DF-4E79-88FC-954854FA6E0D}" presName="compChildNode" presStyleCnt="0"/>
      <dgm:spPr/>
    </dgm:pt>
    <dgm:pt modelId="{70EB03E6-A01D-4F24-AE4E-209BA9616DFD}" type="pres">
      <dgm:prSet presAssocID="{1DE1DC26-60DF-4E79-88FC-954854FA6E0D}" presName="theInnerList" presStyleCnt="0"/>
      <dgm:spPr/>
    </dgm:pt>
    <dgm:pt modelId="{43D31899-1010-450C-8DB9-703798CCD09F}" type="pres">
      <dgm:prSet presAssocID="{2011EB05-9F14-493A-93DB-3806BFADD9D9}" presName="childNode" presStyleLbl="node1" presStyleIdx="3" presStyleCnt="6" custLinFactY="-9228" custLinFactNeighborY="-100000">
        <dgm:presLayoutVars>
          <dgm:bulletEnabled val="1"/>
        </dgm:presLayoutVars>
      </dgm:prSet>
      <dgm:spPr/>
      <dgm:t>
        <a:bodyPr/>
        <a:lstStyle/>
        <a:p>
          <a:endParaRPr lang="en-AU"/>
        </a:p>
      </dgm:t>
    </dgm:pt>
    <dgm:pt modelId="{79EE5871-429A-4A10-87F6-83E1E0CBFA01}" type="pres">
      <dgm:prSet presAssocID="{2011EB05-9F14-493A-93DB-3806BFADD9D9}" presName="aSpace2" presStyleCnt="0"/>
      <dgm:spPr/>
    </dgm:pt>
    <dgm:pt modelId="{89517CB5-E8C7-4248-BE6E-D88B6F1C1D50}" type="pres">
      <dgm:prSet presAssocID="{0154B2DF-244C-490E-868B-63A468CC5400}" presName="childNode" presStyleLbl="node1" presStyleIdx="4" presStyleCnt="6" custLinFactY="-9228" custLinFactNeighborY="-100000">
        <dgm:presLayoutVars>
          <dgm:bulletEnabled val="1"/>
        </dgm:presLayoutVars>
      </dgm:prSet>
      <dgm:spPr/>
      <dgm:t>
        <a:bodyPr/>
        <a:lstStyle/>
        <a:p>
          <a:endParaRPr lang="en-AU"/>
        </a:p>
      </dgm:t>
    </dgm:pt>
    <dgm:pt modelId="{07DFD60A-7CAD-4446-9FBE-A68ADF945FCF}" type="pres">
      <dgm:prSet presAssocID="{0154B2DF-244C-490E-868B-63A468CC5400}" presName="aSpace2" presStyleCnt="0"/>
      <dgm:spPr/>
    </dgm:pt>
    <dgm:pt modelId="{4A0D3C5A-922B-421E-ACD6-645E5C103A14}" type="pres">
      <dgm:prSet presAssocID="{7D62DA55-6697-4B47-81F2-F44E9D1A3427}" presName="childNode" presStyleLbl="node1" presStyleIdx="5" presStyleCnt="6" custLinFactY="-9228" custLinFactNeighborY="-100000">
        <dgm:presLayoutVars>
          <dgm:bulletEnabled val="1"/>
        </dgm:presLayoutVars>
      </dgm:prSet>
      <dgm:spPr/>
      <dgm:t>
        <a:bodyPr/>
        <a:lstStyle/>
        <a:p>
          <a:endParaRPr lang="en-AU"/>
        </a:p>
      </dgm:t>
    </dgm:pt>
  </dgm:ptLst>
  <dgm:cxnLst>
    <dgm:cxn modelId="{7D7C87A4-78CE-4976-BCA9-6BF6FD6478C9}" srcId="{A07EA598-9B86-4BF8-B178-107780B308A7}" destId="{CF4C8C61-7AC1-4A80-91A0-A049812EB2B4}" srcOrd="1" destOrd="0" parTransId="{EAC04D48-8E4B-44C4-A971-01A7B55F93BB}" sibTransId="{8C08892B-6E4F-4293-8E5E-9E0EDE880CF8}"/>
    <dgm:cxn modelId="{0731F611-6D73-4411-997D-E7883FD70CE2}" srcId="{1DE1DC26-60DF-4E79-88FC-954854FA6E0D}" destId="{2011EB05-9F14-493A-93DB-3806BFADD9D9}" srcOrd="0" destOrd="0" parTransId="{B5A125FE-564C-45F6-BB84-228C3AC477E1}" sibTransId="{03F26CDD-30E4-4937-9E71-EEBB0D830AC1}"/>
    <dgm:cxn modelId="{68F5D09A-17B9-422B-8988-EE0A1A07582E}" srcId="{A07EA598-9B86-4BF8-B178-107780B308A7}" destId="{1DE1DC26-60DF-4E79-88FC-954854FA6E0D}" srcOrd="2" destOrd="0" parTransId="{58328286-4425-477D-A571-C61EB3FF2E14}" sibTransId="{F119CE25-BAE3-4410-AC28-A95F3634C5C7}"/>
    <dgm:cxn modelId="{F03E58AF-05DE-45ED-9984-0421D291EFD9}" type="presOf" srcId="{CF4C8C61-7AC1-4A80-91A0-A049812EB2B4}" destId="{C013243C-0790-4145-A8C9-49635C812BF1}" srcOrd="1" destOrd="0" presId="urn:microsoft.com/office/officeart/2005/8/layout/lProcess2"/>
    <dgm:cxn modelId="{301FAA5B-A257-40CB-91E0-D521B805B2A9}" srcId="{A07EA598-9B86-4BF8-B178-107780B308A7}" destId="{4705B69F-B65B-45BC-8E0E-0918C65D4005}" srcOrd="0" destOrd="0" parTransId="{71BF27FB-858B-46A2-AB0A-BA159F0964A6}" sibTransId="{88D5BE2F-BA96-41A6-A498-F06E6A4CFEDC}"/>
    <dgm:cxn modelId="{20CDA982-FAE3-4875-969E-AF7DDB8E49CC}" srcId="{1DE1DC26-60DF-4E79-88FC-954854FA6E0D}" destId="{0154B2DF-244C-490E-868B-63A468CC5400}" srcOrd="1" destOrd="0" parTransId="{208494B0-9D57-47A6-8F32-3BCD3758D05A}" sibTransId="{57C646DC-5323-4979-BA16-A2003A8EF729}"/>
    <dgm:cxn modelId="{22630682-0210-431E-9944-5B90BCFFEA2B}" type="presOf" srcId="{1DE1DC26-60DF-4E79-88FC-954854FA6E0D}" destId="{F3908D01-DB98-441E-9645-52B7EFA121EC}" srcOrd="1" destOrd="0" presId="urn:microsoft.com/office/officeart/2005/8/layout/lProcess2"/>
    <dgm:cxn modelId="{9BC2F176-253C-4EF2-8A2E-0B62635D74F1}" srcId="{CF4C8C61-7AC1-4A80-91A0-A049812EB2B4}" destId="{09F66A9E-237B-4890-81B2-B2FB2DC55AEB}" srcOrd="1" destOrd="0" parTransId="{F3F8319A-4932-4BE8-AA9C-D8521754BA37}" sibTransId="{8757AD90-01C1-41D1-9AAF-E89B417A5293}"/>
    <dgm:cxn modelId="{5E745359-24DE-4DBA-A352-D7F36F49F77A}" type="presOf" srcId="{CF4C8C61-7AC1-4A80-91A0-A049812EB2B4}" destId="{DFF6002C-7B28-4514-83BB-2C736ADBA8EE}" srcOrd="0" destOrd="0" presId="urn:microsoft.com/office/officeart/2005/8/layout/lProcess2"/>
    <dgm:cxn modelId="{9A042B0F-6941-48BA-988B-B836A915A798}" type="presOf" srcId="{8DD1209C-0D94-45EA-A203-2E61B57C6F46}" destId="{B6132990-E8BE-499C-9078-B398699BE91D}" srcOrd="0" destOrd="0" presId="urn:microsoft.com/office/officeart/2005/8/layout/lProcess2"/>
    <dgm:cxn modelId="{F3380BA5-0079-4128-966E-E027A452B8B1}" type="presOf" srcId="{0154B2DF-244C-490E-868B-63A468CC5400}" destId="{89517CB5-E8C7-4248-BE6E-D88B6F1C1D50}" srcOrd="0" destOrd="0" presId="urn:microsoft.com/office/officeart/2005/8/layout/lProcess2"/>
    <dgm:cxn modelId="{9B56D9E3-54BE-401A-9D2B-B868314C1872}" type="presOf" srcId="{1DE1DC26-60DF-4E79-88FC-954854FA6E0D}" destId="{41F532E0-112E-450E-888B-DD4701D53AF2}" srcOrd="0" destOrd="0" presId="urn:microsoft.com/office/officeart/2005/8/layout/lProcess2"/>
    <dgm:cxn modelId="{7F1CC405-2961-4022-AD63-2AA4D932522D}" type="presOf" srcId="{7D62DA55-6697-4B47-81F2-F44E9D1A3427}" destId="{4A0D3C5A-922B-421E-ACD6-645E5C103A14}" srcOrd="0" destOrd="0" presId="urn:microsoft.com/office/officeart/2005/8/layout/lProcess2"/>
    <dgm:cxn modelId="{DE235131-55F6-4B2D-81DF-94CDBDF7A319}" srcId="{1DE1DC26-60DF-4E79-88FC-954854FA6E0D}" destId="{7D62DA55-6697-4B47-81F2-F44E9D1A3427}" srcOrd="2" destOrd="0" parTransId="{3EFCC9C9-51C6-4097-B58F-4C1D0EFBA1FF}" sibTransId="{48E0E95F-5F4D-4053-A2BC-28FA1BFD4B0A}"/>
    <dgm:cxn modelId="{7C233C18-68D4-4F12-B6C9-374ED09C3DE3}" type="presOf" srcId="{EA5A00DE-ABEE-432E-8DD6-1345604B90CA}" destId="{E424EB84-66F3-49FD-B030-D9585CD087C6}" srcOrd="0" destOrd="0" presId="urn:microsoft.com/office/officeart/2005/8/layout/lProcess2"/>
    <dgm:cxn modelId="{BAB3FDE5-F560-4FDE-8474-944A1913A8F5}" srcId="{CF4C8C61-7AC1-4A80-91A0-A049812EB2B4}" destId="{EA5A00DE-ABEE-432E-8DD6-1345604B90CA}" srcOrd="0" destOrd="0" parTransId="{775400AF-B63B-460D-9197-68030E5DDA68}" sibTransId="{EE5E302B-AC5F-478D-89C6-CA13A1E8972E}"/>
    <dgm:cxn modelId="{9790AE84-057A-4B78-A29A-C793632C4B38}" type="presOf" srcId="{2011EB05-9F14-493A-93DB-3806BFADD9D9}" destId="{43D31899-1010-450C-8DB9-703798CCD09F}" srcOrd="0" destOrd="0" presId="urn:microsoft.com/office/officeart/2005/8/layout/lProcess2"/>
    <dgm:cxn modelId="{1C7F2D84-117B-464F-BFD0-219D9BB84B47}" type="presOf" srcId="{4705B69F-B65B-45BC-8E0E-0918C65D4005}" destId="{E1079708-4285-4394-982E-9F9DA4981095}" srcOrd="0" destOrd="0" presId="urn:microsoft.com/office/officeart/2005/8/layout/lProcess2"/>
    <dgm:cxn modelId="{D07AA532-573C-463C-BF97-492CBB72A69D}" type="presOf" srcId="{4705B69F-B65B-45BC-8E0E-0918C65D4005}" destId="{3B25ADA2-1467-4177-A20D-A0B4234E7231}" srcOrd="1" destOrd="0" presId="urn:microsoft.com/office/officeart/2005/8/layout/lProcess2"/>
    <dgm:cxn modelId="{604D2B8C-3938-4879-9358-50A43793B877}" type="presOf" srcId="{A07EA598-9B86-4BF8-B178-107780B308A7}" destId="{A9801FB2-1C55-4016-AF8D-7A961A08B675}" srcOrd="0" destOrd="0" presId="urn:microsoft.com/office/officeart/2005/8/layout/lProcess2"/>
    <dgm:cxn modelId="{75C221B2-40AB-441C-8FBB-E0B1F8040B5B}" srcId="{4705B69F-B65B-45BC-8E0E-0918C65D4005}" destId="{8DD1209C-0D94-45EA-A203-2E61B57C6F46}" srcOrd="0" destOrd="0" parTransId="{83760062-1780-4990-932C-7BC51AAD2949}" sibTransId="{6280ABA6-E820-4C4F-8174-D3B6C8F90E38}"/>
    <dgm:cxn modelId="{0ED5B492-AFB7-4E87-B28C-09957E1615A6}" type="presOf" srcId="{09F66A9E-237B-4890-81B2-B2FB2DC55AEB}" destId="{18BA7063-CD0E-48A3-964D-746C726DCE8C}" srcOrd="0" destOrd="0" presId="urn:microsoft.com/office/officeart/2005/8/layout/lProcess2"/>
    <dgm:cxn modelId="{AB8A6721-AC3B-4D0E-91E0-388B11A9F6AA}" type="presParOf" srcId="{A9801FB2-1C55-4016-AF8D-7A961A08B675}" destId="{43593BA7-D8AA-4D28-B06E-E5E0E237A248}" srcOrd="0" destOrd="0" presId="urn:microsoft.com/office/officeart/2005/8/layout/lProcess2"/>
    <dgm:cxn modelId="{F0D5159F-CFA3-4E74-A3D7-D629672F095A}" type="presParOf" srcId="{43593BA7-D8AA-4D28-B06E-E5E0E237A248}" destId="{E1079708-4285-4394-982E-9F9DA4981095}" srcOrd="0" destOrd="0" presId="urn:microsoft.com/office/officeart/2005/8/layout/lProcess2"/>
    <dgm:cxn modelId="{785A203B-0DB2-4B71-B7CA-AE9B4217ABCC}" type="presParOf" srcId="{43593BA7-D8AA-4D28-B06E-E5E0E237A248}" destId="{3B25ADA2-1467-4177-A20D-A0B4234E7231}" srcOrd="1" destOrd="0" presId="urn:microsoft.com/office/officeart/2005/8/layout/lProcess2"/>
    <dgm:cxn modelId="{BB7F0055-A9FE-4ADB-B6AF-FE3E602B909F}" type="presParOf" srcId="{43593BA7-D8AA-4D28-B06E-E5E0E237A248}" destId="{F4DF218E-E28A-4B8F-9AD7-FFC17CCE4EB6}" srcOrd="2" destOrd="0" presId="urn:microsoft.com/office/officeart/2005/8/layout/lProcess2"/>
    <dgm:cxn modelId="{20FC7EE8-2406-4373-9BBB-148DB81EFC17}" type="presParOf" srcId="{F4DF218E-E28A-4B8F-9AD7-FFC17CCE4EB6}" destId="{48826009-6DE8-4FF5-93F7-83CBE4BFC795}" srcOrd="0" destOrd="0" presId="urn:microsoft.com/office/officeart/2005/8/layout/lProcess2"/>
    <dgm:cxn modelId="{48A496EA-4709-40DE-AB48-62E78874AB5E}" type="presParOf" srcId="{48826009-6DE8-4FF5-93F7-83CBE4BFC795}" destId="{B6132990-E8BE-499C-9078-B398699BE91D}" srcOrd="0" destOrd="0" presId="urn:microsoft.com/office/officeart/2005/8/layout/lProcess2"/>
    <dgm:cxn modelId="{586157A5-8655-4F3F-AE3C-EF9714B92F68}" type="presParOf" srcId="{A9801FB2-1C55-4016-AF8D-7A961A08B675}" destId="{027A0FEB-BCE6-402C-8486-1E7AFE9FCD06}" srcOrd="1" destOrd="0" presId="urn:microsoft.com/office/officeart/2005/8/layout/lProcess2"/>
    <dgm:cxn modelId="{5C78BF0D-C2C7-4F51-B263-0462A4095574}" type="presParOf" srcId="{A9801FB2-1C55-4016-AF8D-7A961A08B675}" destId="{A3ADDEDA-CEBC-48BF-90E5-723BDA834CC8}" srcOrd="2" destOrd="0" presId="urn:microsoft.com/office/officeart/2005/8/layout/lProcess2"/>
    <dgm:cxn modelId="{D06CEE11-6F6F-4F0B-8B84-DCE112941EF6}" type="presParOf" srcId="{A3ADDEDA-CEBC-48BF-90E5-723BDA834CC8}" destId="{DFF6002C-7B28-4514-83BB-2C736ADBA8EE}" srcOrd="0" destOrd="0" presId="urn:microsoft.com/office/officeart/2005/8/layout/lProcess2"/>
    <dgm:cxn modelId="{6383DC14-7CEA-466E-B9F7-609031BD1F0A}" type="presParOf" srcId="{A3ADDEDA-CEBC-48BF-90E5-723BDA834CC8}" destId="{C013243C-0790-4145-A8C9-49635C812BF1}" srcOrd="1" destOrd="0" presId="urn:microsoft.com/office/officeart/2005/8/layout/lProcess2"/>
    <dgm:cxn modelId="{F4CC5DB0-3B68-41AE-9625-A596E620CDE2}" type="presParOf" srcId="{A3ADDEDA-CEBC-48BF-90E5-723BDA834CC8}" destId="{DD65F686-6775-4E4C-B89A-3662295D3509}" srcOrd="2" destOrd="0" presId="urn:microsoft.com/office/officeart/2005/8/layout/lProcess2"/>
    <dgm:cxn modelId="{92159B6A-A6CA-42E2-9F52-AA606C150B5B}" type="presParOf" srcId="{DD65F686-6775-4E4C-B89A-3662295D3509}" destId="{9D1191E3-8592-4A18-8042-6D7190BD023A}" srcOrd="0" destOrd="0" presId="urn:microsoft.com/office/officeart/2005/8/layout/lProcess2"/>
    <dgm:cxn modelId="{DEC92ADC-E9F3-4264-B195-DB4BF0F6E0AC}" type="presParOf" srcId="{9D1191E3-8592-4A18-8042-6D7190BD023A}" destId="{E424EB84-66F3-49FD-B030-D9585CD087C6}" srcOrd="0" destOrd="0" presId="urn:microsoft.com/office/officeart/2005/8/layout/lProcess2"/>
    <dgm:cxn modelId="{B33FD219-8BF2-44CD-B333-27A190BCFD9F}" type="presParOf" srcId="{9D1191E3-8592-4A18-8042-6D7190BD023A}" destId="{7C3920CB-92E1-41DC-86B1-6FDDD05A49E0}" srcOrd="1" destOrd="0" presId="urn:microsoft.com/office/officeart/2005/8/layout/lProcess2"/>
    <dgm:cxn modelId="{1124F92A-FA54-4FD8-BC9C-AE78D6C252AB}" type="presParOf" srcId="{9D1191E3-8592-4A18-8042-6D7190BD023A}" destId="{18BA7063-CD0E-48A3-964D-746C726DCE8C}" srcOrd="2" destOrd="0" presId="urn:microsoft.com/office/officeart/2005/8/layout/lProcess2"/>
    <dgm:cxn modelId="{60E61EF0-23F1-4B31-9576-D17ABB30741C}" type="presParOf" srcId="{A9801FB2-1C55-4016-AF8D-7A961A08B675}" destId="{E6997301-3DD8-49E4-9E34-DC51C038C1EC}" srcOrd="3" destOrd="0" presId="urn:microsoft.com/office/officeart/2005/8/layout/lProcess2"/>
    <dgm:cxn modelId="{3A40D003-3A63-4B32-BA6A-8C4C2D6DB50A}" type="presParOf" srcId="{A9801FB2-1C55-4016-AF8D-7A961A08B675}" destId="{3DDA3191-65F0-4CD4-ADE7-6E731C78E3CD}" srcOrd="4" destOrd="0" presId="urn:microsoft.com/office/officeart/2005/8/layout/lProcess2"/>
    <dgm:cxn modelId="{1F67216B-4E74-44EE-9A6B-312342A1BD75}" type="presParOf" srcId="{3DDA3191-65F0-4CD4-ADE7-6E731C78E3CD}" destId="{41F532E0-112E-450E-888B-DD4701D53AF2}" srcOrd="0" destOrd="0" presId="urn:microsoft.com/office/officeart/2005/8/layout/lProcess2"/>
    <dgm:cxn modelId="{FA71C5A2-A9E1-47EE-BCEB-268BF4A56460}" type="presParOf" srcId="{3DDA3191-65F0-4CD4-ADE7-6E731C78E3CD}" destId="{F3908D01-DB98-441E-9645-52B7EFA121EC}" srcOrd="1" destOrd="0" presId="urn:microsoft.com/office/officeart/2005/8/layout/lProcess2"/>
    <dgm:cxn modelId="{113F9159-616F-497D-91B5-A6AE89DF6F4F}" type="presParOf" srcId="{3DDA3191-65F0-4CD4-ADE7-6E731C78E3CD}" destId="{FBDFB21E-7A67-4799-AB95-E6C26314B2E2}" srcOrd="2" destOrd="0" presId="urn:microsoft.com/office/officeart/2005/8/layout/lProcess2"/>
    <dgm:cxn modelId="{A6A92CA9-178C-442B-8263-210F4730677D}" type="presParOf" srcId="{FBDFB21E-7A67-4799-AB95-E6C26314B2E2}" destId="{70EB03E6-A01D-4F24-AE4E-209BA9616DFD}" srcOrd="0" destOrd="0" presId="urn:microsoft.com/office/officeart/2005/8/layout/lProcess2"/>
    <dgm:cxn modelId="{F0C55C09-1E05-4E22-B002-B1A4395FD897}" type="presParOf" srcId="{70EB03E6-A01D-4F24-AE4E-209BA9616DFD}" destId="{43D31899-1010-450C-8DB9-703798CCD09F}" srcOrd="0" destOrd="0" presId="urn:microsoft.com/office/officeart/2005/8/layout/lProcess2"/>
    <dgm:cxn modelId="{CD574AA3-48D9-40D5-ADE1-01B83BB97954}" type="presParOf" srcId="{70EB03E6-A01D-4F24-AE4E-209BA9616DFD}" destId="{79EE5871-429A-4A10-87F6-83E1E0CBFA01}" srcOrd="1" destOrd="0" presId="urn:microsoft.com/office/officeart/2005/8/layout/lProcess2"/>
    <dgm:cxn modelId="{A7200207-2F41-481A-9477-B922CBCE0197}" type="presParOf" srcId="{70EB03E6-A01D-4F24-AE4E-209BA9616DFD}" destId="{89517CB5-E8C7-4248-BE6E-D88B6F1C1D50}" srcOrd="2" destOrd="0" presId="urn:microsoft.com/office/officeart/2005/8/layout/lProcess2"/>
    <dgm:cxn modelId="{6F486F79-CFD3-483C-AEC2-09BF56C688A1}" type="presParOf" srcId="{70EB03E6-A01D-4F24-AE4E-209BA9616DFD}" destId="{07DFD60A-7CAD-4446-9FBE-A68ADF945FCF}" srcOrd="3" destOrd="0" presId="urn:microsoft.com/office/officeart/2005/8/layout/lProcess2"/>
    <dgm:cxn modelId="{6781F967-58D4-4FB4-B3C9-5D963C0C5C16}" type="presParOf" srcId="{70EB03E6-A01D-4F24-AE4E-209BA9616DFD}" destId="{4A0D3C5A-922B-421E-ACD6-645E5C103A14}" srcOrd="4"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05909D1-EABC-4569-8C95-27362FFB7930}"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AU"/>
        </a:p>
      </dgm:t>
    </dgm:pt>
    <dgm:pt modelId="{BBB5F567-87BE-46CB-8100-3F9B629F3335}">
      <dgm:prSet phldrT="[Text]"/>
      <dgm:spPr/>
      <dgm:t>
        <a:bodyPr/>
        <a:lstStyle/>
        <a:p>
          <a:r>
            <a:rPr lang="en-AU" dirty="0" smtClean="0"/>
            <a:t>Setup SDK</a:t>
          </a:r>
          <a:endParaRPr lang="en-AU" dirty="0"/>
        </a:p>
      </dgm:t>
    </dgm:pt>
    <dgm:pt modelId="{B3D0334E-F992-4493-B830-4719CF0EF6FE}" type="parTrans" cxnId="{E3081843-08FD-4D31-A528-49351EC2109F}">
      <dgm:prSet/>
      <dgm:spPr/>
      <dgm:t>
        <a:bodyPr/>
        <a:lstStyle/>
        <a:p>
          <a:endParaRPr lang="en-AU"/>
        </a:p>
      </dgm:t>
    </dgm:pt>
    <dgm:pt modelId="{00BB2644-6C0F-4018-83F8-7C51198D5664}" type="sibTrans" cxnId="{E3081843-08FD-4D31-A528-49351EC2109F}">
      <dgm:prSet/>
      <dgm:spPr/>
      <dgm:t>
        <a:bodyPr/>
        <a:lstStyle/>
        <a:p>
          <a:endParaRPr lang="en-AU"/>
        </a:p>
      </dgm:t>
    </dgm:pt>
    <dgm:pt modelId="{15E29F37-7556-4B62-8C66-960AA5DC833C}">
      <dgm:prSet phldrT="[Text]"/>
      <dgm:spPr/>
      <dgm:t>
        <a:bodyPr/>
        <a:lstStyle/>
        <a:p>
          <a:r>
            <a:rPr lang="en-AU" dirty="0" smtClean="0"/>
            <a:t>Database</a:t>
          </a:r>
          <a:endParaRPr lang="en-AU" dirty="0"/>
        </a:p>
      </dgm:t>
    </dgm:pt>
    <dgm:pt modelId="{028978D6-D49C-46DC-A1AD-90E20B5DB3E4}" type="parTrans" cxnId="{2C29CF20-FF9D-4B54-BFE1-631C93557E97}">
      <dgm:prSet/>
      <dgm:spPr/>
      <dgm:t>
        <a:bodyPr/>
        <a:lstStyle/>
        <a:p>
          <a:endParaRPr lang="en-AU"/>
        </a:p>
      </dgm:t>
    </dgm:pt>
    <dgm:pt modelId="{CBFE98D2-8E50-4B70-B6F4-E5D964959A80}" type="sibTrans" cxnId="{2C29CF20-FF9D-4B54-BFE1-631C93557E97}">
      <dgm:prSet/>
      <dgm:spPr/>
      <dgm:t>
        <a:bodyPr/>
        <a:lstStyle/>
        <a:p>
          <a:endParaRPr lang="en-AU"/>
        </a:p>
      </dgm:t>
    </dgm:pt>
    <dgm:pt modelId="{8B162EB6-54DB-47A6-A8C7-A67D170F7C91}">
      <dgm:prSet phldrT="[Text]"/>
      <dgm:spPr/>
      <dgm:t>
        <a:bodyPr/>
        <a:lstStyle/>
        <a:p>
          <a:r>
            <a:rPr lang="en-AU" dirty="0" smtClean="0"/>
            <a:t>Hello World App</a:t>
          </a:r>
          <a:endParaRPr lang="en-AU" dirty="0"/>
        </a:p>
      </dgm:t>
    </dgm:pt>
    <dgm:pt modelId="{AFF5868D-0E1A-4A5E-AF71-4C8C93B3AFDB}" type="parTrans" cxnId="{EF70914B-7B2A-44EC-8ED0-3E9F72A19784}">
      <dgm:prSet/>
      <dgm:spPr/>
      <dgm:t>
        <a:bodyPr/>
        <a:lstStyle/>
        <a:p>
          <a:endParaRPr lang="en-AU"/>
        </a:p>
      </dgm:t>
    </dgm:pt>
    <dgm:pt modelId="{E972A741-4650-4274-8A59-066D5A1A8668}" type="sibTrans" cxnId="{EF70914B-7B2A-44EC-8ED0-3E9F72A19784}">
      <dgm:prSet/>
      <dgm:spPr/>
      <dgm:t>
        <a:bodyPr/>
        <a:lstStyle/>
        <a:p>
          <a:endParaRPr lang="en-AU"/>
        </a:p>
      </dgm:t>
    </dgm:pt>
    <dgm:pt modelId="{CFAFDF97-EDCE-4F26-8FD8-B015D6448C0B}">
      <dgm:prSet phldrT="[Text]"/>
      <dgm:spPr/>
      <dgm:t>
        <a:bodyPr/>
        <a:lstStyle/>
        <a:p>
          <a:r>
            <a:rPr lang="en-AU" dirty="0" smtClean="0"/>
            <a:t>Migrate </a:t>
          </a:r>
          <a:r>
            <a:rPr lang="en-AU" dirty="0" err="1" smtClean="0"/>
            <a:t>Intelledox</a:t>
          </a:r>
          <a:endParaRPr lang="en-AU" dirty="0"/>
        </a:p>
      </dgm:t>
    </dgm:pt>
    <dgm:pt modelId="{F9C6C685-8C94-43E1-B708-A1FC380245D7}" type="parTrans" cxnId="{56D2FEBC-B96E-421D-9460-26EDC3BA85EF}">
      <dgm:prSet/>
      <dgm:spPr/>
      <dgm:t>
        <a:bodyPr/>
        <a:lstStyle/>
        <a:p>
          <a:endParaRPr lang="en-AU"/>
        </a:p>
      </dgm:t>
    </dgm:pt>
    <dgm:pt modelId="{A595DF21-49D1-47E2-9822-0821DAED9A1B}" type="sibTrans" cxnId="{56D2FEBC-B96E-421D-9460-26EDC3BA85EF}">
      <dgm:prSet/>
      <dgm:spPr/>
      <dgm:t>
        <a:bodyPr/>
        <a:lstStyle/>
        <a:p>
          <a:endParaRPr lang="en-AU"/>
        </a:p>
      </dgm:t>
    </dgm:pt>
    <dgm:pt modelId="{5285AF1D-D3CA-4BEC-B1BB-9FA7E2BB395B}">
      <dgm:prSet phldrT="[Text]"/>
      <dgm:spPr/>
      <dgm:t>
        <a:bodyPr/>
        <a:lstStyle/>
        <a:p>
          <a:r>
            <a:rPr lang="en-AU" dirty="0" smtClean="0"/>
            <a:t>Deploy</a:t>
          </a:r>
          <a:endParaRPr lang="en-AU" dirty="0"/>
        </a:p>
      </dgm:t>
    </dgm:pt>
    <dgm:pt modelId="{82657E29-595A-4DE4-8ADF-EEBEA5D063CE}" type="parTrans" cxnId="{FE8C7225-DC27-4BD9-A584-E42CC6B883B2}">
      <dgm:prSet/>
      <dgm:spPr/>
      <dgm:t>
        <a:bodyPr/>
        <a:lstStyle/>
        <a:p>
          <a:endParaRPr lang="en-AU"/>
        </a:p>
      </dgm:t>
    </dgm:pt>
    <dgm:pt modelId="{66545E58-E2F8-400A-8CC2-A64CE8E17AC3}" type="sibTrans" cxnId="{FE8C7225-DC27-4BD9-A584-E42CC6B883B2}">
      <dgm:prSet/>
      <dgm:spPr/>
      <dgm:t>
        <a:bodyPr/>
        <a:lstStyle/>
        <a:p>
          <a:endParaRPr lang="en-AU"/>
        </a:p>
      </dgm:t>
    </dgm:pt>
    <dgm:pt modelId="{A83EDB1C-CED4-46DC-8147-0F458CCA178E}" type="pres">
      <dgm:prSet presAssocID="{605909D1-EABC-4569-8C95-27362FFB7930}" presName="rootnode" presStyleCnt="0">
        <dgm:presLayoutVars>
          <dgm:chMax/>
          <dgm:chPref/>
          <dgm:dir/>
          <dgm:animLvl val="lvl"/>
        </dgm:presLayoutVars>
      </dgm:prSet>
      <dgm:spPr/>
      <dgm:t>
        <a:bodyPr/>
        <a:lstStyle/>
        <a:p>
          <a:endParaRPr lang="en-AU"/>
        </a:p>
      </dgm:t>
    </dgm:pt>
    <dgm:pt modelId="{1F69E4E9-4998-47BD-9A9F-51BB16E74CF6}" type="pres">
      <dgm:prSet presAssocID="{BBB5F567-87BE-46CB-8100-3F9B629F3335}" presName="composite" presStyleCnt="0"/>
      <dgm:spPr/>
    </dgm:pt>
    <dgm:pt modelId="{0348FBF1-9BA9-48BC-866D-4E46FB001BBB}" type="pres">
      <dgm:prSet presAssocID="{BBB5F567-87BE-46CB-8100-3F9B629F3335}" presName="bentUpArrow1" presStyleLbl="alignImgPlace1" presStyleIdx="0" presStyleCnt="4"/>
      <dgm:spPr/>
    </dgm:pt>
    <dgm:pt modelId="{026ED112-E1E9-4F46-8921-F870D1DE1B31}" type="pres">
      <dgm:prSet presAssocID="{BBB5F567-87BE-46CB-8100-3F9B629F3335}" presName="ParentText" presStyleLbl="node1" presStyleIdx="0" presStyleCnt="5">
        <dgm:presLayoutVars>
          <dgm:chMax val="1"/>
          <dgm:chPref val="1"/>
          <dgm:bulletEnabled val="1"/>
        </dgm:presLayoutVars>
      </dgm:prSet>
      <dgm:spPr/>
      <dgm:t>
        <a:bodyPr/>
        <a:lstStyle/>
        <a:p>
          <a:endParaRPr lang="en-AU"/>
        </a:p>
      </dgm:t>
    </dgm:pt>
    <dgm:pt modelId="{F9E49BB4-7C70-41A8-AC0B-A970688FA5B4}" type="pres">
      <dgm:prSet presAssocID="{BBB5F567-87BE-46CB-8100-3F9B629F3335}" presName="ChildText" presStyleLbl="revTx" presStyleIdx="0" presStyleCnt="4">
        <dgm:presLayoutVars>
          <dgm:chMax val="0"/>
          <dgm:chPref val="0"/>
          <dgm:bulletEnabled val="1"/>
        </dgm:presLayoutVars>
      </dgm:prSet>
      <dgm:spPr/>
      <dgm:t>
        <a:bodyPr/>
        <a:lstStyle/>
        <a:p>
          <a:endParaRPr lang="en-AU"/>
        </a:p>
      </dgm:t>
    </dgm:pt>
    <dgm:pt modelId="{FF5B0A42-F9B1-4454-A9CF-76C3E9DF11C0}" type="pres">
      <dgm:prSet presAssocID="{00BB2644-6C0F-4018-83F8-7C51198D5664}" presName="sibTrans" presStyleCnt="0"/>
      <dgm:spPr/>
    </dgm:pt>
    <dgm:pt modelId="{FCFCA272-5DB6-4459-BA5C-3BC3759AE4BA}" type="pres">
      <dgm:prSet presAssocID="{15E29F37-7556-4B62-8C66-960AA5DC833C}" presName="composite" presStyleCnt="0"/>
      <dgm:spPr/>
    </dgm:pt>
    <dgm:pt modelId="{92BAADFB-0659-41CD-8E53-9BBBDA748ABA}" type="pres">
      <dgm:prSet presAssocID="{15E29F37-7556-4B62-8C66-960AA5DC833C}" presName="bentUpArrow1" presStyleLbl="alignImgPlace1" presStyleIdx="1" presStyleCnt="4"/>
      <dgm:spPr/>
    </dgm:pt>
    <dgm:pt modelId="{C3C1CEC7-5E6C-41DC-B9FF-D12094665771}" type="pres">
      <dgm:prSet presAssocID="{15E29F37-7556-4B62-8C66-960AA5DC833C}" presName="ParentText" presStyleLbl="node1" presStyleIdx="1" presStyleCnt="5">
        <dgm:presLayoutVars>
          <dgm:chMax val="1"/>
          <dgm:chPref val="1"/>
          <dgm:bulletEnabled val="1"/>
        </dgm:presLayoutVars>
      </dgm:prSet>
      <dgm:spPr/>
      <dgm:t>
        <a:bodyPr/>
        <a:lstStyle/>
        <a:p>
          <a:endParaRPr lang="en-AU"/>
        </a:p>
      </dgm:t>
    </dgm:pt>
    <dgm:pt modelId="{26D467B5-4E47-4AB9-AA97-C1BD010D464B}" type="pres">
      <dgm:prSet presAssocID="{15E29F37-7556-4B62-8C66-960AA5DC833C}" presName="ChildText" presStyleLbl="revTx" presStyleIdx="1" presStyleCnt="4">
        <dgm:presLayoutVars>
          <dgm:chMax val="0"/>
          <dgm:chPref val="0"/>
          <dgm:bulletEnabled val="1"/>
        </dgm:presLayoutVars>
      </dgm:prSet>
      <dgm:spPr/>
    </dgm:pt>
    <dgm:pt modelId="{2A0F404A-2AF8-4F22-9AE1-47CDFD8AD6BA}" type="pres">
      <dgm:prSet presAssocID="{CBFE98D2-8E50-4B70-B6F4-E5D964959A80}" presName="sibTrans" presStyleCnt="0"/>
      <dgm:spPr/>
    </dgm:pt>
    <dgm:pt modelId="{DED46F4E-0675-4F58-B036-B397F5023F7E}" type="pres">
      <dgm:prSet presAssocID="{8B162EB6-54DB-47A6-A8C7-A67D170F7C91}" presName="composite" presStyleCnt="0"/>
      <dgm:spPr/>
    </dgm:pt>
    <dgm:pt modelId="{0C16664D-2C7E-41C2-9375-89B295E8A47F}" type="pres">
      <dgm:prSet presAssocID="{8B162EB6-54DB-47A6-A8C7-A67D170F7C91}" presName="bentUpArrow1" presStyleLbl="alignImgPlace1" presStyleIdx="2" presStyleCnt="4"/>
      <dgm:spPr/>
    </dgm:pt>
    <dgm:pt modelId="{8A03F664-C156-4564-B72A-409DF863156D}" type="pres">
      <dgm:prSet presAssocID="{8B162EB6-54DB-47A6-A8C7-A67D170F7C91}" presName="ParentText" presStyleLbl="node1" presStyleIdx="2" presStyleCnt="5">
        <dgm:presLayoutVars>
          <dgm:chMax val="1"/>
          <dgm:chPref val="1"/>
          <dgm:bulletEnabled val="1"/>
        </dgm:presLayoutVars>
      </dgm:prSet>
      <dgm:spPr/>
      <dgm:t>
        <a:bodyPr/>
        <a:lstStyle/>
        <a:p>
          <a:endParaRPr lang="en-AU"/>
        </a:p>
      </dgm:t>
    </dgm:pt>
    <dgm:pt modelId="{3E928980-9D58-4492-8612-92202A78DC41}" type="pres">
      <dgm:prSet presAssocID="{8B162EB6-54DB-47A6-A8C7-A67D170F7C91}" presName="ChildText" presStyleLbl="revTx" presStyleIdx="2" presStyleCnt="4">
        <dgm:presLayoutVars>
          <dgm:chMax val="0"/>
          <dgm:chPref val="0"/>
          <dgm:bulletEnabled val="1"/>
        </dgm:presLayoutVars>
      </dgm:prSet>
      <dgm:spPr/>
    </dgm:pt>
    <dgm:pt modelId="{1E2E7178-5270-4597-9E81-A72AF2601C30}" type="pres">
      <dgm:prSet presAssocID="{E972A741-4650-4274-8A59-066D5A1A8668}" presName="sibTrans" presStyleCnt="0"/>
      <dgm:spPr/>
    </dgm:pt>
    <dgm:pt modelId="{0E58A160-7319-482F-BF7C-AF7D71E4A945}" type="pres">
      <dgm:prSet presAssocID="{CFAFDF97-EDCE-4F26-8FD8-B015D6448C0B}" presName="composite" presStyleCnt="0"/>
      <dgm:spPr/>
    </dgm:pt>
    <dgm:pt modelId="{3919E24C-F6AB-4F52-BEC1-8D824BC15A69}" type="pres">
      <dgm:prSet presAssocID="{CFAFDF97-EDCE-4F26-8FD8-B015D6448C0B}" presName="bentUpArrow1" presStyleLbl="alignImgPlace1" presStyleIdx="3" presStyleCnt="4"/>
      <dgm:spPr/>
    </dgm:pt>
    <dgm:pt modelId="{77E86BAE-4F86-4D10-A931-64C8EF8E916D}" type="pres">
      <dgm:prSet presAssocID="{CFAFDF97-EDCE-4F26-8FD8-B015D6448C0B}" presName="ParentText" presStyleLbl="node1" presStyleIdx="3" presStyleCnt="5">
        <dgm:presLayoutVars>
          <dgm:chMax val="1"/>
          <dgm:chPref val="1"/>
          <dgm:bulletEnabled val="1"/>
        </dgm:presLayoutVars>
      </dgm:prSet>
      <dgm:spPr/>
      <dgm:t>
        <a:bodyPr/>
        <a:lstStyle/>
        <a:p>
          <a:endParaRPr lang="en-AU"/>
        </a:p>
      </dgm:t>
    </dgm:pt>
    <dgm:pt modelId="{15977F69-D334-459E-B07F-EECBDE7699C6}" type="pres">
      <dgm:prSet presAssocID="{CFAFDF97-EDCE-4F26-8FD8-B015D6448C0B}" presName="ChildText" presStyleLbl="revTx" presStyleIdx="3" presStyleCnt="4">
        <dgm:presLayoutVars>
          <dgm:chMax val="0"/>
          <dgm:chPref val="0"/>
          <dgm:bulletEnabled val="1"/>
        </dgm:presLayoutVars>
      </dgm:prSet>
      <dgm:spPr/>
    </dgm:pt>
    <dgm:pt modelId="{5CC4AA5F-CBC2-4366-B06A-03900BC77374}" type="pres">
      <dgm:prSet presAssocID="{A595DF21-49D1-47E2-9822-0821DAED9A1B}" presName="sibTrans" presStyleCnt="0"/>
      <dgm:spPr/>
    </dgm:pt>
    <dgm:pt modelId="{9DFE6781-43AF-4469-BEB8-351388894247}" type="pres">
      <dgm:prSet presAssocID="{5285AF1D-D3CA-4BEC-B1BB-9FA7E2BB395B}" presName="composite" presStyleCnt="0"/>
      <dgm:spPr/>
    </dgm:pt>
    <dgm:pt modelId="{BD024628-DB43-4B70-9AF7-E146E66B1643}" type="pres">
      <dgm:prSet presAssocID="{5285AF1D-D3CA-4BEC-B1BB-9FA7E2BB395B}" presName="ParentText" presStyleLbl="node1" presStyleIdx="4" presStyleCnt="5">
        <dgm:presLayoutVars>
          <dgm:chMax val="1"/>
          <dgm:chPref val="1"/>
          <dgm:bulletEnabled val="1"/>
        </dgm:presLayoutVars>
      </dgm:prSet>
      <dgm:spPr/>
      <dgm:t>
        <a:bodyPr/>
        <a:lstStyle/>
        <a:p>
          <a:endParaRPr lang="en-AU"/>
        </a:p>
      </dgm:t>
    </dgm:pt>
  </dgm:ptLst>
  <dgm:cxnLst>
    <dgm:cxn modelId="{BD18EC3C-C3D3-4814-916F-395C351EDFBD}" type="presOf" srcId="{CFAFDF97-EDCE-4F26-8FD8-B015D6448C0B}" destId="{77E86BAE-4F86-4D10-A931-64C8EF8E916D}" srcOrd="0" destOrd="0" presId="urn:microsoft.com/office/officeart/2005/8/layout/StepDownProcess"/>
    <dgm:cxn modelId="{E3081843-08FD-4D31-A528-49351EC2109F}" srcId="{605909D1-EABC-4569-8C95-27362FFB7930}" destId="{BBB5F567-87BE-46CB-8100-3F9B629F3335}" srcOrd="0" destOrd="0" parTransId="{B3D0334E-F992-4493-B830-4719CF0EF6FE}" sibTransId="{00BB2644-6C0F-4018-83F8-7C51198D5664}"/>
    <dgm:cxn modelId="{93CCEE25-6C5A-4799-85DC-74AF77647037}" type="presOf" srcId="{5285AF1D-D3CA-4BEC-B1BB-9FA7E2BB395B}" destId="{BD024628-DB43-4B70-9AF7-E146E66B1643}" srcOrd="0" destOrd="0" presId="urn:microsoft.com/office/officeart/2005/8/layout/StepDownProcess"/>
    <dgm:cxn modelId="{D031A43D-07E6-4320-8562-624D30E1451F}" type="presOf" srcId="{BBB5F567-87BE-46CB-8100-3F9B629F3335}" destId="{026ED112-E1E9-4F46-8921-F870D1DE1B31}" srcOrd="0" destOrd="0" presId="urn:microsoft.com/office/officeart/2005/8/layout/StepDownProcess"/>
    <dgm:cxn modelId="{8B45B0BD-EF79-4311-A1D2-A884B8E76CFF}" type="presOf" srcId="{605909D1-EABC-4569-8C95-27362FFB7930}" destId="{A83EDB1C-CED4-46DC-8147-0F458CCA178E}" srcOrd="0" destOrd="0" presId="urn:microsoft.com/office/officeart/2005/8/layout/StepDownProcess"/>
    <dgm:cxn modelId="{56D2FEBC-B96E-421D-9460-26EDC3BA85EF}" srcId="{605909D1-EABC-4569-8C95-27362FFB7930}" destId="{CFAFDF97-EDCE-4F26-8FD8-B015D6448C0B}" srcOrd="3" destOrd="0" parTransId="{F9C6C685-8C94-43E1-B708-A1FC380245D7}" sibTransId="{A595DF21-49D1-47E2-9822-0821DAED9A1B}"/>
    <dgm:cxn modelId="{EF70914B-7B2A-44EC-8ED0-3E9F72A19784}" srcId="{605909D1-EABC-4569-8C95-27362FFB7930}" destId="{8B162EB6-54DB-47A6-A8C7-A67D170F7C91}" srcOrd="2" destOrd="0" parTransId="{AFF5868D-0E1A-4A5E-AF71-4C8C93B3AFDB}" sibTransId="{E972A741-4650-4274-8A59-066D5A1A8668}"/>
    <dgm:cxn modelId="{FE8C7225-DC27-4BD9-A584-E42CC6B883B2}" srcId="{605909D1-EABC-4569-8C95-27362FFB7930}" destId="{5285AF1D-D3CA-4BEC-B1BB-9FA7E2BB395B}" srcOrd="4" destOrd="0" parTransId="{82657E29-595A-4DE4-8ADF-EEBEA5D063CE}" sibTransId="{66545E58-E2F8-400A-8CC2-A64CE8E17AC3}"/>
    <dgm:cxn modelId="{02F54BF4-C8F4-4F5D-903E-F7A7C832DD2E}" type="presOf" srcId="{15E29F37-7556-4B62-8C66-960AA5DC833C}" destId="{C3C1CEC7-5E6C-41DC-B9FF-D12094665771}" srcOrd="0" destOrd="0" presId="urn:microsoft.com/office/officeart/2005/8/layout/StepDownProcess"/>
    <dgm:cxn modelId="{2C29CF20-FF9D-4B54-BFE1-631C93557E97}" srcId="{605909D1-EABC-4569-8C95-27362FFB7930}" destId="{15E29F37-7556-4B62-8C66-960AA5DC833C}" srcOrd="1" destOrd="0" parTransId="{028978D6-D49C-46DC-A1AD-90E20B5DB3E4}" sibTransId="{CBFE98D2-8E50-4B70-B6F4-E5D964959A80}"/>
    <dgm:cxn modelId="{2B06806A-19D6-4A1C-8E0C-B461088E71AD}" type="presOf" srcId="{8B162EB6-54DB-47A6-A8C7-A67D170F7C91}" destId="{8A03F664-C156-4564-B72A-409DF863156D}" srcOrd="0" destOrd="0" presId="urn:microsoft.com/office/officeart/2005/8/layout/StepDownProcess"/>
    <dgm:cxn modelId="{58F182B3-CC6E-45CC-B68B-7E89FCFA609B}" type="presParOf" srcId="{A83EDB1C-CED4-46DC-8147-0F458CCA178E}" destId="{1F69E4E9-4998-47BD-9A9F-51BB16E74CF6}" srcOrd="0" destOrd="0" presId="urn:microsoft.com/office/officeart/2005/8/layout/StepDownProcess"/>
    <dgm:cxn modelId="{17181818-7ECD-454B-81CA-40B4079C2178}" type="presParOf" srcId="{1F69E4E9-4998-47BD-9A9F-51BB16E74CF6}" destId="{0348FBF1-9BA9-48BC-866D-4E46FB001BBB}" srcOrd="0" destOrd="0" presId="urn:microsoft.com/office/officeart/2005/8/layout/StepDownProcess"/>
    <dgm:cxn modelId="{9AB4E219-1577-43C7-A361-9E895A5D4C04}" type="presParOf" srcId="{1F69E4E9-4998-47BD-9A9F-51BB16E74CF6}" destId="{026ED112-E1E9-4F46-8921-F870D1DE1B31}" srcOrd="1" destOrd="0" presId="urn:microsoft.com/office/officeart/2005/8/layout/StepDownProcess"/>
    <dgm:cxn modelId="{AECED868-5F57-4252-8928-B17125285C85}" type="presParOf" srcId="{1F69E4E9-4998-47BD-9A9F-51BB16E74CF6}" destId="{F9E49BB4-7C70-41A8-AC0B-A970688FA5B4}" srcOrd="2" destOrd="0" presId="urn:microsoft.com/office/officeart/2005/8/layout/StepDownProcess"/>
    <dgm:cxn modelId="{973FDFFF-7C29-4E84-B33C-F4A3D11D804D}" type="presParOf" srcId="{A83EDB1C-CED4-46DC-8147-0F458CCA178E}" destId="{FF5B0A42-F9B1-4454-A9CF-76C3E9DF11C0}" srcOrd="1" destOrd="0" presId="urn:microsoft.com/office/officeart/2005/8/layout/StepDownProcess"/>
    <dgm:cxn modelId="{2103709A-774B-4112-9DAD-1DE70251D4C7}" type="presParOf" srcId="{A83EDB1C-CED4-46DC-8147-0F458CCA178E}" destId="{FCFCA272-5DB6-4459-BA5C-3BC3759AE4BA}" srcOrd="2" destOrd="0" presId="urn:microsoft.com/office/officeart/2005/8/layout/StepDownProcess"/>
    <dgm:cxn modelId="{635FB744-CAAB-48B0-928B-152AFBF9686C}" type="presParOf" srcId="{FCFCA272-5DB6-4459-BA5C-3BC3759AE4BA}" destId="{92BAADFB-0659-41CD-8E53-9BBBDA748ABA}" srcOrd="0" destOrd="0" presId="urn:microsoft.com/office/officeart/2005/8/layout/StepDownProcess"/>
    <dgm:cxn modelId="{188C8460-B895-427B-AD94-86BED7EEBF93}" type="presParOf" srcId="{FCFCA272-5DB6-4459-BA5C-3BC3759AE4BA}" destId="{C3C1CEC7-5E6C-41DC-B9FF-D12094665771}" srcOrd="1" destOrd="0" presId="urn:microsoft.com/office/officeart/2005/8/layout/StepDownProcess"/>
    <dgm:cxn modelId="{2EC2FFDC-F172-409C-82E9-B3963A142302}" type="presParOf" srcId="{FCFCA272-5DB6-4459-BA5C-3BC3759AE4BA}" destId="{26D467B5-4E47-4AB9-AA97-C1BD010D464B}" srcOrd="2" destOrd="0" presId="urn:microsoft.com/office/officeart/2005/8/layout/StepDownProcess"/>
    <dgm:cxn modelId="{ECF6566D-C0E2-4435-870D-F1A8E5B1DFD5}" type="presParOf" srcId="{A83EDB1C-CED4-46DC-8147-0F458CCA178E}" destId="{2A0F404A-2AF8-4F22-9AE1-47CDFD8AD6BA}" srcOrd="3" destOrd="0" presId="urn:microsoft.com/office/officeart/2005/8/layout/StepDownProcess"/>
    <dgm:cxn modelId="{C01761BA-D09D-4A04-9CE6-8D82C8CFA1D1}" type="presParOf" srcId="{A83EDB1C-CED4-46DC-8147-0F458CCA178E}" destId="{DED46F4E-0675-4F58-B036-B397F5023F7E}" srcOrd="4" destOrd="0" presId="urn:microsoft.com/office/officeart/2005/8/layout/StepDownProcess"/>
    <dgm:cxn modelId="{EFF449CE-FD44-4CB5-B1C5-CFD98E425A03}" type="presParOf" srcId="{DED46F4E-0675-4F58-B036-B397F5023F7E}" destId="{0C16664D-2C7E-41C2-9375-89B295E8A47F}" srcOrd="0" destOrd="0" presId="urn:microsoft.com/office/officeart/2005/8/layout/StepDownProcess"/>
    <dgm:cxn modelId="{D73E7FA7-813A-4B7C-BDFF-C79CC8DC5712}" type="presParOf" srcId="{DED46F4E-0675-4F58-B036-B397F5023F7E}" destId="{8A03F664-C156-4564-B72A-409DF863156D}" srcOrd="1" destOrd="0" presId="urn:microsoft.com/office/officeart/2005/8/layout/StepDownProcess"/>
    <dgm:cxn modelId="{1852FC2E-380A-4C44-AAB5-F557A334987A}" type="presParOf" srcId="{DED46F4E-0675-4F58-B036-B397F5023F7E}" destId="{3E928980-9D58-4492-8612-92202A78DC41}" srcOrd="2" destOrd="0" presId="urn:microsoft.com/office/officeart/2005/8/layout/StepDownProcess"/>
    <dgm:cxn modelId="{C4178F2C-91CF-44FC-9A09-94D85A4CA6EF}" type="presParOf" srcId="{A83EDB1C-CED4-46DC-8147-0F458CCA178E}" destId="{1E2E7178-5270-4597-9E81-A72AF2601C30}" srcOrd="5" destOrd="0" presId="urn:microsoft.com/office/officeart/2005/8/layout/StepDownProcess"/>
    <dgm:cxn modelId="{9704B728-ED6B-473B-BEAA-C61A26B44B9A}" type="presParOf" srcId="{A83EDB1C-CED4-46DC-8147-0F458CCA178E}" destId="{0E58A160-7319-482F-BF7C-AF7D71E4A945}" srcOrd="6" destOrd="0" presId="urn:microsoft.com/office/officeart/2005/8/layout/StepDownProcess"/>
    <dgm:cxn modelId="{73E3119D-5C02-4CE1-9EB5-BD6D0FD6B070}" type="presParOf" srcId="{0E58A160-7319-482F-BF7C-AF7D71E4A945}" destId="{3919E24C-F6AB-4F52-BEC1-8D824BC15A69}" srcOrd="0" destOrd="0" presId="urn:microsoft.com/office/officeart/2005/8/layout/StepDownProcess"/>
    <dgm:cxn modelId="{19CEC0EA-A272-473F-9EA3-A6AEADFE62D7}" type="presParOf" srcId="{0E58A160-7319-482F-BF7C-AF7D71E4A945}" destId="{77E86BAE-4F86-4D10-A931-64C8EF8E916D}" srcOrd="1" destOrd="0" presId="urn:microsoft.com/office/officeart/2005/8/layout/StepDownProcess"/>
    <dgm:cxn modelId="{93D57B06-F89D-474B-B713-25826B3399EB}" type="presParOf" srcId="{0E58A160-7319-482F-BF7C-AF7D71E4A945}" destId="{15977F69-D334-459E-B07F-EECBDE7699C6}" srcOrd="2" destOrd="0" presId="urn:microsoft.com/office/officeart/2005/8/layout/StepDownProcess"/>
    <dgm:cxn modelId="{EC1725E1-61CD-4DF6-A69C-7E9D084E0848}" type="presParOf" srcId="{A83EDB1C-CED4-46DC-8147-0F458CCA178E}" destId="{5CC4AA5F-CBC2-4366-B06A-03900BC77374}" srcOrd="7" destOrd="0" presId="urn:microsoft.com/office/officeart/2005/8/layout/StepDownProcess"/>
    <dgm:cxn modelId="{45D133CB-D1E4-4799-B521-093CD4028898}" type="presParOf" srcId="{A83EDB1C-CED4-46DC-8147-0F458CCA178E}" destId="{9DFE6781-43AF-4469-BEB8-351388894247}" srcOrd="8" destOrd="0" presId="urn:microsoft.com/office/officeart/2005/8/layout/StepDownProcess"/>
    <dgm:cxn modelId="{7A633608-DEC9-4305-9710-E70AC165234C}" type="presParOf" srcId="{9DFE6781-43AF-4469-BEB8-351388894247}" destId="{BD024628-DB43-4B70-9AF7-E146E66B1643}" srcOrd="0" destOrd="0" presId="urn:microsoft.com/office/officeart/2005/8/layout/StepDownProces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1C2A4F-63A3-4459-AC02-A0BDDB499BAC}">
      <dsp:nvSpPr>
        <dsp:cNvPr id="0" name=""/>
        <dsp:cNvSpPr/>
      </dsp:nvSpPr>
      <dsp:spPr>
        <a:xfrm>
          <a:off x="0" y="0"/>
          <a:ext cx="4125481" cy="424847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AU" sz="3600" kern="1200" dirty="0" smtClean="0"/>
            <a:t>For Customers</a:t>
          </a:r>
          <a:endParaRPr lang="en-AU" sz="3600" kern="1200" dirty="0"/>
        </a:p>
      </dsp:txBody>
      <dsp:txXfrm>
        <a:off x="0" y="0"/>
        <a:ext cx="4125481" cy="1274541"/>
      </dsp:txXfrm>
    </dsp:sp>
    <dsp:sp modelId="{8712C7D5-E4BF-406C-99E5-A17FA2197B3C}">
      <dsp:nvSpPr>
        <dsp:cNvPr id="0" name=""/>
        <dsp:cNvSpPr/>
      </dsp:nvSpPr>
      <dsp:spPr>
        <a:xfrm>
          <a:off x="416836" y="1275345"/>
          <a:ext cx="3300385" cy="4914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420" tIns="43815" rIns="58420" bIns="43815" numCol="1" spcCol="1270" anchor="ctr" anchorCtr="0">
          <a:noAutofit/>
        </a:bodyPr>
        <a:lstStyle/>
        <a:p>
          <a:pPr lvl="0" algn="ctr" defTabSz="1022350">
            <a:lnSpc>
              <a:spcPct val="90000"/>
            </a:lnSpc>
            <a:spcBef>
              <a:spcPct val="0"/>
            </a:spcBef>
            <a:spcAft>
              <a:spcPct val="35000"/>
            </a:spcAft>
          </a:pPr>
          <a:r>
            <a:rPr lang="en-AU" sz="2300" kern="1200" dirty="0" smtClean="0"/>
            <a:t>Lower Cost</a:t>
          </a:r>
          <a:endParaRPr lang="en-AU" sz="2300" kern="1200" dirty="0"/>
        </a:p>
      </dsp:txBody>
      <dsp:txXfrm>
        <a:off x="431231" y="1289740"/>
        <a:ext cx="3271595" cy="462698"/>
      </dsp:txXfrm>
    </dsp:sp>
    <dsp:sp modelId="{CDA9C9EA-ADEF-48CD-9446-8A57A62D0B78}">
      <dsp:nvSpPr>
        <dsp:cNvPr id="0" name=""/>
        <dsp:cNvSpPr/>
      </dsp:nvSpPr>
      <dsp:spPr>
        <a:xfrm>
          <a:off x="416836" y="1842448"/>
          <a:ext cx="3300385" cy="4914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420" tIns="43815" rIns="58420" bIns="43815" numCol="1" spcCol="1270" anchor="ctr" anchorCtr="0">
          <a:noAutofit/>
        </a:bodyPr>
        <a:lstStyle/>
        <a:p>
          <a:pPr lvl="0" algn="ctr" defTabSz="1022350">
            <a:lnSpc>
              <a:spcPct val="90000"/>
            </a:lnSpc>
            <a:spcBef>
              <a:spcPct val="0"/>
            </a:spcBef>
            <a:spcAft>
              <a:spcPct val="35000"/>
            </a:spcAft>
          </a:pPr>
          <a:r>
            <a:rPr lang="en-AU" sz="2300" kern="1200" dirty="0" smtClean="0"/>
            <a:t>Freedom from On Premise</a:t>
          </a:r>
          <a:endParaRPr lang="en-AU" sz="2300" kern="1200" dirty="0"/>
        </a:p>
      </dsp:txBody>
      <dsp:txXfrm>
        <a:off x="431231" y="1856843"/>
        <a:ext cx="3271595" cy="462698"/>
      </dsp:txXfrm>
    </dsp:sp>
    <dsp:sp modelId="{40A8A977-BD68-4729-B137-C0C132A5544C}">
      <dsp:nvSpPr>
        <dsp:cNvPr id="0" name=""/>
        <dsp:cNvSpPr/>
      </dsp:nvSpPr>
      <dsp:spPr>
        <a:xfrm>
          <a:off x="416836" y="2409550"/>
          <a:ext cx="3300385" cy="4914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420" tIns="43815" rIns="58420" bIns="43815" numCol="1" spcCol="1270" anchor="ctr" anchorCtr="0">
          <a:noAutofit/>
        </a:bodyPr>
        <a:lstStyle/>
        <a:p>
          <a:pPr lvl="0" algn="ctr" defTabSz="1022350">
            <a:lnSpc>
              <a:spcPct val="90000"/>
            </a:lnSpc>
            <a:spcBef>
              <a:spcPct val="0"/>
            </a:spcBef>
            <a:spcAft>
              <a:spcPct val="35000"/>
            </a:spcAft>
          </a:pPr>
          <a:r>
            <a:rPr lang="en-AU" sz="2300" kern="1200" dirty="0" smtClean="0"/>
            <a:t>No Internal IT</a:t>
          </a:r>
          <a:endParaRPr lang="en-AU" sz="2300" kern="1200" dirty="0"/>
        </a:p>
      </dsp:txBody>
      <dsp:txXfrm>
        <a:off x="431231" y="2423945"/>
        <a:ext cx="3271595" cy="462698"/>
      </dsp:txXfrm>
    </dsp:sp>
    <dsp:sp modelId="{5E92B01E-AC88-4E18-A637-7CFC1504A8CF}">
      <dsp:nvSpPr>
        <dsp:cNvPr id="0" name=""/>
        <dsp:cNvSpPr/>
      </dsp:nvSpPr>
      <dsp:spPr>
        <a:xfrm>
          <a:off x="416836" y="2976653"/>
          <a:ext cx="3300385" cy="4914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420" tIns="43815" rIns="58420" bIns="43815" numCol="1" spcCol="1270" anchor="ctr" anchorCtr="0">
          <a:noAutofit/>
        </a:bodyPr>
        <a:lstStyle/>
        <a:p>
          <a:pPr lvl="0" algn="ctr" defTabSz="1022350">
            <a:lnSpc>
              <a:spcPct val="90000"/>
            </a:lnSpc>
            <a:spcBef>
              <a:spcPct val="0"/>
            </a:spcBef>
            <a:spcAft>
              <a:spcPct val="35000"/>
            </a:spcAft>
          </a:pPr>
          <a:r>
            <a:rPr lang="en-AU" sz="2300" kern="1200" dirty="0" smtClean="0"/>
            <a:t>Secure Data</a:t>
          </a:r>
          <a:endParaRPr lang="en-AU" sz="2300" kern="1200" dirty="0"/>
        </a:p>
      </dsp:txBody>
      <dsp:txXfrm>
        <a:off x="431231" y="2991048"/>
        <a:ext cx="3271595" cy="462698"/>
      </dsp:txXfrm>
    </dsp:sp>
    <dsp:sp modelId="{6B34DADF-CF32-466B-91BE-9FE8DACD8252}">
      <dsp:nvSpPr>
        <dsp:cNvPr id="0" name=""/>
        <dsp:cNvSpPr/>
      </dsp:nvSpPr>
      <dsp:spPr>
        <a:xfrm>
          <a:off x="416836" y="3543755"/>
          <a:ext cx="3300385" cy="4914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420" tIns="43815" rIns="58420" bIns="43815" numCol="1" spcCol="1270" anchor="ctr" anchorCtr="0">
          <a:noAutofit/>
        </a:bodyPr>
        <a:lstStyle/>
        <a:p>
          <a:pPr lvl="0" algn="ctr" defTabSz="1022350">
            <a:lnSpc>
              <a:spcPct val="90000"/>
            </a:lnSpc>
            <a:spcBef>
              <a:spcPct val="0"/>
            </a:spcBef>
            <a:spcAft>
              <a:spcPct val="35000"/>
            </a:spcAft>
          </a:pPr>
          <a:r>
            <a:rPr lang="en-AU" sz="2300" kern="1200" dirty="0" smtClean="0"/>
            <a:t>Global Reach</a:t>
          </a:r>
          <a:endParaRPr lang="en-AU" sz="2300" kern="1200" dirty="0"/>
        </a:p>
      </dsp:txBody>
      <dsp:txXfrm>
        <a:off x="431231" y="3558150"/>
        <a:ext cx="3271595" cy="462698"/>
      </dsp:txXfrm>
    </dsp:sp>
    <dsp:sp modelId="{18D9CE66-C425-4811-8ADD-C509F36696F1}">
      <dsp:nvSpPr>
        <dsp:cNvPr id="0" name=""/>
        <dsp:cNvSpPr/>
      </dsp:nvSpPr>
      <dsp:spPr>
        <a:xfrm>
          <a:off x="4439181" y="0"/>
          <a:ext cx="4125481" cy="424847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AU" sz="3600" kern="1200" dirty="0" smtClean="0"/>
            <a:t>For </a:t>
          </a:r>
          <a:r>
            <a:rPr lang="en-AU" sz="3600" kern="1200" dirty="0" err="1" smtClean="0"/>
            <a:t>Intelledox</a:t>
          </a:r>
          <a:endParaRPr lang="en-AU" sz="3600" kern="1200" dirty="0"/>
        </a:p>
      </dsp:txBody>
      <dsp:txXfrm>
        <a:off x="4439181" y="0"/>
        <a:ext cx="4125481" cy="1274541"/>
      </dsp:txXfrm>
    </dsp:sp>
    <dsp:sp modelId="{5B6BFF9A-BE72-452D-B4C7-64426601A877}">
      <dsp:nvSpPr>
        <dsp:cNvPr id="0" name=""/>
        <dsp:cNvSpPr/>
      </dsp:nvSpPr>
      <dsp:spPr>
        <a:xfrm>
          <a:off x="4851729" y="1275345"/>
          <a:ext cx="3300385" cy="4914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420" tIns="43815" rIns="58420" bIns="43815" numCol="1" spcCol="1270" anchor="ctr" anchorCtr="0">
          <a:noAutofit/>
        </a:bodyPr>
        <a:lstStyle/>
        <a:p>
          <a:pPr lvl="0" algn="ctr" defTabSz="1022350">
            <a:lnSpc>
              <a:spcPct val="90000"/>
            </a:lnSpc>
            <a:spcBef>
              <a:spcPct val="0"/>
            </a:spcBef>
            <a:spcAft>
              <a:spcPct val="35000"/>
            </a:spcAft>
          </a:pPr>
          <a:r>
            <a:rPr lang="en-AU" sz="2300" kern="1200" dirty="0" smtClean="0"/>
            <a:t>Lower Cost</a:t>
          </a:r>
          <a:endParaRPr lang="en-AU" sz="2300" kern="1200" dirty="0"/>
        </a:p>
      </dsp:txBody>
      <dsp:txXfrm>
        <a:off x="4866124" y="1289740"/>
        <a:ext cx="3271595" cy="462698"/>
      </dsp:txXfrm>
    </dsp:sp>
    <dsp:sp modelId="{7945584F-DE91-45A9-A65F-578673B27311}">
      <dsp:nvSpPr>
        <dsp:cNvPr id="0" name=""/>
        <dsp:cNvSpPr/>
      </dsp:nvSpPr>
      <dsp:spPr>
        <a:xfrm>
          <a:off x="4851729" y="1842448"/>
          <a:ext cx="3300385" cy="4914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420" tIns="43815" rIns="58420" bIns="43815" numCol="1" spcCol="1270" anchor="ctr" anchorCtr="0">
          <a:noAutofit/>
        </a:bodyPr>
        <a:lstStyle/>
        <a:p>
          <a:pPr lvl="0" algn="ctr" defTabSz="1022350">
            <a:lnSpc>
              <a:spcPct val="90000"/>
            </a:lnSpc>
            <a:spcBef>
              <a:spcPct val="0"/>
            </a:spcBef>
            <a:spcAft>
              <a:spcPct val="35000"/>
            </a:spcAft>
          </a:pPr>
          <a:r>
            <a:rPr lang="en-AU" sz="2300" kern="1200" dirty="0" smtClean="0"/>
            <a:t>Deploy from VS</a:t>
          </a:r>
          <a:endParaRPr lang="en-AU" sz="2300" kern="1200" dirty="0"/>
        </a:p>
      </dsp:txBody>
      <dsp:txXfrm>
        <a:off x="4866124" y="1856843"/>
        <a:ext cx="3271595" cy="462698"/>
      </dsp:txXfrm>
    </dsp:sp>
    <dsp:sp modelId="{142BA57D-99B3-472D-AE06-2AB62B70039D}">
      <dsp:nvSpPr>
        <dsp:cNvPr id="0" name=""/>
        <dsp:cNvSpPr/>
      </dsp:nvSpPr>
      <dsp:spPr>
        <a:xfrm>
          <a:off x="4851729" y="2409550"/>
          <a:ext cx="3300385" cy="4914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420" tIns="43815" rIns="58420" bIns="43815" numCol="1" spcCol="1270" anchor="ctr" anchorCtr="0">
          <a:noAutofit/>
        </a:bodyPr>
        <a:lstStyle/>
        <a:p>
          <a:pPr lvl="0" algn="ctr" defTabSz="1022350">
            <a:lnSpc>
              <a:spcPct val="90000"/>
            </a:lnSpc>
            <a:spcBef>
              <a:spcPct val="0"/>
            </a:spcBef>
            <a:spcAft>
              <a:spcPct val="35000"/>
            </a:spcAft>
          </a:pPr>
          <a:r>
            <a:rPr lang="en-AU" sz="2300" kern="1200" dirty="0" smtClean="0"/>
            <a:t>Work in .NET</a:t>
          </a:r>
          <a:endParaRPr lang="en-AU" sz="2300" kern="1200" dirty="0"/>
        </a:p>
      </dsp:txBody>
      <dsp:txXfrm>
        <a:off x="4866124" y="2423945"/>
        <a:ext cx="3271595" cy="462698"/>
      </dsp:txXfrm>
    </dsp:sp>
    <dsp:sp modelId="{A288B5A6-725F-44FA-BEAD-C4DD19DA3F2B}">
      <dsp:nvSpPr>
        <dsp:cNvPr id="0" name=""/>
        <dsp:cNvSpPr/>
      </dsp:nvSpPr>
      <dsp:spPr>
        <a:xfrm>
          <a:off x="4851729" y="2976653"/>
          <a:ext cx="3300385" cy="4914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420" tIns="43815" rIns="58420" bIns="43815" numCol="1" spcCol="1270" anchor="ctr" anchorCtr="0">
          <a:noAutofit/>
        </a:bodyPr>
        <a:lstStyle/>
        <a:p>
          <a:pPr lvl="0" algn="ctr" defTabSz="1022350">
            <a:lnSpc>
              <a:spcPct val="90000"/>
            </a:lnSpc>
            <a:spcBef>
              <a:spcPct val="0"/>
            </a:spcBef>
            <a:spcAft>
              <a:spcPct val="35000"/>
            </a:spcAft>
          </a:pPr>
          <a:r>
            <a:rPr lang="en-AU" sz="2300" kern="1200" dirty="0" smtClean="0"/>
            <a:t>Focus on Product</a:t>
          </a:r>
          <a:endParaRPr lang="en-AU" sz="2300" kern="1200" dirty="0"/>
        </a:p>
      </dsp:txBody>
      <dsp:txXfrm>
        <a:off x="4866124" y="2991048"/>
        <a:ext cx="3271595" cy="462698"/>
      </dsp:txXfrm>
    </dsp:sp>
    <dsp:sp modelId="{71700C3A-F6B9-443A-A0C8-09A3B9D337DD}">
      <dsp:nvSpPr>
        <dsp:cNvPr id="0" name=""/>
        <dsp:cNvSpPr/>
      </dsp:nvSpPr>
      <dsp:spPr>
        <a:xfrm>
          <a:off x="4851729" y="3543755"/>
          <a:ext cx="3300385" cy="4914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8420" tIns="43815" rIns="58420" bIns="43815" numCol="1" spcCol="1270" anchor="ctr" anchorCtr="0">
          <a:noAutofit/>
        </a:bodyPr>
        <a:lstStyle/>
        <a:p>
          <a:pPr lvl="0" algn="ctr" defTabSz="1022350">
            <a:lnSpc>
              <a:spcPct val="90000"/>
            </a:lnSpc>
            <a:spcBef>
              <a:spcPct val="0"/>
            </a:spcBef>
            <a:spcAft>
              <a:spcPct val="35000"/>
            </a:spcAft>
          </a:pPr>
          <a:r>
            <a:rPr lang="en-AU" sz="2300" kern="1200" dirty="0" smtClean="0"/>
            <a:t>International Support</a:t>
          </a:r>
          <a:endParaRPr lang="en-AU" sz="2300" kern="1200" dirty="0"/>
        </a:p>
      </dsp:txBody>
      <dsp:txXfrm>
        <a:off x="4866124" y="3558150"/>
        <a:ext cx="3271595" cy="4626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33B753-D255-4BA5-AE03-8AE48C7DFD89}">
      <dsp:nvSpPr>
        <dsp:cNvPr id="0" name=""/>
        <dsp:cNvSpPr/>
      </dsp:nvSpPr>
      <dsp:spPr>
        <a:xfrm>
          <a:off x="0" y="2782093"/>
          <a:ext cx="6094601" cy="1281906"/>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9550" tIns="209550" rIns="209550" bIns="209550" numCol="1" spcCol="1270" anchor="ctr" anchorCtr="0">
          <a:noAutofit/>
        </a:bodyPr>
        <a:lstStyle/>
        <a:p>
          <a:pPr lvl="0" algn="ctr" defTabSz="2444750">
            <a:lnSpc>
              <a:spcPct val="90000"/>
            </a:lnSpc>
            <a:spcBef>
              <a:spcPct val="0"/>
            </a:spcBef>
            <a:spcAft>
              <a:spcPct val="35000"/>
            </a:spcAft>
          </a:pPr>
          <a:r>
            <a:rPr lang="en-AU" sz="5500" kern="1200" dirty="0" smtClean="0"/>
            <a:t>Database</a:t>
          </a:r>
          <a:endParaRPr lang="en-AU" sz="5500" kern="1200" dirty="0"/>
        </a:p>
      </dsp:txBody>
      <dsp:txXfrm>
        <a:off x="37546" y="2819639"/>
        <a:ext cx="6019509" cy="1206814"/>
      </dsp:txXfrm>
    </dsp:sp>
    <dsp:sp modelId="{0C39B048-8575-492F-A746-17E8500A153D}">
      <dsp:nvSpPr>
        <dsp:cNvPr id="0" name=""/>
        <dsp:cNvSpPr/>
      </dsp:nvSpPr>
      <dsp:spPr>
        <a:xfrm>
          <a:off x="699" y="1391046"/>
          <a:ext cx="3981182" cy="1281906"/>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AU" sz="3100" kern="1200" dirty="0" smtClean="0"/>
            <a:t>Web Apps/Services</a:t>
          </a:r>
          <a:endParaRPr lang="en-AU" sz="3100" kern="1200" dirty="0"/>
        </a:p>
      </dsp:txBody>
      <dsp:txXfrm>
        <a:off x="38245" y="1428592"/>
        <a:ext cx="3906090" cy="1206814"/>
      </dsp:txXfrm>
    </dsp:sp>
    <dsp:sp modelId="{C612E82E-C2F1-4803-AF78-9A809B608BD9}">
      <dsp:nvSpPr>
        <dsp:cNvPr id="0" name=""/>
        <dsp:cNvSpPr/>
      </dsp:nvSpPr>
      <dsp:spPr>
        <a:xfrm>
          <a:off x="699" y="1460"/>
          <a:ext cx="1949648" cy="1281906"/>
        </a:xfrm>
        <a:prstGeom prst="roundRect">
          <a:avLst>
            <a:gd name="adj" fmla="val 1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AU" sz="3100" kern="1200" dirty="0" smtClean="0"/>
            <a:t>Producer</a:t>
          </a:r>
        </a:p>
      </dsp:txBody>
      <dsp:txXfrm>
        <a:off x="38245" y="39006"/>
        <a:ext cx="1874556" cy="1206814"/>
      </dsp:txXfrm>
    </dsp:sp>
    <dsp:sp modelId="{7BD53799-8DDD-43EF-A0BD-1A6E07086EE1}">
      <dsp:nvSpPr>
        <dsp:cNvPr id="0" name=""/>
        <dsp:cNvSpPr/>
      </dsp:nvSpPr>
      <dsp:spPr>
        <a:xfrm>
          <a:off x="2032233" y="1460"/>
          <a:ext cx="1949648" cy="1281906"/>
        </a:xfrm>
        <a:prstGeom prst="roundRect">
          <a:avLst>
            <a:gd name="adj" fmla="val 1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AU" sz="3100" kern="1200" dirty="0" smtClean="0"/>
            <a:t>Director</a:t>
          </a:r>
          <a:endParaRPr lang="en-AU" sz="3100" kern="1200" dirty="0"/>
        </a:p>
      </dsp:txBody>
      <dsp:txXfrm>
        <a:off x="2069779" y="39006"/>
        <a:ext cx="1874556" cy="1206814"/>
      </dsp:txXfrm>
    </dsp:sp>
    <dsp:sp modelId="{27DCE34D-9873-47CB-85CF-8B623EEF29FE}">
      <dsp:nvSpPr>
        <dsp:cNvPr id="0" name=""/>
        <dsp:cNvSpPr/>
      </dsp:nvSpPr>
      <dsp:spPr>
        <a:xfrm>
          <a:off x="4145652" y="1391046"/>
          <a:ext cx="1949648" cy="1281906"/>
        </a:xfrm>
        <a:prstGeom prst="roundRect">
          <a:avLst>
            <a:gd name="adj" fmla="val 10000"/>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AU" sz="3100" kern="1200" dirty="0" err="1" smtClean="0"/>
            <a:t>ClickOnce</a:t>
          </a:r>
          <a:endParaRPr lang="en-AU" sz="3100" kern="1200" dirty="0"/>
        </a:p>
      </dsp:txBody>
      <dsp:txXfrm>
        <a:off x="4183198" y="1428592"/>
        <a:ext cx="1874556" cy="1206814"/>
      </dsp:txXfrm>
    </dsp:sp>
    <dsp:sp modelId="{7D394F13-41B5-4450-AB18-F6FE67732899}">
      <dsp:nvSpPr>
        <dsp:cNvPr id="0" name=""/>
        <dsp:cNvSpPr/>
      </dsp:nvSpPr>
      <dsp:spPr>
        <a:xfrm>
          <a:off x="4145652" y="1460"/>
          <a:ext cx="1949648" cy="1281906"/>
        </a:xfrm>
        <a:prstGeom prst="roundRect">
          <a:avLst>
            <a:gd name="adj" fmla="val 1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AU" sz="3100" kern="1200" dirty="0" smtClean="0"/>
            <a:t>Designer</a:t>
          </a:r>
          <a:endParaRPr lang="en-AU" sz="3100" kern="1200" dirty="0"/>
        </a:p>
      </dsp:txBody>
      <dsp:txXfrm>
        <a:off x="4183198" y="39006"/>
        <a:ext cx="1874556" cy="120681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079708-4285-4394-982E-9F9DA4981095}">
      <dsp:nvSpPr>
        <dsp:cNvPr id="0" name=""/>
        <dsp:cNvSpPr/>
      </dsp:nvSpPr>
      <dsp:spPr>
        <a:xfrm>
          <a:off x="896" y="0"/>
          <a:ext cx="2331118" cy="439248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AU" sz="3400" kern="1200" dirty="0" smtClean="0"/>
            <a:t>Compute</a:t>
          </a:r>
          <a:endParaRPr lang="en-AU" sz="3400" kern="1200" dirty="0"/>
        </a:p>
      </dsp:txBody>
      <dsp:txXfrm>
        <a:off x="896" y="0"/>
        <a:ext cx="2331118" cy="1317746"/>
      </dsp:txXfrm>
    </dsp:sp>
    <dsp:sp modelId="{B6132990-E8BE-499C-9078-B398699BE91D}">
      <dsp:nvSpPr>
        <dsp:cNvPr id="0" name=""/>
        <dsp:cNvSpPr/>
      </dsp:nvSpPr>
      <dsp:spPr>
        <a:xfrm>
          <a:off x="234008" y="1105325"/>
          <a:ext cx="1864894" cy="285511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41910" rIns="55880" bIns="41910" numCol="1" spcCol="1270" anchor="t" anchorCtr="0">
          <a:noAutofit/>
        </a:bodyPr>
        <a:lstStyle/>
        <a:p>
          <a:pPr lvl="0" algn="ctr" defTabSz="977900">
            <a:lnSpc>
              <a:spcPct val="90000"/>
            </a:lnSpc>
            <a:spcBef>
              <a:spcPct val="0"/>
            </a:spcBef>
            <a:spcAft>
              <a:spcPct val="35000"/>
            </a:spcAft>
          </a:pPr>
          <a:r>
            <a:rPr lang="en-AU" sz="2200" kern="1200" dirty="0" smtClean="0"/>
            <a:t>Web Role</a:t>
          </a:r>
          <a:endParaRPr lang="en-AU" sz="2200" kern="1200" dirty="0"/>
        </a:p>
      </dsp:txBody>
      <dsp:txXfrm>
        <a:off x="288629" y="1159946"/>
        <a:ext cx="1755652" cy="2745875"/>
      </dsp:txXfrm>
    </dsp:sp>
    <dsp:sp modelId="{DFF6002C-7B28-4514-83BB-2C736ADBA8EE}">
      <dsp:nvSpPr>
        <dsp:cNvPr id="0" name=""/>
        <dsp:cNvSpPr/>
      </dsp:nvSpPr>
      <dsp:spPr>
        <a:xfrm>
          <a:off x="2506848" y="0"/>
          <a:ext cx="2331118" cy="439248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AU" sz="3400" kern="1200" dirty="0" smtClean="0"/>
            <a:t>Storage</a:t>
          </a:r>
          <a:endParaRPr lang="en-AU" sz="3400" kern="1200" dirty="0"/>
        </a:p>
      </dsp:txBody>
      <dsp:txXfrm>
        <a:off x="2506848" y="0"/>
        <a:ext cx="2331118" cy="1317746"/>
      </dsp:txXfrm>
    </dsp:sp>
    <dsp:sp modelId="{E424EB84-66F3-49FD-B030-D9585CD087C6}">
      <dsp:nvSpPr>
        <dsp:cNvPr id="0" name=""/>
        <dsp:cNvSpPr/>
      </dsp:nvSpPr>
      <dsp:spPr>
        <a:xfrm>
          <a:off x="2739960" y="1106645"/>
          <a:ext cx="1864894" cy="132439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41910" rIns="55880" bIns="41910" numCol="1" spcCol="1270" anchor="t" anchorCtr="0">
          <a:noAutofit/>
        </a:bodyPr>
        <a:lstStyle/>
        <a:p>
          <a:pPr lvl="0" algn="ctr" defTabSz="977900">
            <a:lnSpc>
              <a:spcPct val="90000"/>
            </a:lnSpc>
            <a:spcBef>
              <a:spcPct val="0"/>
            </a:spcBef>
            <a:spcAft>
              <a:spcPct val="35000"/>
            </a:spcAft>
          </a:pPr>
          <a:r>
            <a:rPr lang="en-AU" sz="2200" kern="1200" dirty="0" smtClean="0"/>
            <a:t>Windows Azure Storage</a:t>
          </a:r>
          <a:endParaRPr lang="en-AU" sz="2200" kern="1200" dirty="0"/>
        </a:p>
      </dsp:txBody>
      <dsp:txXfrm>
        <a:off x="2778750" y="1145435"/>
        <a:ext cx="1787314" cy="1246815"/>
      </dsp:txXfrm>
    </dsp:sp>
    <dsp:sp modelId="{18BA7063-CD0E-48A3-964D-746C726DCE8C}">
      <dsp:nvSpPr>
        <dsp:cNvPr id="0" name=""/>
        <dsp:cNvSpPr/>
      </dsp:nvSpPr>
      <dsp:spPr>
        <a:xfrm>
          <a:off x="2739960" y="2634793"/>
          <a:ext cx="1864894" cy="132439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41910" rIns="55880" bIns="41910" numCol="1" spcCol="1270" anchor="t" anchorCtr="0">
          <a:noAutofit/>
        </a:bodyPr>
        <a:lstStyle/>
        <a:p>
          <a:pPr lvl="0" algn="ctr" defTabSz="977900">
            <a:lnSpc>
              <a:spcPct val="90000"/>
            </a:lnSpc>
            <a:spcBef>
              <a:spcPct val="0"/>
            </a:spcBef>
            <a:spcAft>
              <a:spcPct val="35000"/>
            </a:spcAft>
          </a:pPr>
          <a:r>
            <a:rPr lang="en-AU" sz="2200" kern="1200" dirty="0" smtClean="0"/>
            <a:t>SQL Azure</a:t>
          </a:r>
          <a:endParaRPr lang="en-AU" sz="2200" kern="1200" dirty="0"/>
        </a:p>
      </dsp:txBody>
      <dsp:txXfrm>
        <a:off x="2778750" y="2673583"/>
        <a:ext cx="1787314" cy="1246815"/>
      </dsp:txXfrm>
    </dsp:sp>
    <dsp:sp modelId="{41F532E0-112E-450E-888B-DD4701D53AF2}">
      <dsp:nvSpPr>
        <dsp:cNvPr id="0" name=""/>
        <dsp:cNvSpPr/>
      </dsp:nvSpPr>
      <dsp:spPr>
        <a:xfrm>
          <a:off x="5012801" y="0"/>
          <a:ext cx="2331118" cy="439248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AU" sz="3400" kern="1200" dirty="0" smtClean="0"/>
            <a:t>Networking</a:t>
          </a:r>
          <a:endParaRPr lang="en-AU" sz="3400" kern="1200" dirty="0"/>
        </a:p>
      </dsp:txBody>
      <dsp:txXfrm>
        <a:off x="5012801" y="0"/>
        <a:ext cx="2331118" cy="1317746"/>
      </dsp:txXfrm>
    </dsp:sp>
    <dsp:sp modelId="{43D31899-1010-450C-8DB9-703798CCD09F}">
      <dsp:nvSpPr>
        <dsp:cNvPr id="0" name=""/>
        <dsp:cNvSpPr/>
      </dsp:nvSpPr>
      <dsp:spPr>
        <a:xfrm>
          <a:off x="5245912" y="1105727"/>
          <a:ext cx="1864894" cy="86294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41910" rIns="55880" bIns="41910" numCol="1" spcCol="1270" anchor="t" anchorCtr="0">
          <a:noAutofit/>
        </a:bodyPr>
        <a:lstStyle/>
        <a:p>
          <a:pPr lvl="0" algn="ctr" defTabSz="977900">
            <a:lnSpc>
              <a:spcPct val="90000"/>
            </a:lnSpc>
            <a:spcBef>
              <a:spcPct val="0"/>
            </a:spcBef>
            <a:spcAft>
              <a:spcPct val="35000"/>
            </a:spcAft>
          </a:pPr>
          <a:r>
            <a:rPr lang="en-AU" sz="2200" kern="1200" dirty="0" smtClean="0"/>
            <a:t>Windows Azure Connect</a:t>
          </a:r>
          <a:endParaRPr lang="en-AU" sz="2200" kern="1200" dirty="0"/>
        </a:p>
      </dsp:txBody>
      <dsp:txXfrm>
        <a:off x="5271187" y="1131002"/>
        <a:ext cx="1814344" cy="812398"/>
      </dsp:txXfrm>
    </dsp:sp>
    <dsp:sp modelId="{89517CB5-E8C7-4248-BE6E-D88B6F1C1D50}">
      <dsp:nvSpPr>
        <dsp:cNvPr id="0" name=""/>
        <dsp:cNvSpPr/>
      </dsp:nvSpPr>
      <dsp:spPr>
        <a:xfrm>
          <a:off x="5245912" y="2101436"/>
          <a:ext cx="1864894" cy="86294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41910" rIns="55880" bIns="41910" numCol="1" spcCol="1270" anchor="t" anchorCtr="0">
          <a:noAutofit/>
        </a:bodyPr>
        <a:lstStyle/>
        <a:p>
          <a:pPr lvl="0" algn="ctr" defTabSz="977900">
            <a:lnSpc>
              <a:spcPct val="90000"/>
            </a:lnSpc>
            <a:spcBef>
              <a:spcPct val="0"/>
            </a:spcBef>
            <a:spcAft>
              <a:spcPct val="35000"/>
            </a:spcAft>
          </a:pPr>
          <a:r>
            <a:rPr lang="en-AU" sz="2200" kern="1200" dirty="0" err="1" smtClean="0"/>
            <a:t>AppFabric</a:t>
          </a:r>
          <a:endParaRPr lang="en-AU" sz="2200" kern="1200" dirty="0" smtClean="0"/>
        </a:p>
      </dsp:txBody>
      <dsp:txXfrm>
        <a:off x="5271187" y="2126711"/>
        <a:ext cx="1814344" cy="812398"/>
      </dsp:txXfrm>
    </dsp:sp>
    <dsp:sp modelId="{4A0D3C5A-922B-421E-ACD6-645E5C103A14}">
      <dsp:nvSpPr>
        <dsp:cNvPr id="0" name=""/>
        <dsp:cNvSpPr/>
      </dsp:nvSpPr>
      <dsp:spPr>
        <a:xfrm>
          <a:off x="5245912" y="3097146"/>
          <a:ext cx="1864894" cy="86294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41910" rIns="55880" bIns="41910" numCol="1" spcCol="1270" anchor="t" anchorCtr="0">
          <a:noAutofit/>
        </a:bodyPr>
        <a:lstStyle/>
        <a:p>
          <a:pPr lvl="0" algn="ctr" defTabSz="977900">
            <a:lnSpc>
              <a:spcPct val="90000"/>
            </a:lnSpc>
            <a:spcBef>
              <a:spcPct val="0"/>
            </a:spcBef>
            <a:spcAft>
              <a:spcPct val="35000"/>
            </a:spcAft>
          </a:pPr>
          <a:r>
            <a:rPr lang="en-AU" sz="2200" kern="1200" dirty="0" smtClean="0"/>
            <a:t>CDN</a:t>
          </a:r>
        </a:p>
      </dsp:txBody>
      <dsp:txXfrm>
        <a:off x="5271187" y="3122421"/>
        <a:ext cx="1814344" cy="81239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48FBF1-9BA9-48BC-866D-4E46FB001BBB}">
      <dsp:nvSpPr>
        <dsp:cNvPr id="0" name=""/>
        <dsp:cNvSpPr/>
      </dsp:nvSpPr>
      <dsp:spPr>
        <a:xfrm rot="5400000">
          <a:off x="1181897" y="853659"/>
          <a:ext cx="742927" cy="845796"/>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26ED112-E1E9-4F46-8921-F870D1DE1B31}">
      <dsp:nvSpPr>
        <dsp:cNvPr id="0" name=""/>
        <dsp:cNvSpPr/>
      </dsp:nvSpPr>
      <dsp:spPr>
        <a:xfrm>
          <a:off x="985066" y="30109"/>
          <a:ext cx="1250652" cy="875416"/>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kern="1200" dirty="0" smtClean="0"/>
            <a:t>Setup SDK</a:t>
          </a:r>
          <a:endParaRPr lang="en-AU" sz="1800" kern="1200" dirty="0"/>
        </a:p>
      </dsp:txBody>
      <dsp:txXfrm>
        <a:off x="1027808" y="72851"/>
        <a:ext cx="1165168" cy="789932"/>
      </dsp:txXfrm>
    </dsp:sp>
    <dsp:sp modelId="{F9E49BB4-7C70-41A8-AC0B-A970688FA5B4}">
      <dsp:nvSpPr>
        <dsp:cNvPr id="0" name=""/>
        <dsp:cNvSpPr/>
      </dsp:nvSpPr>
      <dsp:spPr>
        <a:xfrm>
          <a:off x="2235718" y="113600"/>
          <a:ext cx="909605" cy="707549"/>
        </a:xfrm>
        <a:prstGeom prst="rect">
          <a:avLst/>
        </a:prstGeom>
        <a:noFill/>
        <a:ln>
          <a:noFill/>
        </a:ln>
        <a:effectLst/>
      </dsp:spPr>
      <dsp:style>
        <a:lnRef idx="0">
          <a:scrgbClr r="0" g="0" b="0"/>
        </a:lnRef>
        <a:fillRef idx="0">
          <a:scrgbClr r="0" g="0" b="0"/>
        </a:fillRef>
        <a:effectRef idx="0">
          <a:scrgbClr r="0" g="0" b="0"/>
        </a:effectRef>
        <a:fontRef idx="minor"/>
      </dsp:style>
    </dsp:sp>
    <dsp:sp modelId="{92BAADFB-0659-41CD-8E53-9BBBDA748ABA}">
      <dsp:nvSpPr>
        <dsp:cNvPr id="0" name=""/>
        <dsp:cNvSpPr/>
      </dsp:nvSpPr>
      <dsp:spPr>
        <a:xfrm rot="5400000">
          <a:off x="2218820" y="1837040"/>
          <a:ext cx="742927" cy="845796"/>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3C1CEC7-5E6C-41DC-B9FF-D12094665771}">
      <dsp:nvSpPr>
        <dsp:cNvPr id="0" name=""/>
        <dsp:cNvSpPr/>
      </dsp:nvSpPr>
      <dsp:spPr>
        <a:xfrm>
          <a:off x="2021990" y="1013490"/>
          <a:ext cx="1250652" cy="875416"/>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kern="1200" dirty="0" smtClean="0"/>
            <a:t>Database</a:t>
          </a:r>
          <a:endParaRPr lang="en-AU" sz="1800" kern="1200" dirty="0"/>
        </a:p>
      </dsp:txBody>
      <dsp:txXfrm>
        <a:off x="2064732" y="1056232"/>
        <a:ext cx="1165168" cy="789932"/>
      </dsp:txXfrm>
    </dsp:sp>
    <dsp:sp modelId="{26D467B5-4E47-4AB9-AA97-C1BD010D464B}">
      <dsp:nvSpPr>
        <dsp:cNvPr id="0" name=""/>
        <dsp:cNvSpPr/>
      </dsp:nvSpPr>
      <dsp:spPr>
        <a:xfrm>
          <a:off x="3272642" y="1096981"/>
          <a:ext cx="909605" cy="707549"/>
        </a:xfrm>
        <a:prstGeom prst="rect">
          <a:avLst/>
        </a:prstGeom>
        <a:noFill/>
        <a:ln>
          <a:noFill/>
        </a:ln>
        <a:effectLst/>
      </dsp:spPr>
      <dsp:style>
        <a:lnRef idx="0">
          <a:scrgbClr r="0" g="0" b="0"/>
        </a:lnRef>
        <a:fillRef idx="0">
          <a:scrgbClr r="0" g="0" b="0"/>
        </a:fillRef>
        <a:effectRef idx="0">
          <a:scrgbClr r="0" g="0" b="0"/>
        </a:effectRef>
        <a:fontRef idx="minor"/>
      </dsp:style>
    </dsp:sp>
    <dsp:sp modelId="{0C16664D-2C7E-41C2-9375-89B295E8A47F}">
      <dsp:nvSpPr>
        <dsp:cNvPr id="0" name=""/>
        <dsp:cNvSpPr/>
      </dsp:nvSpPr>
      <dsp:spPr>
        <a:xfrm rot="5400000">
          <a:off x="3255744" y="2820421"/>
          <a:ext cx="742927" cy="845796"/>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A03F664-C156-4564-B72A-409DF863156D}">
      <dsp:nvSpPr>
        <dsp:cNvPr id="0" name=""/>
        <dsp:cNvSpPr/>
      </dsp:nvSpPr>
      <dsp:spPr>
        <a:xfrm>
          <a:off x="3058913" y="1996871"/>
          <a:ext cx="1250652" cy="875416"/>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kern="1200" dirty="0" smtClean="0"/>
            <a:t>Hello World App</a:t>
          </a:r>
          <a:endParaRPr lang="en-AU" sz="1800" kern="1200" dirty="0"/>
        </a:p>
      </dsp:txBody>
      <dsp:txXfrm>
        <a:off x="3101655" y="2039613"/>
        <a:ext cx="1165168" cy="789932"/>
      </dsp:txXfrm>
    </dsp:sp>
    <dsp:sp modelId="{3E928980-9D58-4492-8612-92202A78DC41}">
      <dsp:nvSpPr>
        <dsp:cNvPr id="0" name=""/>
        <dsp:cNvSpPr/>
      </dsp:nvSpPr>
      <dsp:spPr>
        <a:xfrm>
          <a:off x="4309566" y="2080362"/>
          <a:ext cx="909605" cy="707549"/>
        </a:xfrm>
        <a:prstGeom prst="rect">
          <a:avLst/>
        </a:prstGeom>
        <a:noFill/>
        <a:ln>
          <a:noFill/>
        </a:ln>
        <a:effectLst/>
      </dsp:spPr>
      <dsp:style>
        <a:lnRef idx="0">
          <a:scrgbClr r="0" g="0" b="0"/>
        </a:lnRef>
        <a:fillRef idx="0">
          <a:scrgbClr r="0" g="0" b="0"/>
        </a:fillRef>
        <a:effectRef idx="0">
          <a:scrgbClr r="0" g="0" b="0"/>
        </a:effectRef>
        <a:fontRef idx="minor"/>
      </dsp:style>
    </dsp:sp>
    <dsp:sp modelId="{3919E24C-F6AB-4F52-BEC1-8D824BC15A69}">
      <dsp:nvSpPr>
        <dsp:cNvPr id="0" name=""/>
        <dsp:cNvSpPr/>
      </dsp:nvSpPr>
      <dsp:spPr>
        <a:xfrm rot="5400000">
          <a:off x="4292668" y="3803802"/>
          <a:ext cx="742927" cy="845796"/>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7E86BAE-4F86-4D10-A931-64C8EF8E916D}">
      <dsp:nvSpPr>
        <dsp:cNvPr id="0" name=""/>
        <dsp:cNvSpPr/>
      </dsp:nvSpPr>
      <dsp:spPr>
        <a:xfrm>
          <a:off x="4095837" y="2980253"/>
          <a:ext cx="1250652" cy="875416"/>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kern="1200" dirty="0" smtClean="0"/>
            <a:t>Migrate </a:t>
          </a:r>
          <a:r>
            <a:rPr lang="en-AU" sz="1800" kern="1200" dirty="0" err="1" smtClean="0"/>
            <a:t>Intelledox</a:t>
          </a:r>
          <a:endParaRPr lang="en-AU" sz="1800" kern="1200" dirty="0"/>
        </a:p>
      </dsp:txBody>
      <dsp:txXfrm>
        <a:off x="4138579" y="3022995"/>
        <a:ext cx="1165168" cy="789932"/>
      </dsp:txXfrm>
    </dsp:sp>
    <dsp:sp modelId="{15977F69-D334-459E-B07F-EECBDE7699C6}">
      <dsp:nvSpPr>
        <dsp:cNvPr id="0" name=""/>
        <dsp:cNvSpPr/>
      </dsp:nvSpPr>
      <dsp:spPr>
        <a:xfrm>
          <a:off x="5346489" y="3063743"/>
          <a:ext cx="909605" cy="707549"/>
        </a:xfrm>
        <a:prstGeom prst="rect">
          <a:avLst/>
        </a:prstGeom>
        <a:noFill/>
        <a:ln>
          <a:noFill/>
        </a:ln>
        <a:effectLst/>
      </dsp:spPr>
      <dsp:style>
        <a:lnRef idx="0">
          <a:scrgbClr r="0" g="0" b="0"/>
        </a:lnRef>
        <a:fillRef idx="0">
          <a:scrgbClr r="0" g="0" b="0"/>
        </a:fillRef>
        <a:effectRef idx="0">
          <a:scrgbClr r="0" g="0" b="0"/>
        </a:effectRef>
        <a:fontRef idx="minor"/>
      </dsp:style>
    </dsp:sp>
    <dsp:sp modelId="{BD024628-DB43-4B70-9AF7-E146E66B1643}">
      <dsp:nvSpPr>
        <dsp:cNvPr id="0" name=""/>
        <dsp:cNvSpPr/>
      </dsp:nvSpPr>
      <dsp:spPr>
        <a:xfrm>
          <a:off x="5132761" y="3963634"/>
          <a:ext cx="1250652" cy="875416"/>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kern="1200" dirty="0" smtClean="0"/>
            <a:t>Deploy</a:t>
          </a:r>
          <a:endParaRPr lang="en-AU" sz="1800" kern="1200" dirty="0"/>
        </a:p>
      </dsp:txBody>
      <dsp:txXfrm>
        <a:off x="5175503" y="4006376"/>
        <a:ext cx="1165168" cy="789932"/>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architecture+Icon">
  <dgm:title val="Architecture Layout"/>
  <dgm:desc val="Use to show hierarchical relationships that build from the bottom up. This layout works well for showing architectural components or objects that build on other objects."/>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a:t>
            </a:fld>
            <a:endParaRPr lang="en-AU" dirty="0"/>
          </a:p>
        </p:txBody>
      </p:sp>
    </p:spTree>
    <p:extLst>
      <p:ext uri="{BB962C8B-B14F-4D97-AF65-F5344CB8AC3E}">
        <p14:creationId xmlns:p14="http://schemas.microsoft.com/office/powerpoint/2010/main" val="8044013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13</a:t>
            </a:fld>
            <a:endParaRPr lang="en-AU" dirty="0"/>
          </a:p>
        </p:txBody>
      </p:sp>
    </p:spTree>
    <p:extLst>
      <p:ext uri="{BB962C8B-B14F-4D97-AF65-F5344CB8AC3E}">
        <p14:creationId xmlns:p14="http://schemas.microsoft.com/office/powerpoint/2010/main" val="4640799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14</a:t>
            </a:fld>
            <a:endParaRPr lang="en-AU" dirty="0"/>
          </a:p>
        </p:txBody>
      </p:sp>
    </p:spTree>
    <p:extLst>
      <p:ext uri="{BB962C8B-B14F-4D97-AF65-F5344CB8AC3E}">
        <p14:creationId xmlns:p14="http://schemas.microsoft.com/office/powerpoint/2010/main" val="5497229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16</a:t>
            </a:fld>
            <a:endParaRPr lang="en-AU" dirty="0"/>
          </a:p>
        </p:txBody>
      </p:sp>
    </p:spTree>
    <p:extLst>
      <p:ext uri="{BB962C8B-B14F-4D97-AF65-F5344CB8AC3E}">
        <p14:creationId xmlns:p14="http://schemas.microsoft.com/office/powerpoint/2010/main" val="20914575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17</a:t>
            </a:fld>
            <a:endParaRPr lang="en-AU" dirty="0"/>
          </a:p>
        </p:txBody>
      </p:sp>
    </p:spTree>
    <p:extLst>
      <p:ext uri="{BB962C8B-B14F-4D97-AF65-F5344CB8AC3E}">
        <p14:creationId xmlns:p14="http://schemas.microsoft.com/office/powerpoint/2010/main" val="19257928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18</a:t>
            </a:fld>
            <a:endParaRPr lang="en-AU" dirty="0"/>
          </a:p>
        </p:txBody>
      </p:sp>
    </p:spTree>
    <p:extLst>
      <p:ext uri="{BB962C8B-B14F-4D97-AF65-F5344CB8AC3E}">
        <p14:creationId xmlns:p14="http://schemas.microsoft.com/office/powerpoint/2010/main" val="14248051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19</a:t>
            </a:fld>
            <a:endParaRPr lang="en-AU" dirty="0"/>
          </a:p>
        </p:txBody>
      </p:sp>
    </p:spTree>
    <p:extLst>
      <p:ext uri="{BB962C8B-B14F-4D97-AF65-F5344CB8AC3E}">
        <p14:creationId xmlns:p14="http://schemas.microsoft.com/office/powerpoint/2010/main" val="28224508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20</a:t>
            </a:fld>
            <a:endParaRPr lang="en-AU" dirty="0"/>
          </a:p>
        </p:txBody>
      </p:sp>
    </p:spTree>
    <p:extLst>
      <p:ext uri="{BB962C8B-B14F-4D97-AF65-F5344CB8AC3E}">
        <p14:creationId xmlns:p14="http://schemas.microsoft.com/office/powerpoint/2010/main" val="40364434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21</a:t>
            </a:fld>
            <a:endParaRPr lang="en-AU" dirty="0"/>
          </a:p>
        </p:txBody>
      </p:sp>
    </p:spTree>
    <p:extLst>
      <p:ext uri="{BB962C8B-B14F-4D97-AF65-F5344CB8AC3E}">
        <p14:creationId xmlns:p14="http://schemas.microsoft.com/office/powerpoint/2010/main" val="26954616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AU"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34AC48C-614D-46D0-90EB-1AE9301A1F8C}" type="slidenum">
              <a:rPr lang="en-AU" smtClean="0"/>
              <a:pPr/>
              <a:t>23</a:t>
            </a:fld>
            <a:endParaRPr lang="en-AU" dirty="0"/>
          </a:p>
        </p:txBody>
      </p:sp>
    </p:spTree>
    <p:extLst>
      <p:ext uri="{BB962C8B-B14F-4D97-AF65-F5344CB8AC3E}">
        <p14:creationId xmlns:p14="http://schemas.microsoft.com/office/powerpoint/2010/main" val="29872131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AU"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34AC48C-614D-46D0-90EB-1AE9301A1F8C}" type="slidenum">
              <a:rPr lang="en-AU" smtClean="0"/>
              <a:pPr/>
              <a:t>24</a:t>
            </a:fld>
            <a:endParaRPr lang="en-AU" dirty="0"/>
          </a:p>
        </p:txBody>
      </p:sp>
    </p:spTree>
    <p:extLst>
      <p:ext uri="{BB962C8B-B14F-4D97-AF65-F5344CB8AC3E}">
        <p14:creationId xmlns:p14="http://schemas.microsoft.com/office/powerpoint/2010/main" val="29872131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28</a:t>
            </a:fld>
            <a:endParaRPr lang="en-US">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9/1/2011 2:33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29</a:t>
            </a:fld>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2:32 PM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6</a:t>
            </a:fld>
            <a:endParaRPr lang="en-AU" dirty="0"/>
          </a:p>
        </p:txBody>
      </p:sp>
    </p:spTree>
    <p:extLst>
      <p:ext uri="{BB962C8B-B14F-4D97-AF65-F5344CB8AC3E}">
        <p14:creationId xmlns:p14="http://schemas.microsoft.com/office/powerpoint/2010/main" val="2166718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7</a:t>
            </a:fld>
            <a:endParaRPr lang="en-AU" dirty="0"/>
          </a:p>
        </p:txBody>
      </p:sp>
    </p:spTree>
    <p:extLst>
      <p:ext uri="{BB962C8B-B14F-4D97-AF65-F5344CB8AC3E}">
        <p14:creationId xmlns:p14="http://schemas.microsoft.com/office/powerpoint/2010/main" val="24775967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9</a:t>
            </a:fld>
            <a:endParaRPr lang="en-AU" dirty="0"/>
          </a:p>
        </p:txBody>
      </p:sp>
    </p:spTree>
    <p:extLst>
      <p:ext uri="{BB962C8B-B14F-4D97-AF65-F5344CB8AC3E}">
        <p14:creationId xmlns:p14="http://schemas.microsoft.com/office/powerpoint/2010/main" val="3719208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10</a:t>
            </a:fld>
            <a:endParaRPr lang="en-AU" dirty="0"/>
          </a:p>
        </p:txBody>
      </p:sp>
    </p:spTree>
    <p:extLst>
      <p:ext uri="{BB962C8B-B14F-4D97-AF65-F5344CB8AC3E}">
        <p14:creationId xmlns:p14="http://schemas.microsoft.com/office/powerpoint/2010/main" val="8764418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11</a:t>
            </a:fld>
            <a:endParaRPr lang="en-AU" dirty="0"/>
          </a:p>
        </p:txBody>
      </p:sp>
    </p:spTree>
    <p:extLst>
      <p:ext uri="{BB962C8B-B14F-4D97-AF65-F5344CB8AC3E}">
        <p14:creationId xmlns:p14="http://schemas.microsoft.com/office/powerpoint/2010/main" val="29259623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12</a:t>
            </a:fld>
            <a:endParaRPr lang="en-AU" dirty="0"/>
          </a:p>
        </p:txBody>
      </p:sp>
    </p:spTree>
    <p:extLst>
      <p:ext uri="{BB962C8B-B14F-4D97-AF65-F5344CB8AC3E}">
        <p14:creationId xmlns:p14="http://schemas.microsoft.com/office/powerpoint/2010/main" val="22025491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pPr/>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pPr/>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pPr/>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pPr/>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1126003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379462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8750005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7332440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0054390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540026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pPr/>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23668188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480298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373501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857276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340959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488010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220913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513867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3395462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6083713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pPr/>
              <a:t>1/09/2011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pPr/>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pPr/>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pPr/>
              <a:t>1/09/2011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pPr/>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pPr/>
              <a:t>1/09/2011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64180376"/>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5.png"/><Relationship Id="rId7" Type="http://schemas.openxmlformats.org/officeDocument/2006/relationships/diagramColors" Target="../diagrams/colors2.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21.png"/></Relationships>
</file>

<file path=ppt/slides/_rels/slide13.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22.jpeg"/><Relationship Id="rId7" Type="http://schemas.openxmlformats.org/officeDocument/2006/relationships/diagramQuickStyle" Target="../diagrams/quickStyle4.xm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5.png"/><Relationship Id="rId9" Type="http://schemas.microsoft.com/office/2007/relationships/diagramDrawing" Target="../diagrams/drawing4.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hyperlink" Target="http://msdn.microsoft.com/en-us/library/ee336245.aspx"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5.png"/><Relationship Id="rId4" Type="http://schemas.microsoft.com/office/2007/relationships/hdphoto" Target="../media/hdphoto1.wdp"/></Relationships>
</file>

<file path=ppt/slides/_rels/slide18.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slideLayout" Target="../slideLayouts/slideLayout3.xml"/><Relationship Id="rId7" Type="http://schemas.openxmlformats.org/officeDocument/2006/relationships/image" Target="../media/image5.png"/><Relationship Id="rId2" Type="http://schemas.openxmlformats.org/officeDocument/2006/relationships/audio" Target="../media/media2.wav"/><Relationship Id="rId1" Type="http://schemas.microsoft.com/office/2007/relationships/media" Target="../media/media2.wav"/><Relationship Id="rId6" Type="http://schemas.openxmlformats.org/officeDocument/2006/relationships/hyperlink" Target="http://blogs.msdn.com/b/christophputz/archive/2011/05/26/move-an-asp-net-application-to-the-cloud.aspx" TargetMode="External"/><Relationship Id="rId5" Type="http://schemas.openxmlformats.org/officeDocument/2006/relationships/image" Target="../media/image24.png"/><Relationship Id="rId4"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27.png"/><Relationship Id="rId4" Type="http://schemas.openxmlformats.org/officeDocument/2006/relationships/hyperlink" Target="http://intelledoxteched.cloudapp.net/"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28.jpeg"/></Relationships>
</file>

<file path=ppt/slides/_rels/slide24.xml.rels><?xml version="1.0" encoding="UTF-8" standalone="yes"?>
<Relationships xmlns="http://schemas.openxmlformats.org/package/2006/relationships"><Relationship Id="rId3" Type="http://schemas.openxmlformats.org/officeDocument/2006/relationships/hyperlink" Target="http://intelledoxteched.cloudapp.net/"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hyperlink" Target="http://www.intelledox.com/" TargetMode="External"/><Relationship Id="rId5" Type="http://schemas.openxmlformats.org/officeDocument/2006/relationships/image" Target="../media/image6.jpeg"/><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hyperlink" Target="http://msdn.microsoft.com/en-us/library/ee336245.aspx" TargetMode="External"/><Relationship Id="rId2" Type="http://schemas.openxmlformats.org/officeDocument/2006/relationships/hyperlink" Target="http://www.microsoft.com/windowsazure/sdk/" TargetMode="External"/><Relationship Id="rId1" Type="http://schemas.openxmlformats.org/officeDocument/2006/relationships/slideLayout" Target="../slideLayouts/slideLayout3.xml"/><Relationship Id="rId6" Type="http://schemas.openxmlformats.org/officeDocument/2006/relationships/hyperlink" Target="https://community.dynamics.com/product/crm/crmtechnical/b/crmgirishraja/archive/2011/07/17/sharepoint-2010-and-windows-azure-training-kit-july-2011.aspx" TargetMode="External"/><Relationship Id="rId5" Type="http://schemas.openxmlformats.org/officeDocument/2006/relationships/hyperlink" Target="http://blogs.msdn.com/b/christophputz/archive/2011/05/26/move-an-asp-net-application-to-the-cloud.aspx" TargetMode="External"/><Relationship Id="rId4" Type="http://schemas.openxmlformats.org/officeDocument/2006/relationships/hyperlink" Target="http://msdn.microsoft.com/en-us/library/ee336237.aspx#sqlazure"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30.png"/><Relationship Id="rId7" Type="http://schemas.openxmlformats.org/officeDocument/2006/relationships/image" Target="../media/image32.png"/><Relationship Id="rId2" Type="http://schemas.openxmlformats.org/officeDocument/2006/relationships/notesSlide" Target="../notesSlides/notesSlide20.xml"/><Relationship Id="rId1" Type="http://schemas.openxmlformats.org/officeDocument/2006/relationships/slideLayout" Target="../slideLayouts/slideLayout23.xml"/><Relationship Id="rId6" Type="http://schemas.openxmlformats.org/officeDocument/2006/relationships/image" Target="../media/image31.png"/><Relationship Id="rId11" Type="http://schemas.openxmlformats.org/officeDocument/2006/relationships/image" Target="../media/image34.png"/><Relationship Id="rId5" Type="http://schemas.openxmlformats.org/officeDocument/2006/relationships/hyperlink" Target="http://technet.microsoft.com/en-au" TargetMode="External"/><Relationship Id="rId10" Type="http://schemas.openxmlformats.org/officeDocument/2006/relationships/image" Target="../media/image33.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8.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0.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19.gif"/><Relationship Id="rId5" Type="http://schemas.openxmlformats.org/officeDocument/2006/relationships/image" Target="../media/image5.png"/><Relationship Id="rId4"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INTELLEDOX pre-Azure</a:t>
            </a:r>
            <a:endParaRPr lang="en-US" dirty="0"/>
          </a:p>
        </p:txBody>
      </p:sp>
      <p:sp>
        <p:nvSpPr>
          <p:cNvPr id="3" name="Content Placeholder 2"/>
          <p:cNvSpPr>
            <a:spLocks noGrp="1"/>
          </p:cNvSpPr>
          <p:nvPr>
            <p:ph type="body" idx="1"/>
          </p:nvPr>
        </p:nvSpPr>
        <p:spPr/>
        <p:txBody>
          <a:bodyPr/>
          <a:lstStyle/>
          <a:p>
            <a:r>
              <a:rPr lang="en-AU" dirty="0" smtClean="0"/>
              <a:t>Demonstration</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15929271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16"/>
          <p:cNvSpPr/>
          <p:nvPr/>
        </p:nvSpPr>
        <p:spPr>
          <a:xfrm>
            <a:off x="683568" y="1870224"/>
            <a:ext cx="5734639" cy="1320407"/>
          </a:xfrm>
          <a:custGeom>
            <a:avLst/>
            <a:gdLst>
              <a:gd name="connsiteX0" fmla="*/ 0 w 7905774"/>
              <a:gd name="connsiteY0" fmla="*/ 207874 h 1247220"/>
              <a:gd name="connsiteX1" fmla="*/ 207874 w 7905774"/>
              <a:gd name="connsiteY1" fmla="*/ 0 h 1247220"/>
              <a:gd name="connsiteX2" fmla="*/ 7697900 w 7905774"/>
              <a:gd name="connsiteY2" fmla="*/ 0 h 1247220"/>
              <a:gd name="connsiteX3" fmla="*/ 7905774 w 7905774"/>
              <a:gd name="connsiteY3" fmla="*/ 207874 h 1247220"/>
              <a:gd name="connsiteX4" fmla="*/ 7905774 w 7905774"/>
              <a:gd name="connsiteY4" fmla="*/ 1039346 h 1247220"/>
              <a:gd name="connsiteX5" fmla="*/ 7697900 w 7905774"/>
              <a:gd name="connsiteY5" fmla="*/ 1247220 h 1247220"/>
              <a:gd name="connsiteX6" fmla="*/ 207874 w 7905774"/>
              <a:gd name="connsiteY6" fmla="*/ 1247220 h 1247220"/>
              <a:gd name="connsiteX7" fmla="*/ 0 w 7905774"/>
              <a:gd name="connsiteY7" fmla="*/ 1039346 h 1247220"/>
              <a:gd name="connsiteX8" fmla="*/ 0 w 7905774"/>
              <a:gd name="connsiteY8" fmla="*/ 207874 h 1247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05774" h="1247220">
                <a:moveTo>
                  <a:pt x="0" y="207874"/>
                </a:moveTo>
                <a:cubicBezTo>
                  <a:pt x="0" y="93068"/>
                  <a:pt x="93068" y="0"/>
                  <a:pt x="207874" y="0"/>
                </a:cubicBezTo>
                <a:lnTo>
                  <a:pt x="7697900" y="0"/>
                </a:lnTo>
                <a:cubicBezTo>
                  <a:pt x="7812706" y="0"/>
                  <a:pt x="7905774" y="93068"/>
                  <a:pt x="7905774" y="207874"/>
                </a:cubicBezTo>
                <a:lnTo>
                  <a:pt x="7905774" y="1039346"/>
                </a:lnTo>
                <a:cubicBezTo>
                  <a:pt x="7905774" y="1154152"/>
                  <a:pt x="7812706" y="1247220"/>
                  <a:pt x="7697900" y="1247220"/>
                </a:cubicBezTo>
                <a:lnTo>
                  <a:pt x="207874" y="1247220"/>
                </a:lnTo>
                <a:cubicBezTo>
                  <a:pt x="93068" y="1247220"/>
                  <a:pt x="0" y="1154152"/>
                  <a:pt x="0" y="1039346"/>
                </a:cubicBezTo>
                <a:lnTo>
                  <a:pt x="0" y="207874"/>
                </a:lnTo>
                <a:close/>
              </a:path>
            </a:pathLst>
          </a:custGeom>
        </p:spPr>
        <p:style>
          <a:lnRef idx="2">
            <a:schemeClr val="accent3">
              <a:shade val="50000"/>
            </a:schemeClr>
          </a:lnRef>
          <a:fillRef idx="1">
            <a:schemeClr val="accent3"/>
          </a:fillRef>
          <a:effectRef idx="0">
            <a:schemeClr val="accent3"/>
          </a:effectRef>
          <a:fontRef idx="minor">
            <a:schemeClr val="lt1"/>
          </a:fontRef>
        </p:style>
        <p:txBody>
          <a:bodyPr spcFirstLastPara="0" vert="horz" wrap="square" lIns="259004" tIns="259004" rIns="259004" bIns="259004" numCol="1" spcCol="1270" anchor="ctr" anchorCtr="0">
            <a:noAutofit/>
          </a:bodyPr>
          <a:lstStyle/>
          <a:p>
            <a:pPr lvl="0" algn="l" defTabSz="2311400">
              <a:lnSpc>
                <a:spcPct val="90000"/>
              </a:lnSpc>
              <a:spcBef>
                <a:spcPct val="0"/>
              </a:spcBef>
              <a:spcAft>
                <a:spcPct val="35000"/>
              </a:spcAft>
            </a:pPr>
            <a:r>
              <a:rPr lang="en-AU" sz="3200" kern="1200" dirty="0" smtClean="0"/>
              <a:t>Browser</a:t>
            </a:r>
            <a:endParaRPr lang="en-AU" sz="3200" kern="1200" dirty="0"/>
          </a:p>
        </p:txBody>
      </p:sp>
      <p:sp>
        <p:nvSpPr>
          <p:cNvPr id="18" name="Freeform 17"/>
          <p:cNvSpPr/>
          <p:nvPr/>
        </p:nvSpPr>
        <p:spPr>
          <a:xfrm>
            <a:off x="683569" y="3254505"/>
            <a:ext cx="7829748" cy="1320407"/>
          </a:xfrm>
          <a:custGeom>
            <a:avLst/>
            <a:gdLst>
              <a:gd name="connsiteX0" fmla="*/ 0 w 7905774"/>
              <a:gd name="connsiteY0" fmla="*/ 207874 h 1247220"/>
              <a:gd name="connsiteX1" fmla="*/ 207874 w 7905774"/>
              <a:gd name="connsiteY1" fmla="*/ 0 h 1247220"/>
              <a:gd name="connsiteX2" fmla="*/ 7697900 w 7905774"/>
              <a:gd name="connsiteY2" fmla="*/ 0 h 1247220"/>
              <a:gd name="connsiteX3" fmla="*/ 7905774 w 7905774"/>
              <a:gd name="connsiteY3" fmla="*/ 207874 h 1247220"/>
              <a:gd name="connsiteX4" fmla="*/ 7905774 w 7905774"/>
              <a:gd name="connsiteY4" fmla="*/ 1039346 h 1247220"/>
              <a:gd name="connsiteX5" fmla="*/ 7697900 w 7905774"/>
              <a:gd name="connsiteY5" fmla="*/ 1247220 h 1247220"/>
              <a:gd name="connsiteX6" fmla="*/ 207874 w 7905774"/>
              <a:gd name="connsiteY6" fmla="*/ 1247220 h 1247220"/>
              <a:gd name="connsiteX7" fmla="*/ 0 w 7905774"/>
              <a:gd name="connsiteY7" fmla="*/ 1039346 h 1247220"/>
              <a:gd name="connsiteX8" fmla="*/ 0 w 7905774"/>
              <a:gd name="connsiteY8" fmla="*/ 207874 h 1247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05774" h="1247220">
                <a:moveTo>
                  <a:pt x="0" y="207874"/>
                </a:moveTo>
                <a:cubicBezTo>
                  <a:pt x="0" y="93068"/>
                  <a:pt x="93068" y="0"/>
                  <a:pt x="207874" y="0"/>
                </a:cubicBezTo>
                <a:lnTo>
                  <a:pt x="7697900" y="0"/>
                </a:lnTo>
                <a:cubicBezTo>
                  <a:pt x="7812706" y="0"/>
                  <a:pt x="7905774" y="93068"/>
                  <a:pt x="7905774" y="207874"/>
                </a:cubicBezTo>
                <a:lnTo>
                  <a:pt x="7905774" y="1039346"/>
                </a:lnTo>
                <a:cubicBezTo>
                  <a:pt x="7905774" y="1154152"/>
                  <a:pt x="7812706" y="1247220"/>
                  <a:pt x="7697900" y="1247220"/>
                </a:cubicBezTo>
                <a:lnTo>
                  <a:pt x="207874" y="1247220"/>
                </a:lnTo>
                <a:cubicBezTo>
                  <a:pt x="93068" y="1247220"/>
                  <a:pt x="0" y="1154152"/>
                  <a:pt x="0" y="1039346"/>
                </a:cubicBezTo>
                <a:lnTo>
                  <a:pt x="0" y="207874"/>
                </a:lnTo>
                <a:close/>
              </a:path>
            </a:pathLst>
          </a:custGeom>
        </p:spPr>
        <p:style>
          <a:lnRef idx="2">
            <a:schemeClr val="accent2">
              <a:shade val="50000"/>
            </a:schemeClr>
          </a:lnRef>
          <a:fillRef idx="1">
            <a:schemeClr val="accent2"/>
          </a:fillRef>
          <a:effectRef idx="0">
            <a:schemeClr val="accent2"/>
          </a:effectRef>
          <a:fontRef idx="minor">
            <a:schemeClr val="lt1"/>
          </a:fontRef>
        </p:style>
        <p:txBody>
          <a:bodyPr spcFirstLastPara="0" vert="horz" wrap="square" lIns="259004" tIns="259004" rIns="259004" bIns="259004" numCol="1" spcCol="1270" anchor="ctr" anchorCtr="0">
            <a:noAutofit/>
          </a:bodyPr>
          <a:lstStyle/>
          <a:p>
            <a:pPr lvl="0" algn="l" defTabSz="2311400">
              <a:lnSpc>
                <a:spcPct val="90000"/>
              </a:lnSpc>
              <a:spcBef>
                <a:spcPct val="0"/>
              </a:spcBef>
              <a:spcAft>
                <a:spcPct val="35000"/>
              </a:spcAft>
            </a:pPr>
            <a:r>
              <a:rPr lang="en-AU" sz="3200" kern="1200" dirty="0" smtClean="0"/>
              <a:t>IIS</a:t>
            </a:r>
            <a:endParaRPr lang="en-AU" sz="3200" kern="1200" dirty="0"/>
          </a:p>
        </p:txBody>
      </p:sp>
      <p:sp>
        <p:nvSpPr>
          <p:cNvPr id="19" name="Freeform 18"/>
          <p:cNvSpPr/>
          <p:nvPr/>
        </p:nvSpPr>
        <p:spPr>
          <a:xfrm>
            <a:off x="683569" y="4656431"/>
            <a:ext cx="7833766" cy="1320407"/>
          </a:xfrm>
          <a:custGeom>
            <a:avLst/>
            <a:gdLst>
              <a:gd name="connsiteX0" fmla="*/ 0 w 7905774"/>
              <a:gd name="connsiteY0" fmla="*/ 207874 h 1247220"/>
              <a:gd name="connsiteX1" fmla="*/ 207874 w 7905774"/>
              <a:gd name="connsiteY1" fmla="*/ 0 h 1247220"/>
              <a:gd name="connsiteX2" fmla="*/ 7697900 w 7905774"/>
              <a:gd name="connsiteY2" fmla="*/ 0 h 1247220"/>
              <a:gd name="connsiteX3" fmla="*/ 7905774 w 7905774"/>
              <a:gd name="connsiteY3" fmla="*/ 207874 h 1247220"/>
              <a:gd name="connsiteX4" fmla="*/ 7905774 w 7905774"/>
              <a:gd name="connsiteY4" fmla="*/ 1039346 h 1247220"/>
              <a:gd name="connsiteX5" fmla="*/ 7697900 w 7905774"/>
              <a:gd name="connsiteY5" fmla="*/ 1247220 h 1247220"/>
              <a:gd name="connsiteX6" fmla="*/ 207874 w 7905774"/>
              <a:gd name="connsiteY6" fmla="*/ 1247220 h 1247220"/>
              <a:gd name="connsiteX7" fmla="*/ 0 w 7905774"/>
              <a:gd name="connsiteY7" fmla="*/ 1039346 h 1247220"/>
              <a:gd name="connsiteX8" fmla="*/ 0 w 7905774"/>
              <a:gd name="connsiteY8" fmla="*/ 207874 h 1247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05774" h="1247220">
                <a:moveTo>
                  <a:pt x="0" y="207874"/>
                </a:moveTo>
                <a:cubicBezTo>
                  <a:pt x="0" y="93068"/>
                  <a:pt x="93068" y="0"/>
                  <a:pt x="207874" y="0"/>
                </a:cubicBezTo>
                <a:lnTo>
                  <a:pt x="7697900" y="0"/>
                </a:lnTo>
                <a:cubicBezTo>
                  <a:pt x="7812706" y="0"/>
                  <a:pt x="7905774" y="93068"/>
                  <a:pt x="7905774" y="207874"/>
                </a:cubicBezTo>
                <a:lnTo>
                  <a:pt x="7905774" y="1039346"/>
                </a:lnTo>
                <a:cubicBezTo>
                  <a:pt x="7905774" y="1154152"/>
                  <a:pt x="7812706" y="1247220"/>
                  <a:pt x="7697900" y="1247220"/>
                </a:cubicBezTo>
                <a:lnTo>
                  <a:pt x="207874" y="1247220"/>
                </a:lnTo>
                <a:cubicBezTo>
                  <a:pt x="93068" y="1247220"/>
                  <a:pt x="0" y="1154152"/>
                  <a:pt x="0" y="1039346"/>
                </a:cubicBezTo>
                <a:lnTo>
                  <a:pt x="0" y="207874"/>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spcFirstLastPara="0" vert="horz" wrap="square" lIns="259004" tIns="259004" rIns="259004" bIns="259004" numCol="1" spcCol="1270" anchor="ctr" anchorCtr="0">
            <a:noAutofit/>
          </a:bodyPr>
          <a:lstStyle/>
          <a:p>
            <a:pPr lvl="0" algn="l" defTabSz="2311400">
              <a:lnSpc>
                <a:spcPct val="90000"/>
              </a:lnSpc>
              <a:spcBef>
                <a:spcPct val="0"/>
              </a:spcBef>
              <a:spcAft>
                <a:spcPct val="35000"/>
              </a:spcAft>
            </a:pPr>
            <a:r>
              <a:rPr lang="en-AU" sz="3200" kern="1200" dirty="0" smtClean="0"/>
              <a:t>SQL</a:t>
            </a:r>
            <a:endParaRPr lang="en-AU" sz="3200" kern="1200" dirty="0"/>
          </a:p>
        </p:txBody>
      </p:sp>
      <p:sp>
        <p:nvSpPr>
          <p:cNvPr id="2" name="Title 1"/>
          <p:cNvSpPr>
            <a:spLocks noGrp="1"/>
          </p:cNvSpPr>
          <p:nvPr>
            <p:ph type="title"/>
          </p:nvPr>
        </p:nvSpPr>
        <p:spPr/>
        <p:txBody>
          <a:bodyPr/>
          <a:lstStyle/>
          <a:p>
            <a:r>
              <a:rPr lang="en-US" dirty="0" smtClean="0"/>
              <a:t>Intelledox Architecture</a:t>
            </a:r>
            <a:endParaRPr lang="en-US"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pic>
        <p:nvPicPr>
          <p:cNvPr id="6" name="Picture 3" descr="U:\Graphic Design\Intelledox\Logos\PNGs\Intelledox-2010-Logo-White(NoTaglin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34804" y="0"/>
            <a:ext cx="1477029" cy="47081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Diagram 4"/>
          <p:cNvGraphicFramePr/>
          <p:nvPr>
            <p:extLst>
              <p:ext uri="{D42A27DB-BD31-4B8C-83A1-F6EECF244321}">
                <p14:modId xmlns:p14="http://schemas.microsoft.com/office/powerpoint/2010/main" val="354503289"/>
              </p:ext>
            </p:extLst>
          </p:nvPr>
        </p:nvGraphicFramePr>
        <p:xfrm>
          <a:off x="2364433" y="1885280"/>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5500775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extLst>
              <p:ext uri="{D42A27DB-BD31-4B8C-83A1-F6EECF244321}">
                <p14:modId xmlns:p14="http://schemas.microsoft.com/office/powerpoint/2010/main" val="3004292059"/>
              </p:ext>
            </p:extLst>
          </p:nvPr>
        </p:nvGraphicFramePr>
        <p:xfrm>
          <a:off x="899592" y="1916832"/>
          <a:ext cx="7344816" cy="43924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p:txBody>
          <a:bodyPr/>
          <a:lstStyle/>
          <a:p>
            <a:r>
              <a:rPr lang="en-US" dirty="0" smtClean="0"/>
              <a:t>Figuring Out Azure</a:t>
            </a:r>
            <a:endParaRPr lang="en-US"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pic>
        <p:nvPicPr>
          <p:cNvPr id="6" name="Picture 3" descr="U:\Graphic Design\Intelledox\Logos\PNGs\Intelledox-2010-Logo-White(NoTagline).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634804" y="0"/>
            <a:ext cx="1477029" cy="470815"/>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p:cNvGrpSpPr/>
          <p:nvPr/>
        </p:nvGrpSpPr>
        <p:grpSpPr>
          <a:xfrm>
            <a:off x="323528" y="4005064"/>
            <a:ext cx="1878315" cy="1869968"/>
            <a:chOff x="-1910502" y="3178091"/>
            <a:chExt cx="1878315" cy="1869968"/>
          </a:xfrm>
        </p:grpSpPr>
        <p:pic>
          <p:nvPicPr>
            <p:cNvPr id="3" name="Picture 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910502" y="3178091"/>
              <a:ext cx="1878315" cy="1869968"/>
            </a:xfrm>
            <a:prstGeom prst="rect">
              <a:avLst/>
            </a:prstGeom>
            <a:effectLst>
              <a:outerShdw blurRad="50800" dist="38100" dir="10800000" algn="r" rotWithShape="0">
                <a:prstClr val="black">
                  <a:alpha val="40000"/>
                </a:prstClr>
              </a:outerShdw>
            </a:effectLst>
          </p:spPr>
        </p:pic>
        <p:sp>
          <p:nvSpPr>
            <p:cNvPr id="9" name="TextBox 8"/>
            <p:cNvSpPr txBox="1"/>
            <p:nvPr/>
          </p:nvSpPr>
          <p:spPr>
            <a:xfrm>
              <a:off x="-1666937" y="3882242"/>
              <a:ext cx="1391184" cy="830997"/>
            </a:xfrm>
            <a:prstGeom prst="rect">
              <a:avLst/>
            </a:prstGeom>
            <a:noFill/>
          </p:spPr>
          <p:txBody>
            <a:bodyPr wrap="square" rtlCol="0">
              <a:spAutoFit/>
            </a:bodyPr>
            <a:lstStyle/>
            <a:p>
              <a:pPr algn="ctr"/>
              <a:r>
                <a:rPr lang="en-AU" sz="2400" dirty="0" smtClean="0"/>
                <a:t>Director/</a:t>
              </a:r>
            </a:p>
            <a:p>
              <a:pPr algn="ctr"/>
              <a:r>
                <a:rPr lang="en-AU" sz="2400" dirty="0" smtClean="0"/>
                <a:t>Designer</a:t>
              </a:r>
              <a:endParaRPr lang="en-AU" sz="2400" dirty="0"/>
            </a:p>
          </p:txBody>
        </p:sp>
      </p:grpSp>
      <p:grpSp>
        <p:nvGrpSpPr>
          <p:cNvPr id="11" name="Group 10"/>
          <p:cNvGrpSpPr/>
          <p:nvPr/>
        </p:nvGrpSpPr>
        <p:grpSpPr>
          <a:xfrm>
            <a:off x="1835696" y="4005064"/>
            <a:ext cx="1878315" cy="1869968"/>
            <a:chOff x="-1910502" y="3178091"/>
            <a:chExt cx="1878315" cy="1869968"/>
          </a:xfrm>
        </p:grpSpPr>
        <p:pic>
          <p:nvPicPr>
            <p:cNvPr id="12" name="Picture 1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910502" y="3178091"/>
              <a:ext cx="1878315" cy="1869968"/>
            </a:xfrm>
            <a:prstGeom prst="rect">
              <a:avLst/>
            </a:prstGeom>
            <a:effectLst>
              <a:outerShdw blurRad="50800" dist="38100" dir="10800000" algn="r" rotWithShape="0">
                <a:prstClr val="black">
                  <a:alpha val="40000"/>
                </a:prstClr>
              </a:outerShdw>
            </a:effectLst>
          </p:spPr>
        </p:pic>
        <p:sp>
          <p:nvSpPr>
            <p:cNvPr id="13" name="TextBox 12"/>
            <p:cNvSpPr txBox="1"/>
            <p:nvPr/>
          </p:nvSpPr>
          <p:spPr>
            <a:xfrm>
              <a:off x="-1666937" y="3882242"/>
              <a:ext cx="1391184" cy="461665"/>
            </a:xfrm>
            <a:prstGeom prst="rect">
              <a:avLst/>
            </a:prstGeom>
            <a:noFill/>
          </p:spPr>
          <p:txBody>
            <a:bodyPr wrap="square" rtlCol="0">
              <a:spAutoFit/>
            </a:bodyPr>
            <a:lstStyle/>
            <a:p>
              <a:pPr algn="ctr"/>
              <a:r>
                <a:rPr lang="en-AU" sz="2400" dirty="0" smtClean="0"/>
                <a:t>Producer</a:t>
              </a:r>
              <a:endParaRPr lang="en-AU" sz="2400" dirty="0"/>
            </a:p>
          </p:txBody>
        </p:sp>
      </p:grpSp>
      <p:grpSp>
        <p:nvGrpSpPr>
          <p:cNvPr id="14" name="Group 13"/>
          <p:cNvGrpSpPr/>
          <p:nvPr/>
        </p:nvGrpSpPr>
        <p:grpSpPr>
          <a:xfrm>
            <a:off x="3755674" y="4761005"/>
            <a:ext cx="1878315" cy="1869968"/>
            <a:chOff x="-1910502" y="3178091"/>
            <a:chExt cx="1878315" cy="1869968"/>
          </a:xfrm>
        </p:grpSpPr>
        <p:pic>
          <p:nvPicPr>
            <p:cNvPr id="15" name="Picture 1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910502" y="3178091"/>
              <a:ext cx="1878315" cy="1869968"/>
            </a:xfrm>
            <a:prstGeom prst="rect">
              <a:avLst/>
            </a:prstGeom>
            <a:effectLst>
              <a:outerShdw blurRad="50800" dist="38100" dir="10800000" algn="r" rotWithShape="0">
                <a:prstClr val="black">
                  <a:alpha val="40000"/>
                </a:prstClr>
              </a:outerShdw>
            </a:effectLst>
          </p:spPr>
        </p:pic>
        <p:sp>
          <p:nvSpPr>
            <p:cNvPr id="16" name="TextBox 15"/>
            <p:cNvSpPr txBox="1"/>
            <p:nvPr/>
          </p:nvSpPr>
          <p:spPr>
            <a:xfrm>
              <a:off x="-1666937" y="3882242"/>
              <a:ext cx="1391184" cy="461665"/>
            </a:xfrm>
            <a:prstGeom prst="rect">
              <a:avLst/>
            </a:prstGeom>
            <a:noFill/>
          </p:spPr>
          <p:txBody>
            <a:bodyPr wrap="square" rtlCol="0">
              <a:spAutoFit/>
            </a:bodyPr>
            <a:lstStyle/>
            <a:p>
              <a:pPr algn="ctr"/>
              <a:r>
                <a:rPr lang="en-AU" sz="2400" dirty="0" smtClean="0"/>
                <a:t>Database</a:t>
              </a:r>
              <a:endParaRPr lang="en-AU" sz="2400" dirty="0"/>
            </a:p>
          </p:txBody>
        </p:sp>
      </p:grpSp>
    </p:spTree>
    <p:extLst>
      <p:ext uri="{BB962C8B-B14F-4D97-AF65-F5344CB8AC3E}">
        <p14:creationId xmlns:p14="http://schemas.microsoft.com/office/powerpoint/2010/main" val="2584806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0-#ppt_w/2"/>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nurturingyoursuccessblog.com/wp-content/uploads/2009/06/baby-step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4088" y="2132856"/>
            <a:ext cx="3448050" cy="344805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The Build: Baby Steps</a:t>
            </a:r>
            <a:endParaRPr lang="en-US"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pic>
        <p:nvPicPr>
          <p:cNvPr id="6" name="Picture 3" descr="U:\Graphic Design\Intelledox\Logos\PNGs\Intelledox-2010-Logo-White(NoTaglin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34804" y="0"/>
            <a:ext cx="1477029" cy="47081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Diagram 4"/>
          <p:cNvGraphicFramePr/>
          <p:nvPr>
            <p:extLst>
              <p:ext uri="{D42A27DB-BD31-4B8C-83A1-F6EECF244321}">
                <p14:modId xmlns:p14="http://schemas.microsoft.com/office/powerpoint/2010/main" val="1347338119"/>
              </p:ext>
            </p:extLst>
          </p:nvPr>
        </p:nvGraphicFramePr>
        <p:xfrm>
          <a:off x="659904" y="1556792"/>
          <a:ext cx="7368480" cy="486916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6295098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Database: SQL Azure</a:t>
            </a:r>
            <a:endParaRPr lang="en-US" dirty="0"/>
          </a:p>
        </p:txBody>
      </p:sp>
      <p:sp>
        <p:nvSpPr>
          <p:cNvPr id="3" name="Content Placeholder 2"/>
          <p:cNvSpPr>
            <a:spLocks noGrp="1"/>
          </p:cNvSpPr>
          <p:nvPr>
            <p:ph idx="1"/>
          </p:nvPr>
        </p:nvSpPr>
        <p:spPr/>
        <p:txBody>
          <a:bodyPr>
            <a:normAutofit/>
          </a:bodyPr>
          <a:lstStyle/>
          <a:p>
            <a:r>
              <a:rPr lang="en-US" dirty="0" smtClean="0"/>
              <a:t>Create a blank database</a:t>
            </a:r>
          </a:p>
          <a:p>
            <a:r>
              <a:rPr lang="en-US" dirty="0" smtClean="0"/>
              <a:t>Generate scripts from Intelledox DB</a:t>
            </a:r>
          </a:p>
          <a:p>
            <a:pPr lvl="1"/>
            <a:r>
              <a:rPr lang="en-US" dirty="0" smtClean="0"/>
              <a:t>SQL Server 2008 R2 “Generate Scripts”</a:t>
            </a:r>
          </a:p>
          <a:p>
            <a:pPr lvl="1"/>
            <a:r>
              <a:rPr lang="en-US" dirty="0" smtClean="0"/>
              <a:t>Advanced Scripting Options – Script for the database engine type set to “SQL Azure Database”</a:t>
            </a:r>
          </a:p>
          <a:p>
            <a:r>
              <a:rPr lang="en-US" dirty="0" smtClean="0"/>
              <a:t>Copy &amp; Paste script to SQL Azure</a:t>
            </a:r>
          </a:p>
          <a:p>
            <a:r>
              <a:rPr lang="en-US" dirty="0" smtClean="0"/>
              <a:t>Execute … fix (clustered indexes) … repeat</a:t>
            </a:r>
          </a:p>
          <a:p>
            <a:r>
              <a:rPr lang="en-US" dirty="0" smtClean="0"/>
              <a:t>Test (local app with SQL Azure connection string)</a:t>
            </a:r>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pic>
        <p:nvPicPr>
          <p:cNvPr id="5" name="Picture 3" descr="U:\Graphic Design\Intelledox\Logos\PNGs\Intelledox-2010-Logo-White(NoTaglin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34804" y="0"/>
            <a:ext cx="1477029" cy="470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14285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INTELLEDOX DATABASE</a:t>
            </a:r>
            <a:br>
              <a:rPr lang="en-US" dirty="0" smtClean="0"/>
            </a:br>
            <a:endParaRPr lang="en-US" dirty="0"/>
          </a:p>
        </p:txBody>
      </p:sp>
      <p:sp>
        <p:nvSpPr>
          <p:cNvPr id="3" name="Content Placeholder 2"/>
          <p:cNvSpPr>
            <a:spLocks noGrp="1"/>
          </p:cNvSpPr>
          <p:nvPr>
            <p:ph type="body" idx="1"/>
          </p:nvPr>
        </p:nvSpPr>
        <p:spPr/>
        <p:txBody>
          <a:bodyPr/>
          <a:lstStyle/>
          <a:p>
            <a:r>
              <a:rPr lang="en-AU" dirty="0" smtClean="0"/>
              <a:t>Demonstration</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24105290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Tips for SQL Azure</a:t>
            </a:r>
            <a:endParaRPr lang="en-US" dirty="0"/>
          </a:p>
        </p:txBody>
      </p:sp>
      <p:sp>
        <p:nvSpPr>
          <p:cNvPr id="3" name="Content Placeholder 2"/>
          <p:cNvSpPr>
            <a:spLocks noGrp="1"/>
          </p:cNvSpPr>
          <p:nvPr>
            <p:ph idx="1"/>
          </p:nvPr>
        </p:nvSpPr>
        <p:spPr>
          <a:xfrm>
            <a:off x="457200" y="2276872"/>
            <a:ext cx="8507288" cy="3849291"/>
          </a:xfrm>
        </p:spPr>
        <p:txBody>
          <a:bodyPr>
            <a:normAutofit/>
          </a:bodyPr>
          <a:lstStyle/>
          <a:p>
            <a:r>
              <a:rPr lang="en-US" dirty="0" smtClean="0"/>
              <a:t>Check limitations and fix your app</a:t>
            </a:r>
          </a:p>
          <a:p>
            <a:pPr lvl="1"/>
            <a:r>
              <a:rPr lang="en-US" dirty="0" smtClean="0"/>
              <a:t>Tables must have clustered index</a:t>
            </a:r>
          </a:p>
          <a:p>
            <a:pPr lvl="1"/>
            <a:r>
              <a:rPr lang="en-US" dirty="0" smtClean="0"/>
              <a:t>Many system stored procedures disabled</a:t>
            </a:r>
          </a:p>
          <a:p>
            <a:pPr lvl="1"/>
            <a:r>
              <a:rPr lang="en-US" dirty="0" smtClean="0"/>
              <a:t>Full text search indexing not supported</a:t>
            </a:r>
          </a:p>
          <a:p>
            <a:r>
              <a:rPr lang="en-US" dirty="0" smtClean="0"/>
              <a:t>General guidelines </a:t>
            </a:r>
            <a:r>
              <a:rPr lang="en-US" dirty="0"/>
              <a:t>and limitations</a:t>
            </a:r>
            <a:r>
              <a:rPr lang="en-US" dirty="0" smtClean="0"/>
              <a:t>:</a:t>
            </a:r>
          </a:p>
          <a:p>
            <a:pPr lvl="1"/>
            <a:r>
              <a:rPr lang="en-US" dirty="0" smtClean="0">
                <a:hlinkClick r:id="rId3"/>
              </a:rPr>
              <a:t>http</a:t>
            </a:r>
            <a:r>
              <a:rPr lang="en-US" dirty="0">
                <a:hlinkClick r:id="rId3"/>
              </a:rPr>
              <a:t>://</a:t>
            </a:r>
            <a:r>
              <a:rPr lang="en-US" dirty="0" smtClean="0">
                <a:hlinkClick r:id="rId3"/>
              </a:rPr>
              <a:t>msdn.microsoft.com/en-us/library/ee336245.aspx</a:t>
            </a:r>
            <a:endParaRPr lang="en-US" dirty="0" smtClean="0"/>
          </a:p>
          <a:p>
            <a:r>
              <a:rPr lang="en-US" dirty="0"/>
              <a:t>Use SQL Server Management </a:t>
            </a:r>
            <a:r>
              <a:rPr lang="en-US" dirty="0" smtClean="0"/>
              <a:t>Studio</a:t>
            </a:r>
            <a:endParaRPr lang="en-US"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pic>
        <p:nvPicPr>
          <p:cNvPr id="5" name="Picture 3" descr="U:\Graphic Design\Intelledox\Logos\PNGs\Intelledox-2010-Logo-White(NoTaglin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34804" y="0"/>
            <a:ext cx="1477029" cy="470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17855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www.sfgate.com/blogs/images/sfgate/sfmoms/2009/02/01/dreamstime_184924.jp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827663" y="1772816"/>
            <a:ext cx="2483768" cy="186282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First Azure Application</a:t>
            </a:r>
            <a:br>
              <a:rPr lang="en-US" dirty="0" smtClean="0"/>
            </a:br>
            <a:r>
              <a:rPr lang="en-US" dirty="0" smtClean="0"/>
              <a:t>&amp; deployment</a:t>
            </a:r>
            <a:endParaRPr lang="en-US" dirty="0"/>
          </a:p>
        </p:txBody>
      </p:sp>
      <p:sp>
        <p:nvSpPr>
          <p:cNvPr id="3" name="Content Placeholder 2"/>
          <p:cNvSpPr>
            <a:spLocks noGrp="1"/>
          </p:cNvSpPr>
          <p:nvPr>
            <p:ph type="body" idx="1"/>
          </p:nvPr>
        </p:nvSpPr>
        <p:spPr/>
        <p:txBody>
          <a:bodyPr>
            <a:normAutofit/>
          </a:bodyPr>
          <a:lstStyle/>
          <a:p>
            <a:r>
              <a:rPr lang="en-US" dirty="0" smtClean="0"/>
              <a:t>Demonstration</a:t>
            </a:r>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pic>
        <p:nvPicPr>
          <p:cNvPr id="6" name="Picture 3" descr="U:\Graphic Design\Intelledox\Logos\PNGs\Intelledox-2010-Logo-White(NoTaglin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34804" y="0"/>
            <a:ext cx="1477029" cy="470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14285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0043" y="2708920"/>
            <a:ext cx="8212357" cy="3419088"/>
          </a:xfrm>
          <a:prstGeom prst="rect">
            <a:avLst/>
          </a:prstGeom>
        </p:spPr>
      </p:pic>
      <p:sp>
        <p:nvSpPr>
          <p:cNvPr id="2" name="Title 1"/>
          <p:cNvSpPr>
            <a:spLocks noGrp="1"/>
          </p:cNvSpPr>
          <p:nvPr>
            <p:ph type="title"/>
          </p:nvPr>
        </p:nvSpPr>
        <p:spPr/>
        <p:txBody>
          <a:bodyPr>
            <a:normAutofit/>
          </a:bodyPr>
          <a:lstStyle/>
          <a:p>
            <a:r>
              <a:rPr lang="en-US" dirty="0" smtClean="0"/>
              <a:t>First Intelledox Azure Deployment</a:t>
            </a:r>
            <a:endParaRPr lang="en-US" dirty="0"/>
          </a:p>
        </p:txBody>
      </p:sp>
      <p:sp>
        <p:nvSpPr>
          <p:cNvPr id="3" name="Content Placeholder 2"/>
          <p:cNvSpPr>
            <a:spLocks noGrp="1"/>
          </p:cNvSpPr>
          <p:nvPr>
            <p:ph idx="1"/>
          </p:nvPr>
        </p:nvSpPr>
        <p:spPr/>
        <p:txBody>
          <a:bodyPr/>
          <a:lstStyle/>
          <a:p>
            <a:r>
              <a:rPr lang="en-US" dirty="0" smtClean="0"/>
              <a:t>Used </a:t>
            </a:r>
            <a:r>
              <a:rPr lang="en-US" dirty="0" err="1" smtClean="0">
                <a:hlinkClick r:id="rId6"/>
              </a:rPr>
              <a:t>Christoph’s</a:t>
            </a:r>
            <a:r>
              <a:rPr lang="en-US" dirty="0" smtClean="0">
                <a:hlinkClick r:id="rId6"/>
              </a:rPr>
              <a:t> Blog</a:t>
            </a:r>
            <a:r>
              <a:rPr lang="en-US" dirty="0" smtClean="0"/>
              <a:t> for migration steps</a:t>
            </a:r>
          </a:p>
          <a:p>
            <a:r>
              <a:rPr lang="en-US" dirty="0" smtClean="0"/>
              <a:t>Should be simple to do the same for Intelledox… </a:t>
            </a:r>
            <a:r>
              <a:rPr lang="en-US" i="1" dirty="0" smtClean="0"/>
              <a:t>right?</a:t>
            </a:r>
            <a:endParaRPr lang="en-US" i="1"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Picture 3" descr="U:\Graphic Design\Intelledox\Logos\PNGs\Intelledox-2010-Logo-White(NoTagline).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34804" y="0"/>
            <a:ext cx="1477029" cy="470815"/>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345702" y="3890665"/>
            <a:ext cx="8435964" cy="175432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Web Sites ≠ Web </a:t>
            </a: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Application</a:t>
            </a:r>
          </a:p>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Projects</a:t>
            </a:r>
            <a:endPar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6" name="kapow.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9451776" y="4767828"/>
            <a:ext cx="609600" cy="609600"/>
          </a:xfrm>
          <a:prstGeom prst="rect">
            <a:avLst/>
          </a:prstGeom>
        </p:spPr>
      </p:pic>
    </p:spTree>
    <p:extLst>
      <p:ext uri="{BB962C8B-B14F-4D97-AF65-F5344CB8AC3E}">
        <p14:creationId xmlns:p14="http://schemas.microsoft.com/office/powerpoint/2010/main" val="1671428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32" presetClass="emph" presetSubtype="0" fill="hold" nodeType="afterEffect">
                                  <p:stCondLst>
                                    <p:cond delay="0"/>
                                  </p:stCondLst>
                                  <p:childTnLst>
                                    <p:animRot by="120000">
                                      <p:cBhvr>
                                        <p:cTn id="12" dur="100" fill="hold">
                                          <p:stCondLst>
                                            <p:cond delay="0"/>
                                          </p:stCondLst>
                                        </p:cTn>
                                        <p:tgtEl>
                                          <p:spTgt spid="8"/>
                                        </p:tgtEl>
                                        <p:attrNameLst>
                                          <p:attrName>r</p:attrName>
                                        </p:attrNameLst>
                                      </p:cBhvr>
                                    </p:animRot>
                                    <p:animRot by="-240000">
                                      <p:cBhvr>
                                        <p:cTn id="13" dur="200" fill="hold">
                                          <p:stCondLst>
                                            <p:cond delay="200"/>
                                          </p:stCondLst>
                                        </p:cTn>
                                        <p:tgtEl>
                                          <p:spTgt spid="8"/>
                                        </p:tgtEl>
                                        <p:attrNameLst>
                                          <p:attrName>r</p:attrName>
                                        </p:attrNameLst>
                                      </p:cBhvr>
                                    </p:animRot>
                                    <p:animRot by="240000">
                                      <p:cBhvr>
                                        <p:cTn id="14" dur="200" fill="hold">
                                          <p:stCondLst>
                                            <p:cond delay="400"/>
                                          </p:stCondLst>
                                        </p:cTn>
                                        <p:tgtEl>
                                          <p:spTgt spid="8"/>
                                        </p:tgtEl>
                                        <p:attrNameLst>
                                          <p:attrName>r</p:attrName>
                                        </p:attrNameLst>
                                      </p:cBhvr>
                                    </p:animRot>
                                    <p:animRot by="-240000">
                                      <p:cBhvr>
                                        <p:cTn id="15" dur="200" fill="hold">
                                          <p:stCondLst>
                                            <p:cond delay="600"/>
                                          </p:stCondLst>
                                        </p:cTn>
                                        <p:tgtEl>
                                          <p:spTgt spid="8"/>
                                        </p:tgtEl>
                                        <p:attrNameLst>
                                          <p:attrName>r</p:attrName>
                                        </p:attrNameLst>
                                      </p:cBhvr>
                                    </p:animRot>
                                    <p:animRot by="120000">
                                      <p:cBhvr>
                                        <p:cTn id="16" dur="200" fill="hold">
                                          <p:stCondLst>
                                            <p:cond delay="800"/>
                                          </p:stCondLst>
                                        </p:cTn>
                                        <p:tgtEl>
                                          <p:spTgt spid="8"/>
                                        </p:tgtEl>
                                        <p:attrNameLst>
                                          <p:attrName>r</p:attrName>
                                        </p:attrNameLst>
                                      </p:cBhvr>
                                    </p:animRot>
                                  </p:childTnLst>
                                </p:cTn>
                              </p:par>
                              <p:par>
                                <p:cTn id="17" presetID="1" presetClass="mediacall" presetSubtype="0" fill="hold" nodeType="withEffect">
                                  <p:stCondLst>
                                    <p:cond delay="0"/>
                                  </p:stCondLst>
                                  <p:childTnLst>
                                    <p:cmd type="call" cmd="playFrom(0.0)">
                                      <p:cBhvr>
                                        <p:cTn id="18" dur="485" fill="hold"/>
                                        <p:tgtEl>
                                          <p:spTgt spid="6"/>
                                        </p:tgtEl>
                                      </p:cBhvr>
                                    </p:cmd>
                                  </p:childTnLst>
                                </p:cTn>
                              </p:par>
                            </p:childTnLst>
                          </p:cTn>
                        </p:par>
                        <p:par>
                          <p:cTn id="19" fill="hold">
                            <p:stCondLst>
                              <p:cond delay="1500"/>
                            </p:stCondLst>
                            <p:childTnLst>
                              <p:par>
                                <p:cTn id="20" presetID="53" presetClass="exit" presetSubtype="32" fill="hold" nodeType="afterEffect">
                                  <p:stCondLst>
                                    <p:cond delay="0"/>
                                  </p:stCondLst>
                                  <p:childTnLst>
                                    <p:anim calcmode="lin" valueType="num">
                                      <p:cBhvr>
                                        <p:cTn id="21" dur="500"/>
                                        <p:tgtEl>
                                          <p:spTgt spid="8"/>
                                        </p:tgtEl>
                                        <p:attrNameLst>
                                          <p:attrName>ppt_w</p:attrName>
                                        </p:attrNameLst>
                                      </p:cBhvr>
                                      <p:tavLst>
                                        <p:tav tm="0">
                                          <p:val>
                                            <p:strVal val="ppt_w"/>
                                          </p:val>
                                        </p:tav>
                                        <p:tav tm="100000">
                                          <p:val>
                                            <p:fltVal val="0"/>
                                          </p:val>
                                        </p:tav>
                                      </p:tavLst>
                                    </p:anim>
                                    <p:anim calcmode="lin" valueType="num">
                                      <p:cBhvr>
                                        <p:cTn id="22" dur="500"/>
                                        <p:tgtEl>
                                          <p:spTgt spid="8"/>
                                        </p:tgtEl>
                                        <p:attrNameLst>
                                          <p:attrName>ppt_h</p:attrName>
                                        </p:attrNameLst>
                                      </p:cBhvr>
                                      <p:tavLst>
                                        <p:tav tm="0">
                                          <p:val>
                                            <p:strVal val="ppt_h"/>
                                          </p:val>
                                        </p:tav>
                                        <p:tav tm="100000">
                                          <p:val>
                                            <p:fltVal val="0"/>
                                          </p:val>
                                        </p:tav>
                                      </p:tavLst>
                                    </p:anim>
                                    <p:animEffect transition="out" filter="fade">
                                      <p:cBhvr>
                                        <p:cTn id="23" dur="500"/>
                                        <p:tgtEl>
                                          <p:spTgt spid="8"/>
                                        </p:tgtEl>
                                      </p:cBhvr>
                                    </p:animEffect>
                                    <p:set>
                                      <p:cBhvr>
                                        <p:cTn id="24" dur="1" fill="hold">
                                          <p:stCondLst>
                                            <p:cond delay="499"/>
                                          </p:stCondLst>
                                        </p:cTn>
                                        <p:tgtEl>
                                          <p:spTgt spid="8"/>
                                        </p:tgtEl>
                                        <p:attrNameLst>
                                          <p:attrName>style.visibility</p:attrName>
                                        </p:attrNameLst>
                                      </p:cBhvr>
                                      <p:to>
                                        <p:strVal val="hidden"/>
                                      </p:to>
                                    </p:set>
                                  </p:childTnLst>
                                </p:cTn>
                              </p:par>
                            </p:childTnLst>
                          </p:cTn>
                        </p:par>
                        <p:par>
                          <p:cTn id="25" fill="hold">
                            <p:stCondLst>
                              <p:cond delay="2000"/>
                            </p:stCondLst>
                            <p:childTnLst>
                              <p:par>
                                <p:cTn id="26" presetID="1"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p:cMediaNode vol="80000">
                <p:cTn id="28" fill="hold" display="0">
                  <p:stCondLst>
                    <p:cond delay="indefinite"/>
                  </p:stCondLst>
                  <p:endCondLst>
                    <p:cond evt="onStopAudio" delay="0">
                      <p:tgtEl>
                        <p:sldTgt/>
                      </p:tgtEl>
                    </p:cond>
                  </p:endCondLst>
                </p:cTn>
                <p:tgtEl>
                  <p:spTgt spid="6"/>
                </p:tgtEl>
              </p:cMediaNode>
            </p:audio>
          </p:childTnLst>
        </p:cTn>
      </p:par>
    </p:tnLst>
    <p:bldLst>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Second Intelledox Azure Deployment</a:t>
            </a:r>
            <a:endParaRPr lang="en-US" dirty="0"/>
          </a:p>
        </p:txBody>
      </p:sp>
      <p:sp>
        <p:nvSpPr>
          <p:cNvPr id="3" name="Content Placeholder 2"/>
          <p:cNvSpPr>
            <a:spLocks noGrp="1"/>
          </p:cNvSpPr>
          <p:nvPr>
            <p:ph idx="1"/>
          </p:nvPr>
        </p:nvSpPr>
        <p:spPr/>
        <p:txBody>
          <a:bodyPr/>
          <a:lstStyle/>
          <a:p>
            <a:r>
              <a:rPr lang="en-US" dirty="0" smtClean="0"/>
              <a:t>Converted web sites to web application projects</a:t>
            </a:r>
          </a:p>
          <a:p>
            <a:r>
              <a:rPr lang="en-US" dirty="0" smtClean="0"/>
              <a:t>Associated </a:t>
            </a:r>
            <a:r>
              <a:rPr lang="en-US" i="1" dirty="0" smtClean="0"/>
              <a:t>web applications </a:t>
            </a:r>
            <a:r>
              <a:rPr lang="en-US" dirty="0" smtClean="0"/>
              <a:t>with web role</a:t>
            </a:r>
          </a:p>
          <a:p>
            <a:r>
              <a:rPr lang="en-US" dirty="0" smtClean="0"/>
              <a:t>Completed Configuration</a:t>
            </a:r>
          </a:p>
          <a:p>
            <a:r>
              <a:rPr lang="en-US" dirty="0" smtClean="0"/>
              <a:t>Deploy.........</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Picture 3" descr="U:\Graphic Design\Intelledox\Logos\PNGs\Intelledox-2010-Logo-White(NoTaglin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34804" y="0"/>
            <a:ext cx="1477029" cy="470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37219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a:t>The Challenges of moving Document Creation to the Cloud</a:t>
            </a:r>
            <a:endParaRPr lang="en-AU" dirty="0"/>
          </a:p>
        </p:txBody>
      </p:sp>
      <p:sp>
        <p:nvSpPr>
          <p:cNvPr id="3" name="Text Placeholder 2"/>
          <p:cNvSpPr>
            <a:spLocks noGrp="1"/>
          </p:cNvSpPr>
          <p:nvPr>
            <p:ph type="body" idx="1"/>
          </p:nvPr>
        </p:nvSpPr>
        <p:spPr/>
        <p:txBody>
          <a:bodyPr/>
          <a:lstStyle/>
          <a:p>
            <a:pPr lvl="0">
              <a:defRPr/>
            </a:pPr>
            <a:r>
              <a:rPr lang="en-US" dirty="0" smtClean="0"/>
              <a:t>Chris Gabriel Senior Solutions Architect </a:t>
            </a:r>
          </a:p>
          <a:p>
            <a:pPr lvl="0">
              <a:defRPr/>
            </a:pPr>
            <a:r>
              <a:rPr lang="en-US" dirty="0" smtClean="0"/>
              <a:t>&amp; Michael Puckridge Solutions Specialist</a:t>
            </a:r>
          </a:p>
          <a:p>
            <a:pPr lvl="0">
              <a:defRPr/>
            </a:pPr>
            <a:r>
              <a:rPr lang="en-US" dirty="0" smtClean="0"/>
              <a:t>Intelledox</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lvl="0" defTabSz="914363">
              <a:lnSpc>
                <a:spcPct val="90000"/>
              </a:lnSpc>
              <a:spcBef>
                <a:spcPct val="0"/>
              </a:spcBef>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a:t>
            </a:r>
            <a:r>
              <a:rPr lang="en-US" b="1" kern="600" spc="40" dirty="0">
                <a:ln w="3175">
                  <a:noFill/>
                </a:ln>
                <a:solidFill>
                  <a:schemeClr val="bg1"/>
                </a:solidFill>
                <a:latin typeface="Calibri" pitchFamily="34" charset="0"/>
                <a:cs typeface="Arial" charset="0"/>
              </a:rPr>
              <a:t>VOC-COS204</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EUREKA!...But</a:t>
            </a:r>
            <a:endParaRPr lang="en-US" dirty="0"/>
          </a:p>
        </p:txBody>
      </p:sp>
      <p:sp>
        <p:nvSpPr>
          <p:cNvPr id="3" name="Content Placeholder 2"/>
          <p:cNvSpPr>
            <a:spLocks noGrp="1"/>
          </p:cNvSpPr>
          <p:nvPr>
            <p:ph idx="1"/>
          </p:nvPr>
        </p:nvSpPr>
        <p:spPr/>
        <p:txBody>
          <a:bodyPr>
            <a:normAutofit/>
          </a:bodyPr>
          <a:lstStyle/>
          <a:p>
            <a:r>
              <a:rPr lang="en-US" dirty="0" smtClean="0"/>
              <a:t>Deploy successful</a:t>
            </a:r>
          </a:p>
          <a:p>
            <a:r>
              <a:rPr lang="en-US" dirty="0" smtClean="0"/>
              <a:t>However:</a:t>
            </a:r>
          </a:p>
          <a:p>
            <a:pPr lvl="1"/>
            <a:r>
              <a:rPr lang="en-US" dirty="0" smtClean="0"/>
              <a:t>References between apps </a:t>
            </a:r>
            <a:br>
              <a:rPr lang="en-US" dirty="0" smtClean="0"/>
            </a:br>
            <a:r>
              <a:rPr lang="en-US" dirty="0" smtClean="0"/>
              <a:t>in staging environment … </a:t>
            </a:r>
            <a:br>
              <a:rPr lang="en-US" dirty="0" smtClean="0"/>
            </a:br>
            <a:r>
              <a:rPr lang="en-US" dirty="0" smtClean="0"/>
              <a:t>no fixed URL</a:t>
            </a:r>
          </a:p>
          <a:p>
            <a:pPr lvl="1"/>
            <a:r>
              <a:rPr lang="en-US" dirty="0" smtClean="0"/>
              <a:t>Relative references won’t work within one web role because web role = site</a:t>
            </a:r>
          </a:p>
          <a:p>
            <a:pPr lvl="1"/>
            <a:r>
              <a:rPr lang="en-US" dirty="0" smtClean="0"/>
              <a:t>Designer (</a:t>
            </a:r>
            <a:r>
              <a:rPr lang="en-US" dirty="0" err="1" smtClean="0"/>
              <a:t>ClickOnce</a:t>
            </a:r>
            <a:r>
              <a:rPr lang="en-US" dirty="0" smtClean="0"/>
              <a:t>) not operational</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7170" name="Picture 2" descr="http://kulsoom.files.wordpress.com/2011/05/success-without-social-medi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47244" y="1988840"/>
            <a:ext cx="3259053" cy="210212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U:\Graphic Design\Intelledox\Logos\PNGs\Intelledox-2010-Logo-White(NoTaglin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34804" y="0"/>
            <a:ext cx="1477029" cy="470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8336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Tweaks</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AU" b="1" dirty="0" smtClean="0"/>
              <a:t>Designer &amp; </a:t>
            </a:r>
            <a:r>
              <a:rPr lang="en-AU" b="1" dirty="0" err="1" smtClean="0"/>
              <a:t>ClickOnce</a:t>
            </a:r>
            <a:endParaRPr lang="en-AU" b="1" dirty="0" smtClean="0"/>
          </a:p>
          <a:p>
            <a:r>
              <a:rPr lang="en-AU" dirty="0" smtClean="0"/>
              <a:t>Supported?</a:t>
            </a:r>
            <a:endParaRPr lang="en-AU" dirty="0"/>
          </a:p>
          <a:p>
            <a:r>
              <a:rPr lang="en-AU" dirty="0" smtClean="0"/>
              <a:t>“Application Not Found”</a:t>
            </a:r>
          </a:p>
          <a:p>
            <a:r>
              <a:rPr lang="en-AU" dirty="0" smtClean="0"/>
              <a:t>Build Action</a:t>
            </a:r>
          </a:p>
          <a:p>
            <a:pPr marL="0" indent="0">
              <a:buNone/>
            </a:pPr>
            <a:r>
              <a:rPr lang="en-AU" b="1" dirty="0" smtClean="0"/>
              <a:t>URL Cross References</a:t>
            </a:r>
          </a:p>
          <a:p>
            <a:r>
              <a:rPr lang="en-US" dirty="0"/>
              <a:t>Moved </a:t>
            </a:r>
            <a:r>
              <a:rPr lang="en-US" dirty="0" smtClean="0"/>
              <a:t>from staging</a:t>
            </a:r>
            <a:r>
              <a:rPr lang="en-US" dirty="0"/>
              <a:t> to production</a:t>
            </a:r>
          </a:p>
          <a:p>
            <a:endParaRPr lang="en-AU" dirty="0" smtClean="0"/>
          </a:p>
          <a:p>
            <a:pPr marL="0" indent="0">
              <a:buNone/>
            </a:pPr>
            <a:r>
              <a:rPr lang="en-AU" sz="3000" i="1" dirty="0" smtClean="0"/>
              <a:t>Fixed and success… again!</a:t>
            </a:r>
            <a:endParaRPr lang="en-AU" sz="3000" i="1" dirty="0"/>
          </a:p>
          <a:p>
            <a:endParaRPr lang="en-US" dirty="0" smtClean="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6" name="Picture 3" descr="U:\Graphic Design\Intelledox\Logos\PNGs\Intelledox-2010-Logo-White(NoTaglin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34804" y="0"/>
            <a:ext cx="1477029" cy="470815"/>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C:\Users\chrisg\Desktop\Production.png">
            <a:hlinkClick r:id="rId4"/>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193" r="1"/>
          <a:stretch/>
        </p:blipFill>
        <p:spPr bwMode="auto">
          <a:xfrm>
            <a:off x="5004048" y="2420888"/>
            <a:ext cx="3857825" cy="11807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28186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t>Intelledox</a:t>
            </a:r>
            <a:r>
              <a:rPr lang="en-AU" dirty="0" smtClean="0"/>
              <a:t> Azure</a:t>
            </a:r>
            <a:endParaRPr lang="en-AU" dirty="0"/>
          </a:p>
        </p:txBody>
      </p:sp>
      <p:sp>
        <p:nvSpPr>
          <p:cNvPr id="3" name="Text Placeholder 2"/>
          <p:cNvSpPr>
            <a:spLocks noGrp="1"/>
          </p:cNvSpPr>
          <p:nvPr>
            <p:ph type="body" idx="1"/>
          </p:nvPr>
        </p:nvSpPr>
        <p:spPr/>
        <p:txBody>
          <a:bodyPr/>
          <a:lstStyle/>
          <a:p>
            <a:r>
              <a:rPr lang="en-AU" dirty="0" smtClean="0"/>
              <a:t>Demonstration</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9962382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Future</a:t>
            </a:r>
            <a:endParaRPr lang="en-US" dirty="0"/>
          </a:p>
        </p:txBody>
      </p:sp>
      <p:sp>
        <p:nvSpPr>
          <p:cNvPr id="3" name="Content Placeholder 2"/>
          <p:cNvSpPr>
            <a:spLocks noGrp="1"/>
          </p:cNvSpPr>
          <p:nvPr>
            <p:ph idx="1"/>
          </p:nvPr>
        </p:nvSpPr>
        <p:spPr/>
        <p:txBody>
          <a:bodyPr>
            <a:normAutofit/>
          </a:bodyPr>
          <a:lstStyle/>
          <a:p>
            <a:pPr lvl="0"/>
            <a:r>
              <a:rPr lang="en-AU" dirty="0" smtClean="0"/>
              <a:t>Windows/Web Services</a:t>
            </a:r>
            <a:endParaRPr lang="en-AU" dirty="0"/>
          </a:p>
          <a:p>
            <a:pPr lvl="0"/>
            <a:r>
              <a:rPr lang="en-AU" dirty="0" smtClean="0"/>
              <a:t>Azure Connect</a:t>
            </a:r>
            <a:endParaRPr lang="en-AU" dirty="0"/>
          </a:p>
          <a:p>
            <a:pPr lvl="0"/>
            <a:r>
              <a:rPr lang="en-AU" dirty="0" smtClean="0"/>
              <a:t>SharePoint Integration (Hosted/Local)</a:t>
            </a:r>
            <a:endParaRPr lang="en-AU" dirty="0"/>
          </a:p>
          <a:p>
            <a:pPr lvl="0"/>
            <a:r>
              <a:rPr lang="en-AU" dirty="0" smtClean="0"/>
              <a:t>AD </a:t>
            </a:r>
            <a:r>
              <a:rPr lang="en-AU" dirty="0"/>
              <a:t>Federated Services </a:t>
            </a:r>
            <a:r>
              <a:rPr lang="en-AU" dirty="0" smtClean="0"/>
              <a:t>Authentication</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Picture 3" descr="U:\Graphic Design\Intelledox\Logos\PNGs\Intelledox-2010-Logo-White(NoTaglin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34804" y="0"/>
            <a:ext cx="1477029" cy="470815"/>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http://t2.gstatic.com/images?q=tbn:ANd9GcQeV2ckBhB6vXmm0bizEB2W04Ii0HSVh_2MK7phRmFUJRuWBZVrPQ"/>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20272" y="3501008"/>
            <a:ext cx="1657350" cy="2762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79937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 Involved</a:t>
            </a:r>
            <a:endParaRPr lang="en-US" dirty="0"/>
          </a:p>
        </p:txBody>
      </p:sp>
      <p:sp>
        <p:nvSpPr>
          <p:cNvPr id="3" name="Content Placeholder 2"/>
          <p:cNvSpPr>
            <a:spLocks noGrp="1"/>
          </p:cNvSpPr>
          <p:nvPr>
            <p:ph idx="1"/>
          </p:nvPr>
        </p:nvSpPr>
        <p:spPr/>
        <p:txBody>
          <a:bodyPr>
            <a:normAutofit/>
          </a:bodyPr>
          <a:lstStyle/>
          <a:p>
            <a:pPr lvl="0"/>
            <a:r>
              <a:rPr lang="en-AU" dirty="0" smtClean="0"/>
              <a:t>Get the SDK and start clouding today!</a:t>
            </a:r>
          </a:p>
          <a:p>
            <a:pPr lvl="0"/>
            <a:r>
              <a:rPr lang="en-AU" dirty="0" smtClean="0">
                <a:hlinkClick r:id="rId3"/>
              </a:rPr>
              <a:t>intelledoxteched.cloudapp.net</a:t>
            </a:r>
            <a:endParaRPr lang="en-AU" dirty="0" smtClean="0"/>
          </a:p>
          <a:p>
            <a:pPr lvl="0"/>
            <a:r>
              <a:rPr lang="en-AU" dirty="0" smtClean="0"/>
              <a:t>Fill out the ‘Win with </a:t>
            </a:r>
            <a:r>
              <a:rPr lang="en-AU" dirty="0" err="1" smtClean="0"/>
              <a:t>Intelledox</a:t>
            </a:r>
            <a:r>
              <a:rPr lang="en-AU" dirty="0" smtClean="0"/>
              <a:t>’ form</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Picture 3" descr="U:\Graphic Design\Intelledox\Logos\PNGs\Intelledox-2010-Logo-White(NoTaglin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34804" y="0"/>
            <a:ext cx="1477029" cy="47081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http://www.gaygadget.com/wp-content/uploads/2008/07/monkey-main.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09130" y="3933056"/>
            <a:ext cx="2251348" cy="210915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37588" y="4437112"/>
            <a:ext cx="6271542" cy="2554545"/>
          </a:xfrm>
          <a:prstGeom prst="rect">
            <a:avLst/>
          </a:prstGeom>
          <a:noFill/>
        </p:spPr>
        <p:txBody>
          <a:bodyPr wrap="square" rtlCol="0">
            <a:spAutoFit/>
          </a:bodyPr>
          <a:lstStyle/>
          <a:p>
            <a:r>
              <a:rPr lang="en-AU" sz="3200" i="1" dirty="0" smtClean="0"/>
              <a:t>Call us if you’re interested in finding</a:t>
            </a:r>
          </a:p>
          <a:p>
            <a:r>
              <a:rPr lang="en-AU" sz="3200" i="1" dirty="0" smtClean="0"/>
              <a:t>out more about </a:t>
            </a:r>
            <a:r>
              <a:rPr lang="en-AU" sz="3200" i="1" dirty="0" err="1" smtClean="0"/>
              <a:t>Intelledox</a:t>
            </a:r>
            <a:r>
              <a:rPr lang="en-AU" sz="3200" i="1" dirty="0" smtClean="0"/>
              <a:t> Azure</a:t>
            </a:r>
          </a:p>
          <a:p>
            <a:r>
              <a:rPr lang="en-AU" sz="3200" i="1" dirty="0" smtClean="0">
                <a:hlinkClick r:id="rId6"/>
              </a:rPr>
              <a:t>www.intelledox.com</a:t>
            </a:r>
            <a:endParaRPr lang="en-AU" sz="3200" i="1" dirty="0" smtClean="0"/>
          </a:p>
          <a:p>
            <a:r>
              <a:rPr lang="en-AU" sz="3200" i="1" dirty="0" smtClean="0"/>
              <a:t>Ready Now!</a:t>
            </a:r>
          </a:p>
          <a:p>
            <a:endParaRPr lang="en-AU" sz="3200" i="1" dirty="0"/>
          </a:p>
        </p:txBody>
      </p:sp>
    </p:spTree>
    <p:extLst>
      <p:ext uri="{BB962C8B-B14F-4D97-AF65-F5344CB8AC3E}">
        <p14:creationId xmlns:p14="http://schemas.microsoft.com/office/powerpoint/2010/main" val="17737557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&amp; Answer Session</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grpSp>
        <p:nvGrpSpPr>
          <p:cNvPr id="6" name="Group 5"/>
          <p:cNvGrpSpPr/>
          <p:nvPr/>
        </p:nvGrpSpPr>
        <p:grpSpPr>
          <a:xfrm>
            <a:off x="755576" y="1876049"/>
            <a:ext cx="2476927" cy="1075462"/>
            <a:chOff x="2956012" y="548680"/>
            <a:chExt cx="3151030" cy="1368152"/>
          </a:xfrm>
        </p:grpSpPr>
        <p:sp>
          <p:nvSpPr>
            <p:cNvPr id="7" name="Rounded Rectangle 6"/>
            <p:cNvSpPr/>
            <p:nvPr/>
          </p:nvSpPr>
          <p:spPr>
            <a:xfrm>
              <a:off x="2956012" y="548680"/>
              <a:ext cx="3151030" cy="1368152"/>
            </a:xfrm>
            <a:prstGeom prst="roundRect">
              <a:avLst>
                <a:gd name="adj" fmla="val 10254"/>
              </a:avLst>
            </a:prstGeom>
            <a:gradFill>
              <a:gsLst>
                <a:gs pos="0">
                  <a:schemeClr val="bg1">
                    <a:lumMod val="85000"/>
                  </a:schemeClr>
                </a:gs>
                <a:gs pos="80000">
                  <a:schemeClr val="bg1">
                    <a:lumMod val="95000"/>
                  </a:schemeClr>
                </a:gs>
                <a:gs pos="100000">
                  <a:schemeClr val="bg1"/>
                </a:gs>
              </a:gsLst>
            </a:gradFill>
            <a:ln>
              <a:solidFill>
                <a:schemeClr val="bg1">
                  <a:lumMod val="5000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AU" sz="2000" b="1">
                <a:solidFill>
                  <a:srgbClr val="FFFFFF"/>
                </a:solidFill>
                <a:latin typeface="Segoe UI" pitchFamily="34" charset="0"/>
                <a:ea typeface="Segoe UI" pitchFamily="34" charset="0"/>
                <a:cs typeface="Segoe UI" pitchFamily="34"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31186" y="697354"/>
              <a:ext cx="2800682" cy="1075462"/>
            </a:xfrm>
            <a:prstGeom prst="rect">
              <a:avLst/>
            </a:prstGeom>
            <a:effectLst>
              <a:outerShdw blurRad="25400" dist="25400" dir="5400000" algn="t" rotWithShape="0">
                <a:prstClr val="black">
                  <a:alpha val="20000"/>
                </a:prstClr>
              </a:outerShdw>
            </a:effec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out)">
                                      <p:cBhvr>
                                        <p:cTn id="7" dur="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AU" dirty="0"/>
          </a:p>
        </p:txBody>
      </p:sp>
      <p:sp>
        <p:nvSpPr>
          <p:cNvPr id="4" name="Content Placeholder 3"/>
          <p:cNvSpPr>
            <a:spLocks noGrp="1"/>
          </p:cNvSpPr>
          <p:nvPr>
            <p:ph idx="1"/>
          </p:nvPr>
        </p:nvSpPr>
        <p:spPr/>
        <p:txBody>
          <a:bodyPr>
            <a:normAutofit/>
          </a:bodyPr>
          <a:lstStyle/>
          <a:p>
            <a:r>
              <a:rPr lang="en-AU" sz="3200" dirty="0" smtClean="0">
                <a:solidFill>
                  <a:schemeClr val="tx1"/>
                </a:solidFill>
                <a:hlinkClick r:id="rId2"/>
              </a:rPr>
              <a:t>Windows Azure SDK</a:t>
            </a:r>
            <a:endParaRPr lang="en-AU" sz="3200" dirty="0" smtClean="0">
              <a:solidFill>
                <a:schemeClr val="tx1"/>
              </a:solidFill>
            </a:endParaRPr>
          </a:p>
          <a:p>
            <a:r>
              <a:rPr lang="en-AU" sz="3200" dirty="0" smtClean="0">
                <a:solidFill>
                  <a:schemeClr val="tx1"/>
                </a:solidFill>
                <a:hlinkClick r:id="rId3"/>
              </a:rPr>
              <a:t>SQL Azure Limitations</a:t>
            </a:r>
            <a:endParaRPr lang="en-AU" sz="3200" dirty="0" smtClean="0">
              <a:solidFill>
                <a:schemeClr val="tx1"/>
              </a:solidFill>
            </a:endParaRPr>
          </a:p>
          <a:p>
            <a:r>
              <a:rPr lang="en-AU" sz="3200" dirty="0" smtClean="0">
                <a:solidFill>
                  <a:schemeClr val="tx1"/>
                </a:solidFill>
                <a:hlinkClick r:id="rId4"/>
              </a:rPr>
              <a:t>SQL Azure System Stored Procedure Limitations</a:t>
            </a:r>
            <a:endParaRPr lang="en-AU" sz="3200" dirty="0" smtClean="0">
              <a:solidFill>
                <a:schemeClr val="tx1"/>
              </a:solidFill>
            </a:endParaRPr>
          </a:p>
          <a:p>
            <a:r>
              <a:rPr lang="en-AU" sz="3200" dirty="0" smtClean="0">
                <a:solidFill>
                  <a:schemeClr val="tx1"/>
                </a:solidFill>
                <a:hlinkClick r:id="rId5"/>
              </a:rPr>
              <a:t>Christoph </a:t>
            </a:r>
            <a:r>
              <a:rPr lang="en-AU" sz="3200" dirty="0" err="1" smtClean="0">
                <a:solidFill>
                  <a:schemeClr val="tx1"/>
                </a:solidFill>
                <a:hlinkClick r:id="rId5"/>
              </a:rPr>
              <a:t>Putz’s</a:t>
            </a:r>
            <a:r>
              <a:rPr lang="en-AU" sz="3200" dirty="0" smtClean="0">
                <a:solidFill>
                  <a:schemeClr val="tx1"/>
                </a:solidFill>
                <a:hlinkClick r:id="rId5"/>
              </a:rPr>
              <a:t> Blog: Migrating to Azure</a:t>
            </a:r>
            <a:endParaRPr lang="en-AU" sz="3200" dirty="0" smtClean="0">
              <a:solidFill>
                <a:schemeClr val="tx1"/>
              </a:solidFill>
            </a:endParaRPr>
          </a:p>
          <a:p>
            <a:r>
              <a:rPr lang="en-AU" sz="3200" dirty="0" smtClean="0">
                <a:solidFill>
                  <a:schemeClr val="tx1"/>
                </a:solidFill>
                <a:hlinkClick r:id="rId6"/>
              </a:rPr>
              <a:t>Windows Azure + SharePoint Training Kit</a:t>
            </a:r>
            <a:endParaRPr lang="en-AU" sz="3200" dirty="0" smtClean="0">
              <a:solidFill>
                <a:schemeClr val="tx1"/>
              </a:solidFill>
            </a:endParaRPr>
          </a:p>
          <a:p>
            <a:pPr marL="0" indent="0">
              <a:buNone/>
            </a:pPr>
            <a:endParaRPr lang="en-AU" sz="3200" dirty="0" smtClean="0">
              <a:solidFill>
                <a:schemeClr val="tx1"/>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02940389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67732126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981239557"/>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0347874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Agenda</a:t>
            </a:r>
            <a:endParaRPr lang="en-US" dirty="0">
              <a:solidFill>
                <a:schemeClr val="accent2"/>
              </a:solidFill>
            </a:endParaRPr>
          </a:p>
        </p:txBody>
      </p:sp>
      <p:sp>
        <p:nvSpPr>
          <p:cNvPr id="3" name="Text Placeholder 2"/>
          <p:cNvSpPr>
            <a:spLocks noGrp="1"/>
          </p:cNvSpPr>
          <p:nvPr>
            <p:ph idx="1"/>
          </p:nvPr>
        </p:nvSpPr>
        <p:spPr/>
        <p:txBody>
          <a:bodyPr>
            <a:normAutofit/>
          </a:bodyPr>
          <a:lstStyle/>
          <a:p>
            <a:r>
              <a:rPr lang="en-US" dirty="0" smtClean="0"/>
              <a:t>Introduction to Intelledox</a:t>
            </a:r>
          </a:p>
          <a:p>
            <a:r>
              <a:rPr lang="en-US" dirty="0" smtClean="0"/>
              <a:t>The Intelledox Evolution – Enterprise to Cloud</a:t>
            </a:r>
          </a:p>
          <a:p>
            <a:r>
              <a:rPr lang="en-US" dirty="0" smtClean="0"/>
              <a:t>How we got there</a:t>
            </a:r>
          </a:p>
          <a:p>
            <a:r>
              <a:rPr lang="en-US" dirty="0" smtClean="0"/>
              <a:t>Demonstration</a:t>
            </a:r>
          </a:p>
          <a:p>
            <a:r>
              <a:rPr lang="en-US" dirty="0" smtClean="0"/>
              <a:t>The Future</a:t>
            </a:r>
          </a:p>
          <a:p>
            <a:r>
              <a:rPr lang="en-US" dirty="0" smtClean="0"/>
              <a:t>Try it and win</a:t>
            </a:r>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pic>
        <p:nvPicPr>
          <p:cNvPr id="6" name="Picture 3" descr="U:\Graphic Design\Intelledox\Logos\PNGs\Intelledox-2010-Logo-White(NoTaglin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34804" y="0"/>
            <a:ext cx="1477029" cy="47081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a:t>p</a:t>
            </a:r>
            <a:r>
              <a:rPr lang="en-AU" dirty="0" err="1" smtClean="0"/>
              <a:t>owermonkey</a:t>
            </a:r>
            <a:r>
              <a:rPr lang="en-AU" dirty="0" smtClean="0"/>
              <a:t> </a:t>
            </a:r>
            <a:r>
              <a:rPr lang="en-AU" dirty="0" err="1" smtClean="0"/>
              <a:t>eXplorer</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1028" name="Picture 4" descr="http://www.gaygadget.com/wp-content/uploads/2008/07/monkey-mai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27784" y="2348880"/>
            <a:ext cx="3619500" cy="33909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U:\Graphic Design\Intelledox\Logos\PNGs\Intelledox-2010-Logo-White(NoTaglin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34804" y="0"/>
            <a:ext cx="1477029" cy="470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24001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Us</a:t>
            </a:r>
            <a:endParaRPr lang="en-US" dirty="0"/>
          </a:p>
        </p:txBody>
      </p:sp>
      <p:sp>
        <p:nvSpPr>
          <p:cNvPr id="3" name="Content Placeholder 2"/>
          <p:cNvSpPr>
            <a:spLocks noGrp="1"/>
          </p:cNvSpPr>
          <p:nvPr>
            <p:ph idx="1"/>
          </p:nvPr>
        </p:nvSpPr>
        <p:spPr/>
        <p:txBody>
          <a:bodyPr/>
          <a:lstStyle/>
          <a:p>
            <a:r>
              <a:rPr lang="en-US" dirty="0" smtClean="0"/>
              <a:t>Document centric process automation platform through</a:t>
            </a:r>
          </a:p>
          <a:p>
            <a:r>
              <a:rPr lang="en-US" dirty="0" smtClean="0"/>
              <a:t>Collect - Transform - Communicate</a:t>
            </a:r>
          </a:p>
          <a:p>
            <a:r>
              <a:rPr lang="en-US" dirty="0" smtClean="0"/>
              <a:t>Agile .NET development house</a:t>
            </a:r>
          </a:p>
          <a:p>
            <a:r>
              <a:rPr lang="en-US" dirty="0" smtClean="0"/>
              <a:t>Typical software deployment is platform hosted on SQL Server and IIS – On premise or hosted</a:t>
            </a:r>
          </a:p>
          <a:p>
            <a:r>
              <a:rPr lang="en-US" dirty="0" smtClean="0"/>
              <a:t>20 years in the market</a:t>
            </a:r>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pic>
        <p:nvPicPr>
          <p:cNvPr id="5" name="Picture 3" descr="U:\Graphic Design\Intelledox\Logos\PNGs\Intelledox-2010-Logo-White(NoTaglin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34804" y="0"/>
            <a:ext cx="1477029" cy="470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06946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extLst>
              <p:ext uri="{D42A27DB-BD31-4B8C-83A1-F6EECF244321}">
                <p14:modId xmlns:p14="http://schemas.microsoft.com/office/powerpoint/2010/main" val="3598870104"/>
              </p:ext>
            </p:extLst>
          </p:nvPr>
        </p:nvGraphicFramePr>
        <p:xfrm>
          <a:off x="251520" y="1844824"/>
          <a:ext cx="8568952" cy="42484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p:txBody>
          <a:bodyPr/>
          <a:lstStyle/>
          <a:p>
            <a:r>
              <a:rPr lang="en-US" dirty="0" smtClean="0"/>
              <a:t>Why “the Cloud”</a:t>
            </a:r>
            <a:endParaRPr lang="en-US"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pic>
        <p:nvPicPr>
          <p:cNvPr id="6" name="Picture 3" descr="U:\Graphic Design\Intelledox\Logos\PNGs\Intelledox-2010-Logo-White(NoTagline).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634804" y="0"/>
            <a:ext cx="1477029" cy="470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52104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49"/>
          <p:cNvGrpSpPr/>
          <p:nvPr/>
        </p:nvGrpSpPr>
        <p:grpSpPr>
          <a:xfrm>
            <a:off x="530614" y="2080116"/>
            <a:ext cx="2097170" cy="988844"/>
            <a:chOff x="3523415" y="2254144"/>
            <a:chExt cx="2097170" cy="988844"/>
          </a:xfrm>
        </p:grpSpPr>
        <p:cxnSp>
          <p:nvCxnSpPr>
            <p:cNvPr id="51" name="Straight Connector 50"/>
            <p:cNvCxnSpPr>
              <a:endCxn id="52" idx="2"/>
            </p:cNvCxnSpPr>
            <p:nvPr/>
          </p:nvCxnSpPr>
          <p:spPr>
            <a:xfrm flipH="1" flipV="1">
              <a:off x="4572000" y="2705894"/>
              <a:ext cx="549345" cy="537094"/>
            </a:xfrm>
            <a:prstGeom prst="line">
              <a:avLst/>
            </a:prstGeom>
            <a:ln w="101600" cap="rnd">
              <a:solidFill>
                <a:schemeClr val="accent5"/>
              </a:solidFill>
            </a:ln>
          </p:spPr>
          <p:style>
            <a:lnRef idx="1">
              <a:schemeClr val="accent2"/>
            </a:lnRef>
            <a:fillRef idx="0">
              <a:schemeClr val="accent2"/>
            </a:fillRef>
            <a:effectRef idx="0">
              <a:schemeClr val="accent2"/>
            </a:effectRef>
            <a:fontRef idx="minor">
              <a:schemeClr val="tx1"/>
            </a:fontRef>
          </p:style>
        </p:cxnSp>
        <p:sp>
          <p:nvSpPr>
            <p:cNvPr id="52" name="Rounded Rectangle 51"/>
            <p:cNvSpPr/>
            <p:nvPr/>
          </p:nvSpPr>
          <p:spPr>
            <a:xfrm>
              <a:off x="3523415" y="2254144"/>
              <a:ext cx="2097170" cy="451750"/>
            </a:xfrm>
            <a:prstGeom prst="roundRect">
              <a:avLst>
                <a:gd name="adj" fmla="val 1727"/>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fontAlgn="base">
                <a:spcBef>
                  <a:spcPct val="0"/>
                </a:spcBef>
                <a:spcAft>
                  <a:spcPct val="0"/>
                </a:spcAft>
              </a:pPr>
              <a:r>
                <a:rPr lang="en-AU" sz="2000" b="1" dirty="0" smtClean="0">
                  <a:solidFill>
                    <a:schemeClr val="tx1"/>
                  </a:solidFill>
                  <a:latin typeface="Segoe UI" pitchFamily="34" charset="0"/>
                  <a:ea typeface="Segoe UI" pitchFamily="34" charset="0"/>
                  <a:cs typeface="Segoe UI" pitchFamily="34" charset="0"/>
                </a:rPr>
                <a:t>Client/Server</a:t>
              </a:r>
              <a:endParaRPr lang="en-AU" sz="2000" b="1" dirty="0">
                <a:solidFill>
                  <a:schemeClr val="tx1"/>
                </a:solidFill>
                <a:latin typeface="Segoe UI" pitchFamily="34" charset="0"/>
                <a:ea typeface="Segoe UI" pitchFamily="34" charset="0"/>
                <a:cs typeface="Segoe UI" pitchFamily="34" charset="0"/>
              </a:endParaRPr>
            </a:p>
          </p:txBody>
        </p:sp>
      </p:grpSp>
      <p:grpSp>
        <p:nvGrpSpPr>
          <p:cNvPr id="53" name="Group 52"/>
          <p:cNvGrpSpPr/>
          <p:nvPr/>
        </p:nvGrpSpPr>
        <p:grpSpPr>
          <a:xfrm>
            <a:off x="3127371" y="2080116"/>
            <a:ext cx="2097170" cy="987896"/>
            <a:chOff x="3523415" y="2254144"/>
            <a:chExt cx="2097170" cy="987896"/>
          </a:xfrm>
        </p:grpSpPr>
        <p:cxnSp>
          <p:nvCxnSpPr>
            <p:cNvPr id="57" name="Straight Connector 56"/>
            <p:cNvCxnSpPr>
              <a:endCxn id="58" idx="2"/>
            </p:cNvCxnSpPr>
            <p:nvPr/>
          </p:nvCxnSpPr>
          <p:spPr>
            <a:xfrm flipV="1">
              <a:off x="4252433" y="2705894"/>
              <a:ext cx="319567" cy="536146"/>
            </a:xfrm>
            <a:prstGeom prst="line">
              <a:avLst/>
            </a:prstGeom>
            <a:ln w="101600" cap="rnd">
              <a:solidFill>
                <a:schemeClr val="accent5"/>
              </a:solidFill>
            </a:ln>
          </p:spPr>
          <p:style>
            <a:lnRef idx="1">
              <a:schemeClr val="accent2"/>
            </a:lnRef>
            <a:fillRef idx="0">
              <a:schemeClr val="accent2"/>
            </a:fillRef>
            <a:effectRef idx="0">
              <a:schemeClr val="accent2"/>
            </a:effectRef>
            <a:fontRef idx="minor">
              <a:schemeClr val="tx1"/>
            </a:fontRef>
          </p:style>
        </p:cxnSp>
        <p:sp>
          <p:nvSpPr>
            <p:cNvPr id="58" name="Rounded Rectangle 57"/>
            <p:cNvSpPr/>
            <p:nvPr/>
          </p:nvSpPr>
          <p:spPr>
            <a:xfrm>
              <a:off x="3523415" y="2254144"/>
              <a:ext cx="2097170" cy="451750"/>
            </a:xfrm>
            <a:prstGeom prst="roundRect">
              <a:avLst>
                <a:gd name="adj" fmla="val 1727"/>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fontAlgn="base">
                <a:spcBef>
                  <a:spcPct val="0"/>
                </a:spcBef>
                <a:spcAft>
                  <a:spcPct val="0"/>
                </a:spcAft>
              </a:pPr>
              <a:r>
                <a:rPr lang="en-AU" sz="2000" b="1" dirty="0" smtClean="0">
                  <a:solidFill>
                    <a:schemeClr val="tx1"/>
                  </a:solidFill>
                  <a:latin typeface="Segoe UI" pitchFamily="34" charset="0"/>
                  <a:ea typeface="Segoe UI" pitchFamily="34" charset="0"/>
                  <a:cs typeface="Segoe UI" pitchFamily="34" charset="0"/>
                </a:rPr>
                <a:t>Web Based</a:t>
              </a:r>
              <a:endParaRPr lang="en-AU" sz="2000" b="1" dirty="0">
                <a:solidFill>
                  <a:schemeClr val="tx1"/>
                </a:solidFill>
                <a:latin typeface="Segoe UI" pitchFamily="34" charset="0"/>
                <a:ea typeface="Segoe UI" pitchFamily="34" charset="0"/>
                <a:cs typeface="Segoe UI" pitchFamily="34" charset="0"/>
              </a:endParaRPr>
            </a:p>
          </p:txBody>
        </p:sp>
      </p:grpSp>
      <p:grpSp>
        <p:nvGrpSpPr>
          <p:cNvPr id="7" name="Group 6"/>
          <p:cNvGrpSpPr/>
          <p:nvPr/>
        </p:nvGrpSpPr>
        <p:grpSpPr>
          <a:xfrm>
            <a:off x="5724128" y="2080116"/>
            <a:ext cx="2999430" cy="1160058"/>
            <a:chOff x="5053788" y="1869827"/>
            <a:chExt cx="2999430" cy="1160058"/>
          </a:xfrm>
        </p:grpSpPr>
        <p:cxnSp>
          <p:nvCxnSpPr>
            <p:cNvPr id="60" name="Straight Connector 59"/>
            <p:cNvCxnSpPr/>
            <p:nvPr/>
          </p:nvCxnSpPr>
          <p:spPr>
            <a:xfrm flipV="1">
              <a:off x="6156176" y="2313177"/>
              <a:ext cx="564596" cy="716708"/>
            </a:xfrm>
            <a:prstGeom prst="line">
              <a:avLst/>
            </a:prstGeom>
            <a:ln w="101600" cap="rnd"/>
          </p:spPr>
          <p:style>
            <a:lnRef idx="1">
              <a:schemeClr val="accent2"/>
            </a:lnRef>
            <a:fillRef idx="0">
              <a:schemeClr val="accent2"/>
            </a:fillRef>
            <a:effectRef idx="0">
              <a:schemeClr val="accent2"/>
            </a:effectRef>
            <a:fontRef idx="minor">
              <a:schemeClr val="tx1"/>
            </a:fontRef>
          </p:style>
        </p:cxnSp>
        <p:sp>
          <p:nvSpPr>
            <p:cNvPr id="62" name="Rounded Rectangle 61"/>
            <p:cNvSpPr/>
            <p:nvPr/>
          </p:nvSpPr>
          <p:spPr>
            <a:xfrm>
              <a:off x="5053788" y="1869827"/>
              <a:ext cx="2999430" cy="443349"/>
            </a:xfrm>
            <a:prstGeom prst="roundRect">
              <a:avLst>
                <a:gd name="adj" fmla="val 1727"/>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AU" sz="2000" b="1" dirty="0" smtClean="0">
                  <a:solidFill>
                    <a:srgbClr val="FFFFFF"/>
                  </a:solidFill>
                  <a:latin typeface="Segoe UI" pitchFamily="34" charset="0"/>
                  <a:ea typeface="Segoe UI" pitchFamily="34" charset="0"/>
                  <a:cs typeface="Segoe UI" pitchFamily="34" charset="0"/>
                </a:rPr>
                <a:t>Software-as-a-Service</a:t>
              </a:r>
              <a:endParaRPr lang="en-AU" sz="2000" b="1" dirty="0">
                <a:solidFill>
                  <a:srgbClr val="FFFFFF"/>
                </a:solidFill>
                <a:latin typeface="Segoe UI" pitchFamily="34" charset="0"/>
                <a:ea typeface="Segoe UI" pitchFamily="34" charset="0"/>
                <a:cs typeface="Segoe UI" pitchFamily="34" charset="0"/>
              </a:endParaRPr>
            </a:p>
          </p:txBody>
        </p:sp>
      </p:grpSp>
      <p:sp>
        <p:nvSpPr>
          <p:cNvPr id="48" name="Rectangle 47"/>
          <p:cNvSpPr/>
          <p:nvPr/>
        </p:nvSpPr>
        <p:spPr>
          <a:xfrm>
            <a:off x="8748464" y="3068960"/>
            <a:ext cx="648072" cy="432048"/>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AU" sz="2000" b="1" dirty="0">
              <a:solidFill>
                <a:srgbClr val="FFFFFF"/>
              </a:solidFill>
              <a:latin typeface="Segoe UI" pitchFamily="34" charset="0"/>
              <a:ea typeface="Segoe UI" pitchFamily="34" charset="0"/>
              <a:cs typeface="Segoe UI" pitchFamily="34" charset="0"/>
            </a:endParaRPr>
          </a:p>
        </p:txBody>
      </p:sp>
      <p:sp>
        <p:nvSpPr>
          <p:cNvPr id="39" name="Pentagon 38"/>
          <p:cNvSpPr/>
          <p:nvPr/>
        </p:nvSpPr>
        <p:spPr>
          <a:xfrm>
            <a:off x="-108520" y="3068960"/>
            <a:ext cx="9073008" cy="434761"/>
          </a:xfrm>
          <a:prstGeom prst="homePlat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AU" sz="2000" b="1">
              <a:solidFill>
                <a:srgbClr val="FFFFFF"/>
              </a:solidFill>
              <a:latin typeface="Segoe UI" pitchFamily="34" charset="0"/>
              <a:ea typeface="Segoe UI" pitchFamily="34" charset="0"/>
              <a:cs typeface="Segoe UI" pitchFamily="34" charset="0"/>
            </a:endParaRP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49" name="Pentagon 48"/>
          <p:cNvSpPr/>
          <p:nvPr/>
        </p:nvSpPr>
        <p:spPr>
          <a:xfrm>
            <a:off x="-108520" y="3068960"/>
            <a:ext cx="4940321" cy="434761"/>
          </a:xfrm>
          <a:prstGeom prst="homePlate">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fontAlgn="base">
              <a:spcBef>
                <a:spcPct val="0"/>
              </a:spcBef>
              <a:spcAft>
                <a:spcPct val="0"/>
              </a:spcAft>
            </a:pPr>
            <a:endParaRPr lang="en-AU" sz="2000" b="1">
              <a:solidFill>
                <a:schemeClr val="tx1"/>
              </a:solidFill>
              <a:latin typeface="Segoe UI" pitchFamily="34" charset="0"/>
              <a:ea typeface="Segoe UI" pitchFamily="34" charset="0"/>
              <a:cs typeface="Segoe UI" pitchFamily="34" charset="0"/>
            </a:endParaRPr>
          </a:p>
        </p:txBody>
      </p:sp>
      <p:sp>
        <p:nvSpPr>
          <p:cNvPr id="41" name="TextBox 40"/>
          <p:cNvSpPr txBox="1"/>
          <p:nvPr/>
        </p:nvSpPr>
        <p:spPr>
          <a:xfrm>
            <a:off x="0" y="2686176"/>
            <a:ext cx="9144000" cy="1107996"/>
          </a:xfrm>
          <a:prstGeom prst="rect">
            <a:avLst/>
          </a:prstGeom>
          <a:noFill/>
        </p:spPr>
        <p:txBody>
          <a:bodyPr wrap="square" rtlCol="0" anchor="ctr">
            <a:spAutoFit/>
          </a:bodyPr>
          <a:lstStyle/>
          <a:p>
            <a:pPr algn="ctr"/>
            <a:r>
              <a:rPr lang="en-AU" sz="6600" b="1" dirty="0" smtClean="0">
                <a:solidFill>
                  <a:schemeClr val="bg1"/>
                </a:solidFill>
                <a:effectLst>
                  <a:glow rad="101600">
                    <a:schemeClr val="tx1">
                      <a:alpha val="40000"/>
                    </a:schemeClr>
                  </a:glow>
                </a:effectLst>
              </a:rPr>
              <a:t>2001                             2010</a:t>
            </a:r>
            <a:endParaRPr lang="en-AU" sz="6600" b="1" dirty="0">
              <a:solidFill>
                <a:schemeClr val="bg1"/>
              </a:solidFill>
              <a:effectLst>
                <a:glow rad="101600">
                  <a:schemeClr val="tx1">
                    <a:alpha val="40000"/>
                  </a:schemeClr>
                </a:glow>
              </a:effectLst>
            </a:endParaRPr>
          </a:p>
        </p:txBody>
      </p:sp>
      <p:grpSp>
        <p:nvGrpSpPr>
          <p:cNvPr id="63" name="Group 62"/>
          <p:cNvGrpSpPr/>
          <p:nvPr/>
        </p:nvGrpSpPr>
        <p:grpSpPr>
          <a:xfrm>
            <a:off x="420428" y="4005064"/>
            <a:ext cx="1440000" cy="1440000"/>
            <a:chOff x="5588043" y="4581128"/>
            <a:chExt cx="2066226" cy="2066226"/>
          </a:xfrm>
        </p:grpSpPr>
        <p:sp>
          <p:nvSpPr>
            <p:cNvPr id="64" name="Oval 63"/>
            <p:cNvSpPr/>
            <p:nvPr/>
          </p:nvSpPr>
          <p:spPr>
            <a:xfrm>
              <a:off x="5588043" y="4581128"/>
              <a:ext cx="2066226" cy="2066226"/>
            </a:xfrm>
            <a:prstGeom prst="ellipse">
              <a:avLst/>
            </a:prstGeom>
            <a:gradFill>
              <a:gsLst>
                <a:gs pos="0">
                  <a:schemeClr val="bg1">
                    <a:lumMod val="85000"/>
                  </a:schemeClr>
                </a:gs>
                <a:gs pos="80000">
                  <a:schemeClr val="bg1">
                    <a:lumMod val="95000"/>
                  </a:schemeClr>
                </a:gs>
                <a:gs pos="100000">
                  <a:schemeClr val="bg1"/>
                </a:gs>
              </a:gsLst>
            </a:gradFill>
            <a:ln>
              <a:solidFill>
                <a:schemeClr val="bg1">
                  <a:lumMod val="5000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AU" sz="2000" b="1" dirty="0">
                <a:solidFill>
                  <a:srgbClr val="FFFFFF"/>
                </a:solidFill>
                <a:latin typeface="Segoe UI" pitchFamily="34" charset="0"/>
                <a:ea typeface="Segoe UI" pitchFamily="34" charset="0"/>
                <a:cs typeface="Segoe UI" pitchFamily="34" charset="0"/>
              </a:endParaRPr>
            </a:p>
          </p:txBody>
        </p:sp>
        <p:pic>
          <p:nvPicPr>
            <p:cNvPr id="65" name="Picture 5" descr="http://images1.wikia.nocookie.net/__cb20110306024032/sonic/images/d/d4/Xbo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79458" y="4724860"/>
              <a:ext cx="1883396" cy="177876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6" name="Group 65"/>
          <p:cNvGrpSpPr/>
          <p:nvPr/>
        </p:nvGrpSpPr>
        <p:grpSpPr>
          <a:xfrm>
            <a:off x="2499465" y="4221008"/>
            <a:ext cx="1728192" cy="1008112"/>
            <a:chOff x="3191086" y="5290242"/>
            <a:chExt cx="1728192" cy="1008112"/>
          </a:xfrm>
        </p:grpSpPr>
        <p:sp>
          <p:nvSpPr>
            <p:cNvPr id="67" name="Rounded Rectangle 66"/>
            <p:cNvSpPr/>
            <p:nvPr/>
          </p:nvSpPr>
          <p:spPr>
            <a:xfrm>
              <a:off x="3191086" y="5290242"/>
              <a:ext cx="1728192" cy="1008112"/>
            </a:xfrm>
            <a:prstGeom prst="roundRect">
              <a:avLst/>
            </a:prstGeom>
            <a:gradFill>
              <a:gsLst>
                <a:gs pos="0">
                  <a:schemeClr val="bg1">
                    <a:lumMod val="85000"/>
                  </a:schemeClr>
                </a:gs>
                <a:gs pos="80000">
                  <a:schemeClr val="bg1">
                    <a:lumMod val="95000"/>
                  </a:schemeClr>
                </a:gs>
                <a:gs pos="100000">
                  <a:schemeClr val="bg1"/>
                </a:gs>
              </a:gsLst>
            </a:gradFill>
            <a:ln>
              <a:solidFill>
                <a:schemeClr val="bg1">
                  <a:lumMod val="5000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AU" sz="2000" b="1">
                <a:solidFill>
                  <a:srgbClr val="FFFFFF"/>
                </a:solidFill>
                <a:latin typeface="Segoe UI" pitchFamily="34" charset="0"/>
                <a:ea typeface="Segoe UI" pitchFamily="34" charset="0"/>
                <a:cs typeface="Segoe UI" pitchFamily="34" charset="0"/>
              </a:endParaRPr>
            </a:p>
          </p:txBody>
        </p:sp>
        <p:pic>
          <p:nvPicPr>
            <p:cNvPr id="6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96395" y="5445224"/>
              <a:ext cx="1317575" cy="698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69" name="Group 68"/>
          <p:cNvGrpSpPr/>
          <p:nvPr/>
        </p:nvGrpSpPr>
        <p:grpSpPr>
          <a:xfrm>
            <a:off x="4866694" y="4005064"/>
            <a:ext cx="1440000" cy="1440000"/>
            <a:chOff x="5463206" y="4408775"/>
            <a:chExt cx="2066226" cy="2078475"/>
          </a:xfrm>
        </p:grpSpPr>
        <p:sp>
          <p:nvSpPr>
            <p:cNvPr id="70" name="Oval 69"/>
            <p:cNvSpPr/>
            <p:nvPr/>
          </p:nvSpPr>
          <p:spPr>
            <a:xfrm>
              <a:off x="5463206" y="4408775"/>
              <a:ext cx="2066226" cy="2066226"/>
            </a:xfrm>
            <a:prstGeom prst="ellipse">
              <a:avLst/>
            </a:prstGeom>
            <a:gradFill>
              <a:gsLst>
                <a:gs pos="0">
                  <a:schemeClr val="bg1">
                    <a:lumMod val="85000"/>
                  </a:schemeClr>
                </a:gs>
                <a:gs pos="80000">
                  <a:schemeClr val="bg1">
                    <a:lumMod val="95000"/>
                  </a:schemeClr>
                </a:gs>
                <a:gs pos="100000">
                  <a:schemeClr val="bg1"/>
                </a:gs>
              </a:gsLst>
            </a:gradFill>
            <a:ln>
              <a:solidFill>
                <a:schemeClr val="bg1">
                  <a:lumMod val="5000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AU" sz="2000" b="1" dirty="0">
                <a:solidFill>
                  <a:srgbClr val="FFFFFF"/>
                </a:solidFill>
                <a:latin typeface="Segoe UI" pitchFamily="34" charset="0"/>
                <a:ea typeface="Segoe UI" pitchFamily="34" charset="0"/>
                <a:cs typeface="Segoe UI" pitchFamily="34" charset="0"/>
              </a:endParaRPr>
            </a:p>
          </p:txBody>
        </p:sp>
        <p:pic>
          <p:nvPicPr>
            <p:cNvPr id="71" name="Picture 2" descr="http://fc02.deviantart.net/fs12/i/2006/290/d/5/Windows_Vista_Logo___big_by_Emexci.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27393" y="4479644"/>
              <a:ext cx="2001650" cy="200760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2" name="Group 71"/>
          <p:cNvGrpSpPr/>
          <p:nvPr/>
        </p:nvGrpSpPr>
        <p:grpSpPr>
          <a:xfrm>
            <a:off x="6945732" y="4221064"/>
            <a:ext cx="1728000" cy="1008000"/>
            <a:chOff x="1619672" y="4437111"/>
            <a:chExt cx="2609858" cy="1644144"/>
          </a:xfrm>
        </p:grpSpPr>
        <p:sp>
          <p:nvSpPr>
            <p:cNvPr id="73" name="Rounded Rectangle 72"/>
            <p:cNvSpPr/>
            <p:nvPr/>
          </p:nvSpPr>
          <p:spPr>
            <a:xfrm>
              <a:off x="1619672" y="4437111"/>
              <a:ext cx="2609858" cy="1644144"/>
            </a:xfrm>
            <a:prstGeom prst="roundRect">
              <a:avLst>
                <a:gd name="adj" fmla="val 10254"/>
              </a:avLst>
            </a:prstGeom>
            <a:gradFill>
              <a:gsLst>
                <a:gs pos="0">
                  <a:schemeClr val="bg1">
                    <a:lumMod val="85000"/>
                  </a:schemeClr>
                </a:gs>
                <a:gs pos="80000">
                  <a:schemeClr val="bg1">
                    <a:lumMod val="95000"/>
                  </a:schemeClr>
                </a:gs>
                <a:gs pos="100000">
                  <a:schemeClr val="bg1"/>
                </a:gs>
              </a:gsLst>
            </a:gradFill>
            <a:ln>
              <a:solidFill>
                <a:schemeClr val="bg1">
                  <a:lumMod val="5000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AU" sz="2000" b="1">
                <a:solidFill>
                  <a:srgbClr val="FFFFFF"/>
                </a:solidFill>
                <a:latin typeface="Segoe UI" pitchFamily="34" charset="0"/>
                <a:ea typeface="Segoe UI" pitchFamily="34" charset="0"/>
                <a:cs typeface="Segoe UI" pitchFamily="34" charset="0"/>
              </a:endParaRPr>
            </a:p>
          </p:txBody>
        </p:sp>
        <p:pic>
          <p:nvPicPr>
            <p:cNvPr id="74" name="Picture 2" descr="http://blogs.msdn.com/blogfiles/usisvde/WindowsLiveWriter/DeveloperTrainingKitAvailableforWindows7_B714/windows%207%20bl%20v_2.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810012" y="4582577"/>
              <a:ext cx="2169391" cy="133870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8" name="Group 77"/>
          <p:cNvGrpSpPr/>
          <p:nvPr/>
        </p:nvGrpSpPr>
        <p:grpSpPr>
          <a:xfrm>
            <a:off x="647744" y="282458"/>
            <a:ext cx="1620000" cy="1620000"/>
            <a:chOff x="5588043" y="4581128"/>
            <a:chExt cx="2066226" cy="2066226"/>
          </a:xfrm>
        </p:grpSpPr>
        <p:sp>
          <p:nvSpPr>
            <p:cNvPr id="79" name="Oval 78"/>
            <p:cNvSpPr/>
            <p:nvPr/>
          </p:nvSpPr>
          <p:spPr>
            <a:xfrm>
              <a:off x="5588043" y="4581128"/>
              <a:ext cx="2066226" cy="2066226"/>
            </a:xfrm>
            <a:prstGeom prst="ellipse">
              <a:avLst/>
            </a:prstGeom>
            <a:gradFill>
              <a:gsLst>
                <a:gs pos="0">
                  <a:schemeClr val="bg1">
                    <a:lumMod val="85000"/>
                  </a:schemeClr>
                </a:gs>
                <a:gs pos="80000">
                  <a:schemeClr val="bg1">
                    <a:lumMod val="95000"/>
                  </a:schemeClr>
                </a:gs>
                <a:gs pos="100000">
                  <a:schemeClr val="bg1"/>
                </a:gs>
              </a:gsLst>
            </a:gradFill>
            <a:ln>
              <a:solidFill>
                <a:schemeClr val="bg1">
                  <a:lumMod val="5000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AU" sz="2000" b="1" dirty="0">
                <a:solidFill>
                  <a:srgbClr val="FFFFFF"/>
                </a:solidFill>
                <a:latin typeface="Segoe UI" pitchFamily="34" charset="0"/>
                <a:ea typeface="Segoe UI" pitchFamily="34" charset="0"/>
                <a:cs typeface="Segoe UI" pitchFamily="34" charset="0"/>
              </a:endParaRPr>
            </a:p>
          </p:txBody>
        </p:sp>
        <p:pic>
          <p:nvPicPr>
            <p:cNvPr id="80" name="Picture 5"/>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5899599" y="4835544"/>
              <a:ext cx="1443114" cy="138144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1" name="Group 80"/>
          <p:cNvGrpSpPr/>
          <p:nvPr/>
        </p:nvGrpSpPr>
        <p:grpSpPr>
          <a:xfrm>
            <a:off x="3267091" y="282458"/>
            <a:ext cx="1620000" cy="1620000"/>
            <a:chOff x="5588043" y="4581128"/>
            <a:chExt cx="2066226" cy="2066226"/>
          </a:xfrm>
        </p:grpSpPr>
        <p:sp>
          <p:nvSpPr>
            <p:cNvPr id="82" name="Oval 81"/>
            <p:cNvSpPr/>
            <p:nvPr/>
          </p:nvSpPr>
          <p:spPr>
            <a:xfrm>
              <a:off x="5588043" y="4581128"/>
              <a:ext cx="2066226" cy="2066226"/>
            </a:xfrm>
            <a:prstGeom prst="ellipse">
              <a:avLst/>
            </a:prstGeom>
            <a:gradFill>
              <a:gsLst>
                <a:gs pos="0">
                  <a:schemeClr val="bg1">
                    <a:lumMod val="85000"/>
                  </a:schemeClr>
                </a:gs>
                <a:gs pos="80000">
                  <a:schemeClr val="bg1">
                    <a:lumMod val="95000"/>
                  </a:schemeClr>
                </a:gs>
                <a:gs pos="100000">
                  <a:schemeClr val="bg1"/>
                </a:gs>
              </a:gsLst>
            </a:gradFill>
            <a:ln>
              <a:solidFill>
                <a:schemeClr val="bg1">
                  <a:lumMod val="5000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AU" sz="2000" b="1" dirty="0">
                <a:solidFill>
                  <a:srgbClr val="FFFFFF"/>
                </a:solidFill>
                <a:latin typeface="Segoe UI" pitchFamily="34" charset="0"/>
                <a:ea typeface="Segoe UI" pitchFamily="34" charset="0"/>
                <a:cs typeface="Segoe UI" pitchFamily="34" charset="0"/>
              </a:endParaRPr>
            </a:p>
          </p:txBody>
        </p:sp>
        <p:pic>
          <p:nvPicPr>
            <p:cNvPr id="83" name="Picture 5"/>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5827271" y="4809575"/>
              <a:ext cx="1587769" cy="151429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4" name="Group 83"/>
          <p:cNvGrpSpPr/>
          <p:nvPr/>
        </p:nvGrpSpPr>
        <p:grpSpPr>
          <a:xfrm>
            <a:off x="5886439" y="480390"/>
            <a:ext cx="2819343" cy="1224136"/>
            <a:chOff x="2956012" y="548680"/>
            <a:chExt cx="3151030" cy="1368152"/>
          </a:xfrm>
        </p:grpSpPr>
        <p:sp>
          <p:nvSpPr>
            <p:cNvPr id="85" name="Rounded Rectangle 84"/>
            <p:cNvSpPr/>
            <p:nvPr/>
          </p:nvSpPr>
          <p:spPr>
            <a:xfrm>
              <a:off x="2956012" y="548680"/>
              <a:ext cx="3151030" cy="1368152"/>
            </a:xfrm>
            <a:prstGeom prst="roundRect">
              <a:avLst>
                <a:gd name="adj" fmla="val 10254"/>
              </a:avLst>
            </a:prstGeom>
            <a:gradFill>
              <a:gsLst>
                <a:gs pos="0">
                  <a:schemeClr val="bg1">
                    <a:lumMod val="85000"/>
                  </a:schemeClr>
                </a:gs>
                <a:gs pos="80000">
                  <a:schemeClr val="bg1">
                    <a:lumMod val="95000"/>
                  </a:schemeClr>
                </a:gs>
                <a:gs pos="100000">
                  <a:schemeClr val="bg1"/>
                </a:gs>
              </a:gsLst>
            </a:gradFill>
            <a:ln>
              <a:solidFill>
                <a:schemeClr val="bg1">
                  <a:lumMod val="5000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AU" sz="2000" b="1">
                <a:solidFill>
                  <a:srgbClr val="FFFFFF"/>
                </a:solidFill>
                <a:latin typeface="Segoe UI" pitchFamily="34" charset="0"/>
                <a:ea typeface="Segoe UI" pitchFamily="34" charset="0"/>
                <a:cs typeface="Segoe UI" pitchFamily="34" charset="0"/>
              </a:endParaRPr>
            </a:p>
          </p:txBody>
        </p:sp>
        <p:pic>
          <p:nvPicPr>
            <p:cNvPr id="86" name="Picture 8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131186" y="697354"/>
              <a:ext cx="2800682" cy="1075462"/>
            </a:xfrm>
            <a:prstGeom prst="rect">
              <a:avLst/>
            </a:prstGeom>
            <a:effectLst>
              <a:outerShdw blurRad="25400" dist="25400" dir="5400000" algn="t" rotWithShape="0">
                <a:prstClr val="black">
                  <a:alpha val="20000"/>
                </a:prstClr>
              </a:outerShdw>
            </a:effectLst>
          </p:spPr>
        </p:pic>
      </p:grpSp>
      <p:sp>
        <p:nvSpPr>
          <p:cNvPr id="18" name="TextBox 17"/>
          <p:cNvSpPr txBox="1"/>
          <p:nvPr/>
        </p:nvSpPr>
        <p:spPr>
          <a:xfrm>
            <a:off x="2159384" y="2961818"/>
            <a:ext cx="4825232" cy="646331"/>
          </a:xfrm>
          <a:prstGeom prst="rect">
            <a:avLst/>
          </a:prstGeom>
          <a:noFill/>
        </p:spPr>
        <p:txBody>
          <a:bodyPr wrap="none" rtlCol="0">
            <a:spAutoFit/>
          </a:bodyPr>
          <a:lstStyle/>
          <a:p>
            <a:r>
              <a:rPr lang="en-AU" sz="3600" b="1" dirty="0">
                <a:solidFill>
                  <a:schemeClr val="bg1">
                    <a:lumMod val="85000"/>
                  </a:schemeClr>
                </a:solidFill>
                <a:effectLst>
                  <a:glow rad="101600">
                    <a:schemeClr val="tx1">
                      <a:alpha val="40000"/>
                    </a:schemeClr>
                  </a:glow>
                </a:effectLst>
              </a:rPr>
              <a:t>The Intelledox Evolution</a:t>
            </a:r>
            <a:endParaRPr lang="en-AU" sz="3600" dirty="0"/>
          </a:p>
        </p:txBody>
      </p:sp>
    </p:spTree>
    <p:extLst>
      <p:ext uri="{BB962C8B-B14F-4D97-AF65-F5344CB8AC3E}">
        <p14:creationId xmlns:p14="http://schemas.microsoft.com/office/powerpoint/2010/main" val="3850912940"/>
      </p:ext>
    </p:extLst>
  </p:cSld>
  <p:clrMapOvr>
    <a:masterClrMapping/>
  </p:clrMapOvr>
  <mc:AlternateContent xmlns:mc="http://schemas.openxmlformats.org/markup-compatibility/2006" xmlns:p14="http://schemas.microsoft.com/office/powerpoint/2010/main">
    <mc:Choice Requires="p14">
      <p:transition p14:dur="0" advClick="0" advTm="20000"/>
    </mc:Choice>
    <mc:Fallback xmlns="">
      <p:transition advClick="0" advTm="20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1000"/>
                                  </p:stCondLst>
                                  <p:childTnLst>
                                    <p:set>
                                      <p:cBhvr>
                                        <p:cTn id="6" dur="1" fill="hold">
                                          <p:stCondLst>
                                            <p:cond delay="0"/>
                                          </p:stCondLst>
                                        </p:cTn>
                                        <p:tgtEl>
                                          <p:spTgt spid="78"/>
                                        </p:tgtEl>
                                        <p:attrNameLst>
                                          <p:attrName>style.visibility</p:attrName>
                                        </p:attrNameLst>
                                      </p:cBhvr>
                                      <p:to>
                                        <p:strVal val="visible"/>
                                      </p:to>
                                    </p:set>
                                    <p:animEffect transition="in" filter="wipe(left)">
                                      <p:cBhvr>
                                        <p:cTn id="7" dur="500"/>
                                        <p:tgtEl>
                                          <p:spTgt spid="78"/>
                                        </p:tgtEl>
                                      </p:cBhvr>
                                    </p:animEffect>
                                  </p:childTnLst>
                                </p:cTn>
                              </p:par>
                              <p:par>
                                <p:cTn id="8" presetID="22" presetClass="entr" presetSubtype="8" fill="hold" nodeType="withEffect">
                                  <p:stCondLst>
                                    <p:cond delay="1000"/>
                                  </p:stCondLst>
                                  <p:childTnLst>
                                    <p:set>
                                      <p:cBhvr>
                                        <p:cTn id="9" dur="1" fill="hold">
                                          <p:stCondLst>
                                            <p:cond delay="0"/>
                                          </p:stCondLst>
                                        </p:cTn>
                                        <p:tgtEl>
                                          <p:spTgt spid="50"/>
                                        </p:tgtEl>
                                        <p:attrNameLst>
                                          <p:attrName>style.visibility</p:attrName>
                                        </p:attrNameLst>
                                      </p:cBhvr>
                                      <p:to>
                                        <p:strVal val="visible"/>
                                      </p:to>
                                    </p:set>
                                    <p:animEffect transition="in" filter="wipe(left)">
                                      <p:cBhvr>
                                        <p:cTn id="10" dur="500"/>
                                        <p:tgtEl>
                                          <p:spTgt spid="50"/>
                                        </p:tgtEl>
                                      </p:cBhvr>
                                    </p:animEffect>
                                  </p:childTnLst>
                                </p:cTn>
                              </p:par>
                              <p:par>
                                <p:cTn id="11" presetID="22" presetClass="entr" presetSubtype="8" fill="hold" nodeType="withEffect">
                                  <p:stCondLst>
                                    <p:cond delay="1000"/>
                                  </p:stCondLst>
                                  <p:childTnLst>
                                    <p:set>
                                      <p:cBhvr>
                                        <p:cTn id="12" dur="1" fill="hold">
                                          <p:stCondLst>
                                            <p:cond delay="0"/>
                                          </p:stCondLst>
                                        </p:cTn>
                                        <p:tgtEl>
                                          <p:spTgt spid="63"/>
                                        </p:tgtEl>
                                        <p:attrNameLst>
                                          <p:attrName>style.visibility</p:attrName>
                                        </p:attrNameLst>
                                      </p:cBhvr>
                                      <p:to>
                                        <p:strVal val="visible"/>
                                      </p:to>
                                    </p:set>
                                    <p:animEffect transition="in" filter="wipe(left)">
                                      <p:cBhvr>
                                        <p:cTn id="13" dur="500"/>
                                        <p:tgtEl>
                                          <p:spTgt spid="63"/>
                                        </p:tgtEl>
                                      </p:cBhvr>
                                    </p:animEffect>
                                  </p:childTnLst>
                                </p:cTn>
                              </p:par>
                              <p:par>
                                <p:cTn id="14" presetID="22" presetClass="entr" presetSubtype="8" fill="hold" nodeType="withEffect">
                                  <p:stCondLst>
                                    <p:cond delay="100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par>
                                <p:cTn id="17" presetID="22" presetClass="entr" presetSubtype="8" fill="hold" nodeType="withEffect">
                                  <p:stCondLst>
                                    <p:cond delay="1000"/>
                                  </p:stCondLst>
                                  <p:childTnLst>
                                    <p:set>
                                      <p:cBhvr>
                                        <p:cTn id="18" dur="1" fill="hold">
                                          <p:stCondLst>
                                            <p:cond delay="0"/>
                                          </p:stCondLst>
                                        </p:cTn>
                                        <p:tgtEl>
                                          <p:spTgt spid="53"/>
                                        </p:tgtEl>
                                        <p:attrNameLst>
                                          <p:attrName>style.visibility</p:attrName>
                                        </p:attrNameLst>
                                      </p:cBhvr>
                                      <p:to>
                                        <p:strVal val="visible"/>
                                      </p:to>
                                    </p:set>
                                    <p:animEffect transition="in" filter="wipe(left)">
                                      <p:cBhvr>
                                        <p:cTn id="19" dur="500"/>
                                        <p:tgtEl>
                                          <p:spTgt spid="53"/>
                                        </p:tgtEl>
                                      </p:cBhvr>
                                    </p:animEffect>
                                  </p:childTnLst>
                                </p:cTn>
                              </p:par>
                              <p:par>
                                <p:cTn id="20" presetID="22" presetClass="entr" presetSubtype="8" fill="hold" nodeType="withEffect">
                                  <p:stCondLst>
                                    <p:cond delay="1000"/>
                                  </p:stCondLst>
                                  <p:childTnLst>
                                    <p:set>
                                      <p:cBhvr>
                                        <p:cTn id="21" dur="1" fill="hold">
                                          <p:stCondLst>
                                            <p:cond delay="0"/>
                                          </p:stCondLst>
                                        </p:cTn>
                                        <p:tgtEl>
                                          <p:spTgt spid="66"/>
                                        </p:tgtEl>
                                        <p:attrNameLst>
                                          <p:attrName>style.visibility</p:attrName>
                                        </p:attrNameLst>
                                      </p:cBhvr>
                                      <p:to>
                                        <p:strVal val="visible"/>
                                      </p:to>
                                    </p:set>
                                    <p:animEffect transition="in" filter="wipe(left)">
                                      <p:cBhvr>
                                        <p:cTn id="22" dur="500"/>
                                        <p:tgtEl>
                                          <p:spTgt spid="66"/>
                                        </p:tgtEl>
                                      </p:cBhvr>
                                    </p:animEffect>
                                  </p:childTnLst>
                                </p:cTn>
                              </p:par>
                              <p:par>
                                <p:cTn id="23" presetID="22" presetClass="entr" presetSubtype="8" fill="hold" nodeType="withEffect">
                                  <p:stCondLst>
                                    <p:cond delay="1000"/>
                                  </p:stCondLst>
                                  <p:childTnLst>
                                    <p:set>
                                      <p:cBhvr>
                                        <p:cTn id="24" dur="1" fill="hold">
                                          <p:stCondLst>
                                            <p:cond delay="0"/>
                                          </p:stCondLst>
                                        </p:cTn>
                                        <p:tgtEl>
                                          <p:spTgt spid="69"/>
                                        </p:tgtEl>
                                        <p:attrNameLst>
                                          <p:attrName>style.visibility</p:attrName>
                                        </p:attrNameLst>
                                      </p:cBhvr>
                                      <p:to>
                                        <p:strVal val="visible"/>
                                      </p:to>
                                    </p:set>
                                    <p:animEffect transition="in" filter="wipe(left)">
                                      <p:cBhvr>
                                        <p:cTn id="25" dur="500"/>
                                        <p:tgtEl>
                                          <p:spTgt spid="69"/>
                                        </p:tgtEl>
                                      </p:cBhvr>
                                    </p:animEffect>
                                  </p:childTnLst>
                                </p:cTn>
                              </p:par>
                              <p:par>
                                <p:cTn id="26" presetID="22" presetClass="entr" presetSubtype="8" fill="hold" nodeType="withEffect">
                                  <p:stCondLst>
                                    <p:cond delay="1000"/>
                                  </p:stCondLst>
                                  <p:childTnLst>
                                    <p:set>
                                      <p:cBhvr>
                                        <p:cTn id="27" dur="1" fill="hold">
                                          <p:stCondLst>
                                            <p:cond delay="0"/>
                                          </p:stCondLst>
                                        </p:cTn>
                                        <p:tgtEl>
                                          <p:spTgt spid="72"/>
                                        </p:tgtEl>
                                        <p:attrNameLst>
                                          <p:attrName>style.visibility</p:attrName>
                                        </p:attrNameLst>
                                      </p:cBhvr>
                                      <p:to>
                                        <p:strVal val="visible"/>
                                      </p:to>
                                    </p:set>
                                    <p:animEffect transition="in" filter="wipe(left)">
                                      <p:cBhvr>
                                        <p:cTn id="28" dur="500"/>
                                        <p:tgtEl>
                                          <p:spTgt spid="72"/>
                                        </p:tgtEl>
                                      </p:cBhvr>
                                    </p:animEffect>
                                  </p:childTnLst>
                                </p:cTn>
                              </p:par>
                              <p:par>
                                <p:cTn id="29" presetID="22" presetClass="entr" presetSubtype="8" fill="hold" nodeType="withEffect">
                                  <p:stCondLst>
                                    <p:cond delay="100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par>
                                <p:cTn id="32" presetID="22" presetClass="entr" presetSubtype="8" fill="hold" nodeType="withEffect">
                                  <p:stCondLst>
                                    <p:cond delay="100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28"/>
          <p:cNvGrpSpPr/>
          <p:nvPr/>
        </p:nvGrpSpPr>
        <p:grpSpPr>
          <a:xfrm>
            <a:off x="414472" y="1277144"/>
            <a:ext cx="3149416" cy="1145485"/>
            <a:chOff x="6302935" y="620688"/>
            <a:chExt cx="3149416" cy="1145485"/>
          </a:xfrm>
        </p:grpSpPr>
        <p:cxnSp>
          <p:nvCxnSpPr>
            <p:cNvPr id="32" name="Straight Connector 31"/>
            <p:cNvCxnSpPr/>
            <p:nvPr/>
          </p:nvCxnSpPr>
          <p:spPr>
            <a:xfrm flipH="1" flipV="1">
              <a:off x="8444239" y="1124744"/>
              <a:ext cx="1008112" cy="641429"/>
            </a:xfrm>
            <a:prstGeom prst="line">
              <a:avLst/>
            </a:prstGeom>
            <a:ln w="101600" cap="rnd"/>
          </p:spPr>
          <p:style>
            <a:lnRef idx="1">
              <a:schemeClr val="accent1"/>
            </a:lnRef>
            <a:fillRef idx="0">
              <a:schemeClr val="accent1"/>
            </a:fillRef>
            <a:effectRef idx="0">
              <a:schemeClr val="accent1"/>
            </a:effectRef>
            <a:fontRef idx="minor">
              <a:schemeClr val="tx1"/>
            </a:fontRef>
          </p:style>
        </p:cxnSp>
        <p:sp>
          <p:nvSpPr>
            <p:cNvPr id="33" name="Rounded Rectangle 32"/>
            <p:cNvSpPr/>
            <p:nvPr/>
          </p:nvSpPr>
          <p:spPr>
            <a:xfrm>
              <a:off x="6302935" y="620688"/>
              <a:ext cx="2304256" cy="700378"/>
            </a:xfrm>
            <a:prstGeom prst="roundRect">
              <a:avLst>
                <a:gd name="adj" fmla="val 1727"/>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AU" sz="2000" b="1" dirty="0" smtClean="0">
                  <a:solidFill>
                    <a:srgbClr val="FFFFFF"/>
                  </a:solidFill>
                  <a:latin typeface="Segoe UI" pitchFamily="34" charset="0"/>
                  <a:ea typeface="Segoe UI" pitchFamily="34" charset="0"/>
                  <a:cs typeface="Segoe UI" pitchFamily="34" charset="0"/>
                </a:rPr>
                <a:t>Azure Connect</a:t>
              </a:r>
              <a:endParaRPr lang="en-AU" sz="2000" b="1" dirty="0">
                <a:solidFill>
                  <a:srgbClr val="FFFFFF"/>
                </a:solidFill>
                <a:latin typeface="Segoe UI" pitchFamily="34" charset="0"/>
                <a:ea typeface="Segoe UI" pitchFamily="34" charset="0"/>
                <a:cs typeface="Segoe UI" pitchFamily="34" charset="0"/>
              </a:endParaRPr>
            </a:p>
          </p:txBody>
        </p:sp>
      </p:grpSp>
      <p:grpSp>
        <p:nvGrpSpPr>
          <p:cNvPr id="26" name="Group 25"/>
          <p:cNvGrpSpPr/>
          <p:nvPr/>
        </p:nvGrpSpPr>
        <p:grpSpPr>
          <a:xfrm>
            <a:off x="5724128" y="1627217"/>
            <a:ext cx="3051933" cy="852802"/>
            <a:chOff x="5571728" y="1474817"/>
            <a:chExt cx="3051933" cy="852802"/>
          </a:xfrm>
        </p:grpSpPr>
        <p:cxnSp>
          <p:nvCxnSpPr>
            <p:cNvPr id="27" name="Straight Connector 26"/>
            <p:cNvCxnSpPr>
              <a:stCxn id="42" idx="3"/>
            </p:cNvCxnSpPr>
            <p:nvPr/>
          </p:nvCxnSpPr>
          <p:spPr>
            <a:xfrm flipV="1">
              <a:off x="5571728" y="1957742"/>
              <a:ext cx="823181" cy="369877"/>
            </a:xfrm>
            <a:prstGeom prst="line">
              <a:avLst/>
            </a:prstGeom>
            <a:ln w="101600" cap="rnd"/>
          </p:spPr>
          <p:style>
            <a:lnRef idx="1">
              <a:schemeClr val="accent1"/>
            </a:lnRef>
            <a:fillRef idx="0">
              <a:schemeClr val="accent1"/>
            </a:fillRef>
            <a:effectRef idx="0">
              <a:schemeClr val="accent1"/>
            </a:effectRef>
            <a:fontRef idx="minor">
              <a:schemeClr val="tx1"/>
            </a:fontRef>
          </p:style>
        </p:cxnSp>
        <p:sp>
          <p:nvSpPr>
            <p:cNvPr id="28" name="Rounded Rectangle 27"/>
            <p:cNvSpPr/>
            <p:nvPr/>
          </p:nvSpPr>
          <p:spPr>
            <a:xfrm>
              <a:off x="6319405" y="1474817"/>
              <a:ext cx="2304256" cy="700378"/>
            </a:xfrm>
            <a:prstGeom prst="roundRect">
              <a:avLst>
                <a:gd name="adj" fmla="val 1727"/>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AU" sz="2000" b="1" dirty="0" smtClean="0">
                  <a:solidFill>
                    <a:srgbClr val="FFFFFF"/>
                  </a:solidFill>
                  <a:latin typeface="Segoe UI" pitchFamily="34" charset="0"/>
                  <a:ea typeface="Segoe UI" pitchFamily="34" charset="0"/>
                  <a:cs typeface="Segoe UI" pitchFamily="34" charset="0"/>
                </a:rPr>
                <a:t>SQL Denali</a:t>
              </a:r>
              <a:endParaRPr lang="en-AU" sz="2000" b="1" dirty="0">
                <a:solidFill>
                  <a:srgbClr val="FFFFFF"/>
                </a:solidFill>
                <a:latin typeface="Segoe UI" pitchFamily="34" charset="0"/>
                <a:ea typeface="Segoe UI" pitchFamily="34" charset="0"/>
                <a:cs typeface="Segoe UI" pitchFamily="34" charset="0"/>
              </a:endParaRPr>
            </a:p>
          </p:txBody>
        </p:sp>
      </p:grpSp>
      <p:grpSp>
        <p:nvGrpSpPr>
          <p:cNvPr id="16" name="Group 15"/>
          <p:cNvGrpSpPr/>
          <p:nvPr/>
        </p:nvGrpSpPr>
        <p:grpSpPr>
          <a:xfrm>
            <a:off x="5652120" y="620688"/>
            <a:ext cx="2955071" cy="1728192"/>
            <a:chOff x="5652120" y="620688"/>
            <a:chExt cx="2955071" cy="1728192"/>
          </a:xfrm>
        </p:grpSpPr>
        <p:cxnSp>
          <p:nvCxnSpPr>
            <p:cNvPr id="47" name="Straight Connector 46"/>
            <p:cNvCxnSpPr/>
            <p:nvPr/>
          </p:nvCxnSpPr>
          <p:spPr>
            <a:xfrm flipV="1">
              <a:off x="5652120" y="1124744"/>
              <a:ext cx="819685" cy="1224136"/>
            </a:xfrm>
            <a:prstGeom prst="line">
              <a:avLst/>
            </a:prstGeom>
            <a:ln w="101600" cap="rnd"/>
          </p:spPr>
          <p:style>
            <a:lnRef idx="1">
              <a:schemeClr val="accent1"/>
            </a:lnRef>
            <a:fillRef idx="0">
              <a:schemeClr val="accent1"/>
            </a:fillRef>
            <a:effectRef idx="0">
              <a:schemeClr val="accent1"/>
            </a:effectRef>
            <a:fontRef idx="minor">
              <a:schemeClr val="tx1"/>
            </a:fontRef>
          </p:style>
        </p:cxnSp>
        <p:sp>
          <p:nvSpPr>
            <p:cNvPr id="46" name="Rounded Rectangle 45"/>
            <p:cNvSpPr/>
            <p:nvPr/>
          </p:nvSpPr>
          <p:spPr>
            <a:xfrm>
              <a:off x="6302935" y="620688"/>
              <a:ext cx="2304256" cy="700378"/>
            </a:xfrm>
            <a:prstGeom prst="roundRect">
              <a:avLst>
                <a:gd name="adj" fmla="val 1727"/>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AU" sz="2000" b="1" dirty="0">
                  <a:solidFill>
                    <a:srgbClr val="FFFFFF"/>
                  </a:solidFill>
                  <a:latin typeface="Segoe UI" pitchFamily="34" charset="0"/>
                  <a:ea typeface="Segoe UI" pitchFamily="34" charset="0"/>
                  <a:cs typeface="Segoe UI" pitchFamily="34" charset="0"/>
                </a:rPr>
                <a:t>Intelledox </a:t>
              </a:r>
              <a:r>
                <a:rPr lang="en-AU" sz="2000" b="1" dirty="0" smtClean="0">
                  <a:solidFill>
                    <a:srgbClr val="FFFFFF"/>
                  </a:solidFill>
                  <a:latin typeface="Segoe UI" pitchFamily="34" charset="0"/>
                  <a:ea typeface="Segoe UI" pitchFamily="34" charset="0"/>
                  <a:cs typeface="Segoe UI" pitchFamily="34" charset="0"/>
                </a:rPr>
                <a:t>for</a:t>
              </a:r>
            </a:p>
            <a:p>
              <a:pPr algn="ctr" defTabSz="914099"/>
              <a:r>
                <a:rPr lang="en-AU" sz="2000" b="1" dirty="0" smtClean="0">
                  <a:solidFill>
                    <a:srgbClr val="FFFFFF"/>
                  </a:solidFill>
                  <a:latin typeface="Segoe UI" pitchFamily="34" charset="0"/>
                  <a:ea typeface="Segoe UI" pitchFamily="34" charset="0"/>
                  <a:cs typeface="Segoe UI" pitchFamily="34" charset="0"/>
                </a:rPr>
                <a:t>Office 365</a:t>
              </a:r>
              <a:endParaRPr lang="en-AU" sz="2000" b="1" dirty="0">
                <a:solidFill>
                  <a:srgbClr val="FFFFFF"/>
                </a:solidFill>
                <a:latin typeface="Segoe UI" pitchFamily="34" charset="0"/>
                <a:ea typeface="Segoe UI" pitchFamily="34" charset="0"/>
                <a:cs typeface="Segoe UI" pitchFamily="34" charset="0"/>
              </a:endParaRPr>
            </a:p>
          </p:txBody>
        </p:sp>
      </p:grpSp>
      <p:grpSp>
        <p:nvGrpSpPr>
          <p:cNvPr id="19" name="Group 18"/>
          <p:cNvGrpSpPr/>
          <p:nvPr/>
        </p:nvGrpSpPr>
        <p:grpSpPr>
          <a:xfrm>
            <a:off x="3419872" y="2254144"/>
            <a:ext cx="2304256" cy="959764"/>
            <a:chOff x="3419872" y="2254144"/>
            <a:chExt cx="2304256" cy="959764"/>
          </a:xfrm>
        </p:grpSpPr>
        <p:cxnSp>
          <p:nvCxnSpPr>
            <p:cNvPr id="41" name="Straight Connector 40"/>
            <p:cNvCxnSpPr>
              <a:endCxn id="42" idx="2"/>
            </p:cNvCxnSpPr>
            <p:nvPr/>
          </p:nvCxnSpPr>
          <p:spPr>
            <a:xfrm flipH="1" flipV="1">
              <a:off x="4572000" y="2705894"/>
              <a:ext cx="519602" cy="508014"/>
            </a:xfrm>
            <a:prstGeom prst="line">
              <a:avLst/>
            </a:prstGeom>
            <a:ln w="101600" cap="rnd"/>
          </p:spPr>
          <p:style>
            <a:lnRef idx="1">
              <a:schemeClr val="accent1"/>
            </a:lnRef>
            <a:fillRef idx="0">
              <a:schemeClr val="accent1"/>
            </a:fillRef>
            <a:effectRef idx="0">
              <a:schemeClr val="accent1"/>
            </a:effectRef>
            <a:fontRef idx="minor">
              <a:schemeClr val="tx1"/>
            </a:fontRef>
          </p:style>
        </p:cxnSp>
        <p:sp>
          <p:nvSpPr>
            <p:cNvPr id="42" name="Rounded Rectangle 41"/>
            <p:cNvSpPr/>
            <p:nvPr/>
          </p:nvSpPr>
          <p:spPr>
            <a:xfrm>
              <a:off x="3419872" y="2254144"/>
              <a:ext cx="2304256" cy="451750"/>
            </a:xfrm>
            <a:prstGeom prst="roundRect">
              <a:avLst>
                <a:gd name="adj" fmla="val 1727"/>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AU" sz="2000" b="1" dirty="0">
                  <a:solidFill>
                    <a:srgbClr val="FFFFFF"/>
                  </a:solidFill>
                  <a:latin typeface="Segoe UI" pitchFamily="34" charset="0"/>
                  <a:ea typeface="Segoe UI" pitchFamily="34" charset="0"/>
                  <a:cs typeface="Segoe UI" pitchFamily="34" charset="0"/>
                </a:rPr>
                <a:t>Intelledox </a:t>
              </a:r>
              <a:r>
                <a:rPr lang="en-AU" sz="2000" b="1" dirty="0" smtClean="0">
                  <a:solidFill>
                    <a:srgbClr val="FFFFFF"/>
                  </a:solidFill>
                  <a:latin typeface="Segoe UI" pitchFamily="34" charset="0"/>
                  <a:ea typeface="Segoe UI" pitchFamily="34" charset="0"/>
                  <a:cs typeface="Segoe UI" pitchFamily="34" charset="0"/>
                </a:rPr>
                <a:t>Azure</a:t>
              </a:r>
              <a:endParaRPr lang="en-AU" sz="2000" b="1" dirty="0">
                <a:solidFill>
                  <a:srgbClr val="FFFFFF"/>
                </a:solidFill>
                <a:latin typeface="Segoe UI" pitchFamily="34" charset="0"/>
                <a:ea typeface="Segoe UI" pitchFamily="34" charset="0"/>
                <a:cs typeface="Segoe UI" pitchFamily="34" charset="0"/>
              </a:endParaRPr>
            </a:p>
          </p:txBody>
        </p:sp>
      </p:grpSp>
      <p:grpSp>
        <p:nvGrpSpPr>
          <p:cNvPr id="5" name="Group 4"/>
          <p:cNvGrpSpPr/>
          <p:nvPr/>
        </p:nvGrpSpPr>
        <p:grpSpPr>
          <a:xfrm>
            <a:off x="1344902" y="4068377"/>
            <a:ext cx="2456738" cy="792088"/>
            <a:chOff x="1831463" y="4005064"/>
            <a:chExt cx="2456738" cy="792088"/>
          </a:xfrm>
        </p:grpSpPr>
        <p:sp>
          <p:nvSpPr>
            <p:cNvPr id="35" name="Rounded Rectangle 34"/>
            <p:cNvSpPr/>
            <p:nvPr/>
          </p:nvSpPr>
          <p:spPr>
            <a:xfrm>
              <a:off x="1831463" y="4005064"/>
              <a:ext cx="2456738" cy="792088"/>
            </a:xfrm>
            <a:prstGeom prst="roundRect">
              <a:avLst/>
            </a:prstGeom>
            <a:gradFill>
              <a:gsLst>
                <a:gs pos="0">
                  <a:schemeClr val="bg1">
                    <a:lumMod val="85000"/>
                  </a:schemeClr>
                </a:gs>
                <a:gs pos="80000">
                  <a:schemeClr val="bg1">
                    <a:lumMod val="95000"/>
                  </a:schemeClr>
                </a:gs>
                <a:gs pos="100000">
                  <a:schemeClr val="bg1"/>
                </a:gs>
              </a:gsLst>
            </a:gradFill>
            <a:ln>
              <a:solidFill>
                <a:schemeClr val="bg1">
                  <a:lumMod val="5000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AU" sz="2000" b="1">
                <a:solidFill>
                  <a:srgbClr val="FFFFFF"/>
                </a:solidFill>
                <a:latin typeface="Segoe UI" pitchFamily="34" charset="0"/>
                <a:ea typeface="Segoe UI" pitchFamily="34" charset="0"/>
                <a:cs typeface="Segoe UI" pitchFamily="34" charset="0"/>
              </a:endParaRPr>
            </a:p>
          </p:txBody>
        </p:sp>
        <p:pic>
          <p:nvPicPr>
            <p:cNvPr id="3078" name="Picture 6" descr="http://office365ignite.com/Images/web_Office365_Logo_horizont.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47569" y="4055572"/>
              <a:ext cx="2224525" cy="714516"/>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Pentagon 7"/>
          <p:cNvSpPr/>
          <p:nvPr/>
        </p:nvSpPr>
        <p:spPr>
          <a:xfrm>
            <a:off x="-180529" y="3068960"/>
            <a:ext cx="9145017" cy="434761"/>
          </a:xfrm>
          <a:prstGeom prst="homePlat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AU" sz="2000">
              <a:solidFill>
                <a:srgbClr val="FFFFFF"/>
              </a:solidFill>
              <a:latin typeface="Calibri" pitchFamily="34" charset="0"/>
            </a:endParaRP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grpSp>
        <p:nvGrpSpPr>
          <p:cNvPr id="18" name="Group 17"/>
          <p:cNvGrpSpPr/>
          <p:nvPr/>
        </p:nvGrpSpPr>
        <p:grpSpPr>
          <a:xfrm>
            <a:off x="6530606" y="2422629"/>
            <a:ext cx="2262158" cy="1582435"/>
            <a:chOff x="6329804" y="1961545"/>
            <a:chExt cx="2262158" cy="1582435"/>
          </a:xfrm>
        </p:grpSpPr>
        <p:sp>
          <p:nvSpPr>
            <p:cNvPr id="30" name="TextBox 29"/>
            <p:cNvSpPr txBox="1"/>
            <p:nvPr/>
          </p:nvSpPr>
          <p:spPr>
            <a:xfrm>
              <a:off x="6329804" y="1961545"/>
              <a:ext cx="2262158" cy="1323439"/>
            </a:xfrm>
            <a:prstGeom prst="rect">
              <a:avLst/>
            </a:prstGeom>
            <a:noFill/>
          </p:spPr>
          <p:txBody>
            <a:bodyPr wrap="none" rtlCol="0">
              <a:spAutoFit/>
            </a:bodyPr>
            <a:lstStyle/>
            <a:p>
              <a:pPr algn="ctr"/>
              <a:r>
                <a:rPr lang="en-AU" sz="8000" b="1" dirty="0" smtClean="0">
                  <a:solidFill>
                    <a:schemeClr val="bg1"/>
                  </a:solidFill>
                  <a:effectLst>
                    <a:glow rad="101600">
                      <a:schemeClr val="tx1">
                        <a:alpha val="40000"/>
                      </a:schemeClr>
                    </a:glow>
                  </a:effectLst>
                </a:rPr>
                <a:t>2011</a:t>
              </a:r>
              <a:endParaRPr lang="en-AU" sz="8000" b="1" dirty="0">
                <a:solidFill>
                  <a:schemeClr val="bg1"/>
                </a:solidFill>
                <a:effectLst>
                  <a:glow rad="101600">
                    <a:schemeClr val="tx1">
                      <a:alpha val="40000"/>
                    </a:schemeClr>
                  </a:glow>
                </a:effectLst>
              </a:endParaRPr>
            </a:p>
          </p:txBody>
        </p:sp>
        <p:sp>
          <p:nvSpPr>
            <p:cNvPr id="31" name="TextBox 30"/>
            <p:cNvSpPr txBox="1"/>
            <p:nvPr/>
          </p:nvSpPr>
          <p:spPr>
            <a:xfrm>
              <a:off x="6346507" y="2897649"/>
              <a:ext cx="2228752" cy="646331"/>
            </a:xfrm>
            <a:prstGeom prst="rect">
              <a:avLst/>
            </a:prstGeom>
            <a:noFill/>
          </p:spPr>
          <p:txBody>
            <a:bodyPr wrap="none" rtlCol="0">
              <a:spAutoFit/>
            </a:bodyPr>
            <a:lstStyle/>
            <a:p>
              <a:pPr algn="ctr"/>
              <a:r>
                <a:rPr lang="en-AU" sz="3500" b="1" dirty="0" smtClean="0">
                  <a:solidFill>
                    <a:schemeClr val="bg1"/>
                  </a:solidFill>
                  <a:effectLst>
                    <a:glow rad="101600">
                      <a:schemeClr val="tx1">
                        <a:alpha val="40000"/>
                      </a:schemeClr>
                    </a:glow>
                  </a:effectLst>
                </a:rPr>
                <a:t>&amp; BEYOND</a:t>
              </a:r>
              <a:endParaRPr lang="en-AU" sz="3500" b="1" dirty="0">
                <a:solidFill>
                  <a:schemeClr val="bg1"/>
                </a:solidFill>
                <a:effectLst>
                  <a:glow rad="101600">
                    <a:schemeClr val="tx1">
                      <a:alpha val="40000"/>
                    </a:schemeClr>
                  </a:glow>
                </a:effectLst>
              </a:endParaRPr>
            </a:p>
          </p:txBody>
        </p:sp>
      </p:grpSp>
      <p:sp>
        <p:nvSpPr>
          <p:cNvPr id="25" name="Cloud 24"/>
          <p:cNvSpPr/>
          <p:nvPr/>
        </p:nvSpPr>
        <p:spPr>
          <a:xfrm>
            <a:off x="2987824" y="220639"/>
            <a:ext cx="2970801" cy="1889503"/>
          </a:xfrm>
          <a:prstGeom prst="cloud">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AU"/>
          </a:p>
        </p:txBody>
      </p:sp>
      <p:pic>
        <p:nvPicPr>
          <p:cNvPr id="45" name="Picture 5"/>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3923928" y="476672"/>
            <a:ext cx="1296144" cy="1296144"/>
          </a:xfrm>
          <a:prstGeom prst="rect">
            <a:avLst/>
          </a:prstGeom>
          <a:ln w="101600" cap="rnd"/>
          <a:extLst>
            <a:ext uri="{909E8E84-426E-40DD-AFC4-6F175D3DCCD1}">
              <a14:hiddenFill xmlns:a14="http://schemas.microsoft.com/office/drawing/2010/main">
                <a:solidFill>
                  <a:srgbClr val="FFFFFF"/>
                </a:solidFill>
              </a14:hiddenFill>
            </a:ext>
          </a:extLst>
        </p:spPr>
      </p:pic>
      <p:grpSp>
        <p:nvGrpSpPr>
          <p:cNvPr id="6" name="Group 5"/>
          <p:cNvGrpSpPr/>
          <p:nvPr/>
        </p:nvGrpSpPr>
        <p:grpSpPr>
          <a:xfrm>
            <a:off x="5067590" y="4068377"/>
            <a:ext cx="2456738" cy="792088"/>
            <a:chOff x="4464439" y="4003860"/>
            <a:chExt cx="2456738" cy="792088"/>
          </a:xfrm>
        </p:grpSpPr>
        <p:sp>
          <p:nvSpPr>
            <p:cNvPr id="34" name="Rounded Rectangle 33"/>
            <p:cNvSpPr/>
            <p:nvPr/>
          </p:nvSpPr>
          <p:spPr>
            <a:xfrm>
              <a:off x="4464439" y="4003860"/>
              <a:ext cx="2456738" cy="792088"/>
            </a:xfrm>
            <a:prstGeom prst="roundRect">
              <a:avLst/>
            </a:prstGeom>
            <a:gradFill>
              <a:gsLst>
                <a:gs pos="0">
                  <a:schemeClr val="bg1">
                    <a:lumMod val="85000"/>
                  </a:schemeClr>
                </a:gs>
                <a:gs pos="80000">
                  <a:schemeClr val="bg1">
                    <a:lumMod val="95000"/>
                  </a:schemeClr>
                </a:gs>
                <a:gs pos="100000">
                  <a:schemeClr val="bg1"/>
                </a:gs>
              </a:gsLst>
            </a:gradFill>
            <a:ln>
              <a:solidFill>
                <a:schemeClr val="bg1">
                  <a:lumMod val="5000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endParaRPr lang="en-AU" sz="2000" b="1">
                <a:solidFill>
                  <a:srgbClr val="FFFFFF"/>
                </a:solidFill>
                <a:latin typeface="Segoe UI" pitchFamily="34" charset="0"/>
                <a:ea typeface="Segoe UI" pitchFamily="34" charset="0"/>
                <a:cs typeface="Segoe UI" pitchFamily="34"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626135" y="4100089"/>
              <a:ext cx="2195986" cy="625482"/>
            </a:xfrm>
            <a:prstGeom prst="rect">
              <a:avLst/>
            </a:prstGeom>
            <a:noFill/>
            <a:extLst>
              <a:ext uri="{909E8E84-426E-40DD-AFC4-6F175D3DCCD1}">
                <a14:hiddenFill xmlns:a14="http://schemas.microsoft.com/office/drawing/2010/main">
                  <a:solidFill>
                    <a:srgbClr val="FFFFFF"/>
                  </a:solidFill>
                </a14:hiddenFill>
              </a:ext>
            </a:extLst>
          </p:spPr>
        </p:pic>
      </p:grpSp>
      <p:pic>
        <p:nvPicPr>
          <p:cNvPr id="1028" name="Picture 4" descr="SharePoint Online"/>
          <p:cNvPicPr>
            <a:picLocks noChangeAspect="1" noChangeArrowheads="1"/>
          </p:cNvPicPr>
          <p:nvPr/>
        </p:nvPicPr>
        <p:blipFill rotWithShape="1">
          <a:blip r:embed="rId5">
            <a:extLst>
              <a:ext uri="{28A0092B-C50C-407E-A947-70E740481C1C}">
                <a14:useLocalDpi xmlns:a14="http://schemas.microsoft.com/office/drawing/2010/main" val="0"/>
              </a:ext>
            </a:extLst>
          </a:blip>
          <a:srcRect r="17735"/>
          <a:stretch/>
        </p:blipFill>
        <p:spPr bwMode="auto">
          <a:xfrm>
            <a:off x="1335152" y="5212553"/>
            <a:ext cx="2476239" cy="73164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lh6.ggpht.com/_GdO7DQgAn3w/TEmvbhb-gEI/AAAAAAAAC-A/ulQlarJ2ouo/image%5B3%5D.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52959" y="5135463"/>
            <a:ext cx="2286000" cy="885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903214"/>
      </p:ext>
    </p:extLst>
  </p:cSld>
  <p:clrMapOvr>
    <a:masterClrMapping/>
  </p:clrMapOvr>
  <p:transition spd="slow" advClick="0" advTm="2000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100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par>
                                <p:cTn id="8" presetID="22" presetClass="entr" presetSubtype="8" fill="hold" nodeType="withEffect">
                                  <p:stCondLst>
                                    <p:cond delay="1000"/>
                                  </p:stCondLst>
                                  <p:childTnLst>
                                    <p:set>
                                      <p:cBhvr>
                                        <p:cTn id="9" dur="1" fill="hold">
                                          <p:stCondLst>
                                            <p:cond delay="0"/>
                                          </p:stCondLst>
                                        </p:cTn>
                                        <p:tgtEl>
                                          <p:spTgt spid="19"/>
                                        </p:tgtEl>
                                        <p:attrNameLst>
                                          <p:attrName>style.visibility</p:attrName>
                                        </p:attrNameLst>
                                      </p:cBhvr>
                                      <p:to>
                                        <p:strVal val="visible"/>
                                      </p:to>
                                    </p:set>
                                    <p:animEffect transition="in" filter="wipe(left)">
                                      <p:cBhvr>
                                        <p:cTn id="10" dur="500"/>
                                        <p:tgtEl>
                                          <p:spTgt spid="19"/>
                                        </p:tgtEl>
                                      </p:cBhvr>
                                    </p:animEffect>
                                  </p:childTnLst>
                                </p:cTn>
                              </p:par>
                              <p:par>
                                <p:cTn id="11" presetID="22" presetClass="entr" presetSubtype="8" fill="hold" nodeType="withEffect">
                                  <p:stCondLst>
                                    <p:cond delay="100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par>
                                <p:cTn id="14" presetID="22" presetClass="entr" presetSubtype="8" fill="hold" nodeType="withEffect">
                                  <p:stCondLst>
                                    <p:cond delay="1000"/>
                                  </p:stCondLst>
                                  <p:childTnLst>
                                    <p:set>
                                      <p:cBhvr>
                                        <p:cTn id="15" dur="1" fill="hold">
                                          <p:stCondLst>
                                            <p:cond delay="0"/>
                                          </p:stCondLst>
                                        </p:cTn>
                                        <p:tgtEl>
                                          <p:spTgt spid="26"/>
                                        </p:tgtEl>
                                        <p:attrNameLst>
                                          <p:attrName>style.visibility</p:attrName>
                                        </p:attrNameLst>
                                      </p:cBhvr>
                                      <p:to>
                                        <p:strVal val="visible"/>
                                      </p:to>
                                    </p:set>
                                    <p:animEffect transition="in" filter="wipe(left)">
                                      <p:cBhvr>
                                        <p:cTn id="16" dur="500"/>
                                        <p:tgtEl>
                                          <p:spTgt spid="26"/>
                                        </p:tgtEl>
                                      </p:cBhvr>
                                    </p:animEffect>
                                  </p:childTnLst>
                                </p:cTn>
                              </p:par>
                              <p:par>
                                <p:cTn id="17" presetID="22" presetClass="entr" presetSubtype="8" fill="hold" nodeType="withEffect">
                                  <p:stCondLst>
                                    <p:cond delay="1000"/>
                                  </p:stCondLst>
                                  <p:childTnLst>
                                    <p:set>
                                      <p:cBhvr>
                                        <p:cTn id="18" dur="1" fill="hold">
                                          <p:stCondLst>
                                            <p:cond delay="0"/>
                                          </p:stCondLst>
                                        </p:cTn>
                                        <p:tgtEl>
                                          <p:spTgt spid="45"/>
                                        </p:tgtEl>
                                        <p:attrNameLst>
                                          <p:attrName>style.visibility</p:attrName>
                                        </p:attrNameLst>
                                      </p:cBhvr>
                                      <p:to>
                                        <p:strVal val="visible"/>
                                      </p:to>
                                    </p:set>
                                    <p:animEffect transition="in" filter="wipe(left)">
                                      <p:cBhvr>
                                        <p:cTn id="19" dur="500"/>
                                        <p:tgtEl>
                                          <p:spTgt spid="45"/>
                                        </p:tgtEl>
                                      </p:cBhvr>
                                    </p:animEffect>
                                  </p:childTnLst>
                                </p:cTn>
                              </p:par>
                              <p:par>
                                <p:cTn id="20" presetID="22" presetClass="entr" presetSubtype="8" fill="hold" grpId="0" nodeType="withEffect">
                                  <p:stCondLst>
                                    <p:cond delay="1000"/>
                                  </p:stCondLst>
                                  <p:childTnLst>
                                    <p:set>
                                      <p:cBhvr>
                                        <p:cTn id="21" dur="1" fill="hold">
                                          <p:stCondLst>
                                            <p:cond delay="0"/>
                                          </p:stCondLst>
                                        </p:cTn>
                                        <p:tgtEl>
                                          <p:spTgt spid="25"/>
                                        </p:tgtEl>
                                        <p:attrNameLst>
                                          <p:attrName>style.visibility</p:attrName>
                                        </p:attrNameLst>
                                      </p:cBhvr>
                                      <p:to>
                                        <p:strVal val="visible"/>
                                      </p:to>
                                    </p:set>
                                    <p:animEffect transition="in" filter="wipe(left)">
                                      <p:cBhvr>
                                        <p:cTn id="22" dur="500"/>
                                        <p:tgtEl>
                                          <p:spTgt spid="25"/>
                                        </p:tgtEl>
                                      </p:cBhvr>
                                    </p:animEffect>
                                  </p:childTnLst>
                                </p:cTn>
                              </p:par>
                              <p:par>
                                <p:cTn id="23" presetID="22" presetClass="entr" presetSubtype="8" fill="hold" nodeType="withEffect">
                                  <p:stCondLst>
                                    <p:cond delay="100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par>
                                <p:cTn id="26" presetID="22" presetClass="entr" presetSubtype="8" fill="hold" nodeType="withEffect">
                                  <p:stCondLst>
                                    <p:cond delay="1000"/>
                                  </p:stCondLst>
                                  <p:childTnLst>
                                    <p:set>
                                      <p:cBhvr>
                                        <p:cTn id="27" dur="1" fill="hold">
                                          <p:stCondLst>
                                            <p:cond delay="0"/>
                                          </p:stCondLst>
                                        </p:cTn>
                                        <p:tgtEl>
                                          <p:spTgt spid="1030"/>
                                        </p:tgtEl>
                                        <p:attrNameLst>
                                          <p:attrName>style.visibility</p:attrName>
                                        </p:attrNameLst>
                                      </p:cBhvr>
                                      <p:to>
                                        <p:strVal val="visible"/>
                                      </p:to>
                                    </p:set>
                                    <p:animEffect transition="in" filter="wipe(left)">
                                      <p:cBhvr>
                                        <p:cTn id="28" dur="500"/>
                                        <p:tgtEl>
                                          <p:spTgt spid="1030"/>
                                        </p:tgtEl>
                                      </p:cBhvr>
                                    </p:animEffect>
                                  </p:childTnLst>
                                </p:cTn>
                              </p:par>
                              <p:par>
                                <p:cTn id="29" presetID="22" presetClass="entr" presetSubtype="8" fill="hold" nodeType="withEffect">
                                  <p:stCondLst>
                                    <p:cond delay="1000"/>
                                  </p:stCondLst>
                                  <p:childTnLst>
                                    <p:set>
                                      <p:cBhvr>
                                        <p:cTn id="30" dur="1" fill="hold">
                                          <p:stCondLst>
                                            <p:cond delay="0"/>
                                          </p:stCondLst>
                                        </p:cTn>
                                        <p:tgtEl>
                                          <p:spTgt spid="1028"/>
                                        </p:tgtEl>
                                        <p:attrNameLst>
                                          <p:attrName>style.visibility</p:attrName>
                                        </p:attrNameLst>
                                      </p:cBhvr>
                                      <p:to>
                                        <p:strVal val="visible"/>
                                      </p:to>
                                    </p:set>
                                    <p:animEffect transition="in" filter="wipe(left)">
                                      <p:cBhvr>
                                        <p:cTn id="31" dur="500"/>
                                        <p:tgtEl>
                                          <p:spTgt spid="1028"/>
                                        </p:tgtEl>
                                      </p:cBhvr>
                                    </p:animEffect>
                                  </p:childTnLst>
                                </p:cTn>
                              </p:par>
                              <p:par>
                                <p:cTn id="32" presetID="22" presetClass="entr" presetSubtype="8" fill="hold" nodeType="withEffect">
                                  <p:stCondLst>
                                    <p:cond delay="1000"/>
                                  </p:stCondLst>
                                  <p:childTnLst>
                                    <p:set>
                                      <p:cBhvr>
                                        <p:cTn id="33" dur="1" fill="hold">
                                          <p:stCondLst>
                                            <p:cond delay="0"/>
                                          </p:stCondLst>
                                        </p:cTn>
                                        <p:tgtEl>
                                          <p:spTgt spid="5"/>
                                        </p:tgtEl>
                                        <p:attrNameLst>
                                          <p:attrName>style.visibility</p:attrName>
                                        </p:attrNameLst>
                                      </p:cBhvr>
                                      <p:to>
                                        <p:strVal val="visible"/>
                                      </p:to>
                                    </p:set>
                                    <p:animEffect transition="in" filter="wipe(left)">
                                      <p:cBhvr>
                                        <p:cTn id="3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Intelledox Azure Problem</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3" name="Content Placeholder 2"/>
          <p:cNvSpPr>
            <a:spLocks noGrp="1"/>
          </p:cNvSpPr>
          <p:nvPr>
            <p:ph idx="1"/>
          </p:nvPr>
        </p:nvSpPr>
        <p:spPr/>
        <p:txBody>
          <a:bodyPr/>
          <a:lstStyle/>
          <a:p>
            <a:r>
              <a:rPr lang="en-AU" dirty="0" smtClean="0"/>
              <a:t>We know why the cloud but HOW?</a:t>
            </a:r>
          </a:p>
          <a:p>
            <a:r>
              <a:rPr lang="en-AU" dirty="0" smtClean="0"/>
              <a:t>Let’s call Rocky!</a:t>
            </a:r>
          </a:p>
          <a:p>
            <a:r>
              <a:rPr lang="en-AU" dirty="0" smtClean="0"/>
              <a:t>Attended “Intro to Azure Architecture and Development” road show</a:t>
            </a:r>
          </a:p>
          <a:p>
            <a:r>
              <a:rPr lang="en-AU" dirty="0" smtClean="0"/>
              <a:t>Map our current architecture with Azure</a:t>
            </a:r>
          </a:p>
          <a:p>
            <a:r>
              <a:rPr lang="en-AU" dirty="0" smtClean="0"/>
              <a:t>Roll our sleeves up… </a:t>
            </a:r>
            <a:r>
              <a:rPr lang="en-AU" b="1" dirty="0" smtClean="0">
                <a:solidFill>
                  <a:schemeClr val="tx1"/>
                </a:solidFill>
              </a:rPr>
              <a:t>Just get on with it!</a:t>
            </a:r>
            <a:endParaRPr lang="en-AU" b="1" dirty="0">
              <a:solidFill>
                <a:schemeClr val="tx1"/>
              </a:solidFill>
            </a:endParaRPr>
          </a:p>
        </p:txBody>
      </p:sp>
      <p:pic>
        <p:nvPicPr>
          <p:cNvPr id="6" name="Picture 3" descr="U:\Graphic Design\Intelledox\Logos\PNGs\Intelledox-2010-Logo-White(NoTaglin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34804" y="0"/>
            <a:ext cx="1477029" cy="470815"/>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http://backstagebusiness.files.wordpress.com/2010/07/rabbit-hat.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16283" y="1700808"/>
            <a:ext cx="1776197" cy="2664296"/>
          </a:xfrm>
          <a:prstGeom prst="rect">
            <a:avLst/>
          </a:prstGeom>
          <a:noFill/>
          <a:extLst>
            <a:ext uri="{909E8E84-426E-40DD-AFC4-6F175D3DCCD1}">
              <a14:hiddenFill xmlns:a14="http://schemas.microsoft.com/office/drawing/2010/main">
                <a:solidFill>
                  <a:srgbClr val="FFFFFF"/>
                </a:solidFill>
              </a14:hiddenFill>
            </a:ext>
          </a:extLst>
        </p:spPr>
      </p:pic>
      <p:pic>
        <p:nvPicPr>
          <p:cNvPr id="5" name="hey_rocky.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94998" y="7173416"/>
            <a:ext cx="609600" cy="609600"/>
          </a:xfrm>
          <a:prstGeom prst="rect">
            <a:avLst/>
          </a:prstGeom>
        </p:spPr>
      </p:pic>
    </p:spTree>
    <p:extLst>
      <p:ext uri="{BB962C8B-B14F-4D97-AF65-F5344CB8AC3E}">
        <p14:creationId xmlns:p14="http://schemas.microsoft.com/office/powerpoint/2010/main" val="1541884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wipe(down)">
                                      <p:cBhvr>
                                        <p:cTn id="7" dur="580">
                                          <p:stCondLst>
                                            <p:cond delay="0"/>
                                          </p:stCondLst>
                                        </p:cTn>
                                        <p:tgtEl>
                                          <p:spTgt spid="6146"/>
                                        </p:tgtEl>
                                      </p:cBhvr>
                                    </p:animEffect>
                                    <p:anim calcmode="lin" valueType="num">
                                      <p:cBhvr>
                                        <p:cTn id="8" dur="1822" tmFilter="0,0; 0.14,0.36; 0.43,0.73; 0.71,0.91; 1.0,1.0">
                                          <p:stCondLst>
                                            <p:cond delay="0"/>
                                          </p:stCondLst>
                                        </p:cTn>
                                        <p:tgtEl>
                                          <p:spTgt spid="614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14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14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14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146"/>
                                        </p:tgtEl>
                                        <p:attrNameLst>
                                          <p:attrName>ppt_y</p:attrName>
                                        </p:attrNameLst>
                                      </p:cBhvr>
                                      <p:tavLst>
                                        <p:tav tm="0" fmla="#ppt_y-sin(pi*$)/81">
                                          <p:val>
                                            <p:fltVal val="0"/>
                                          </p:val>
                                        </p:tav>
                                        <p:tav tm="100000">
                                          <p:val>
                                            <p:fltVal val="1"/>
                                          </p:val>
                                        </p:tav>
                                      </p:tavLst>
                                    </p:anim>
                                    <p:animScale>
                                      <p:cBhvr>
                                        <p:cTn id="13" dur="26">
                                          <p:stCondLst>
                                            <p:cond delay="650"/>
                                          </p:stCondLst>
                                        </p:cTn>
                                        <p:tgtEl>
                                          <p:spTgt spid="6146"/>
                                        </p:tgtEl>
                                      </p:cBhvr>
                                      <p:to x="100000" y="60000"/>
                                    </p:animScale>
                                    <p:animScale>
                                      <p:cBhvr>
                                        <p:cTn id="14" dur="166" decel="50000">
                                          <p:stCondLst>
                                            <p:cond delay="676"/>
                                          </p:stCondLst>
                                        </p:cTn>
                                        <p:tgtEl>
                                          <p:spTgt spid="6146"/>
                                        </p:tgtEl>
                                      </p:cBhvr>
                                      <p:to x="100000" y="100000"/>
                                    </p:animScale>
                                    <p:animScale>
                                      <p:cBhvr>
                                        <p:cTn id="15" dur="26">
                                          <p:stCondLst>
                                            <p:cond delay="1312"/>
                                          </p:stCondLst>
                                        </p:cTn>
                                        <p:tgtEl>
                                          <p:spTgt spid="6146"/>
                                        </p:tgtEl>
                                      </p:cBhvr>
                                      <p:to x="100000" y="80000"/>
                                    </p:animScale>
                                    <p:animScale>
                                      <p:cBhvr>
                                        <p:cTn id="16" dur="166" decel="50000">
                                          <p:stCondLst>
                                            <p:cond delay="1338"/>
                                          </p:stCondLst>
                                        </p:cTn>
                                        <p:tgtEl>
                                          <p:spTgt spid="6146"/>
                                        </p:tgtEl>
                                      </p:cBhvr>
                                      <p:to x="100000" y="100000"/>
                                    </p:animScale>
                                    <p:animScale>
                                      <p:cBhvr>
                                        <p:cTn id="17" dur="26">
                                          <p:stCondLst>
                                            <p:cond delay="1642"/>
                                          </p:stCondLst>
                                        </p:cTn>
                                        <p:tgtEl>
                                          <p:spTgt spid="6146"/>
                                        </p:tgtEl>
                                      </p:cBhvr>
                                      <p:to x="100000" y="90000"/>
                                    </p:animScale>
                                    <p:animScale>
                                      <p:cBhvr>
                                        <p:cTn id="18" dur="166" decel="50000">
                                          <p:stCondLst>
                                            <p:cond delay="1668"/>
                                          </p:stCondLst>
                                        </p:cTn>
                                        <p:tgtEl>
                                          <p:spTgt spid="6146"/>
                                        </p:tgtEl>
                                      </p:cBhvr>
                                      <p:to x="100000" y="100000"/>
                                    </p:animScale>
                                    <p:animScale>
                                      <p:cBhvr>
                                        <p:cTn id="19" dur="26">
                                          <p:stCondLst>
                                            <p:cond delay="1808"/>
                                          </p:stCondLst>
                                        </p:cTn>
                                        <p:tgtEl>
                                          <p:spTgt spid="6146"/>
                                        </p:tgtEl>
                                      </p:cBhvr>
                                      <p:to x="100000" y="95000"/>
                                    </p:animScale>
                                    <p:animScale>
                                      <p:cBhvr>
                                        <p:cTn id="20" dur="166" decel="50000">
                                          <p:stCondLst>
                                            <p:cond delay="1834"/>
                                          </p:stCondLst>
                                        </p:cTn>
                                        <p:tgtEl>
                                          <p:spTgt spid="6146"/>
                                        </p:tgtEl>
                                      </p:cBhvr>
                                      <p:to x="100000" y="100000"/>
                                    </p:animScale>
                                  </p:childTnLst>
                                </p:cTn>
                              </p:par>
                              <p:par>
                                <p:cTn id="21" presetID="1" presetClass="mediacall" presetSubtype="0" fill="hold" nodeType="withEffect">
                                  <p:stCondLst>
                                    <p:cond delay="0"/>
                                  </p:stCondLst>
                                  <p:childTnLst>
                                    <p:cmd type="call" cmd="playFrom(0.0)">
                                      <p:cBhvr>
                                        <p:cTn id="22" dur="364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23" fill="hold" display="0">
                  <p:stCondLst>
                    <p:cond delay="indefinite"/>
                  </p:stCondLst>
                  <p:endCondLst>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Details xmlns="fc37c524-1c9c-4fe5-8b3b-4f9e9364c98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4C537FC9C1CE54F8B3B4F9E9364C985" ma:contentTypeVersion="3" ma:contentTypeDescription="Create a new document." ma:contentTypeScope="" ma:versionID="841a019f87c05c861c206315d6143185">
  <xsd:schema xmlns:xsd="http://www.w3.org/2001/XMLSchema" xmlns:p="http://schemas.microsoft.com/office/2006/metadata/properties" xmlns:ns2="fc37c524-1c9c-4fe5-8b3b-4f9e9364c985" targetNamespace="http://schemas.microsoft.com/office/2006/metadata/properties" ma:root="true" ma:fieldsID="3036900d9640304af07a55fa3084328c" ns2:_="">
    <xsd:import namespace="fc37c524-1c9c-4fe5-8b3b-4f9e9364c985"/>
    <xsd:element name="properties">
      <xsd:complexType>
        <xsd:sequence>
          <xsd:element name="documentManagement">
            <xsd:complexType>
              <xsd:all>
                <xsd:element ref="ns2:Details" minOccurs="0"/>
              </xsd:all>
            </xsd:complexType>
          </xsd:element>
        </xsd:sequence>
      </xsd:complexType>
    </xsd:element>
  </xsd:schema>
  <xsd:schema xmlns:xsd="http://www.w3.org/2001/XMLSchema" xmlns:dms="http://schemas.microsoft.com/office/2006/documentManagement/types" targetNamespace="fc37c524-1c9c-4fe5-8b3b-4f9e9364c985" elementFormDefault="qualified">
    <xsd:import namespace="http://schemas.microsoft.com/office/2006/documentManagement/types"/>
    <xsd:element name="Details" ma:index="9" nillable="true" ma:displayName="Details" ma:description="This provides a quick overview of the document" ma:internalName="Details">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DE8E2587-4D70-41D3-AF3F-B03052D28CD2}">
  <ds:schemaRefs>
    <ds:schemaRef ds:uri="http://schemas.microsoft.com/office/2006/documentManagement/types"/>
    <ds:schemaRef ds:uri="http://www.w3.org/XML/1998/namespace"/>
    <ds:schemaRef ds:uri="fc37c524-1c9c-4fe5-8b3b-4f9e9364c985"/>
    <ds:schemaRef ds:uri="http://purl.org/dc/elements/1.1/"/>
    <ds:schemaRef ds:uri="http://purl.org/dc/terms/"/>
    <ds:schemaRef ds:uri="http://schemas.openxmlformats.org/package/2006/metadata/core-properties"/>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50EEF9AB-7CDA-4BB0-A2B8-A4FF64353C3E}">
  <ds:schemaRefs>
    <ds:schemaRef ds:uri="http://schemas.microsoft.com/sharepoint/v3/contenttype/forms"/>
  </ds:schemaRefs>
</ds:datastoreItem>
</file>

<file path=customXml/itemProps3.xml><?xml version="1.0" encoding="utf-8"?>
<ds:datastoreItem xmlns:ds="http://schemas.openxmlformats.org/officeDocument/2006/customXml" ds:itemID="{4EEDE343-D257-4AB4-8922-9FDC4237015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c37c524-1c9c-4fe5-8b3b-4f9e9364c985"/>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otalTime>11309</TotalTime>
  <Words>1232</Words>
  <Application>Microsoft Office PowerPoint</Application>
  <PresentationFormat>On-screen Show (4:3)</PresentationFormat>
  <Paragraphs>228</Paragraphs>
  <Slides>29</Slides>
  <Notes>21</Notes>
  <HiddenSlides>0</HiddenSlides>
  <MMClips>2</MMClips>
  <ScaleCrop>false</ScaleCrop>
  <HeadingPairs>
    <vt:vector size="4" baseType="variant">
      <vt:variant>
        <vt:lpstr>Theme</vt:lpstr>
      </vt:variant>
      <vt:variant>
        <vt:i4>2</vt:i4>
      </vt:variant>
      <vt:variant>
        <vt:lpstr>Slide Titles</vt:lpstr>
      </vt:variant>
      <vt:variant>
        <vt:i4>29</vt:i4>
      </vt:variant>
    </vt:vector>
  </HeadingPairs>
  <TitlesOfParts>
    <vt:vector size="31" baseType="lpstr">
      <vt:lpstr>Office Theme</vt:lpstr>
      <vt:lpstr>1_Office Theme</vt:lpstr>
      <vt:lpstr>PowerPoint Presentation</vt:lpstr>
      <vt:lpstr>The Challenges of moving Document Creation to the Cloud</vt:lpstr>
      <vt:lpstr>Agenda</vt:lpstr>
      <vt:lpstr>powermonkey eXplorer</vt:lpstr>
      <vt:lpstr>About Us</vt:lpstr>
      <vt:lpstr>Why “the Cloud”</vt:lpstr>
      <vt:lpstr>PowerPoint Presentation</vt:lpstr>
      <vt:lpstr>PowerPoint Presentation</vt:lpstr>
      <vt:lpstr>The Intelledox Azure Problem</vt:lpstr>
      <vt:lpstr>INTELLEDOX pre-Azure</vt:lpstr>
      <vt:lpstr>Intelledox Architecture</vt:lpstr>
      <vt:lpstr>Figuring Out Azure</vt:lpstr>
      <vt:lpstr>The Build: Baby Steps</vt:lpstr>
      <vt:lpstr>Database: SQL Azure</vt:lpstr>
      <vt:lpstr>INTELLEDOX DATABASE </vt:lpstr>
      <vt:lpstr>Tips for SQL Azure</vt:lpstr>
      <vt:lpstr>First Azure Application &amp; deployment</vt:lpstr>
      <vt:lpstr>First Intelledox Azure Deployment</vt:lpstr>
      <vt:lpstr>Second Intelledox Azure Deployment</vt:lpstr>
      <vt:lpstr>EUREKA!...But</vt:lpstr>
      <vt:lpstr>Final Tweaks</vt:lpstr>
      <vt:lpstr>Intelledox Azure</vt:lpstr>
      <vt:lpstr>The Future</vt:lpstr>
      <vt:lpstr>Get Involved</vt:lpstr>
      <vt:lpstr>Question &amp; Answer Session</vt:lpstr>
      <vt:lpstr>RESOURCES</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Tech.Ed 2011 Presentation Intelledox</dc:title>
  <dc:creator>clarken</dc:creator>
  <cp:lastModifiedBy>Event Staff</cp:lastModifiedBy>
  <cp:revision>350</cp:revision>
  <dcterms:created xsi:type="dcterms:W3CDTF">2011-04-01T05:55:34Z</dcterms:created>
  <dcterms:modified xsi:type="dcterms:W3CDTF">2011-09-01T04:33:12Z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0x01010024C537FC9C1CE54F8B3B4F9E9364C985</vt:lpwstr>
  </property>
</Properties>
</file>