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6.xml" ContentType="application/vnd.openxmlformats-officedocument.presentationml.tags+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7.xml" ContentType="application/vnd.openxmlformats-officedocument.presentationml.tags+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tags/tag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9.xml" ContentType="application/vnd.openxmlformats-officedocument.presentationml.tags+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4"/>
    <p:sldMasterId id="2147483762" r:id="rId5"/>
  </p:sldMasterIdLst>
  <p:notesMasterIdLst>
    <p:notesMasterId r:id="rId37"/>
  </p:notesMasterIdLst>
  <p:handoutMasterIdLst>
    <p:handoutMasterId r:id="rId38"/>
  </p:handoutMasterIdLst>
  <p:sldIdLst>
    <p:sldId id="370" r:id="rId6"/>
    <p:sldId id="322" r:id="rId7"/>
    <p:sldId id="336" r:id="rId8"/>
    <p:sldId id="359" r:id="rId9"/>
    <p:sldId id="339" r:id="rId10"/>
    <p:sldId id="338" r:id="rId11"/>
    <p:sldId id="340" r:id="rId12"/>
    <p:sldId id="341" r:id="rId13"/>
    <p:sldId id="342" r:id="rId14"/>
    <p:sldId id="343" r:id="rId15"/>
    <p:sldId id="344" r:id="rId16"/>
    <p:sldId id="345" r:id="rId17"/>
    <p:sldId id="346" r:id="rId18"/>
    <p:sldId id="347" r:id="rId19"/>
    <p:sldId id="348" r:id="rId20"/>
    <p:sldId id="350" r:id="rId21"/>
    <p:sldId id="351" r:id="rId22"/>
    <p:sldId id="352" r:id="rId23"/>
    <p:sldId id="353" r:id="rId24"/>
    <p:sldId id="354" r:id="rId25"/>
    <p:sldId id="355" r:id="rId26"/>
    <p:sldId id="356" r:id="rId27"/>
    <p:sldId id="360" r:id="rId28"/>
    <p:sldId id="361" r:id="rId29"/>
    <p:sldId id="357" r:id="rId30"/>
    <p:sldId id="362" r:id="rId31"/>
    <p:sldId id="363" r:id="rId32"/>
    <p:sldId id="364" r:id="rId33"/>
    <p:sldId id="365" r:id="rId34"/>
    <p:sldId id="373" r:id="rId35"/>
    <p:sldId id="372" r:id="rId36"/>
  </p:sldIdLst>
  <p:sldSz cx="9145588"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6" autoAdjust="0"/>
    <p:restoredTop sz="96163" autoAdjust="0"/>
  </p:normalViewPr>
  <p:slideViewPr>
    <p:cSldViewPr snapToGrid="0">
      <p:cViewPr>
        <p:scale>
          <a:sx n="71" d="100"/>
          <a:sy n="71" d="100"/>
        </p:scale>
        <p:origin x="-480" y="-72"/>
      </p:cViewPr>
      <p:guideLst>
        <p:guide orient="horz" pos="144"/>
        <p:guide orient="horz" pos="1200"/>
        <p:guide orient="horz" pos="2736"/>
        <p:guide orient="horz" pos="4176"/>
        <p:guide orient="horz" pos="1488"/>
        <p:guide orient="horz" pos="912"/>
        <p:guide pos="2881"/>
        <p:guide pos="245"/>
        <p:guide pos="893"/>
        <p:guide pos="5515"/>
        <p:guide pos="5300"/>
        <p:guide pos="458"/>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FCD21879-E5C5-4299-B8F2-9A996F0C809D}">
      <dgm:prSet phldrT="[Text]" custT="1"/>
      <dgm:spPr>
        <a:scene3d>
          <a:camera prst="orthographicFront"/>
          <a:lightRig rig="flat" dir="t"/>
        </a:scene3d>
        <a:sp3d z="-190500" extrusionH="12700" prstMaterial="plastic"/>
      </dgm:spPr>
      <dgm:t>
        <a:bodyPr/>
        <a:lstStyle/>
        <a:p>
          <a:r>
            <a:rPr lang="en-US" sz="1700" b="0" dirty="0" smtClean="0"/>
            <a:t>Service Management</a:t>
          </a:r>
          <a:endParaRPr lang="en-US" sz="1700" b="0" dirty="0"/>
        </a:p>
      </dgm:t>
    </dgm:pt>
    <dgm:pt modelId="{0DB2D1A4-E7DC-440E-B176-7288BB8613D7}" type="parTrans" cxnId="{22244360-3596-4017-8911-43578822CC4C}">
      <dgm:prSet/>
      <dgm:spPr/>
      <dgm:t>
        <a:bodyPr/>
        <a:lstStyle/>
        <a:p>
          <a:endParaRPr lang="en-US"/>
        </a:p>
      </dgm:t>
    </dgm:pt>
    <dgm:pt modelId="{752640C7-3852-42BA-A365-D9100FCC548D}" type="sibTrans" cxnId="{22244360-3596-4017-8911-43578822CC4C}">
      <dgm:prSet/>
      <dgm:spPr/>
      <dgm:t>
        <a:bodyPr/>
        <a:lstStyle/>
        <a:p>
          <a:endParaRPr lang="en-US"/>
        </a:p>
      </dgm:t>
    </dgm:pt>
    <dgm:pt modelId="{8548F47D-537F-4CEB-AE97-605AEA504ACF}">
      <dgm:prSet phldrT="[Text]" custT="1"/>
      <dgm:spPr>
        <a:solidFill>
          <a:schemeClr val="tx1">
            <a:lumMod val="85000"/>
          </a:schemeClr>
        </a:solidFill>
      </dgm:spPr>
      <dgm:t>
        <a:bodyPr/>
        <a:lstStyle/>
        <a:p>
          <a:r>
            <a:rPr lang="en-US" sz="1200" dirty="0" smtClean="0"/>
            <a:t>Application Deployment</a:t>
          </a:r>
          <a:endParaRPr lang="en-US" sz="1200" dirty="0"/>
        </a:p>
      </dgm:t>
    </dgm:pt>
    <dgm:pt modelId="{7D91F6C4-F229-4989-A88B-7A79ED1D9E3D}" type="parTrans" cxnId="{619CDF24-14D3-4306-938E-4F5A8BC1F6E7}">
      <dgm:prSet/>
      <dgm:spPr/>
      <dgm:t>
        <a:bodyPr/>
        <a:lstStyle/>
        <a:p>
          <a:endParaRPr lang="en-US"/>
        </a:p>
      </dgm:t>
    </dgm:pt>
    <dgm:pt modelId="{83677E05-95C2-4D08-8672-A1DBB6652F4C}" type="sibTrans" cxnId="{619CDF24-14D3-4306-938E-4F5A8BC1F6E7}">
      <dgm:prSet/>
      <dgm:spPr/>
      <dgm:t>
        <a:bodyPr/>
        <a:lstStyle/>
        <a:p>
          <a:endParaRPr lang="en-US"/>
        </a:p>
      </dgm:t>
    </dgm:pt>
    <dgm:pt modelId="{647B5AB2-F91C-41EF-9719-CD9E53B23713}">
      <dgm:prSet phldrT="[Text]" custT="1"/>
      <dgm:spPr>
        <a:solidFill>
          <a:schemeClr val="tx1">
            <a:lumMod val="85000"/>
          </a:schemeClr>
        </a:solidFill>
      </dgm:spPr>
      <dgm:t>
        <a:bodyPr/>
        <a:lstStyle/>
        <a:p>
          <a:r>
            <a:rPr lang="en-US" sz="1200" dirty="0" smtClean="0"/>
            <a:t>Image Based Servicing</a:t>
          </a:r>
          <a:endParaRPr lang="en-US" sz="1200" dirty="0"/>
        </a:p>
      </dgm:t>
    </dgm:pt>
    <dgm:pt modelId="{1B856CB6-8DF0-48B6-A26F-18A9CA6C5F5E}" type="parTrans" cxnId="{394C8581-A61C-4F77-8393-BF248A3382C8}">
      <dgm:prSet/>
      <dgm:spPr/>
      <dgm:t>
        <a:bodyPr/>
        <a:lstStyle/>
        <a:p>
          <a:endParaRPr lang="en-US"/>
        </a:p>
      </dgm:t>
    </dgm:pt>
    <dgm:pt modelId="{20616CDA-EEA9-4F9D-A876-EF5AF43CD494}" type="sibTrans" cxnId="{394C8581-A61C-4F77-8393-BF248A3382C8}">
      <dgm:prSet/>
      <dgm:spPr/>
      <dgm:t>
        <a:bodyPr/>
        <a:lstStyle/>
        <a:p>
          <a:endParaRPr lang="en-US"/>
        </a:p>
      </dgm:t>
    </dgm:pt>
    <dgm:pt modelId="{EE9E00EF-BCC0-4F3B-ABE6-41AD60103E6D}">
      <dgm:prSet phldrT="[Text]" custT="1"/>
      <dgm:spPr>
        <a:solidFill>
          <a:schemeClr val="tx1">
            <a:lumMod val="85000"/>
          </a:schemeClr>
        </a:solidFill>
      </dgm:spPr>
      <dgm:t>
        <a:bodyPr/>
        <a:lstStyle/>
        <a:p>
          <a:r>
            <a:rPr lang="en-US" sz="1200" dirty="0" smtClean="0"/>
            <a:t>Custom Command Execution</a:t>
          </a:r>
          <a:endParaRPr lang="en-US" sz="1200" dirty="0"/>
        </a:p>
      </dgm:t>
    </dgm:pt>
    <dgm:pt modelId="{0DB4BD5E-9BC7-4F8E-BE4E-05B4DFC19837}" type="parTrans" cxnId="{4E90A9C8-BE0D-4C30-9F3B-940E31D192AB}">
      <dgm:prSet/>
      <dgm:spPr/>
      <dgm:t>
        <a:bodyPr/>
        <a:lstStyle/>
        <a:p>
          <a:endParaRPr lang="en-US"/>
        </a:p>
      </dgm:t>
    </dgm:pt>
    <dgm:pt modelId="{1F5AAF45-FB4E-4F9C-89A8-8B68FC33C02A}" type="sibTrans" cxnId="{4E90A9C8-BE0D-4C30-9F3B-940E31D192AB}">
      <dgm:prSet/>
      <dgm:spPr/>
      <dgm:t>
        <a:bodyPr/>
        <a:lstStyle/>
        <a:p>
          <a:endParaRPr lang="en-US"/>
        </a:p>
      </dgm:t>
    </dgm:pt>
    <dgm:pt modelId="{DF63E217-DC3E-4238-BA10-E1CE91F6D0A6}">
      <dgm:prSet phldrT="[Text]" custT="1"/>
      <dgm:spPr>
        <a:solidFill>
          <a:schemeClr val="tx1">
            <a:lumMod val="85000"/>
          </a:schemeClr>
        </a:solidFill>
      </dgm:spPr>
      <dgm:t>
        <a:bodyPr/>
        <a:lstStyle/>
        <a:p>
          <a:r>
            <a:rPr lang="en-US" sz="1200" dirty="0" smtClean="0"/>
            <a:t>Service Templates</a:t>
          </a:r>
          <a:endParaRPr lang="en-US" sz="1200" dirty="0"/>
        </a:p>
      </dgm:t>
    </dgm:pt>
    <dgm:pt modelId="{3E8000C4-59EA-4203-93D5-99715DD75927}" type="parTrans" cxnId="{12A840CE-2BD1-458F-8E45-1B2BCBFBE5CA}">
      <dgm:prSet/>
      <dgm:spPr/>
      <dgm:t>
        <a:bodyPr/>
        <a:lstStyle/>
        <a:p>
          <a:endParaRPr lang="en-US"/>
        </a:p>
      </dgm:t>
    </dgm:pt>
    <dgm:pt modelId="{6B231792-6A08-4558-92F3-4B12C201AB33}" type="sibTrans" cxnId="{12A840CE-2BD1-458F-8E45-1B2BCBFBE5CA}">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4769BA0-9257-4616-8A8D-EE50C49E9782}" type="pres">
      <dgm:prSet presAssocID="{FCD21879-E5C5-4299-B8F2-9A996F0C809D}" presName="compNode" presStyleCnt="0"/>
      <dgm:spPr/>
      <dgm:t>
        <a:bodyPr/>
        <a:lstStyle/>
        <a:p>
          <a:endParaRPr lang="en-US"/>
        </a:p>
      </dgm:t>
    </dgm:pt>
    <dgm:pt modelId="{9CB2E2BD-4367-4A0B-8E7A-BAC3C129F915}" type="pres">
      <dgm:prSet presAssocID="{FCD21879-E5C5-4299-B8F2-9A996F0C809D}" presName="aNode" presStyleLbl="bgShp" presStyleIdx="0" presStyleCnt="1" custScaleX="100000" custScaleY="100000" custLinFactNeighborX="-15549" custLinFactNeighborY="-348"/>
      <dgm:spPr/>
      <dgm:t>
        <a:bodyPr/>
        <a:lstStyle/>
        <a:p>
          <a:endParaRPr lang="en-US"/>
        </a:p>
      </dgm:t>
    </dgm:pt>
    <dgm:pt modelId="{228E47AC-9589-4D31-A51D-8C9526FECC84}" type="pres">
      <dgm:prSet presAssocID="{FCD21879-E5C5-4299-B8F2-9A996F0C809D}" presName="textNode" presStyleLbl="bgShp" presStyleIdx="0" presStyleCnt="1"/>
      <dgm:spPr/>
      <dgm:t>
        <a:bodyPr/>
        <a:lstStyle/>
        <a:p>
          <a:endParaRPr lang="en-US"/>
        </a:p>
      </dgm:t>
    </dgm:pt>
    <dgm:pt modelId="{45DCA4A9-7F1E-4905-B083-CB652EC94EEA}" type="pres">
      <dgm:prSet presAssocID="{FCD21879-E5C5-4299-B8F2-9A996F0C809D}" presName="compChildNode" presStyleCnt="0"/>
      <dgm:spPr/>
      <dgm:t>
        <a:bodyPr/>
        <a:lstStyle/>
        <a:p>
          <a:endParaRPr lang="en-US"/>
        </a:p>
      </dgm:t>
    </dgm:pt>
    <dgm:pt modelId="{99788B49-20FE-40C9-89EC-2139B910CB24}" type="pres">
      <dgm:prSet presAssocID="{FCD21879-E5C5-4299-B8F2-9A996F0C809D}" presName="theInnerList" presStyleCnt="0"/>
      <dgm:spPr/>
      <dgm:t>
        <a:bodyPr/>
        <a:lstStyle/>
        <a:p>
          <a:endParaRPr lang="en-US"/>
        </a:p>
      </dgm:t>
    </dgm:pt>
    <dgm:pt modelId="{71481B03-FBC6-418D-B38A-4D1582B8D554}" type="pres">
      <dgm:prSet presAssocID="{DF63E217-DC3E-4238-BA10-E1CE91F6D0A6}" presName="childNode" presStyleLbl="node1" presStyleIdx="0" presStyleCnt="4" custScaleX="72369">
        <dgm:presLayoutVars>
          <dgm:bulletEnabled val="1"/>
        </dgm:presLayoutVars>
      </dgm:prSet>
      <dgm:spPr/>
      <dgm:t>
        <a:bodyPr/>
        <a:lstStyle/>
        <a:p>
          <a:endParaRPr lang="en-US"/>
        </a:p>
      </dgm:t>
    </dgm:pt>
    <dgm:pt modelId="{53CC9F6D-E714-40FC-99D8-77095A79DA42}" type="pres">
      <dgm:prSet presAssocID="{DF63E217-DC3E-4238-BA10-E1CE91F6D0A6}" presName="aSpace2" presStyleCnt="0"/>
      <dgm:spPr/>
    </dgm:pt>
    <dgm:pt modelId="{D7F15D9C-3A63-4144-8A5F-7133D9517619}" type="pres">
      <dgm:prSet presAssocID="{8548F47D-537F-4CEB-AE97-605AEA504ACF}" presName="childNode" presStyleLbl="node1" presStyleIdx="1" presStyleCnt="4" custScaleX="70641" custLinFactNeighborX="-864" custLinFactNeighborY="-23796">
        <dgm:presLayoutVars>
          <dgm:bulletEnabled val="1"/>
        </dgm:presLayoutVars>
      </dgm:prSet>
      <dgm:spPr/>
      <dgm:t>
        <a:bodyPr/>
        <a:lstStyle/>
        <a:p>
          <a:endParaRPr lang="en-US"/>
        </a:p>
      </dgm:t>
    </dgm:pt>
    <dgm:pt modelId="{CEA77AB1-F1AE-47F6-A9A9-15A1A25E0232}" type="pres">
      <dgm:prSet presAssocID="{8548F47D-537F-4CEB-AE97-605AEA504ACF}" presName="aSpace2" presStyleCnt="0"/>
      <dgm:spPr/>
      <dgm:t>
        <a:bodyPr/>
        <a:lstStyle/>
        <a:p>
          <a:endParaRPr lang="en-US"/>
        </a:p>
      </dgm:t>
    </dgm:pt>
    <dgm:pt modelId="{CEF40CCB-D92D-49DB-BF8D-E860F6DF3487}" type="pres">
      <dgm:prSet presAssocID="{EE9E00EF-BCC0-4F3B-ABE6-41AD60103E6D}" presName="childNode" presStyleLbl="node1" presStyleIdx="2" presStyleCnt="4" custScaleX="72365" custLinFactNeighborX="-2" custLinFactNeighborY="-9042">
        <dgm:presLayoutVars>
          <dgm:bulletEnabled val="1"/>
        </dgm:presLayoutVars>
      </dgm:prSet>
      <dgm:spPr/>
      <dgm:t>
        <a:bodyPr/>
        <a:lstStyle/>
        <a:p>
          <a:endParaRPr lang="en-US"/>
        </a:p>
      </dgm:t>
    </dgm:pt>
    <dgm:pt modelId="{D4C58FB3-D890-4A74-AE07-3C69DCF364DC}" type="pres">
      <dgm:prSet presAssocID="{EE9E00EF-BCC0-4F3B-ABE6-41AD60103E6D}" presName="aSpace2" presStyleCnt="0"/>
      <dgm:spPr/>
    </dgm:pt>
    <dgm:pt modelId="{21E35218-11B3-4F41-8DE6-EE7B47CABB25}" type="pres">
      <dgm:prSet presAssocID="{647B5AB2-F91C-41EF-9719-CD9E53B23713}" presName="childNode" presStyleLbl="node1" presStyleIdx="3" presStyleCnt="4" custScaleX="73943" custLinFactNeighborX="787" custLinFactNeighborY="-14726">
        <dgm:presLayoutVars>
          <dgm:bulletEnabled val="1"/>
        </dgm:presLayoutVars>
      </dgm:prSet>
      <dgm:spPr/>
      <dgm:t>
        <a:bodyPr/>
        <a:lstStyle/>
        <a:p>
          <a:endParaRPr lang="en-US"/>
        </a:p>
      </dgm:t>
    </dgm:pt>
  </dgm:ptLst>
  <dgm:cxnLst>
    <dgm:cxn modelId="{12A840CE-2BD1-458F-8E45-1B2BCBFBE5CA}" srcId="{FCD21879-E5C5-4299-B8F2-9A996F0C809D}" destId="{DF63E217-DC3E-4238-BA10-E1CE91F6D0A6}" srcOrd="0" destOrd="0" parTransId="{3E8000C4-59EA-4203-93D5-99715DD75927}" sibTransId="{6B231792-6A08-4558-92F3-4B12C201AB33}"/>
    <dgm:cxn modelId="{22244360-3596-4017-8911-43578822CC4C}" srcId="{A97CDFB5-EE32-4987-90F8-A168CA41C969}" destId="{FCD21879-E5C5-4299-B8F2-9A996F0C809D}" srcOrd="0" destOrd="0" parTransId="{0DB2D1A4-E7DC-440E-B176-7288BB8613D7}" sibTransId="{752640C7-3852-42BA-A365-D9100FCC548D}"/>
    <dgm:cxn modelId="{36554515-3A7F-4384-A930-AC157BB4ECD0}" type="presOf" srcId="{EE9E00EF-BCC0-4F3B-ABE6-41AD60103E6D}" destId="{CEF40CCB-D92D-49DB-BF8D-E860F6DF3487}" srcOrd="0" destOrd="0" presId="urn:microsoft.com/office/officeart/2005/8/layout/lProcess2"/>
    <dgm:cxn modelId="{98D9B6CD-2189-4FFB-A9F2-C24B2AED37FE}" type="presOf" srcId="{FCD21879-E5C5-4299-B8F2-9A996F0C809D}" destId="{228E47AC-9589-4D31-A51D-8C9526FECC84}" srcOrd="1" destOrd="0" presId="urn:microsoft.com/office/officeart/2005/8/layout/lProcess2"/>
    <dgm:cxn modelId="{394C8581-A61C-4F77-8393-BF248A3382C8}" srcId="{FCD21879-E5C5-4299-B8F2-9A996F0C809D}" destId="{647B5AB2-F91C-41EF-9719-CD9E53B23713}" srcOrd="3" destOrd="0" parTransId="{1B856CB6-8DF0-48B6-A26F-18A9CA6C5F5E}" sibTransId="{20616CDA-EEA9-4F9D-A876-EF5AF43CD494}"/>
    <dgm:cxn modelId="{4228CC8F-4378-482C-9706-E52278453CC2}" type="presOf" srcId="{DF63E217-DC3E-4238-BA10-E1CE91F6D0A6}" destId="{71481B03-FBC6-418D-B38A-4D1582B8D554}" srcOrd="0" destOrd="0" presId="urn:microsoft.com/office/officeart/2005/8/layout/lProcess2"/>
    <dgm:cxn modelId="{52A3AB46-05D4-4CC8-A7C5-457F8D40548E}" type="presOf" srcId="{FCD21879-E5C5-4299-B8F2-9A996F0C809D}" destId="{9CB2E2BD-4367-4A0B-8E7A-BAC3C129F915}" srcOrd="0" destOrd="0" presId="urn:microsoft.com/office/officeart/2005/8/layout/lProcess2"/>
    <dgm:cxn modelId="{4E90A9C8-BE0D-4C30-9F3B-940E31D192AB}" srcId="{FCD21879-E5C5-4299-B8F2-9A996F0C809D}" destId="{EE9E00EF-BCC0-4F3B-ABE6-41AD60103E6D}" srcOrd="2" destOrd="0" parTransId="{0DB4BD5E-9BC7-4F8E-BE4E-05B4DFC19837}" sibTransId="{1F5AAF45-FB4E-4F9C-89A8-8B68FC33C02A}"/>
    <dgm:cxn modelId="{0443A1FB-CA9F-44FF-A8C6-EA53AEAA9139}" type="presOf" srcId="{A97CDFB5-EE32-4987-90F8-A168CA41C969}" destId="{8220EE1D-0298-4754-8EDD-E0EEC7FC5DF1}" srcOrd="0" destOrd="0" presId="urn:microsoft.com/office/officeart/2005/8/layout/lProcess2"/>
    <dgm:cxn modelId="{49BC3D22-0344-45C0-8EED-6A69FF44EFA9}" type="presOf" srcId="{8548F47D-537F-4CEB-AE97-605AEA504ACF}" destId="{D7F15D9C-3A63-4144-8A5F-7133D9517619}" srcOrd="0" destOrd="0" presId="urn:microsoft.com/office/officeart/2005/8/layout/lProcess2"/>
    <dgm:cxn modelId="{619CDF24-14D3-4306-938E-4F5A8BC1F6E7}" srcId="{FCD21879-E5C5-4299-B8F2-9A996F0C809D}" destId="{8548F47D-537F-4CEB-AE97-605AEA504ACF}" srcOrd="1" destOrd="0" parTransId="{7D91F6C4-F229-4989-A88B-7A79ED1D9E3D}" sibTransId="{83677E05-95C2-4D08-8672-A1DBB6652F4C}"/>
    <dgm:cxn modelId="{04620D32-7515-47F5-9CE7-8D36B76149DB}" type="presOf" srcId="{647B5AB2-F91C-41EF-9719-CD9E53B23713}" destId="{21E35218-11B3-4F41-8DE6-EE7B47CABB25}" srcOrd="0" destOrd="0" presId="urn:microsoft.com/office/officeart/2005/8/layout/lProcess2"/>
    <dgm:cxn modelId="{E1E52F81-88EC-458C-9B00-FD4E221EBC6D}" type="presParOf" srcId="{8220EE1D-0298-4754-8EDD-E0EEC7FC5DF1}" destId="{44769BA0-9257-4616-8A8D-EE50C49E9782}" srcOrd="0" destOrd="0" presId="urn:microsoft.com/office/officeart/2005/8/layout/lProcess2"/>
    <dgm:cxn modelId="{21090CEB-C735-4193-8A06-E8D11F08E93F}" type="presParOf" srcId="{44769BA0-9257-4616-8A8D-EE50C49E9782}" destId="{9CB2E2BD-4367-4A0B-8E7A-BAC3C129F915}" srcOrd="0" destOrd="0" presId="urn:microsoft.com/office/officeart/2005/8/layout/lProcess2"/>
    <dgm:cxn modelId="{0848B4A2-2C5E-4AAC-9BFB-881488F307D9}" type="presParOf" srcId="{44769BA0-9257-4616-8A8D-EE50C49E9782}" destId="{228E47AC-9589-4D31-A51D-8C9526FECC84}" srcOrd="1" destOrd="0" presId="urn:microsoft.com/office/officeart/2005/8/layout/lProcess2"/>
    <dgm:cxn modelId="{451B762E-F9DB-440C-99E2-8028F61D6DA0}" type="presParOf" srcId="{44769BA0-9257-4616-8A8D-EE50C49E9782}" destId="{45DCA4A9-7F1E-4905-B083-CB652EC94EEA}" srcOrd="2" destOrd="0" presId="urn:microsoft.com/office/officeart/2005/8/layout/lProcess2"/>
    <dgm:cxn modelId="{589BE8D6-8749-4963-A663-8C3DD9EBB8C5}" type="presParOf" srcId="{45DCA4A9-7F1E-4905-B083-CB652EC94EEA}" destId="{99788B49-20FE-40C9-89EC-2139B910CB24}" srcOrd="0" destOrd="0" presId="urn:microsoft.com/office/officeart/2005/8/layout/lProcess2"/>
    <dgm:cxn modelId="{960CDACB-43FF-4984-9610-B26FF534509A}" type="presParOf" srcId="{99788B49-20FE-40C9-89EC-2139B910CB24}" destId="{71481B03-FBC6-418D-B38A-4D1582B8D554}" srcOrd="0" destOrd="0" presId="urn:microsoft.com/office/officeart/2005/8/layout/lProcess2"/>
    <dgm:cxn modelId="{E328F581-0131-40FF-92D7-885A8724A6EB}" type="presParOf" srcId="{99788B49-20FE-40C9-89EC-2139B910CB24}" destId="{53CC9F6D-E714-40FC-99D8-77095A79DA42}" srcOrd="1" destOrd="0" presId="urn:microsoft.com/office/officeart/2005/8/layout/lProcess2"/>
    <dgm:cxn modelId="{F6628062-1558-4D02-ACD7-52885A260B3F}" type="presParOf" srcId="{99788B49-20FE-40C9-89EC-2139B910CB24}" destId="{D7F15D9C-3A63-4144-8A5F-7133D9517619}" srcOrd="2" destOrd="0" presId="urn:microsoft.com/office/officeart/2005/8/layout/lProcess2"/>
    <dgm:cxn modelId="{3707412B-862A-46B8-AEF3-FE9E82005EA8}" type="presParOf" srcId="{99788B49-20FE-40C9-89EC-2139B910CB24}" destId="{CEA77AB1-F1AE-47F6-A9A9-15A1A25E0232}" srcOrd="3" destOrd="0" presId="urn:microsoft.com/office/officeart/2005/8/layout/lProcess2"/>
    <dgm:cxn modelId="{60E6F145-14D7-4372-A08F-55B373F26CB7}" type="presParOf" srcId="{99788B49-20FE-40C9-89EC-2139B910CB24}" destId="{CEF40CCB-D92D-49DB-BF8D-E860F6DF3487}" srcOrd="4" destOrd="0" presId="urn:microsoft.com/office/officeart/2005/8/layout/lProcess2"/>
    <dgm:cxn modelId="{6C098A1A-AD4E-40E3-9B63-34D0404D6535}" type="presParOf" srcId="{99788B49-20FE-40C9-89EC-2139B910CB24}" destId="{D4C58FB3-D890-4A74-AE07-3C69DCF364DC}" srcOrd="5" destOrd="0" presId="urn:microsoft.com/office/officeart/2005/8/layout/lProcess2"/>
    <dgm:cxn modelId="{F5993A21-D5C7-47CD-B544-F19EDA47414E}" type="presParOf" srcId="{99788B49-20FE-40C9-89EC-2139B910CB24}" destId="{21E35218-11B3-4F41-8DE6-EE7B47CABB25}"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11FE548A-9E05-40D8-A8B1-999F8EFDC5E6}">
      <dgm:prSet phldrT="[Text]" custT="1"/>
      <dgm:spPr>
        <a:scene3d>
          <a:camera prst="orthographicFront"/>
          <a:lightRig rig="flat" dir="t"/>
        </a:scene3d>
        <a:sp3d z="-190500" extrusionH="12700" prstMaterial="plastic"/>
      </dgm:spPr>
      <dgm:t>
        <a:bodyPr/>
        <a:lstStyle/>
        <a:p>
          <a:r>
            <a:rPr lang="en-US" sz="1700" dirty="0" smtClean="0"/>
            <a:t>Cloud Management</a:t>
          </a:r>
          <a:endParaRPr lang="en-US" sz="1700" dirty="0"/>
        </a:p>
      </dgm:t>
    </dgm:pt>
    <dgm:pt modelId="{269797E9-6AAB-4D9F-B859-6F17488F3F4B}" type="parTrans" cxnId="{02FE2465-C210-40F6-88BD-302045D3D88E}">
      <dgm:prSet/>
      <dgm:spPr/>
      <dgm:t>
        <a:bodyPr/>
        <a:lstStyle/>
        <a:p>
          <a:endParaRPr lang="en-US"/>
        </a:p>
      </dgm:t>
    </dgm:pt>
    <dgm:pt modelId="{4F347E6D-AB1C-4A35-8517-CDC8777A60CF}" type="sibTrans" cxnId="{02FE2465-C210-40F6-88BD-302045D3D88E}">
      <dgm:prSet/>
      <dgm:spPr/>
      <dgm:t>
        <a:bodyPr/>
        <a:lstStyle/>
        <a:p>
          <a:endParaRPr lang="en-US"/>
        </a:p>
      </dgm:t>
    </dgm:pt>
    <dgm:pt modelId="{032B5CAF-F8A8-41C6-9DC9-0AA1135775CD}">
      <dgm:prSet phldrT="[Text]" custT="1"/>
      <dgm:spPr/>
      <dgm:t>
        <a:bodyPr/>
        <a:lstStyle/>
        <a:p>
          <a:r>
            <a:rPr lang="en-US" sz="1200" dirty="0" smtClean="0"/>
            <a:t>Application Owner Usage</a:t>
          </a:r>
          <a:endParaRPr lang="en-US" sz="1200" dirty="0"/>
        </a:p>
      </dgm:t>
    </dgm:pt>
    <dgm:pt modelId="{C7025173-2EF5-40B1-BAC4-1B1E183F1B8E}" type="parTrans" cxnId="{3F0CA8D3-C79A-433D-8925-C44EBD35DCAF}">
      <dgm:prSet/>
      <dgm:spPr/>
      <dgm:t>
        <a:bodyPr/>
        <a:lstStyle/>
        <a:p>
          <a:endParaRPr lang="en-US"/>
        </a:p>
      </dgm:t>
    </dgm:pt>
    <dgm:pt modelId="{1000DE8B-FB21-4F55-AA47-0B979994D6D6}" type="sibTrans" cxnId="{3F0CA8D3-C79A-433D-8925-C44EBD35DCAF}">
      <dgm:prSet/>
      <dgm:spPr/>
      <dgm:t>
        <a:bodyPr/>
        <a:lstStyle/>
        <a:p>
          <a:endParaRPr lang="en-US"/>
        </a:p>
      </dgm:t>
    </dgm:pt>
    <dgm:pt modelId="{3B45A803-51FC-4879-800D-689BCCFEE7E7}">
      <dgm:prSet phldrT="[Text]" custT="1"/>
      <dgm:spPr/>
      <dgm:t>
        <a:bodyPr/>
        <a:lstStyle/>
        <a:p>
          <a:r>
            <a:rPr lang="en-US" sz="1200" dirty="0" smtClean="0"/>
            <a:t>Delegation and Quota</a:t>
          </a:r>
          <a:endParaRPr lang="en-US" sz="1200" dirty="0"/>
        </a:p>
      </dgm:t>
    </dgm:pt>
    <dgm:pt modelId="{80F82214-60D0-47CC-8C81-1FFD6B2B7677}" type="parTrans" cxnId="{8CC03530-CFC0-438F-A559-7D230C9ED890}">
      <dgm:prSet/>
      <dgm:spPr/>
      <dgm:t>
        <a:bodyPr/>
        <a:lstStyle/>
        <a:p>
          <a:endParaRPr lang="en-US"/>
        </a:p>
      </dgm:t>
    </dgm:pt>
    <dgm:pt modelId="{CC405BA5-2953-455C-B011-7DB08B108565}" type="sibTrans" cxnId="{8CC03530-CFC0-438F-A559-7D230C9ED890}">
      <dgm:prSet/>
      <dgm:spPr/>
      <dgm:t>
        <a:bodyPr/>
        <a:lstStyle/>
        <a:p>
          <a:endParaRPr lang="en-US"/>
        </a:p>
      </dgm:t>
    </dgm:pt>
    <dgm:pt modelId="{9A4E5095-913E-478B-9A27-75813EE4E127}">
      <dgm:prSet phldrT="[Text]" custT="1"/>
      <dgm:spPr/>
      <dgm:t>
        <a:bodyPr/>
        <a:lstStyle/>
        <a:p>
          <a:r>
            <a:rPr lang="en-US" sz="1200" dirty="0" smtClean="0"/>
            <a:t>Capacity and Capability</a:t>
          </a:r>
          <a:endParaRPr lang="en-US" sz="1200" dirty="0"/>
        </a:p>
      </dgm:t>
    </dgm:pt>
    <dgm:pt modelId="{6E10C7D5-7115-478D-8508-D2FC2FF308DD}" type="parTrans" cxnId="{D7D545E5-8293-4F09-821D-5FDE457037C4}">
      <dgm:prSet/>
      <dgm:spPr/>
      <dgm:t>
        <a:bodyPr/>
        <a:lstStyle/>
        <a:p>
          <a:endParaRPr lang="en-US"/>
        </a:p>
      </dgm:t>
    </dgm:pt>
    <dgm:pt modelId="{BAE733FD-F307-46C6-A382-D84ED857E44F}" type="sibTrans" cxnId="{D7D545E5-8293-4F09-821D-5FDE457037C4}">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6683697-2243-466B-B32E-79BFF7028D62}" type="pres">
      <dgm:prSet presAssocID="{11FE548A-9E05-40D8-A8B1-999F8EFDC5E6}" presName="compNode" presStyleCnt="0"/>
      <dgm:spPr/>
      <dgm:t>
        <a:bodyPr/>
        <a:lstStyle/>
        <a:p>
          <a:endParaRPr lang="en-US"/>
        </a:p>
      </dgm:t>
    </dgm:pt>
    <dgm:pt modelId="{A9578C0C-ABDE-4C3A-83DD-A1CC6591788B}" type="pres">
      <dgm:prSet presAssocID="{11FE548A-9E05-40D8-A8B1-999F8EFDC5E6}" presName="aNode" presStyleLbl="bgShp" presStyleIdx="0" presStyleCnt="1"/>
      <dgm:spPr/>
      <dgm:t>
        <a:bodyPr/>
        <a:lstStyle/>
        <a:p>
          <a:endParaRPr lang="en-US"/>
        </a:p>
      </dgm:t>
    </dgm:pt>
    <dgm:pt modelId="{1A76FB4F-5096-49F3-93EF-32ED8090566B}" type="pres">
      <dgm:prSet presAssocID="{11FE548A-9E05-40D8-A8B1-999F8EFDC5E6}" presName="textNode" presStyleLbl="bgShp" presStyleIdx="0" presStyleCnt="1"/>
      <dgm:spPr/>
      <dgm:t>
        <a:bodyPr/>
        <a:lstStyle/>
        <a:p>
          <a:endParaRPr lang="en-US"/>
        </a:p>
      </dgm:t>
    </dgm:pt>
    <dgm:pt modelId="{0DD2253B-3782-489C-B105-5416FA7B5500}" type="pres">
      <dgm:prSet presAssocID="{11FE548A-9E05-40D8-A8B1-999F8EFDC5E6}" presName="compChildNode" presStyleCnt="0"/>
      <dgm:spPr/>
      <dgm:t>
        <a:bodyPr/>
        <a:lstStyle/>
        <a:p>
          <a:endParaRPr lang="en-US"/>
        </a:p>
      </dgm:t>
    </dgm:pt>
    <dgm:pt modelId="{01E439A1-5170-4695-B09E-41E12D96A188}" type="pres">
      <dgm:prSet presAssocID="{11FE548A-9E05-40D8-A8B1-999F8EFDC5E6}" presName="theInnerList" presStyleCnt="0"/>
      <dgm:spPr/>
      <dgm:t>
        <a:bodyPr/>
        <a:lstStyle/>
        <a:p>
          <a:endParaRPr lang="en-US"/>
        </a:p>
      </dgm:t>
    </dgm:pt>
    <dgm:pt modelId="{242900EB-425D-42F2-AFBF-1360C1A07D64}" type="pres">
      <dgm:prSet presAssocID="{032B5CAF-F8A8-41C6-9DC9-0AA1135775CD}" presName="childNode" presStyleLbl="node1" presStyleIdx="0" presStyleCnt="3">
        <dgm:presLayoutVars>
          <dgm:bulletEnabled val="1"/>
        </dgm:presLayoutVars>
      </dgm:prSet>
      <dgm:spPr/>
      <dgm:t>
        <a:bodyPr/>
        <a:lstStyle/>
        <a:p>
          <a:endParaRPr lang="en-US"/>
        </a:p>
      </dgm:t>
    </dgm:pt>
    <dgm:pt modelId="{5F2666BC-E8C5-4F7D-A6A9-1DD482EA544A}" type="pres">
      <dgm:prSet presAssocID="{032B5CAF-F8A8-41C6-9DC9-0AA1135775CD}" presName="aSpace2" presStyleCnt="0"/>
      <dgm:spPr/>
      <dgm:t>
        <a:bodyPr/>
        <a:lstStyle/>
        <a:p>
          <a:endParaRPr lang="en-US"/>
        </a:p>
      </dgm:t>
    </dgm:pt>
    <dgm:pt modelId="{B23BCF8C-7CED-4FF8-9C0D-BF6A3FA5BD96}" type="pres">
      <dgm:prSet presAssocID="{9A4E5095-913E-478B-9A27-75813EE4E127}" presName="childNode" presStyleLbl="node1" presStyleIdx="1" presStyleCnt="3">
        <dgm:presLayoutVars>
          <dgm:bulletEnabled val="1"/>
        </dgm:presLayoutVars>
      </dgm:prSet>
      <dgm:spPr/>
      <dgm:t>
        <a:bodyPr/>
        <a:lstStyle/>
        <a:p>
          <a:endParaRPr lang="en-US"/>
        </a:p>
      </dgm:t>
    </dgm:pt>
    <dgm:pt modelId="{5136D6AD-174A-40EA-BB19-D0EA52BFC42E}" type="pres">
      <dgm:prSet presAssocID="{9A4E5095-913E-478B-9A27-75813EE4E127}" presName="aSpace2" presStyleCnt="0"/>
      <dgm:spPr/>
    </dgm:pt>
    <dgm:pt modelId="{51C5C38D-66A4-4BDA-96A2-94BB35F7FF99}" type="pres">
      <dgm:prSet presAssocID="{3B45A803-51FC-4879-800D-689BCCFEE7E7}" presName="childNode" presStyleLbl="node1" presStyleIdx="2" presStyleCnt="3">
        <dgm:presLayoutVars>
          <dgm:bulletEnabled val="1"/>
        </dgm:presLayoutVars>
      </dgm:prSet>
      <dgm:spPr/>
      <dgm:t>
        <a:bodyPr/>
        <a:lstStyle/>
        <a:p>
          <a:endParaRPr lang="en-US"/>
        </a:p>
      </dgm:t>
    </dgm:pt>
  </dgm:ptLst>
  <dgm:cxnLst>
    <dgm:cxn modelId="{192CD622-3257-4E30-8F8D-FDEE19F744D6}" type="presOf" srcId="{11FE548A-9E05-40D8-A8B1-999F8EFDC5E6}" destId="{1A76FB4F-5096-49F3-93EF-32ED8090566B}" srcOrd="1" destOrd="0" presId="urn:microsoft.com/office/officeart/2005/8/layout/lProcess2"/>
    <dgm:cxn modelId="{8C6B347D-7BB1-4EF1-8C9D-A2906B6D3302}" type="presOf" srcId="{A97CDFB5-EE32-4987-90F8-A168CA41C969}" destId="{8220EE1D-0298-4754-8EDD-E0EEC7FC5DF1}" srcOrd="0" destOrd="0" presId="urn:microsoft.com/office/officeart/2005/8/layout/lProcess2"/>
    <dgm:cxn modelId="{919CD87E-BB54-4106-B0A0-0C0FEE28910A}" type="presOf" srcId="{11FE548A-9E05-40D8-A8B1-999F8EFDC5E6}" destId="{A9578C0C-ABDE-4C3A-83DD-A1CC6591788B}" srcOrd="0" destOrd="0" presId="urn:microsoft.com/office/officeart/2005/8/layout/lProcess2"/>
    <dgm:cxn modelId="{815FB17A-5514-4ABD-9D31-35C3472DFDB1}" type="presOf" srcId="{9A4E5095-913E-478B-9A27-75813EE4E127}" destId="{B23BCF8C-7CED-4FF8-9C0D-BF6A3FA5BD96}" srcOrd="0" destOrd="0" presId="urn:microsoft.com/office/officeart/2005/8/layout/lProcess2"/>
    <dgm:cxn modelId="{8CC03530-CFC0-438F-A559-7D230C9ED890}" srcId="{11FE548A-9E05-40D8-A8B1-999F8EFDC5E6}" destId="{3B45A803-51FC-4879-800D-689BCCFEE7E7}" srcOrd="2" destOrd="0" parTransId="{80F82214-60D0-47CC-8C81-1FFD6B2B7677}" sibTransId="{CC405BA5-2953-455C-B011-7DB08B108565}"/>
    <dgm:cxn modelId="{3F0CA8D3-C79A-433D-8925-C44EBD35DCAF}" srcId="{11FE548A-9E05-40D8-A8B1-999F8EFDC5E6}" destId="{032B5CAF-F8A8-41C6-9DC9-0AA1135775CD}" srcOrd="0" destOrd="0" parTransId="{C7025173-2EF5-40B1-BAC4-1B1E183F1B8E}" sibTransId="{1000DE8B-FB21-4F55-AA47-0B979994D6D6}"/>
    <dgm:cxn modelId="{2EC6E81D-5E06-4FD3-A56F-4D3C8209C4D9}" type="presOf" srcId="{032B5CAF-F8A8-41C6-9DC9-0AA1135775CD}" destId="{242900EB-425D-42F2-AFBF-1360C1A07D64}" srcOrd="0" destOrd="0" presId="urn:microsoft.com/office/officeart/2005/8/layout/lProcess2"/>
    <dgm:cxn modelId="{24BF4178-0D83-4B4B-9CBA-82B2C810AC67}" type="presOf" srcId="{3B45A803-51FC-4879-800D-689BCCFEE7E7}" destId="{51C5C38D-66A4-4BDA-96A2-94BB35F7FF99}" srcOrd="0" destOrd="0" presId="urn:microsoft.com/office/officeart/2005/8/layout/lProcess2"/>
    <dgm:cxn modelId="{02FE2465-C210-40F6-88BD-302045D3D88E}" srcId="{A97CDFB5-EE32-4987-90F8-A168CA41C969}" destId="{11FE548A-9E05-40D8-A8B1-999F8EFDC5E6}" srcOrd="0" destOrd="0" parTransId="{269797E9-6AAB-4D9F-B859-6F17488F3F4B}" sibTransId="{4F347E6D-AB1C-4A35-8517-CDC8777A60CF}"/>
    <dgm:cxn modelId="{D7D545E5-8293-4F09-821D-5FDE457037C4}" srcId="{11FE548A-9E05-40D8-A8B1-999F8EFDC5E6}" destId="{9A4E5095-913E-478B-9A27-75813EE4E127}" srcOrd="1" destOrd="0" parTransId="{6E10C7D5-7115-478D-8508-D2FC2FF308DD}" sibTransId="{BAE733FD-F307-46C6-A382-D84ED857E44F}"/>
    <dgm:cxn modelId="{41219EFF-FCC6-4482-B8B0-65D6597C1160}" type="presParOf" srcId="{8220EE1D-0298-4754-8EDD-E0EEC7FC5DF1}" destId="{46683697-2243-466B-B32E-79BFF7028D62}" srcOrd="0" destOrd="0" presId="urn:microsoft.com/office/officeart/2005/8/layout/lProcess2"/>
    <dgm:cxn modelId="{0A158B97-646E-486E-9A67-E75217E2E201}" type="presParOf" srcId="{46683697-2243-466B-B32E-79BFF7028D62}" destId="{A9578C0C-ABDE-4C3A-83DD-A1CC6591788B}" srcOrd="0" destOrd="0" presId="urn:microsoft.com/office/officeart/2005/8/layout/lProcess2"/>
    <dgm:cxn modelId="{CDF5CC3D-55E1-4DB4-A764-E621E881BAB3}" type="presParOf" srcId="{46683697-2243-466B-B32E-79BFF7028D62}" destId="{1A76FB4F-5096-49F3-93EF-32ED8090566B}" srcOrd="1" destOrd="0" presId="urn:microsoft.com/office/officeart/2005/8/layout/lProcess2"/>
    <dgm:cxn modelId="{8528EBC5-C80B-4202-9FAB-2307D9252DF9}" type="presParOf" srcId="{46683697-2243-466B-B32E-79BFF7028D62}" destId="{0DD2253B-3782-489C-B105-5416FA7B5500}" srcOrd="2" destOrd="0" presId="urn:microsoft.com/office/officeart/2005/8/layout/lProcess2"/>
    <dgm:cxn modelId="{56168920-999B-47BF-A9DE-7B948C864DEE}" type="presParOf" srcId="{0DD2253B-3782-489C-B105-5416FA7B5500}" destId="{01E439A1-5170-4695-B09E-41E12D96A188}" srcOrd="0" destOrd="0" presId="urn:microsoft.com/office/officeart/2005/8/layout/lProcess2"/>
    <dgm:cxn modelId="{14DDDE12-F73D-4640-833C-78531ED9798A}" type="presParOf" srcId="{01E439A1-5170-4695-B09E-41E12D96A188}" destId="{242900EB-425D-42F2-AFBF-1360C1A07D64}" srcOrd="0" destOrd="0" presId="urn:microsoft.com/office/officeart/2005/8/layout/lProcess2"/>
    <dgm:cxn modelId="{61C74233-4B54-46A0-BD6C-086FD3CD1FEA}" type="presParOf" srcId="{01E439A1-5170-4695-B09E-41E12D96A188}" destId="{5F2666BC-E8C5-4F7D-A6A9-1DD482EA544A}" srcOrd="1" destOrd="0" presId="urn:microsoft.com/office/officeart/2005/8/layout/lProcess2"/>
    <dgm:cxn modelId="{9D0ABB70-6324-480B-B848-711B73973F7D}" type="presParOf" srcId="{01E439A1-5170-4695-B09E-41E12D96A188}" destId="{B23BCF8C-7CED-4FF8-9C0D-BF6A3FA5BD96}" srcOrd="2" destOrd="0" presId="urn:microsoft.com/office/officeart/2005/8/layout/lProcess2"/>
    <dgm:cxn modelId="{3307907E-732A-4F53-9642-5947B667097F}" type="presParOf" srcId="{01E439A1-5170-4695-B09E-41E12D96A188}" destId="{5136D6AD-174A-40EA-BB19-D0EA52BFC42E}" srcOrd="3" destOrd="0" presId="urn:microsoft.com/office/officeart/2005/8/layout/lProcess2"/>
    <dgm:cxn modelId="{9351BD51-0C60-4274-A5AC-5C0A59FB333E}" type="presParOf" srcId="{01E439A1-5170-4695-B09E-41E12D96A188}" destId="{51C5C38D-66A4-4BDA-96A2-94BB35F7FF99}" srcOrd="4" destOrd="0" presId="urn:microsoft.com/office/officeart/2005/8/layout/l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FCD21879-E5C5-4299-B8F2-9A996F0C809D}">
      <dgm:prSet phldrT="[Text]" custT="1"/>
      <dgm:spPr>
        <a:scene3d>
          <a:camera prst="orthographicFront"/>
          <a:lightRig rig="flat" dir="t"/>
        </a:scene3d>
        <a:sp3d z="-190500" extrusionH="12700" prstMaterial="plastic"/>
      </dgm:spPr>
      <dgm:t>
        <a:bodyPr/>
        <a:lstStyle/>
        <a:p>
          <a:r>
            <a:rPr lang="en-US" sz="1700" dirty="0" smtClean="0"/>
            <a:t>Infrastructure Enhancements</a:t>
          </a:r>
          <a:endParaRPr lang="en-US" sz="1700" b="0" dirty="0"/>
        </a:p>
      </dgm:t>
    </dgm:pt>
    <dgm:pt modelId="{0DB2D1A4-E7DC-440E-B176-7288BB8613D7}" type="parTrans" cxnId="{22244360-3596-4017-8911-43578822CC4C}">
      <dgm:prSet/>
      <dgm:spPr/>
      <dgm:t>
        <a:bodyPr/>
        <a:lstStyle/>
        <a:p>
          <a:endParaRPr lang="en-US"/>
        </a:p>
      </dgm:t>
    </dgm:pt>
    <dgm:pt modelId="{752640C7-3852-42BA-A365-D9100FCC548D}" type="sibTrans" cxnId="{22244360-3596-4017-8911-43578822CC4C}">
      <dgm:prSet/>
      <dgm:spPr/>
      <dgm:t>
        <a:bodyPr/>
        <a:lstStyle/>
        <a:p>
          <a:endParaRPr lang="en-US"/>
        </a:p>
      </dgm:t>
    </dgm:pt>
    <dgm:pt modelId="{4DEA4592-19E1-4535-8F44-3AFD2F670E67}">
      <dgm:prSet phldrT="[Text]" custT="1"/>
      <dgm:spPr/>
      <dgm:t>
        <a:bodyPr/>
        <a:lstStyle/>
        <a:p>
          <a:r>
            <a:rPr lang="en-US" sz="1200" dirty="0" smtClean="0"/>
            <a:t>HA VMM Server</a:t>
          </a:r>
          <a:endParaRPr lang="en-US" sz="1200" dirty="0"/>
        </a:p>
      </dgm:t>
    </dgm:pt>
    <dgm:pt modelId="{003C604F-1A88-491F-ABEC-8B8F073D020A}" type="parTrans" cxnId="{B5924042-8614-437D-94A6-486F1C2A845E}">
      <dgm:prSet/>
      <dgm:spPr/>
      <dgm:t>
        <a:bodyPr/>
        <a:lstStyle/>
        <a:p>
          <a:endParaRPr lang="en-US"/>
        </a:p>
      </dgm:t>
    </dgm:pt>
    <dgm:pt modelId="{A9EAECAB-52DF-4968-A849-47D2C4FA3D28}" type="sibTrans" cxnId="{B5924042-8614-437D-94A6-486F1C2A845E}">
      <dgm:prSet/>
      <dgm:spPr/>
      <dgm:t>
        <a:bodyPr/>
        <a:lstStyle/>
        <a:p>
          <a:endParaRPr lang="en-US"/>
        </a:p>
      </dgm:t>
    </dgm:pt>
    <dgm:pt modelId="{1A9AF90A-726F-4DEF-8558-A523317AB4AC}">
      <dgm:prSet phldrT="[Text]" custT="1"/>
      <dgm:spPr/>
      <dgm:t>
        <a:bodyPr/>
        <a:lstStyle/>
        <a:p>
          <a:r>
            <a:rPr lang="en-US" sz="1200" dirty="0" smtClean="0"/>
            <a:t>Upgrade</a:t>
          </a:r>
          <a:endParaRPr lang="en-US" sz="1200" dirty="0"/>
        </a:p>
      </dgm:t>
    </dgm:pt>
    <dgm:pt modelId="{5A2C0B70-DDA7-4E9A-95DD-EC27B36D6022}" type="parTrans" cxnId="{E84093BC-2411-4513-A40E-08F310153125}">
      <dgm:prSet/>
      <dgm:spPr/>
      <dgm:t>
        <a:bodyPr/>
        <a:lstStyle/>
        <a:p>
          <a:endParaRPr lang="en-US"/>
        </a:p>
      </dgm:t>
    </dgm:pt>
    <dgm:pt modelId="{5F4A8331-8166-423C-AE23-85FE571C2FD7}" type="sibTrans" cxnId="{E84093BC-2411-4513-A40E-08F310153125}">
      <dgm:prSet/>
      <dgm:spPr/>
      <dgm:t>
        <a:bodyPr/>
        <a:lstStyle/>
        <a:p>
          <a:endParaRPr lang="en-US"/>
        </a:p>
      </dgm:t>
    </dgm:pt>
    <dgm:pt modelId="{495A0A3B-8726-4AE1-AA48-0AE0A7A09F88}">
      <dgm:prSet phldrT="[Text]" custT="1"/>
      <dgm:spPr/>
      <dgm:t>
        <a:bodyPr/>
        <a:lstStyle/>
        <a:p>
          <a:r>
            <a:rPr lang="en-US" sz="1200" dirty="0" smtClean="0"/>
            <a:t>Custom properties</a:t>
          </a:r>
          <a:endParaRPr lang="en-US" sz="1200" dirty="0"/>
        </a:p>
      </dgm:t>
    </dgm:pt>
    <dgm:pt modelId="{836A8105-63D3-437C-A494-523739404C46}" type="parTrans" cxnId="{F907858C-3F09-47F2-BC26-EF9555E979D1}">
      <dgm:prSet/>
      <dgm:spPr/>
      <dgm:t>
        <a:bodyPr/>
        <a:lstStyle/>
        <a:p>
          <a:endParaRPr lang="en-US"/>
        </a:p>
      </dgm:t>
    </dgm:pt>
    <dgm:pt modelId="{885D3FFE-A9B2-49A2-9058-D9F5CE11E221}" type="sibTrans" cxnId="{F907858C-3F09-47F2-BC26-EF9555E979D1}">
      <dgm:prSet/>
      <dgm:spPr/>
      <dgm:t>
        <a:bodyPr/>
        <a:lstStyle/>
        <a:p>
          <a:endParaRPr lang="en-US"/>
        </a:p>
      </dgm:t>
    </dgm:pt>
    <dgm:pt modelId="{00B4F424-A601-4851-874E-D2FAAE3EC784}">
      <dgm:prSet phldrT="[Text]" custT="1"/>
      <dgm:spPr/>
      <dgm:t>
        <a:bodyPr/>
        <a:lstStyle/>
        <a:p>
          <a:r>
            <a:rPr lang="en-US" sz="1200" dirty="0" smtClean="0"/>
            <a:t>Powershell</a:t>
          </a:r>
          <a:endParaRPr lang="en-US" sz="1200" dirty="0"/>
        </a:p>
      </dgm:t>
    </dgm:pt>
    <dgm:pt modelId="{B32CD970-47AF-4276-BA96-DEFB8FA50E7D}" type="parTrans" cxnId="{B3E6F1BC-6138-421B-AE3E-6895F6683280}">
      <dgm:prSet/>
      <dgm:spPr/>
      <dgm:t>
        <a:bodyPr/>
        <a:lstStyle/>
        <a:p>
          <a:endParaRPr lang="en-US"/>
        </a:p>
      </dgm:t>
    </dgm:pt>
    <dgm:pt modelId="{696D62D0-5AEC-4C7F-8EB0-05B46F1DF003}" type="sibTrans" cxnId="{B3E6F1BC-6138-421B-AE3E-6895F6683280}">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4769BA0-9257-4616-8A8D-EE50C49E9782}" type="pres">
      <dgm:prSet presAssocID="{FCD21879-E5C5-4299-B8F2-9A996F0C809D}" presName="compNode" presStyleCnt="0"/>
      <dgm:spPr/>
      <dgm:t>
        <a:bodyPr/>
        <a:lstStyle/>
        <a:p>
          <a:endParaRPr lang="en-US"/>
        </a:p>
      </dgm:t>
    </dgm:pt>
    <dgm:pt modelId="{9CB2E2BD-4367-4A0B-8E7A-BAC3C129F915}" type="pres">
      <dgm:prSet presAssocID="{FCD21879-E5C5-4299-B8F2-9A996F0C809D}" presName="aNode" presStyleLbl="bgShp" presStyleIdx="0" presStyleCnt="1" custLinFactNeighborY="-348"/>
      <dgm:spPr/>
      <dgm:t>
        <a:bodyPr/>
        <a:lstStyle/>
        <a:p>
          <a:endParaRPr lang="en-US"/>
        </a:p>
      </dgm:t>
    </dgm:pt>
    <dgm:pt modelId="{228E47AC-9589-4D31-A51D-8C9526FECC84}" type="pres">
      <dgm:prSet presAssocID="{FCD21879-E5C5-4299-B8F2-9A996F0C809D}" presName="textNode" presStyleLbl="bgShp" presStyleIdx="0" presStyleCnt="1"/>
      <dgm:spPr/>
      <dgm:t>
        <a:bodyPr/>
        <a:lstStyle/>
        <a:p>
          <a:endParaRPr lang="en-US"/>
        </a:p>
      </dgm:t>
    </dgm:pt>
    <dgm:pt modelId="{45DCA4A9-7F1E-4905-B083-CB652EC94EEA}" type="pres">
      <dgm:prSet presAssocID="{FCD21879-E5C5-4299-B8F2-9A996F0C809D}" presName="compChildNode" presStyleCnt="0"/>
      <dgm:spPr/>
      <dgm:t>
        <a:bodyPr/>
        <a:lstStyle/>
        <a:p>
          <a:endParaRPr lang="en-US"/>
        </a:p>
      </dgm:t>
    </dgm:pt>
    <dgm:pt modelId="{99788B49-20FE-40C9-89EC-2139B910CB24}" type="pres">
      <dgm:prSet presAssocID="{FCD21879-E5C5-4299-B8F2-9A996F0C809D}" presName="theInnerList" presStyleCnt="0"/>
      <dgm:spPr/>
      <dgm:t>
        <a:bodyPr/>
        <a:lstStyle/>
        <a:p>
          <a:endParaRPr lang="en-US"/>
        </a:p>
      </dgm:t>
    </dgm:pt>
    <dgm:pt modelId="{5EBA8FD1-8E75-49A0-A8BB-D5EB29CA2308}" type="pres">
      <dgm:prSet presAssocID="{4DEA4592-19E1-4535-8F44-3AFD2F670E67}" presName="childNode" presStyleLbl="node1" presStyleIdx="0" presStyleCnt="4">
        <dgm:presLayoutVars>
          <dgm:bulletEnabled val="1"/>
        </dgm:presLayoutVars>
      </dgm:prSet>
      <dgm:spPr/>
      <dgm:t>
        <a:bodyPr/>
        <a:lstStyle/>
        <a:p>
          <a:endParaRPr lang="en-US"/>
        </a:p>
      </dgm:t>
    </dgm:pt>
    <dgm:pt modelId="{4D5A7A2A-943B-4C31-9698-CD8F2E38A823}" type="pres">
      <dgm:prSet presAssocID="{4DEA4592-19E1-4535-8F44-3AFD2F670E67}" presName="aSpace2" presStyleCnt="0"/>
      <dgm:spPr/>
    </dgm:pt>
    <dgm:pt modelId="{38AC0347-4B21-4947-9F9B-E0328B9AE9D4}" type="pres">
      <dgm:prSet presAssocID="{1A9AF90A-726F-4DEF-8558-A523317AB4AC}" presName="childNode" presStyleLbl="node1" presStyleIdx="1" presStyleCnt="4">
        <dgm:presLayoutVars>
          <dgm:bulletEnabled val="1"/>
        </dgm:presLayoutVars>
      </dgm:prSet>
      <dgm:spPr/>
      <dgm:t>
        <a:bodyPr/>
        <a:lstStyle/>
        <a:p>
          <a:endParaRPr lang="en-US"/>
        </a:p>
      </dgm:t>
    </dgm:pt>
    <dgm:pt modelId="{8264A5CD-CEF5-415D-8392-3AE4BF91CD5F}" type="pres">
      <dgm:prSet presAssocID="{1A9AF90A-726F-4DEF-8558-A523317AB4AC}" presName="aSpace2" presStyleCnt="0"/>
      <dgm:spPr/>
    </dgm:pt>
    <dgm:pt modelId="{BDD3414C-D9E8-4AE3-9755-9E9A6A4B8216}" type="pres">
      <dgm:prSet presAssocID="{495A0A3B-8726-4AE1-AA48-0AE0A7A09F88}" presName="childNode" presStyleLbl="node1" presStyleIdx="2" presStyleCnt="4">
        <dgm:presLayoutVars>
          <dgm:bulletEnabled val="1"/>
        </dgm:presLayoutVars>
      </dgm:prSet>
      <dgm:spPr/>
      <dgm:t>
        <a:bodyPr/>
        <a:lstStyle/>
        <a:p>
          <a:endParaRPr lang="en-US"/>
        </a:p>
      </dgm:t>
    </dgm:pt>
    <dgm:pt modelId="{A01D5899-8434-42F7-AAFC-C12E09E4365A}" type="pres">
      <dgm:prSet presAssocID="{495A0A3B-8726-4AE1-AA48-0AE0A7A09F88}" presName="aSpace2" presStyleCnt="0"/>
      <dgm:spPr/>
    </dgm:pt>
    <dgm:pt modelId="{4AE05F2B-9698-4DA6-A51C-0004399D6228}" type="pres">
      <dgm:prSet presAssocID="{00B4F424-A601-4851-874E-D2FAAE3EC784}" presName="childNode" presStyleLbl="node1" presStyleIdx="3" presStyleCnt="4">
        <dgm:presLayoutVars>
          <dgm:bulletEnabled val="1"/>
        </dgm:presLayoutVars>
      </dgm:prSet>
      <dgm:spPr/>
      <dgm:t>
        <a:bodyPr/>
        <a:lstStyle/>
        <a:p>
          <a:endParaRPr lang="en-US"/>
        </a:p>
      </dgm:t>
    </dgm:pt>
  </dgm:ptLst>
  <dgm:cxnLst>
    <dgm:cxn modelId="{17FB880B-6ABD-467E-B194-38AF46CA2DA5}" type="presOf" srcId="{FCD21879-E5C5-4299-B8F2-9A996F0C809D}" destId="{228E47AC-9589-4D31-A51D-8C9526FECC84}" srcOrd="1" destOrd="0" presId="urn:microsoft.com/office/officeart/2005/8/layout/lProcess2"/>
    <dgm:cxn modelId="{0B605201-CE0E-4F91-9567-6415BE603451}" type="presOf" srcId="{A97CDFB5-EE32-4987-90F8-A168CA41C969}" destId="{8220EE1D-0298-4754-8EDD-E0EEC7FC5DF1}" srcOrd="0" destOrd="0" presId="urn:microsoft.com/office/officeart/2005/8/layout/lProcess2"/>
    <dgm:cxn modelId="{22244360-3596-4017-8911-43578822CC4C}" srcId="{A97CDFB5-EE32-4987-90F8-A168CA41C969}" destId="{FCD21879-E5C5-4299-B8F2-9A996F0C809D}" srcOrd="0" destOrd="0" parTransId="{0DB2D1A4-E7DC-440E-B176-7288BB8613D7}" sibTransId="{752640C7-3852-42BA-A365-D9100FCC548D}"/>
    <dgm:cxn modelId="{E84093BC-2411-4513-A40E-08F310153125}" srcId="{FCD21879-E5C5-4299-B8F2-9A996F0C809D}" destId="{1A9AF90A-726F-4DEF-8558-A523317AB4AC}" srcOrd="1" destOrd="0" parTransId="{5A2C0B70-DDA7-4E9A-95DD-EC27B36D6022}" sibTransId="{5F4A8331-8166-423C-AE23-85FE571C2FD7}"/>
    <dgm:cxn modelId="{FF9E1522-D05E-4D42-9ED0-A14758A7DDA5}" type="presOf" srcId="{495A0A3B-8726-4AE1-AA48-0AE0A7A09F88}" destId="{BDD3414C-D9E8-4AE3-9755-9E9A6A4B8216}" srcOrd="0" destOrd="0" presId="urn:microsoft.com/office/officeart/2005/8/layout/lProcess2"/>
    <dgm:cxn modelId="{66BF1939-8671-4333-9657-D4A1A8FBE3D9}" type="presOf" srcId="{1A9AF90A-726F-4DEF-8558-A523317AB4AC}" destId="{38AC0347-4B21-4947-9F9B-E0328B9AE9D4}" srcOrd="0" destOrd="0" presId="urn:microsoft.com/office/officeart/2005/8/layout/lProcess2"/>
    <dgm:cxn modelId="{B3E6F1BC-6138-421B-AE3E-6895F6683280}" srcId="{FCD21879-E5C5-4299-B8F2-9A996F0C809D}" destId="{00B4F424-A601-4851-874E-D2FAAE3EC784}" srcOrd="3" destOrd="0" parTransId="{B32CD970-47AF-4276-BA96-DEFB8FA50E7D}" sibTransId="{696D62D0-5AEC-4C7F-8EB0-05B46F1DF003}"/>
    <dgm:cxn modelId="{F907858C-3F09-47F2-BC26-EF9555E979D1}" srcId="{FCD21879-E5C5-4299-B8F2-9A996F0C809D}" destId="{495A0A3B-8726-4AE1-AA48-0AE0A7A09F88}" srcOrd="2" destOrd="0" parTransId="{836A8105-63D3-437C-A494-523739404C46}" sibTransId="{885D3FFE-A9B2-49A2-9058-D9F5CE11E221}"/>
    <dgm:cxn modelId="{7B5DC0C5-30B0-4DE0-B371-2C71A0E4534F}" type="presOf" srcId="{FCD21879-E5C5-4299-B8F2-9A996F0C809D}" destId="{9CB2E2BD-4367-4A0B-8E7A-BAC3C129F915}" srcOrd="0" destOrd="0" presId="urn:microsoft.com/office/officeart/2005/8/layout/lProcess2"/>
    <dgm:cxn modelId="{94EDDEDF-8669-46E3-BA43-3AE70C11CCB6}" type="presOf" srcId="{00B4F424-A601-4851-874E-D2FAAE3EC784}" destId="{4AE05F2B-9698-4DA6-A51C-0004399D6228}" srcOrd="0" destOrd="0" presId="urn:microsoft.com/office/officeart/2005/8/layout/lProcess2"/>
    <dgm:cxn modelId="{EBAA465F-9E93-42D5-A089-3A87CDF95582}" type="presOf" srcId="{4DEA4592-19E1-4535-8F44-3AFD2F670E67}" destId="{5EBA8FD1-8E75-49A0-A8BB-D5EB29CA2308}" srcOrd="0" destOrd="0" presId="urn:microsoft.com/office/officeart/2005/8/layout/lProcess2"/>
    <dgm:cxn modelId="{B5924042-8614-437D-94A6-486F1C2A845E}" srcId="{FCD21879-E5C5-4299-B8F2-9A996F0C809D}" destId="{4DEA4592-19E1-4535-8F44-3AFD2F670E67}" srcOrd="0" destOrd="0" parTransId="{003C604F-1A88-491F-ABEC-8B8F073D020A}" sibTransId="{A9EAECAB-52DF-4968-A849-47D2C4FA3D28}"/>
    <dgm:cxn modelId="{DA56FD04-DEBD-4B7C-8922-53107EF192E0}" type="presParOf" srcId="{8220EE1D-0298-4754-8EDD-E0EEC7FC5DF1}" destId="{44769BA0-9257-4616-8A8D-EE50C49E9782}" srcOrd="0" destOrd="0" presId="urn:microsoft.com/office/officeart/2005/8/layout/lProcess2"/>
    <dgm:cxn modelId="{93525B6F-E920-45AF-A3AD-58F454508D48}" type="presParOf" srcId="{44769BA0-9257-4616-8A8D-EE50C49E9782}" destId="{9CB2E2BD-4367-4A0B-8E7A-BAC3C129F915}" srcOrd="0" destOrd="0" presId="urn:microsoft.com/office/officeart/2005/8/layout/lProcess2"/>
    <dgm:cxn modelId="{EEBD88A6-7D6F-407A-B7EA-793FB2049E31}" type="presParOf" srcId="{44769BA0-9257-4616-8A8D-EE50C49E9782}" destId="{228E47AC-9589-4D31-A51D-8C9526FECC84}" srcOrd="1" destOrd="0" presId="urn:microsoft.com/office/officeart/2005/8/layout/lProcess2"/>
    <dgm:cxn modelId="{1F1E86F8-CAFC-4B6A-90F8-C41ED35812E2}" type="presParOf" srcId="{44769BA0-9257-4616-8A8D-EE50C49E9782}" destId="{45DCA4A9-7F1E-4905-B083-CB652EC94EEA}" srcOrd="2" destOrd="0" presId="urn:microsoft.com/office/officeart/2005/8/layout/lProcess2"/>
    <dgm:cxn modelId="{A816A5A6-C6A6-43FD-80A7-716E33D135E2}" type="presParOf" srcId="{45DCA4A9-7F1E-4905-B083-CB652EC94EEA}" destId="{99788B49-20FE-40C9-89EC-2139B910CB24}" srcOrd="0" destOrd="0" presId="urn:microsoft.com/office/officeart/2005/8/layout/lProcess2"/>
    <dgm:cxn modelId="{7D801FA5-40BF-4D88-B512-2A56E723434A}" type="presParOf" srcId="{99788B49-20FE-40C9-89EC-2139B910CB24}" destId="{5EBA8FD1-8E75-49A0-A8BB-D5EB29CA2308}" srcOrd="0" destOrd="0" presId="urn:microsoft.com/office/officeart/2005/8/layout/lProcess2"/>
    <dgm:cxn modelId="{269EC925-919D-48DB-BE2E-0243780DAE9E}" type="presParOf" srcId="{99788B49-20FE-40C9-89EC-2139B910CB24}" destId="{4D5A7A2A-943B-4C31-9698-CD8F2E38A823}" srcOrd="1" destOrd="0" presId="urn:microsoft.com/office/officeart/2005/8/layout/lProcess2"/>
    <dgm:cxn modelId="{3DC6A8FF-AF58-4A0C-853B-B3EB755CD10A}" type="presParOf" srcId="{99788B49-20FE-40C9-89EC-2139B910CB24}" destId="{38AC0347-4B21-4947-9F9B-E0328B9AE9D4}" srcOrd="2" destOrd="0" presId="urn:microsoft.com/office/officeart/2005/8/layout/lProcess2"/>
    <dgm:cxn modelId="{A3AD3D04-8200-4A3A-AD3C-DB0BEC7D6DF6}" type="presParOf" srcId="{99788B49-20FE-40C9-89EC-2139B910CB24}" destId="{8264A5CD-CEF5-415D-8392-3AE4BF91CD5F}" srcOrd="3" destOrd="0" presId="urn:microsoft.com/office/officeart/2005/8/layout/lProcess2"/>
    <dgm:cxn modelId="{18881D84-952B-4667-9BA8-1F5F522DCF8F}" type="presParOf" srcId="{99788B49-20FE-40C9-89EC-2139B910CB24}" destId="{BDD3414C-D9E8-4AE3-9755-9E9A6A4B8216}" srcOrd="4" destOrd="0" presId="urn:microsoft.com/office/officeart/2005/8/layout/lProcess2"/>
    <dgm:cxn modelId="{62DC171C-0DB4-4403-B5D1-5B8DDFAE6BEB}" type="presParOf" srcId="{99788B49-20FE-40C9-89EC-2139B910CB24}" destId="{A01D5899-8434-42F7-AAFC-C12E09E4365A}" srcOrd="5" destOrd="0" presId="urn:microsoft.com/office/officeart/2005/8/layout/lProcess2"/>
    <dgm:cxn modelId="{CBB1FA56-09E8-4181-9AD4-F6482D064951}" type="presParOf" srcId="{99788B49-20FE-40C9-89EC-2139B910CB24}" destId="{4AE05F2B-9698-4DA6-A51C-0004399D6228}" srcOrd="6" destOrd="0" presId="urn:microsoft.com/office/officeart/2005/8/layout/lProcess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292D009-40D7-42CF-962D-C54CF80AC081}" type="doc">
      <dgm:prSet loTypeId="urn:microsoft.com/office/officeart/2005/8/layout/cycle2" loCatId="cycle" qsTypeId="urn:microsoft.com/office/officeart/2005/8/quickstyle/simple4" qsCatId="simple" csTypeId="urn:microsoft.com/office/officeart/2005/8/colors/colorful1#5" csCatId="colorful" phldr="1"/>
      <dgm:spPr/>
      <dgm:t>
        <a:bodyPr/>
        <a:lstStyle/>
        <a:p>
          <a:endParaRPr lang="en-US"/>
        </a:p>
      </dgm:t>
    </dgm:pt>
    <dgm:pt modelId="{80092749-AE99-4DED-9679-F468AECE6E91}">
      <dgm:prSet phldrT="[Text]"/>
      <dgm:spPr>
        <a:solidFill>
          <a:schemeClr val="accent2">
            <a:lumMod val="75000"/>
          </a:schemeClr>
        </a:solidFill>
      </dgm:spPr>
      <dgm:t>
        <a:bodyPr/>
        <a:lstStyle/>
        <a:p>
          <a:pPr>
            <a:spcAft>
              <a:spcPts val="0"/>
            </a:spcAft>
          </a:pPr>
          <a:r>
            <a:rPr lang="en-US" dirty="0" smtClean="0"/>
            <a:t>Create Template</a:t>
          </a:r>
          <a:endParaRPr lang="en-US" dirty="0"/>
        </a:p>
      </dgm:t>
    </dgm:pt>
    <dgm:pt modelId="{26324C0A-D9E3-4246-B5AB-87113E892C1B}" type="parTrans" cxnId="{BCDD7EE1-ADE1-4370-8D9F-88F71970FAD5}">
      <dgm:prSet/>
      <dgm:spPr/>
      <dgm:t>
        <a:bodyPr/>
        <a:lstStyle/>
        <a:p>
          <a:endParaRPr lang="en-US"/>
        </a:p>
      </dgm:t>
    </dgm:pt>
    <dgm:pt modelId="{58EEA636-C656-4734-9CFE-D14BC80F10B3}" type="sibTrans" cxnId="{BCDD7EE1-ADE1-4370-8D9F-88F71970FAD5}">
      <dgm:prSet/>
      <dgm:spPr>
        <a:solidFill>
          <a:schemeClr val="accent2">
            <a:lumMod val="75000"/>
          </a:schemeClr>
        </a:solidFill>
      </dgm:spPr>
      <dgm:t>
        <a:bodyPr/>
        <a:lstStyle/>
        <a:p>
          <a:endParaRPr lang="en-US"/>
        </a:p>
      </dgm:t>
    </dgm:pt>
    <dgm:pt modelId="{BDF70999-1CAD-45EA-8C1E-904EF7CF59F1}">
      <dgm:prSet phldrT="[Text]"/>
      <dgm:spPr>
        <a:solidFill>
          <a:schemeClr val="accent4"/>
        </a:solidFill>
      </dgm:spPr>
      <dgm:t>
        <a:bodyPr/>
        <a:lstStyle/>
        <a:p>
          <a:pPr>
            <a:spcAft>
              <a:spcPts val="0"/>
            </a:spcAft>
          </a:pPr>
          <a:r>
            <a:rPr lang="en-US" dirty="0" smtClean="0">
              <a:solidFill>
                <a:schemeClr val="tx1"/>
              </a:solidFill>
            </a:rPr>
            <a:t>Deploy</a:t>
          </a:r>
        </a:p>
        <a:p>
          <a:pPr>
            <a:spcAft>
              <a:spcPts val="0"/>
            </a:spcAft>
          </a:pPr>
          <a:r>
            <a:rPr lang="en-US" dirty="0" smtClean="0">
              <a:solidFill>
                <a:schemeClr val="tx1"/>
              </a:solidFill>
            </a:rPr>
            <a:t>Service</a:t>
          </a:r>
          <a:endParaRPr lang="en-US" dirty="0">
            <a:solidFill>
              <a:schemeClr val="tx1"/>
            </a:solidFill>
          </a:endParaRPr>
        </a:p>
      </dgm:t>
    </dgm:pt>
    <dgm:pt modelId="{B89C59A3-737F-4AEA-9BE0-4147CCA074F1}" type="parTrans" cxnId="{52687B5E-AF8C-4FFA-930E-190529775EB9}">
      <dgm:prSet/>
      <dgm:spPr/>
      <dgm:t>
        <a:bodyPr/>
        <a:lstStyle/>
        <a:p>
          <a:endParaRPr lang="en-US"/>
        </a:p>
      </dgm:t>
    </dgm:pt>
    <dgm:pt modelId="{03F8AFA0-277D-486E-9869-2E956DF34ED9}" type="sibTrans" cxnId="{52687B5E-AF8C-4FFA-930E-190529775EB9}">
      <dgm:prSet/>
      <dgm:spPr>
        <a:solidFill>
          <a:schemeClr val="accent4"/>
        </a:solidFill>
      </dgm:spPr>
      <dgm:t>
        <a:bodyPr/>
        <a:lstStyle/>
        <a:p>
          <a:endParaRPr lang="en-US"/>
        </a:p>
      </dgm:t>
    </dgm:pt>
    <dgm:pt modelId="{A08E6F93-1EDD-4485-9E00-C3A84A66FA52}">
      <dgm:prSet phldrT="[Text]"/>
      <dgm:spPr>
        <a:solidFill>
          <a:schemeClr val="accent5"/>
        </a:solidFill>
      </dgm:spPr>
      <dgm:t>
        <a:bodyPr/>
        <a:lstStyle/>
        <a:p>
          <a:pPr>
            <a:spcAft>
              <a:spcPts val="0"/>
            </a:spcAft>
          </a:pPr>
          <a:r>
            <a:rPr lang="en-US" dirty="0" smtClean="0"/>
            <a:t>Update Template and Apply to Service</a:t>
          </a:r>
          <a:endParaRPr lang="en-US" dirty="0"/>
        </a:p>
      </dgm:t>
    </dgm:pt>
    <dgm:pt modelId="{EDE5A987-F452-4FFC-A2C9-0790B4FFCF52}" type="parTrans" cxnId="{0B2E7325-0C09-4384-A549-EBB6498B3C93}">
      <dgm:prSet/>
      <dgm:spPr/>
      <dgm:t>
        <a:bodyPr/>
        <a:lstStyle/>
        <a:p>
          <a:endParaRPr lang="en-US"/>
        </a:p>
      </dgm:t>
    </dgm:pt>
    <dgm:pt modelId="{1DDE8363-02AB-4368-8D05-E5A70930CFE8}" type="sibTrans" cxnId="{0B2E7325-0C09-4384-A549-EBB6498B3C93}">
      <dgm:prSet/>
      <dgm:spPr>
        <a:noFill/>
      </dgm:spPr>
      <dgm:t>
        <a:bodyPr/>
        <a:lstStyle/>
        <a:p>
          <a:endParaRPr lang="en-US"/>
        </a:p>
      </dgm:t>
    </dgm:pt>
    <dgm:pt modelId="{CBC3340F-ED87-41D3-B985-51365E8156C5}">
      <dgm:prSet phldrT="[Text]"/>
      <dgm:spPr>
        <a:solidFill>
          <a:schemeClr val="bg2"/>
        </a:solidFill>
      </dgm:spPr>
      <dgm:t>
        <a:bodyPr/>
        <a:lstStyle/>
        <a:p>
          <a:pPr>
            <a:spcAft>
              <a:spcPts val="0"/>
            </a:spcAft>
          </a:pPr>
          <a:r>
            <a:rPr lang="en-US" dirty="0" smtClean="0"/>
            <a:t>Customize</a:t>
          </a:r>
        </a:p>
        <a:p>
          <a:pPr>
            <a:spcAft>
              <a:spcPts val="0"/>
            </a:spcAft>
          </a:pPr>
          <a:r>
            <a:rPr lang="en-US" dirty="0" smtClean="0"/>
            <a:t>Deployment</a:t>
          </a:r>
          <a:endParaRPr lang="en-US" dirty="0"/>
        </a:p>
      </dgm:t>
    </dgm:pt>
    <dgm:pt modelId="{B266CB51-EB24-4B27-B24A-FC793F819DD9}" type="parTrans" cxnId="{38FD99AE-723E-4144-9DD9-C195DB4D5182}">
      <dgm:prSet/>
      <dgm:spPr/>
      <dgm:t>
        <a:bodyPr/>
        <a:lstStyle/>
        <a:p>
          <a:endParaRPr lang="en-US"/>
        </a:p>
      </dgm:t>
    </dgm:pt>
    <dgm:pt modelId="{A3A0B647-569D-41E2-A3B2-1807D7335D90}" type="sibTrans" cxnId="{38FD99AE-723E-4144-9DD9-C195DB4D5182}">
      <dgm:prSet/>
      <dgm:spPr>
        <a:solidFill>
          <a:schemeClr val="bg2"/>
        </a:solidFill>
      </dgm:spPr>
      <dgm:t>
        <a:bodyPr/>
        <a:lstStyle/>
        <a:p>
          <a:endParaRPr lang="en-US"/>
        </a:p>
      </dgm:t>
    </dgm:pt>
    <dgm:pt modelId="{70616022-4639-441F-BFC3-052183A4F173}" type="pres">
      <dgm:prSet presAssocID="{1292D009-40D7-42CF-962D-C54CF80AC081}" presName="cycle" presStyleCnt="0">
        <dgm:presLayoutVars>
          <dgm:dir/>
          <dgm:resizeHandles val="exact"/>
        </dgm:presLayoutVars>
      </dgm:prSet>
      <dgm:spPr/>
      <dgm:t>
        <a:bodyPr/>
        <a:lstStyle/>
        <a:p>
          <a:endParaRPr lang="en-US"/>
        </a:p>
      </dgm:t>
    </dgm:pt>
    <dgm:pt modelId="{3CC645A3-5739-4FFC-BC02-01923AC40198}" type="pres">
      <dgm:prSet presAssocID="{80092749-AE99-4DED-9679-F468AECE6E91}" presName="node" presStyleLbl="node1" presStyleIdx="0" presStyleCnt="4">
        <dgm:presLayoutVars>
          <dgm:bulletEnabled val="1"/>
        </dgm:presLayoutVars>
      </dgm:prSet>
      <dgm:spPr/>
      <dgm:t>
        <a:bodyPr/>
        <a:lstStyle/>
        <a:p>
          <a:endParaRPr lang="en-US"/>
        </a:p>
      </dgm:t>
    </dgm:pt>
    <dgm:pt modelId="{6E9E2163-856F-4267-BC80-6F8AED54B581}" type="pres">
      <dgm:prSet presAssocID="{58EEA636-C656-4734-9CFE-D14BC80F10B3}" presName="sibTrans" presStyleLbl="sibTrans2D1" presStyleIdx="0" presStyleCnt="4"/>
      <dgm:spPr/>
      <dgm:t>
        <a:bodyPr/>
        <a:lstStyle/>
        <a:p>
          <a:endParaRPr lang="en-US"/>
        </a:p>
      </dgm:t>
    </dgm:pt>
    <dgm:pt modelId="{4C4FDDC5-3537-4B08-9BD7-AF1F77237088}" type="pres">
      <dgm:prSet presAssocID="{58EEA636-C656-4734-9CFE-D14BC80F10B3}" presName="connectorText" presStyleLbl="sibTrans2D1" presStyleIdx="0" presStyleCnt="4"/>
      <dgm:spPr/>
      <dgm:t>
        <a:bodyPr/>
        <a:lstStyle/>
        <a:p>
          <a:endParaRPr lang="en-US"/>
        </a:p>
      </dgm:t>
    </dgm:pt>
    <dgm:pt modelId="{536A641A-AA0C-4C71-B148-2482592DCD01}" type="pres">
      <dgm:prSet presAssocID="{CBC3340F-ED87-41D3-B985-51365E8156C5}" presName="node" presStyleLbl="node1" presStyleIdx="1" presStyleCnt="4">
        <dgm:presLayoutVars>
          <dgm:bulletEnabled val="1"/>
        </dgm:presLayoutVars>
      </dgm:prSet>
      <dgm:spPr/>
      <dgm:t>
        <a:bodyPr/>
        <a:lstStyle/>
        <a:p>
          <a:endParaRPr lang="en-US"/>
        </a:p>
      </dgm:t>
    </dgm:pt>
    <dgm:pt modelId="{F241A6A7-3C58-471F-AEA0-19B720642092}" type="pres">
      <dgm:prSet presAssocID="{A3A0B647-569D-41E2-A3B2-1807D7335D90}" presName="sibTrans" presStyleLbl="sibTrans2D1" presStyleIdx="1" presStyleCnt="4"/>
      <dgm:spPr/>
      <dgm:t>
        <a:bodyPr/>
        <a:lstStyle/>
        <a:p>
          <a:endParaRPr lang="en-US"/>
        </a:p>
      </dgm:t>
    </dgm:pt>
    <dgm:pt modelId="{E88446E9-873B-418F-B44F-6A0CD722DE93}" type="pres">
      <dgm:prSet presAssocID="{A3A0B647-569D-41E2-A3B2-1807D7335D90}" presName="connectorText" presStyleLbl="sibTrans2D1" presStyleIdx="1" presStyleCnt="4"/>
      <dgm:spPr/>
      <dgm:t>
        <a:bodyPr/>
        <a:lstStyle/>
        <a:p>
          <a:endParaRPr lang="en-US"/>
        </a:p>
      </dgm:t>
    </dgm:pt>
    <dgm:pt modelId="{64FB6ECB-9A95-4E14-8715-8CABC5D6C2F9}" type="pres">
      <dgm:prSet presAssocID="{BDF70999-1CAD-45EA-8C1E-904EF7CF59F1}" presName="node" presStyleLbl="node1" presStyleIdx="2" presStyleCnt="4">
        <dgm:presLayoutVars>
          <dgm:bulletEnabled val="1"/>
        </dgm:presLayoutVars>
      </dgm:prSet>
      <dgm:spPr/>
      <dgm:t>
        <a:bodyPr/>
        <a:lstStyle/>
        <a:p>
          <a:endParaRPr lang="en-US"/>
        </a:p>
      </dgm:t>
    </dgm:pt>
    <dgm:pt modelId="{E557E6E4-2D3F-459C-BF20-974B182240F6}" type="pres">
      <dgm:prSet presAssocID="{03F8AFA0-277D-486E-9869-2E956DF34ED9}" presName="sibTrans" presStyleLbl="sibTrans2D1" presStyleIdx="2" presStyleCnt="4"/>
      <dgm:spPr/>
      <dgm:t>
        <a:bodyPr/>
        <a:lstStyle/>
        <a:p>
          <a:endParaRPr lang="en-US"/>
        </a:p>
      </dgm:t>
    </dgm:pt>
    <dgm:pt modelId="{45BE95C2-4F00-401B-BD76-C188948C6B9E}" type="pres">
      <dgm:prSet presAssocID="{03F8AFA0-277D-486E-9869-2E956DF34ED9}" presName="connectorText" presStyleLbl="sibTrans2D1" presStyleIdx="2" presStyleCnt="4"/>
      <dgm:spPr/>
      <dgm:t>
        <a:bodyPr/>
        <a:lstStyle/>
        <a:p>
          <a:endParaRPr lang="en-US"/>
        </a:p>
      </dgm:t>
    </dgm:pt>
    <dgm:pt modelId="{E3DF0F22-58DD-4A74-95AA-13551CEBF7F0}" type="pres">
      <dgm:prSet presAssocID="{A08E6F93-1EDD-4485-9E00-C3A84A66FA52}" presName="node" presStyleLbl="node1" presStyleIdx="3" presStyleCnt="4">
        <dgm:presLayoutVars>
          <dgm:bulletEnabled val="1"/>
        </dgm:presLayoutVars>
      </dgm:prSet>
      <dgm:spPr/>
      <dgm:t>
        <a:bodyPr/>
        <a:lstStyle/>
        <a:p>
          <a:endParaRPr lang="en-US"/>
        </a:p>
      </dgm:t>
    </dgm:pt>
    <dgm:pt modelId="{9A44A5FA-83A6-4A6C-9C74-6A84398FA440}" type="pres">
      <dgm:prSet presAssocID="{1DDE8363-02AB-4368-8D05-E5A70930CFE8}" presName="sibTrans" presStyleLbl="sibTrans2D1" presStyleIdx="3" presStyleCnt="4"/>
      <dgm:spPr/>
      <dgm:t>
        <a:bodyPr/>
        <a:lstStyle/>
        <a:p>
          <a:endParaRPr lang="en-US"/>
        </a:p>
      </dgm:t>
    </dgm:pt>
    <dgm:pt modelId="{BC5E3FD9-B1B1-496A-B0A2-F067C488D9B5}" type="pres">
      <dgm:prSet presAssocID="{1DDE8363-02AB-4368-8D05-E5A70930CFE8}" presName="connectorText" presStyleLbl="sibTrans2D1" presStyleIdx="3" presStyleCnt="4"/>
      <dgm:spPr/>
      <dgm:t>
        <a:bodyPr/>
        <a:lstStyle/>
        <a:p>
          <a:endParaRPr lang="en-US"/>
        </a:p>
      </dgm:t>
    </dgm:pt>
  </dgm:ptLst>
  <dgm:cxnLst>
    <dgm:cxn modelId="{5E11E6C6-CE16-43CF-9204-C73A3448BDF1}" type="presOf" srcId="{BDF70999-1CAD-45EA-8C1E-904EF7CF59F1}" destId="{64FB6ECB-9A95-4E14-8715-8CABC5D6C2F9}" srcOrd="0" destOrd="0" presId="urn:microsoft.com/office/officeart/2005/8/layout/cycle2"/>
    <dgm:cxn modelId="{AB06B31B-57EE-4808-B714-84D2B28123B7}" type="presOf" srcId="{03F8AFA0-277D-486E-9869-2E956DF34ED9}" destId="{45BE95C2-4F00-401B-BD76-C188948C6B9E}" srcOrd="1" destOrd="0" presId="urn:microsoft.com/office/officeart/2005/8/layout/cycle2"/>
    <dgm:cxn modelId="{F795277F-AD98-49A7-88E8-66A51C18DF1D}" type="presOf" srcId="{1DDE8363-02AB-4368-8D05-E5A70930CFE8}" destId="{9A44A5FA-83A6-4A6C-9C74-6A84398FA440}" srcOrd="0" destOrd="0" presId="urn:microsoft.com/office/officeart/2005/8/layout/cycle2"/>
    <dgm:cxn modelId="{38FD99AE-723E-4144-9DD9-C195DB4D5182}" srcId="{1292D009-40D7-42CF-962D-C54CF80AC081}" destId="{CBC3340F-ED87-41D3-B985-51365E8156C5}" srcOrd="1" destOrd="0" parTransId="{B266CB51-EB24-4B27-B24A-FC793F819DD9}" sibTransId="{A3A0B647-569D-41E2-A3B2-1807D7335D90}"/>
    <dgm:cxn modelId="{31412C0A-7746-4D18-8B8F-C8EAEBC89C0A}" type="presOf" srcId="{58EEA636-C656-4734-9CFE-D14BC80F10B3}" destId="{4C4FDDC5-3537-4B08-9BD7-AF1F77237088}" srcOrd="1" destOrd="0" presId="urn:microsoft.com/office/officeart/2005/8/layout/cycle2"/>
    <dgm:cxn modelId="{373F68E9-6DE5-4ECC-A95A-FE5123EDD9F5}" type="presOf" srcId="{A3A0B647-569D-41E2-A3B2-1807D7335D90}" destId="{F241A6A7-3C58-471F-AEA0-19B720642092}" srcOrd="0" destOrd="0" presId="urn:microsoft.com/office/officeart/2005/8/layout/cycle2"/>
    <dgm:cxn modelId="{6CCEB114-529E-47DA-9858-80E90DE3D8DE}" type="presOf" srcId="{CBC3340F-ED87-41D3-B985-51365E8156C5}" destId="{536A641A-AA0C-4C71-B148-2482592DCD01}" srcOrd="0" destOrd="0" presId="urn:microsoft.com/office/officeart/2005/8/layout/cycle2"/>
    <dgm:cxn modelId="{1B80EFF0-3539-4B73-9C3D-98CB68380C1A}" type="presOf" srcId="{A3A0B647-569D-41E2-A3B2-1807D7335D90}" destId="{E88446E9-873B-418F-B44F-6A0CD722DE93}" srcOrd="1" destOrd="0" presId="urn:microsoft.com/office/officeart/2005/8/layout/cycle2"/>
    <dgm:cxn modelId="{564CB51E-74FB-49E5-8951-43BFEF5B2884}" type="presOf" srcId="{A08E6F93-1EDD-4485-9E00-C3A84A66FA52}" destId="{E3DF0F22-58DD-4A74-95AA-13551CEBF7F0}" srcOrd="0" destOrd="0" presId="urn:microsoft.com/office/officeart/2005/8/layout/cycle2"/>
    <dgm:cxn modelId="{49E0B6F1-5780-45CE-967D-4D2743555C86}" type="presOf" srcId="{1292D009-40D7-42CF-962D-C54CF80AC081}" destId="{70616022-4639-441F-BFC3-052183A4F173}" srcOrd="0" destOrd="0" presId="urn:microsoft.com/office/officeart/2005/8/layout/cycle2"/>
    <dgm:cxn modelId="{5A91380C-041F-4F2D-9DCB-70BA92C31E8A}" type="presOf" srcId="{03F8AFA0-277D-486E-9869-2E956DF34ED9}" destId="{E557E6E4-2D3F-459C-BF20-974B182240F6}" srcOrd="0" destOrd="0" presId="urn:microsoft.com/office/officeart/2005/8/layout/cycle2"/>
    <dgm:cxn modelId="{EEC23817-AC2A-4EAB-AD43-05C6A2F8B7E7}" type="presOf" srcId="{80092749-AE99-4DED-9679-F468AECE6E91}" destId="{3CC645A3-5739-4FFC-BC02-01923AC40198}" srcOrd="0" destOrd="0" presId="urn:microsoft.com/office/officeart/2005/8/layout/cycle2"/>
    <dgm:cxn modelId="{D96F699D-5780-4599-9CE3-93829D9601F1}" type="presOf" srcId="{1DDE8363-02AB-4368-8D05-E5A70930CFE8}" destId="{BC5E3FD9-B1B1-496A-B0A2-F067C488D9B5}" srcOrd="1" destOrd="0" presId="urn:microsoft.com/office/officeart/2005/8/layout/cycle2"/>
    <dgm:cxn modelId="{0B2E7325-0C09-4384-A549-EBB6498B3C93}" srcId="{1292D009-40D7-42CF-962D-C54CF80AC081}" destId="{A08E6F93-1EDD-4485-9E00-C3A84A66FA52}" srcOrd="3" destOrd="0" parTransId="{EDE5A987-F452-4FFC-A2C9-0790B4FFCF52}" sibTransId="{1DDE8363-02AB-4368-8D05-E5A70930CFE8}"/>
    <dgm:cxn modelId="{2FA4298C-07D8-4E8E-92BF-1548A2F5B90F}" type="presOf" srcId="{58EEA636-C656-4734-9CFE-D14BC80F10B3}" destId="{6E9E2163-856F-4267-BC80-6F8AED54B581}" srcOrd="0" destOrd="0" presId="urn:microsoft.com/office/officeart/2005/8/layout/cycle2"/>
    <dgm:cxn modelId="{52687B5E-AF8C-4FFA-930E-190529775EB9}" srcId="{1292D009-40D7-42CF-962D-C54CF80AC081}" destId="{BDF70999-1CAD-45EA-8C1E-904EF7CF59F1}" srcOrd="2" destOrd="0" parTransId="{B89C59A3-737F-4AEA-9BE0-4147CCA074F1}" sibTransId="{03F8AFA0-277D-486E-9869-2E956DF34ED9}"/>
    <dgm:cxn modelId="{BCDD7EE1-ADE1-4370-8D9F-88F71970FAD5}" srcId="{1292D009-40D7-42CF-962D-C54CF80AC081}" destId="{80092749-AE99-4DED-9679-F468AECE6E91}" srcOrd="0" destOrd="0" parTransId="{26324C0A-D9E3-4246-B5AB-87113E892C1B}" sibTransId="{58EEA636-C656-4734-9CFE-D14BC80F10B3}"/>
    <dgm:cxn modelId="{02291759-8FE5-40B4-B07F-090DBD8B171A}" type="presParOf" srcId="{70616022-4639-441F-BFC3-052183A4F173}" destId="{3CC645A3-5739-4FFC-BC02-01923AC40198}" srcOrd="0" destOrd="0" presId="urn:microsoft.com/office/officeart/2005/8/layout/cycle2"/>
    <dgm:cxn modelId="{5F4CBDB8-A4D1-45F5-A6B3-3E3A505C08AE}" type="presParOf" srcId="{70616022-4639-441F-BFC3-052183A4F173}" destId="{6E9E2163-856F-4267-BC80-6F8AED54B581}" srcOrd="1" destOrd="0" presId="urn:microsoft.com/office/officeart/2005/8/layout/cycle2"/>
    <dgm:cxn modelId="{2F8186F0-6592-4550-896E-D919E20D79A8}" type="presParOf" srcId="{6E9E2163-856F-4267-BC80-6F8AED54B581}" destId="{4C4FDDC5-3537-4B08-9BD7-AF1F77237088}" srcOrd="0" destOrd="0" presId="urn:microsoft.com/office/officeart/2005/8/layout/cycle2"/>
    <dgm:cxn modelId="{AE12BB95-FD0F-4D7B-83FD-8CC0047E6943}" type="presParOf" srcId="{70616022-4639-441F-BFC3-052183A4F173}" destId="{536A641A-AA0C-4C71-B148-2482592DCD01}" srcOrd="2" destOrd="0" presId="urn:microsoft.com/office/officeart/2005/8/layout/cycle2"/>
    <dgm:cxn modelId="{AE2319C5-B25D-4224-AEEC-8116643B9BD5}" type="presParOf" srcId="{70616022-4639-441F-BFC3-052183A4F173}" destId="{F241A6A7-3C58-471F-AEA0-19B720642092}" srcOrd="3" destOrd="0" presId="urn:microsoft.com/office/officeart/2005/8/layout/cycle2"/>
    <dgm:cxn modelId="{F763ED9D-FBF6-4C47-A058-5E0F3FD9DD24}" type="presParOf" srcId="{F241A6A7-3C58-471F-AEA0-19B720642092}" destId="{E88446E9-873B-418F-B44F-6A0CD722DE93}" srcOrd="0" destOrd="0" presId="urn:microsoft.com/office/officeart/2005/8/layout/cycle2"/>
    <dgm:cxn modelId="{87F41A8E-8275-48AF-8989-F90553A0BC70}" type="presParOf" srcId="{70616022-4639-441F-BFC3-052183A4F173}" destId="{64FB6ECB-9A95-4E14-8715-8CABC5D6C2F9}" srcOrd="4" destOrd="0" presId="urn:microsoft.com/office/officeart/2005/8/layout/cycle2"/>
    <dgm:cxn modelId="{1CFDC9F6-3411-4FD3-91B0-D244688639FC}" type="presParOf" srcId="{70616022-4639-441F-BFC3-052183A4F173}" destId="{E557E6E4-2D3F-459C-BF20-974B182240F6}" srcOrd="5" destOrd="0" presId="urn:microsoft.com/office/officeart/2005/8/layout/cycle2"/>
    <dgm:cxn modelId="{BBB0CBA5-99D2-4C83-B25D-3E6BBAEB0B5B}" type="presParOf" srcId="{E557E6E4-2D3F-459C-BF20-974B182240F6}" destId="{45BE95C2-4F00-401B-BD76-C188948C6B9E}" srcOrd="0" destOrd="0" presId="urn:microsoft.com/office/officeart/2005/8/layout/cycle2"/>
    <dgm:cxn modelId="{C39AF639-A179-4EE0-B0C6-D759016A48FE}" type="presParOf" srcId="{70616022-4639-441F-BFC3-052183A4F173}" destId="{E3DF0F22-58DD-4A74-95AA-13551CEBF7F0}" srcOrd="6" destOrd="0" presId="urn:microsoft.com/office/officeart/2005/8/layout/cycle2"/>
    <dgm:cxn modelId="{3C2906BC-26DB-4D77-89C0-5306570EF5C1}" type="presParOf" srcId="{70616022-4639-441F-BFC3-052183A4F173}" destId="{9A44A5FA-83A6-4A6C-9C74-6A84398FA440}" srcOrd="7" destOrd="0" presId="urn:microsoft.com/office/officeart/2005/8/layout/cycle2"/>
    <dgm:cxn modelId="{7B1BE93E-2FC1-467D-8E49-D53AC304A20A}" type="presParOf" srcId="{9A44A5FA-83A6-4A6C-9C74-6A84398FA440}" destId="{BC5E3FD9-B1B1-496A-B0A2-F067C488D9B5}"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92D009-40D7-42CF-962D-C54CF80AC081}" type="doc">
      <dgm:prSet loTypeId="urn:microsoft.com/office/officeart/2005/8/layout/cycle2" loCatId="cycle" qsTypeId="urn:microsoft.com/office/officeart/2005/8/quickstyle/simple4" qsCatId="simple" csTypeId="urn:microsoft.com/office/officeart/2005/8/colors/colorful1#8" csCatId="colorful" phldr="1"/>
      <dgm:spPr/>
      <dgm:t>
        <a:bodyPr/>
        <a:lstStyle/>
        <a:p>
          <a:endParaRPr lang="en-US"/>
        </a:p>
      </dgm:t>
    </dgm:pt>
    <dgm:pt modelId="{80092749-AE99-4DED-9679-F468AECE6E91}">
      <dgm:prSet phldrT="[Text]"/>
      <dgm:spPr>
        <a:solidFill>
          <a:schemeClr val="accent6"/>
        </a:solidFill>
      </dgm:spPr>
      <dgm:t>
        <a:bodyPr/>
        <a:lstStyle/>
        <a:p>
          <a:pPr>
            <a:spcAft>
              <a:spcPts val="0"/>
            </a:spcAft>
          </a:pPr>
          <a:r>
            <a:rPr lang="en-US" dirty="0" smtClean="0"/>
            <a:t>Create Template</a:t>
          </a:r>
          <a:endParaRPr lang="en-US" dirty="0"/>
        </a:p>
      </dgm:t>
    </dgm:pt>
    <dgm:pt modelId="{26324C0A-D9E3-4246-B5AB-87113E892C1B}" type="parTrans" cxnId="{BCDD7EE1-ADE1-4370-8D9F-88F71970FAD5}">
      <dgm:prSet/>
      <dgm:spPr/>
      <dgm:t>
        <a:bodyPr/>
        <a:lstStyle/>
        <a:p>
          <a:endParaRPr lang="en-US"/>
        </a:p>
      </dgm:t>
    </dgm:pt>
    <dgm:pt modelId="{58EEA636-C656-4734-9CFE-D14BC80F10B3}" type="sibTrans" cxnId="{BCDD7EE1-ADE1-4370-8D9F-88F71970FAD5}">
      <dgm:prSet/>
      <dgm:spPr>
        <a:solidFill>
          <a:schemeClr val="accent2">
            <a:lumMod val="75000"/>
          </a:schemeClr>
        </a:solidFill>
      </dgm:spPr>
      <dgm:t>
        <a:bodyPr/>
        <a:lstStyle/>
        <a:p>
          <a:endParaRPr lang="en-US"/>
        </a:p>
      </dgm:t>
    </dgm:pt>
    <dgm:pt modelId="{BDF70999-1CAD-45EA-8C1E-904EF7CF59F1}">
      <dgm:prSet phldrT="[Text]"/>
      <dgm:spPr>
        <a:solidFill>
          <a:schemeClr val="accent6"/>
        </a:solidFill>
      </dgm:spPr>
      <dgm:t>
        <a:bodyPr/>
        <a:lstStyle/>
        <a:p>
          <a:pPr>
            <a:spcAft>
              <a:spcPts val="0"/>
            </a:spcAft>
          </a:pPr>
          <a:r>
            <a:rPr lang="en-US" dirty="0" smtClean="0"/>
            <a:t>Deploy</a:t>
          </a:r>
        </a:p>
        <a:p>
          <a:pPr>
            <a:spcAft>
              <a:spcPts val="0"/>
            </a:spcAft>
          </a:pPr>
          <a:r>
            <a:rPr lang="en-US" dirty="0" smtClean="0"/>
            <a:t>Service</a:t>
          </a:r>
          <a:endParaRPr lang="en-US" dirty="0"/>
        </a:p>
      </dgm:t>
    </dgm:pt>
    <dgm:pt modelId="{B89C59A3-737F-4AEA-9BE0-4147CCA074F1}" type="parTrans" cxnId="{52687B5E-AF8C-4FFA-930E-190529775EB9}">
      <dgm:prSet/>
      <dgm:spPr/>
      <dgm:t>
        <a:bodyPr/>
        <a:lstStyle/>
        <a:p>
          <a:endParaRPr lang="en-US"/>
        </a:p>
      </dgm:t>
    </dgm:pt>
    <dgm:pt modelId="{03F8AFA0-277D-486E-9869-2E956DF34ED9}" type="sibTrans" cxnId="{52687B5E-AF8C-4FFA-930E-190529775EB9}">
      <dgm:prSet/>
      <dgm:spPr>
        <a:solidFill>
          <a:schemeClr val="accent4"/>
        </a:solidFill>
      </dgm:spPr>
      <dgm:t>
        <a:bodyPr/>
        <a:lstStyle/>
        <a:p>
          <a:endParaRPr lang="en-US"/>
        </a:p>
      </dgm:t>
    </dgm:pt>
    <dgm:pt modelId="{A08E6F93-1EDD-4485-9E00-C3A84A66FA52}">
      <dgm:prSet phldrT="[Text]"/>
      <dgm:spPr>
        <a:solidFill>
          <a:schemeClr val="accent6"/>
        </a:solidFill>
      </dgm:spPr>
      <dgm:t>
        <a:bodyPr/>
        <a:lstStyle/>
        <a:p>
          <a:pPr>
            <a:spcAft>
              <a:spcPts val="0"/>
            </a:spcAft>
          </a:pPr>
          <a:r>
            <a:rPr lang="en-US" dirty="0" smtClean="0"/>
            <a:t>Update</a:t>
          </a:r>
        </a:p>
        <a:p>
          <a:pPr>
            <a:spcAft>
              <a:spcPts val="0"/>
            </a:spcAft>
          </a:pPr>
          <a:r>
            <a:rPr lang="en-US" dirty="0" smtClean="0"/>
            <a:t>Service</a:t>
          </a:r>
          <a:endParaRPr lang="en-US" dirty="0"/>
        </a:p>
      </dgm:t>
    </dgm:pt>
    <dgm:pt modelId="{EDE5A987-F452-4FFC-A2C9-0790B4FFCF52}" type="parTrans" cxnId="{0B2E7325-0C09-4384-A549-EBB6498B3C93}">
      <dgm:prSet/>
      <dgm:spPr/>
      <dgm:t>
        <a:bodyPr/>
        <a:lstStyle/>
        <a:p>
          <a:endParaRPr lang="en-US"/>
        </a:p>
      </dgm:t>
    </dgm:pt>
    <dgm:pt modelId="{1DDE8363-02AB-4368-8D05-E5A70930CFE8}" type="sibTrans" cxnId="{0B2E7325-0C09-4384-A549-EBB6498B3C93}">
      <dgm:prSet/>
      <dgm:spPr>
        <a:noFill/>
      </dgm:spPr>
      <dgm:t>
        <a:bodyPr/>
        <a:lstStyle/>
        <a:p>
          <a:endParaRPr lang="en-US"/>
        </a:p>
      </dgm:t>
    </dgm:pt>
    <dgm:pt modelId="{CBC3340F-ED87-41D3-B985-51365E8156C5}">
      <dgm:prSet phldrT="[Text]" custT="1"/>
      <dgm:spPr>
        <a:solidFill>
          <a:schemeClr val="bg2"/>
        </a:solidFill>
      </dgm:spPr>
      <dgm:t>
        <a:bodyPr/>
        <a:lstStyle/>
        <a:p>
          <a:pPr>
            <a:spcAft>
              <a:spcPts val="0"/>
            </a:spcAft>
          </a:pPr>
          <a:r>
            <a:rPr lang="en-US" sz="600" dirty="0" smtClean="0"/>
            <a:t>Customize</a:t>
          </a:r>
        </a:p>
        <a:p>
          <a:pPr>
            <a:spcAft>
              <a:spcPct val="35000"/>
            </a:spcAft>
          </a:pPr>
          <a:r>
            <a:rPr lang="en-US" sz="600" dirty="0" smtClean="0"/>
            <a:t>Deployment</a:t>
          </a:r>
          <a:endParaRPr lang="en-US" sz="600" dirty="0"/>
        </a:p>
      </dgm:t>
    </dgm:pt>
    <dgm:pt modelId="{B266CB51-EB24-4B27-B24A-FC793F819DD9}" type="parTrans" cxnId="{38FD99AE-723E-4144-9DD9-C195DB4D5182}">
      <dgm:prSet/>
      <dgm:spPr/>
      <dgm:t>
        <a:bodyPr/>
        <a:lstStyle/>
        <a:p>
          <a:endParaRPr lang="en-US"/>
        </a:p>
      </dgm:t>
    </dgm:pt>
    <dgm:pt modelId="{A3A0B647-569D-41E2-A3B2-1807D7335D90}" type="sibTrans" cxnId="{38FD99AE-723E-4144-9DD9-C195DB4D5182}">
      <dgm:prSet/>
      <dgm:spPr>
        <a:solidFill>
          <a:schemeClr val="bg2"/>
        </a:solidFill>
      </dgm:spPr>
      <dgm:t>
        <a:bodyPr/>
        <a:lstStyle/>
        <a:p>
          <a:endParaRPr lang="en-US"/>
        </a:p>
      </dgm:t>
    </dgm:pt>
    <dgm:pt modelId="{74978A2A-F5A3-4C94-BF27-CA21A38990CD}" type="pres">
      <dgm:prSet presAssocID="{1292D009-40D7-42CF-962D-C54CF80AC081}" presName="cycle" presStyleCnt="0">
        <dgm:presLayoutVars>
          <dgm:dir/>
          <dgm:resizeHandles val="exact"/>
        </dgm:presLayoutVars>
      </dgm:prSet>
      <dgm:spPr/>
      <dgm:t>
        <a:bodyPr/>
        <a:lstStyle/>
        <a:p>
          <a:endParaRPr lang="en-US"/>
        </a:p>
      </dgm:t>
    </dgm:pt>
    <dgm:pt modelId="{338DC85E-B4A4-4F51-9421-D5F92C6BFDCE}" type="pres">
      <dgm:prSet presAssocID="{80092749-AE99-4DED-9679-F468AECE6E91}" presName="node" presStyleLbl="node1" presStyleIdx="0" presStyleCnt="4">
        <dgm:presLayoutVars>
          <dgm:bulletEnabled val="1"/>
        </dgm:presLayoutVars>
      </dgm:prSet>
      <dgm:spPr/>
      <dgm:t>
        <a:bodyPr/>
        <a:lstStyle/>
        <a:p>
          <a:endParaRPr lang="en-US"/>
        </a:p>
      </dgm:t>
    </dgm:pt>
    <dgm:pt modelId="{CB0AEC64-A179-4E14-B5B7-146A56F44569}" type="pres">
      <dgm:prSet presAssocID="{58EEA636-C656-4734-9CFE-D14BC80F10B3}" presName="sibTrans" presStyleLbl="sibTrans2D1" presStyleIdx="0" presStyleCnt="4"/>
      <dgm:spPr/>
      <dgm:t>
        <a:bodyPr/>
        <a:lstStyle/>
        <a:p>
          <a:endParaRPr lang="en-US"/>
        </a:p>
      </dgm:t>
    </dgm:pt>
    <dgm:pt modelId="{F8B3640B-8842-4DF4-9449-71B8A63D74A1}" type="pres">
      <dgm:prSet presAssocID="{58EEA636-C656-4734-9CFE-D14BC80F10B3}" presName="connectorText" presStyleLbl="sibTrans2D1" presStyleIdx="0" presStyleCnt="4"/>
      <dgm:spPr/>
      <dgm:t>
        <a:bodyPr/>
        <a:lstStyle/>
        <a:p>
          <a:endParaRPr lang="en-US"/>
        </a:p>
      </dgm:t>
    </dgm:pt>
    <dgm:pt modelId="{DF8F3659-7946-4F50-A590-094E14E8F9B7}" type="pres">
      <dgm:prSet presAssocID="{CBC3340F-ED87-41D3-B985-51365E8156C5}" presName="node" presStyleLbl="node1" presStyleIdx="1" presStyleCnt="4">
        <dgm:presLayoutVars>
          <dgm:bulletEnabled val="1"/>
        </dgm:presLayoutVars>
      </dgm:prSet>
      <dgm:spPr/>
      <dgm:t>
        <a:bodyPr/>
        <a:lstStyle/>
        <a:p>
          <a:endParaRPr lang="en-US"/>
        </a:p>
      </dgm:t>
    </dgm:pt>
    <dgm:pt modelId="{60AD3C89-1C87-4291-A838-FEEC839CB110}" type="pres">
      <dgm:prSet presAssocID="{A3A0B647-569D-41E2-A3B2-1807D7335D90}" presName="sibTrans" presStyleLbl="sibTrans2D1" presStyleIdx="1" presStyleCnt="4"/>
      <dgm:spPr/>
      <dgm:t>
        <a:bodyPr/>
        <a:lstStyle/>
        <a:p>
          <a:endParaRPr lang="en-US"/>
        </a:p>
      </dgm:t>
    </dgm:pt>
    <dgm:pt modelId="{A4BCF293-E0C6-4EE1-B17B-E1719B4704F6}" type="pres">
      <dgm:prSet presAssocID="{A3A0B647-569D-41E2-A3B2-1807D7335D90}" presName="connectorText" presStyleLbl="sibTrans2D1" presStyleIdx="1" presStyleCnt="4"/>
      <dgm:spPr/>
      <dgm:t>
        <a:bodyPr/>
        <a:lstStyle/>
        <a:p>
          <a:endParaRPr lang="en-US"/>
        </a:p>
      </dgm:t>
    </dgm:pt>
    <dgm:pt modelId="{05FC5229-87DB-4832-B221-685326492833}" type="pres">
      <dgm:prSet presAssocID="{BDF70999-1CAD-45EA-8C1E-904EF7CF59F1}" presName="node" presStyleLbl="node1" presStyleIdx="2" presStyleCnt="4">
        <dgm:presLayoutVars>
          <dgm:bulletEnabled val="1"/>
        </dgm:presLayoutVars>
      </dgm:prSet>
      <dgm:spPr/>
      <dgm:t>
        <a:bodyPr/>
        <a:lstStyle/>
        <a:p>
          <a:endParaRPr lang="en-US"/>
        </a:p>
      </dgm:t>
    </dgm:pt>
    <dgm:pt modelId="{C84EA6AB-4EF1-40DF-9F6C-55A06112E72C}" type="pres">
      <dgm:prSet presAssocID="{03F8AFA0-277D-486E-9869-2E956DF34ED9}" presName="sibTrans" presStyleLbl="sibTrans2D1" presStyleIdx="2" presStyleCnt="4"/>
      <dgm:spPr/>
      <dgm:t>
        <a:bodyPr/>
        <a:lstStyle/>
        <a:p>
          <a:endParaRPr lang="en-US"/>
        </a:p>
      </dgm:t>
    </dgm:pt>
    <dgm:pt modelId="{7A043950-8610-4962-B2A1-B7F4008775A9}" type="pres">
      <dgm:prSet presAssocID="{03F8AFA0-277D-486E-9869-2E956DF34ED9}" presName="connectorText" presStyleLbl="sibTrans2D1" presStyleIdx="2" presStyleCnt="4"/>
      <dgm:spPr/>
      <dgm:t>
        <a:bodyPr/>
        <a:lstStyle/>
        <a:p>
          <a:endParaRPr lang="en-US"/>
        </a:p>
      </dgm:t>
    </dgm:pt>
    <dgm:pt modelId="{DF197CE6-C5E9-474C-B573-301DD5DFA6E2}" type="pres">
      <dgm:prSet presAssocID="{A08E6F93-1EDD-4485-9E00-C3A84A66FA52}" presName="node" presStyleLbl="node1" presStyleIdx="3" presStyleCnt="4">
        <dgm:presLayoutVars>
          <dgm:bulletEnabled val="1"/>
        </dgm:presLayoutVars>
      </dgm:prSet>
      <dgm:spPr/>
      <dgm:t>
        <a:bodyPr/>
        <a:lstStyle/>
        <a:p>
          <a:endParaRPr lang="en-US"/>
        </a:p>
      </dgm:t>
    </dgm:pt>
    <dgm:pt modelId="{795FFC12-FEBD-49FB-9DA6-B01172720527}" type="pres">
      <dgm:prSet presAssocID="{1DDE8363-02AB-4368-8D05-E5A70930CFE8}" presName="sibTrans" presStyleLbl="sibTrans2D1" presStyleIdx="3" presStyleCnt="4"/>
      <dgm:spPr/>
      <dgm:t>
        <a:bodyPr/>
        <a:lstStyle/>
        <a:p>
          <a:endParaRPr lang="en-US"/>
        </a:p>
      </dgm:t>
    </dgm:pt>
    <dgm:pt modelId="{BB82CDF5-EBBD-41C3-A3B0-559AB9A0AE8C}" type="pres">
      <dgm:prSet presAssocID="{1DDE8363-02AB-4368-8D05-E5A70930CFE8}" presName="connectorText" presStyleLbl="sibTrans2D1" presStyleIdx="3" presStyleCnt="4"/>
      <dgm:spPr/>
      <dgm:t>
        <a:bodyPr/>
        <a:lstStyle/>
        <a:p>
          <a:endParaRPr lang="en-US"/>
        </a:p>
      </dgm:t>
    </dgm:pt>
  </dgm:ptLst>
  <dgm:cxnLst>
    <dgm:cxn modelId="{38FD99AE-723E-4144-9DD9-C195DB4D5182}" srcId="{1292D009-40D7-42CF-962D-C54CF80AC081}" destId="{CBC3340F-ED87-41D3-B985-51365E8156C5}" srcOrd="1" destOrd="0" parTransId="{B266CB51-EB24-4B27-B24A-FC793F819DD9}" sibTransId="{A3A0B647-569D-41E2-A3B2-1807D7335D90}"/>
    <dgm:cxn modelId="{7E952D22-5B2D-4B15-B8BA-D1DF42373331}" type="presOf" srcId="{CBC3340F-ED87-41D3-B985-51365E8156C5}" destId="{DF8F3659-7946-4F50-A590-094E14E8F9B7}" srcOrd="0" destOrd="0" presId="urn:microsoft.com/office/officeart/2005/8/layout/cycle2"/>
    <dgm:cxn modelId="{72863DA6-5ED5-4379-AF2A-FF9F7E5E6301}" type="presOf" srcId="{BDF70999-1CAD-45EA-8C1E-904EF7CF59F1}" destId="{05FC5229-87DB-4832-B221-685326492833}" srcOrd="0" destOrd="0" presId="urn:microsoft.com/office/officeart/2005/8/layout/cycle2"/>
    <dgm:cxn modelId="{3EC2A9A1-480B-4DA5-8954-7F4C5C0B03EE}" type="presOf" srcId="{58EEA636-C656-4734-9CFE-D14BC80F10B3}" destId="{CB0AEC64-A179-4E14-B5B7-146A56F44569}" srcOrd="0" destOrd="0" presId="urn:microsoft.com/office/officeart/2005/8/layout/cycle2"/>
    <dgm:cxn modelId="{B357CB84-91E7-46B1-9BCA-C597057A95B1}" type="presOf" srcId="{A3A0B647-569D-41E2-A3B2-1807D7335D90}" destId="{60AD3C89-1C87-4291-A838-FEEC839CB110}" srcOrd="0" destOrd="0" presId="urn:microsoft.com/office/officeart/2005/8/layout/cycle2"/>
    <dgm:cxn modelId="{F2F8A3AA-64A1-49E9-8EC7-0055BE9CCBBF}" type="presOf" srcId="{A08E6F93-1EDD-4485-9E00-C3A84A66FA52}" destId="{DF197CE6-C5E9-474C-B573-301DD5DFA6E2}" srcOrd="0" destOrd="0" presId="urn:microsoft.com/office/officeart/2005/8/layout/cycle2"/>
    <dgm:cxn modelId="{893D6324-0D1B-40D1-BF09-D8EB4CAB81BF}" type="presOf" srcId="{1DDE8363-02AB-4368-8D05-E5A70930CFE8}" destId="{795FFC12-FEBD-49FB-9DA6-B01172720527}" srcOrd="0" destOrd="0" presId="urn:microsoft.com/office/officeart/2005/8/layout/cycle2"/>
    <dgm:cxn modelId="{EC0776B4-44B0-417C-AB9F-842D1D37BF3A}" type="presOf" srcId="{80092749-AE99-4DED-9679-F468AECE6E91}" destId="{338DC85E-B4A4-4F51-9421-D5F92C6BFDCE}" srcOrd="0" destOrd="0" presId="urn:microsoft.com/office/officeart/2005/8/layout/cycle2"/>
    <dgm:cxn modelId="{58808994-7858-42D2-9422-F31ECFD54BF8}" type="presOf" srcId="{A3A0B647-569D-41E2-A3B2-1807D7335D90}" destId="{A4BCF293-E0C6-4EE1-B17B-E1719B4704F6}" srcOrd="1" destOrd="0" presId="urn:microsoft.com/office/officeart/2005/8/layout/cycle2"/>
    <dgm:cxn modelId="{61F4B796-B93A-4DFA-9CB5-E3D1E198C352}" type="presOf" srcId="{03F8AFA0-277D-486E-9869-2E956DF34ED9}" destId="{C84EA6AB-4EF1-40DF-9F6C-55A06112E72C}" srcOrd="0" destOrd="0" presId="urn:microsoft.com/office/officeart/2005/8/layout/cycle2"/>
    <dgm:cxn modelId="{0ABA716A-2E51-46FD-BE1D-372C7DF85D87}" type="presOf" srcId="{58EEA636-C656-4734-9CFE-D14BC80F10B3}" destId="{F8B3640B-8842-4DF4-9449-71B8A63D74A1}" srcOrd="1" destOrd="0" presId="urn:microsoft.com/office/officeart/2005/8/layout/cycle2"/>
    <dgm:cxn modelId="{0B2E7325-0C09-4384-A549-EBB6498B3C93}" srcId="{1292D009-40D7-42CF-962D-C54CF80AC081}" destId="{A08E6F93-1EDD-4485-9E00-C3A84A66FA52}" srcOrd="3" destOrd="0" parTransId="{EDE5A987-F452-4FFC-A2C9-0790B4FFCF52}" sibTransId="{1DDE8363-02AB-4368-8D05-E5A70930CFE8}"/>
    <dgm:cxn modelId="{1ADC063D-7383-4349-94ED-DC31B78635C6}" type="presOf" srcId="{1292D009-40D7-42CF-962D-C54CF80AC081}" destId="{74978A2A-F5A3-4C94-BF27-CA21A38990CD}" srcOrd="0" destOrd="0" presId="urn:microsoft.com/office/officeart/2005/8/layout/cycle2"/>
    <dgm:cxn modelId="{52687B5E-AF8C-4FFA-930E-190529775EB9}" srcId="{1292D009-40D7-42CF-962D-C54CF80AC081}" destId="{BDF70999-1CAD-45EA-8C1E-904EF7CF59F1}" srcOrd="2" destOrd="0" parTransId="{B89C59A3-737F-4AEA-9BE0-4147CCA074F1}" sibTransId="{03F8AFA0-277D-486E-9869-2E956DF34ED9}"/>
    <dgm:cxn modelId="{BBD13577-EA22-41DD-B89B-4A813145065B}" type="presOf" srcId="{03F8AFA0-277D-486E-9869-2E956DF34ED9}" destId="{7A043950-8610-4962-B2A1-B7F4008775A9}" srcOrd="1" destOrd="0" presId="urn:microsoft.com/office/officeart/2005/8/layout/cycle2"/>
    <dgm:cxn modelId="{3A81C9B0-77A4-4DE2-95A9-09D10F7F4EEA}" type="presOf" srcId="{1DDE8363-02AB-4368-8D05-E5A70930CFE8}" destId="{BB82CDF5-EBBD-41C3-A3B0-559AB9A0AE8C}" srcOrd="1" destOrd="0" presId="urn:microsoft.com/office/officeart/2005/8/layout/cycle2"/>
    <dgm:cxn modelId="{BCDD7EE1-ADE1-4370-8D9F-88F71970FAD5}" srcId="{1292D009-40D7-42CF-962D-C54CF80AC081}" destId="{80092749-AE99-4DED-9679-F468AECE6E91}" srcOrd="0" destOrd="0" parTransId="{26324C0A-D9E3-4246-B5AB-87113E892C1B}" sibTransId="{58EEA636-C656-4734-9CFE-D14BC80F10B3}"/>
    <dgm:cxn modelId="{C8D922EE-5135-41CC-A87A-21749C7228C0}" type="presParOf" srcId="{74978A2A-F5A3-4C94-BF27-CA21A38990CD}" destId="{338DC85E-B4A4-4F51-9421-D5F92C6BFDCE}" srcOrd="0" destOrd="0" presId="urn:microsoft.com/office/officeart/2005/8/layout/cycle2"/>
    <dgm:cxn modelId="{C81A0A03-766A-48AE-9348-08A721AAAB56}" type="presParOf" srcId="{74978A2A-F5A3-4C94-BF27-CA21A38990CD}" destId="{CB0AEC64-A179-4E14-B5B7-146A56F44569}" srcOrd="1" destOrd="0" presId="urn:microsoft.com/office/officeart/2005/8/layout/cycle2"/>
    <dgm:cxn modelId="{3DF56D35-11FC-4FDD-ACB0-F43984050009}" type="presParOf" srcId="{CB0AEC64-A179-4E14-B5B7-146A56F44569}" destId="{F8B3640B-8842-4DF4-9449-71B8A63D74A1}" srcOrd="0" destOrd="0" presId="urn:microsoft.com/office/officeart/2005/8/layout/cycle2"/>
    <dgm:cxn modelId="{9B6A693E-96AF-431B-8E69-3EE8C36BC1EC}" type="presParOf" srcId="{74978A2A-F5A3-4C94-BF27-CA21A38990CD}" destId="{DF8F3659-7946-4F50-A590-094E14E8F9B7}" srcOrd="2" destOrd="0" presId="urn:microsoft.com/office/officeart/2005/8/layout/cycle2"/>
    <dgm:cxn modelId="{7F6B9625-22D6-4A7B-92B2-E64E6A099228}" type="presParOf" srcId="{74978A2A-F5A3-4C94-BF27-CA21A38990CD}" destId="{60AD3C89-1C87-4291-A838-FEEC839CB110}" srcOrd="3" destOrd="0" presId="urn:microsoft.com/office/officeart/2005/8/layout/cycle2"/>
    <dgm:cxn modelId="{7A3468E9-888B-47F8-A46D-B4E68528544B}" type="presParOf" srcId="{60AD3C89-1C87-4291-A838-FEEC839CB110}" destId="{A4BCF293-E0C6-4EE1-B17B-E1719B4704F6}" srcOrd="0" destOrd="0" presId="urn:microsoft.com/office/officeart/2005/8/layout/cycle2"/>
    <dgm:cxn modelId="{58631AF8-9B15-4D6B-80E4-F24E5096CE74}" type="presParOf" srcId="{74978A2A-F5A3-4C94-BF27-CA21A38990CD}" destId="{05FC5229-87DB-4832-B221-685326492833}" srcOrd="4" destOrd="0" presId="urn:microsoft.com/office/officeart/2005/8/layout/cycle2"/>
    <dgm:cxn modelId="{3FB72699-C8B4-4CC6-BB8E-8E456AC4B15F}" type="presParOf" srcId="{74978A2A-F5A3-4C94-BF27-CA21A38990CD}" destId="{C84EA6AB-4EF1-40DF-9F6C-55A06112E72C}" srcOrd="5" destOrd="0" presId="urn:microsoft.com/office/officeart/2005/8/layout/cycle2"/>
    <dgm:cxn modelId="{EB308FB7-A8E9-4567-8784-29713C256803}" type="presParOf" srcId="{C84EA6AB-4EF1-40DF-9F6C-55A06112E72C}" destId="{7A043950-8610-4962-B2A1-B7F4008775A9}" srcOrd="0" destOrd="0" presId="urn:microsoft.com/office/officeart/2005/8/layout/cycle2"/>
    <dgm:cxn modelId="{E838575B-7A2B-4AA7-A0C1-2FE3B3C2CDE9}" type="presParOf" srcId="{74978A2A-F5A3-4C94-BF27-CA21A38990CD}" destId="{DF197CE6-C5E9-474C-B573-301DD5DFA6E2}" srcOrd="6" destOrd="0" presId="urn:microsoft.com/office/officeart/2005/8/layout/cycle2"/>
    <dgm:cxn modelId="{EF3AAC62-12FE-4309-B3B8-46053C47FD21}" type="presParOf" srcId="{74978A2A-F5A3-4C94-BF27-CA21A38990CD}" destId="{795FFC12-FEBD-49FB-9DA6-B01172720527}" srcOrd="7" destOrd="0" presId="urn:microsoft.com/office/officeart/2005/8/layout/cycle2"/>
    <dgm:cxn modelId="{102BE420-D372-4696-A826-C189BD72DEBE}" type="presParOf" srcId="{795FFC12-FEBD-49FB-9DA6-B01172720527}" destId="{BB82CDF5-EBBD-41C3-A3B0-559AB9A0AE8C}"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292D009-40D7-42CF-962D-C54CF80AC081}" type="doc">
      <dgm:prSet loTypeId="urn:microsoft.com/office/officeart/2005/8/layout/cycle2" loCatId="cycle" qsTypeId="urn:microsoft.com/office/officeart/2005/8/quickstyle/simple4" qsCatId="simple" csTypeId="urn:microsoft.com/office/officeart/2005/8/colors/colorful1#8" csCatId="colorful" phldr="1"/>
      <dgm:spPr/>
      <dgm:t>
        <a:bodyPr/>
        <a:lstStyle/>
        <a:p>
          <a:endParaRPr lang="en-US"/>
        </a:p>
      </dgm:t>
    </dgm:pt>
    <dgm:pt modelId="{80092749-AE99-4DED-9679-F468AECE6E91}">
      <dgm:prSet phldrT="[Text]"/>
      <dgm:spPr>
        <a:solidFill>
          <a:schemeClr val="accent6"/>
        </a:solidFill>
      </dgm:spPr>
      <dgm:t>
        <a:bodyPr/>
        <a:lstStyle/>
        <a:p>
          <a:pPr>
            <a:spcAft>
              <a:spcPts val="0"/>
            </a:spcAft>
          </a:pPr>
          <a:r>
            <a:rPr lang="en-US" dirty="0" smtClean="0"/>
            <a:t>Create Template</a:t>
          </a:r>
          <a:endParaRPr lang="en-US" dirty="0"/>
        </a:p>
      </dgm:t>
    </dgm:pt>
    <dgm:pt modelId="{26324C0A-D9E3-4246-B5AB-87113E892C1B}" type="parTrans" cxnId="{BCDD7EE1-ADE1-4370-8D9F-88F71970FAD5}">
      <dgm:prSet/>
      <dgm:spPr/>
      <dgm:t>
        <a:bodyPr/>
        <a:lstStyle/>
        <a:p>
          <a:endParaRPr lang="en-US"/>
        </a:p>
      </dgm:t>
    </dgm:pt>
    <dgm:pt modelId="{58EEA636-C656-4734-9CFE-D14BC80F10B3}" type="sibTrans" cxnId="{BCDD7EE1-ADE1-4370-8D9F-88F71970FAD5}">
      <dgm:prSet/>
      <dgm:spPr>
        <a:solidFill>
          <a:schemeClr val="accent2">
            <a:lumMod val="75000"/>
          </a:schemeClr>
        </a:solidFill>
      </dgm:spPr>
      <dgm:t>
        <a:bodyPr/>
        <a:lstStyle/>
        <a:p>
          <a:endParaRPr lang="en-US"/>
        </a:p>
      </dgm:t>
    </dgm:pt>
    <dgm:pt modelId="{BDF70999-1CAD-45EA-8C1E-904EF7CF59F1}">
      <dgm:prSet phldrT="[Text]"/>
      <dgm:spPr>
        <a:solidFill>
          <a:schemeClr val="accent6"/>
        </a:solidFill>
      </dgm:spPr>
      <dgm:t>
        <a:bodyPr/>
        <a:lstStyle/>
        <a:p>
          <a:pPr>
            <a:spcAft>
              <a:spcPts val="0"/>
            </a:spcAft>
          </a:pPr>
          <a:r>
            <a:rPr lang="en-US" dirty="0" smtClean="0"/>
            <a:t>Deploy</a:t>
          </a:r>
        </a:p>
        <a:p>
          <a:pPr>
            <a:spcAft>
              <a:spcPts val="0"/>
            </a:spcAft>
          </a:pPr>
          <a:r>
            <a:rPr lang="en-US" dirty="0" smtClean="0"/>
            <a:t>Service</a:t>
          </a:r>
          <a:endParaRPr lang="en-US" dirty="0"/>
        </a:p>
      </dgm:t>
    </dgm:pt>
    <dgm:pt modelId="{B89C59A3-737F-4AEA-9BE0-4147CCA074F1}" type="parTrans" cxnId="{52687B5E-AF8C-4FFA-930E-190529775EB9}">
      <dgm:prSet/>
      <dgm:spPr/>
      <dgm:t>
        <a:bodyPr/>
        <a:lstStyle/>
        <a:p>
          <a:endParaRPr lang="en-US"/>
        </a:p>
      </dgm:t>
    </dgm:pt>
    <dgm:pt modelId="{03F8AFA0-277D-486E-9869-2E956DF34ED9}" type="sibTrans" cxnId="{52687B5E-AF8C-4FFA-930E-190529775EB9}">
      <dgm:prSet/>
      <dgm:spPr>
        <a:solidFill>
          <a:schemeClr val="accent4"/>
        </a:solidFill>
      </dgm:spPr>
      <dgm:t>
        <a:bodyPr/>
        <a:lstStyle/>
        <a:p>
          <a:endParaRPr lang="en-US"/>
        </a:p>
      </dgm:t>
    </dgm:pt>
    <dgm:pt modelId="{A08E6F93-1EDD-4485-9E00-C3A84A66FA52}">
      <dgm:prSet phldrT="[Text]"/>
      <dgm:spPr>
        <a:solidFill>
          <a:schemeClr val="accent6"/>
        </a:solidFill>
      </dgm:spPr>
      <dgm:t>
        <a:bodyPr/>
        <a:lstStyle/>
        <a:p>
          <a:pPr>
            <a:spcAft>
              <a:spcPts val="0"/>
            </a:spcAft>
          </a:pPr>
          <a:r>
            <a:rPr lang="en-US" dirty="0" smtClean="0"/>
            <a:t>Update</a:t>
          </a:r>
        </a:p>
        <a:p>
          <a:pPr>
            <a:spcAft>
              <a:spcPts val="0"/>
            </a:spcAft>
          </a:pPr>
          <a:r>
            <a:rPr lang="en-US" dirty="0" smtClean="0"/>
            <a:t>Service</a:t>
          </a:r>
          <a:endParaRPr lang="en-US" dirty="0"/>
        </a:p>
      </dgm:t>
    </dgm:pt>
    <dgm:pt modelId="{EDE5A987-F452-4FFC-A2C9-0790B4FFCF52}" type="parTrans" cxnId="{0B2E7325-0C09-4384-A549-EBB6498B3C93}">
      <dgm:prSet/>
      <dgm:spPr/>
      <dgm:t>
        <a:bodyPr/>
        <a:lstStyle/>
        <a:p>
          <a:endParaRPr lang="en-US"/>
        </a:p>
      </dgm:t>
    </dgm:pt>
    <dgm:pt modelId="{1DDE8363-02AB-4368-8D05-E5A70930CFE8}" type="sibTrans" cxnId="{0B2E7325-0C09-4384-A549-EBB6498B3C93}">
      <dgm:prSet/>
      <dgm:spPr>
        <a:noFill/>
      </dgm:spPr>
      <dgm:t>
        <a:bodyPr/>
        <a:lstStyle/>
        <a:p>
          <a:endParaRPr lang="en-US"/>
        </a:p>
      </dgm:t>
    </dgm:pt>
    <dgm:pt modelId="{CBC3340F-ED87-41D3-B985-51365E8156C5}">
      <dgm:prSet phldrT="[Text]" custT="1"/>
      <dgm:spPr>
        <a:solidFill>
          <a:schemeClr val="bg2"/>
        </a:solidFill>
      </dgm:spPr>
      <dgm:t>
        <a:bodyPr/>
        <a:lstStyle/>
        <a:p>
          <a:pPr>
            <a:spcAft>
              <a:spcPts val="0"/>
            </a:spcAft>
          </a:pPr>
          <a:r>
            <a:rPr lang="en-US" sz="600" dirty="0" smtClean="0"/>
            <a:t>Customize</a:t>
          </a:r>
        </a:p>
        <a:p>
          <a:pPr>
            <a:spcAft>
              <a:spcPct val="35000"/>
            </a:spcAft>
          </a:pPr>
          <a:r>
            <a:rPr lang="en-US" sz="600" dirty="0" smtClean="0"/>
            <a:t>Deployment</a:t>
          </a:r>
          <a:endParaRPr lang="en-US" sz="600" dirty="0"/>
        </a:p>
      </dgm:t>
    </dgm:pt>
    <dgm:pt modelId="{B266CB51-EB24-4B27-B24A-FC793F819DD9}" type="parTrans" cxnId="{38FD99AE-723E-4144-9DD9-C195DB4D5182}">
      <dgm:prSet/>
      <dgm:spPr/>
      <dgm:t>
        <a:bodyPr/>
        <a:lstStyle/>
        <a:p>
          <a:endParaRPr lang="en-US"/>
        </a:p>
      </dgm:t>
    </dgm:pt>
    <dgm:pt modelId="{A3A0B647-569D-41E2-A3B2-1807D7335D90}" type="sibTrans" cxnId="{38FD99AE-723E-4144-9DD9-C195DB4D5182}">
      <dgm:prSet/>
      <dgm:spPr>
        <a:solidFill>
          <a:schemeClr val="bg2"/>
        </a:solidFill>
      </dgm:spPr>
      <dgm:t>
        <a:bodyPr/>
        <a:lstStyle/>
        <a:p>
          <a:endParaRPr lang="en-US"/>
        </a:p>
      </dgm:t>
    </dgm:pt>
    <dgm:pt modelId="{74978A2A-F5A3-4C94-BF27-CA21A38990CD}" type="pres">
      <dgm:prSet presAssocID="{1292D009-40D7-42CF-962D-C54CF80AC081}" presName="cycle" presStyleCnt="0">
        <dgm:presLayoutVars>
          <dgm:dir/>
          <dgm:resizeHandles val="exact"/>
        </dgm:presLayoutVars>
      </dgm:prSet>
      <dgm:spPr/>
      <dgm:t>
        <a:bodyPr/>
        <a:lstStyle/>
        <a:p>
          <a:endParaRPr lang="en-US"/>
        </a:p>
      </dgm:t>
    </dgm:pt>
    <dgm:pt modelId="{338DC85E-B4A4-4F51-9421-D5F92C6BFDCE}" type="pres">
      <dgm:prSet presAssocID="{80092749-AE99-4DED-9679-F468AECE6E91}" presName="node" presStyleLbl="node1" presStyleIdx="0" presStyleCnt="4">
        <dgm:presLayoutVars>
          <dgm:bulletEnabled val="1"/>
        </dgm:presLayoutVars>
      </dgm:prSet>
      <dgm:spPr/>
      <dgm:t>
        <a:bodyPr/>
        <a:lstStyle/>
        <a:p>
          <a:endParaRPr lang="en-US"/>
        </a:p>
      </dgm:t>
    </dgm:pt>
    <dgm:pt modelId="{CB0AEC64-A179-4E14-B5B7-146A56F44569}" type="pres">
      <dgm:prSet presAssocID="{58EEA636-C656-4734-9CFE-D14BC80F10B3}" presName="sibTrans" presStyleLbl="sibTrans2D1" presStyleIdx="0" presStyleCnt="4"/>
      <dgm:spPr/>
      <dgm:t>
        <a:bodyPr/>
        <a:lstStyle/>
        <a:p>
          <a:endParaRPr lang="en-US"/>
        </a:p>
      </dgm:t>
    </dgm:pt>
    <dgm:pt modelId="{F8B3640B-8842-4DF4-9449-71B8A63D74A1}" type="pres">
      <dgm:prSet presAssocID="{58EEA636-C656-4734-9CFE-D14BC80F10B3}" presName="connectorText" presStyleLbl="sibTrans2D1" presStyleIdx="0" presStyleCnt="4"/>
      <dgm:spPr/>
      <dgm:t>
        <a:bodyPr/>
        <a:lstStyle/>
        <a:p>
          <a:endParaRPr lang="en-US"/>
        </a:p>
      </dgm:t>
    </dgm:pt>
    <dgm:pt modelId="{DF8F3659-7946-4F50-A590-094E14E8F9B7}" type="pres">
      <dgm:prSet presAssocID="{CBC3340F-ED87-41D3-B985-51365E8156C5}" presName="node" presStyleLbl="node1" presStyleIdx="1" presStyleCnt="4">
        <dgm:presLayoutVars>
          <dgm:bulletEnabled val="1"/>
        </dgm:presLayoutVars>
      </dgm:prSet>
      <dgm:spPr/>
      <dgm:t>
        <a:bodyPr/>
        <a:lstStyle/>
        <a:p>
          <a:endParaRPr lang="en-US"/>
        </a:p>
      </dgm:t>
    </dgm:pt>
    <dgm:pt modelId="{60AD3C89-1C87-4291-A838-FEEC839CB110}" type="pres">
      <dgm:prSet presAssocID="{A3A0B647-569D-41E2-A3B2-1807D7335D90}" presName="sibTrans" presStyleLbl="sibTrans2D1" presStyleIdx="1" presStyleCnt="4"/>
      <dgm:spPr/>
      <dgm:t>
        <a:bodyPr/>
        <a:lstStyle/>
        <a:p>
          <a:endParaRPr lang="en-US"/>
        </a:p>
      </dgm:t>
    </dgm:pt>
    <dgm:pt modelId="{A4BCF293-E0C6-4EE1-B17B-E1719B4704F6}" type="pres">
      <dgm:prSet presAssocID="{A3A0B647-569D-41E2-A3B2-1807D7335D90}" presName="connectorText" presStyleLbl="sibTrans2D1" presStyleIdx="1" presStyleCnt="4"/>
      <dgm:spPr/>
      <dgm:t>
        <a:bodyPr/>
        <a:lstStyle/>
        <a:p>
          <a:endParaRPr lang="en-US"/>
        </a:p>
      </dgm:t>
    </dgm:pt>
    <dgm:pt modelId="{05FC5229-87DB-4832-B221-685326492833}" type="pres">
      <dgm:prSet presAssocID="{BDF70999-1CAD-45EA-8C1E-904EF7CF59F1}" presName="node" presStyleLbl="node1" presStyleIdx="2" presStyleCnt="4">
        <dgm:presLayoutVars>
          <dgm:bulletEnabled val="1"/>
        </dgm:presLayoutVars>
      </dgm:prSet>
      <dgm:spPr/>
      <dgm:t>
        <a:bodyPr/>
        <a:lstStyle/>
        <a:p>
          <a:endParaRPr lang="en-US"/>
        </a:p>
      </dgm:t>
    </dgm:pt>
    <dgm:pt modelId="{C84EA6AB-4EF1-40DF-9F6C-55A06112E72C}" type="pres">
      <dgm:prSet presAssocID="{03F8AFA0-277D-486E-9869-2E956DF34ED9}" presName="sibTrans" presStyleLbl="sibTrans2D1" presStyleIdx="2" presStyleCnt="4"/>
      <dgm:spPr/>
      <dgm:t>
        <a:bodyPr/>
        <a:lstStyle/>
        <a:p>
          <a:endParaRPr lang="en-US"/>
        </a:p>
      </dgm:t>
    </dgm:pt>
    <dgm:pt modelId="{7A043950-8610-4962-B2A1-B7F4008775A9}" type="pres">
      <dgm:prSet presAssocID="{03F8AFA0-277D-486E-9869-2E956DF34ED9}" presName="connectorText" presStyleLbl="sibTrans2D1" presStyleIdx="2" presStyleCnt="4"/>
      <dgm:spPr/>
      <dgm:t>
        <a:bodyPr/>
        <a:lstStyle/>
        <a:p>
          <a:endParaRPr lang="en-US"/>
        </a:p>
      </dgm:t>
    </dgm:pt>
    <dgm:pt modelId="{DF197CE6-C5E9-474C-B573-301DD5DFA6E2}" type="pres">
      <dgm:prSet presAssocID="{A08E6F93-1EDD-4485-9E00-C3A84A66FA52}" presName="node" presStyleLbl="node1" presStyleIdx="3" presStyleCnt="4">
        <dgm:presLayoutVars>
          <dgm:bulletEnabled val="1"/>
        </dgm:presLayoutVars>
      </dgm:prSet>
      <dgm:spPr/>
      <dgm:t>
        <a:bodyPr/>
        <a:lstStyle/>
        <a:p>
          <a:endParaRPr lang="en-US"/>
        </a:p>
      </dgm:t>
    </dgm:pt>
    <dgm:pt modelId="{795FFC12-FEBD-49FB-9DA6-B01172720527}" type="pres">
      <dgm:prSet presAssocID="{1DDE8363-02AB-4368-8D05-E5A70930CFE8}" presName="sibTrans" presStyleLbl="sibTrans2D1" presStyleIdx="3" presStyleCnt="4"/>
      <dgm:spPr/>
      <dgm:t>
        <a:bodyPr/>
        <a:lstStyle/>
        <a:p>
          <a:endParaRPr lang="en-US"/>
        </a:p>
      </dgm:t>
    </dgm:pt>
    <dgm:pt modelId="{BB82CDF5-EBBD-41C3-A3B0-559AB9A0AE8C}" type="pres">
      <dgm:prSet presAssocID="{1DDE8363-02AB-4368-8D05-E5A70930CFE8}" presName="connectorText" presStyleLbl="sibTrans2D1" presStyleIdx="3" presStyleCnt="4"/>
      <dgm:spPr/>
      <dgm:t>
        <a:bodyPr/>
        <a:lstStyle/>
        <a:p>
          <a:endParaRPr lang="en-US"/>
        </a:p>
      </dgm:t>
    </dgm:pt>
  </dgm:ptLst>
  <dgm:cxnLst>
    <dgm:cxn modelId="{6A8D4BB1-72A2-4A20-9FA6-11BB97D06DBA}" type="presOf" srcId="{A3A0B647-569D-41E2-A3B2-1807D7335D90}" destId="{A4BCF293-E0C6-4EE1-B17B-E1719B4704F6}" srcOrd="1" destOrd="0" presId="urn:microsoft.com/office/officeart/2005/8/layout/cycle2"/>
    <dgm:cxn modelId="{38FD99AE-723E-4144-9DD9-C195DB4D5182}" srcId="{1292D009-40D7-42CF-962D-C54CF80AC081}" destId="{CBC3340F-ED87-41D3-B985-51365E8156C5}" srcOrd="1" destOrd="0" parTransId="{B266CB51-EB24-4B27-B24A-FC793F819DD9}" sibTransId="{A3A0B647-569D-41E2-A3B2-1807D7335D90}"/>
    <dgm:cxn modelId="{D223659E-177A-4126-8243-9FEEEA8107A2}" type="presOf" srcId="{A3A0B647-569D-41E2-A3B2-1807D7335D90}" destId="{60AD3C89-1C87-4291-A838-FEEC839CB110}" srcOrd="0" destOrd="0" presId="urn:microsoft.com/office/officeart/2005/8/layout/cycle2"/>
    <dgm:cxn modelId="{92C71F39-64D0-4C67-900B-09306BDE29FC}" type="presOf" srcId="{1DDE8363-02AB-4368-8D05-E5A70930CFE8}" destId="{795FFC12-FEBD-49FB-9DA6-B01172720527}" srcOrd="0" destOrd="0" presId="urn:microsoft.com/office/officeart/2005/8/layout/cycle2"/>
    <dgm:cxn modelId="{6251D856-49C4-479C-AD6E-6DCA8BD090A2}" type="presOf" srcId="{58EEA636-C656-4734-9CFE-D14BC80F10B3}" destId="{CB0AEC64-A179-4E14-B5B7-146A56F44569}" srcOrd="0" destOrd="0" presId="urn:microsoft.com/office/officeart/2005/8/layout/cycle2"/>
    <dgm:cxn modelId="{CCFCDCAE-B83F-4F02-9751-81242105932B}" type="presOf" srcId="{1292D009-40D7-42CF-962D-C54CF80AC081}" destId="{74978A2A-F5A3-4C94-BF27-CA21A38990CD}" srcOrd="0" destOrd="0" presId="urn:microsoft.com/office/officeart/2005/8/layout/cycle2"/>
    <dgm:cxn modelId="{C7D7487A-0484-4864-BBA1-0583BAF30528}" type="presOf" srcId="{03F8AFA0-277D-486E-9869-2E956DF34ED9}" destId="{7A043950-8610-4962-B2A1-B7F4008775A9}" srcOrd="1" destOrd="0" presId="urn:microsoft.com/office/officeart/2005/8/layout/cycle2"/>
    <dgm:cxn modelId="{097A11C6-C31A-4AF0-A5AA-20499D93AF23}" type="presOf" srcId="{58EEA636-C656-4734-9CFE-D14BC80F10B3}" destId="{F8B3640B-8842-4DF4-9449-71B8A63D74A1}" srcOrd="1" destOrd="0" presId="urn:microsoft.com/office/officeart/2005/8/layout/cycle2"/>
    <dgm:cxn modelId="{A6F01F45-3359-429C-865E-B1B3973850CC}" type="presOf" srcId="{03F8AFA0-277D-486E-9869-2E956DF34ED9}" destId="{C84EA6AB-4EF1-40DF-9F6C-55A06112E72C}" srcOrd="0" destOrd="0" presId="urn:microsoft.com/office/officeart/2005/8/layout/cycle2"/>
    <dgm:cxn modelId="{4485CD3F-C309-489E-AEE0-01028E88ED41}" type="presOf" srcId="{A08E6F93-1EDD-4485-9E00-C3A84A66FA52}" destId="{DF197CE6-C5E9-474C-B573-301DD5DFA6E2}" srcOrd="0" destOrd="0" presId="urn:microsoft.com/office/officeart/2005/8/layout/cycle2"/>
    <dgm:cxn modelId="{0BB683D3-6466-4192-8F62-015A5FBA2817}" type="presOf" srcId="{1DDE8363-02AB-4368-8D05-E5A70930CFE8}" destId="{BB82CDF5-EBBD-41C3-A3B0-559AB9A0AE8C}" srcOrd="1" destOrd="0" presId="urn:microsoft.com/office/officeart/2005/8/layout/cycle2"/>
    <dgm:cxn modelId="{D62F6D61-5341-4E6E-9B9C-251C5E812CF5}" type="presOf" srcId="{CBC3340F-ED87-41D3-B985-51365E8156C5}" destId="{DF8F3659-7946-4F50-A590-094E14E8F9B7}" srcOrd="0" destOrd="0" presId="urn:microsoft.com/office/officeart/2005/8/layout/cycle2"/>
    <dgm:cxn modelId="{0B2E7325-0C09-4384-A549-EBB6498B3C93}" srcId="{1292D009-40D7-42CF-962D-C54CF80AC081}" destId="{A08E6F93-1EDD-4485-9E00-C3A84A66FA52}" srcOrd="3" destOrd="0" parTransId="{EDE5A987-F452-4FFC-A2C9-0790B4FFCF52}" sibTransId="{1DDE8363-02AB-4368-8D05-E5A70930CFE8}"/>
    <dgm:cxn modelId="{52687B5E-AF8C-4FFA-930E-190529775EB9}" srcId="{1292D009-40D7-42CF-962D-C54CF80AC081}" destId="{BDF70999-1CAD-45EA-8C1E-904EF7CF59F1}" srcOrd="2" destOrd="0" parTransId="{B89C59A3-737F-4AEA-9BE0-4147CCA074F1}" sibTransId="{03F8AFA0-277D-486E-9869-2E956DF34ED9}"/>
    <dgm:cxn modelId="{671A536B-3563-46FC-99F5-73A8DC4C894F}" type="presOf" srcId="{80092749-AE99-4DED-9679-F468AECE6E91}" destId="{338DC85E-B4A4-4F51-9421-D5F92C6BFDCE}" srcOrd="0" destOrd="0" presId="urn:microsoft.com/office/officeart/2005/8/layout/cycle2"/>
    <dgm:cxn modelId="{3A275A8D-B667-4E28-9F8D-55850AFC7FE4}" type="presOf" srcId="{BDF70999-1CAD-45EA-8C1E-904EF7CF59F1}" destId="{05FC5229-87DB-4832-B221-685326492833}" srcOrd="0" destOrd="0" presId="urn:microsoft.com/office/officeart/2005/8/layout/cycle2"/>
    <dgm:cxn modelId="{BCDD7EE1-ADE1-4370-8D9F-88F71970FAD5}" srcId="{1292D009-40D7-42CF-962D-C54CF80AC081}" destId="{80092749-AE99-4DED-9679-F468AECE6E91}" srcOrd="0" destOrd="0" parTransId="{26324C0A-D9E3-4246-B5AB-87113E892C1B}" sibTransId="{58EEA636-C656-4734-9CFE-D14BC80F10B3}"/>
    <dgm:cxn modelId="{D4447B68-B57C-4EDA-B913-15B73FD760E5}" type="presParOf" srcId="{74978A2A-F5A3-4C94-BF27-CA21A38990CD}" destId="{338DC85E-B4A4-4F51-9421-D5F92C6BFDCE}" srcOrd="0" destOrd="0" presId="urn:microsoft.com/office/officeart/2005/8/layout/cycle2"/>
    <dgm:cxn modelId="{C49F1E9D-5CDB-4256-9FE1-A435AA266ECE}" type="presParOf" srcId="{74978A2A-F5A3-4C94-BF27-CA21A38990CD}" destId="{CB0AEC64-A179-4E14-B5B7-146A56F44569}" srcOrd="1" destOrd="0" presId="urn:microsoft.com/office/officeart/2005/8/layout/cycle2"/>
    <dgm:cxn modelId="{E9E003DA-9435-466B-9425-606DFEBA9D86}" type="presParOf" srcId="{CB0AEC64-A179-4E14-B5B7-146A56F44569}" destId="{F8B3640B-8842-4DF4-9449-71B8A63D74A1}" srcOrd="0" destOrd="0" presId="urn:microsoft.com/office/officeart/2005/8/layout/cycle2"/>
    <dgm:cxn modelId="{747A9141-89C0-44CD-B14D-56952B30AA9F}" type="presParOf" srcId="{74978A2A-F5A3-4C94-BF27-CA21A38990CD}" destId="{DF8F3659-7946-4F50-A590-094E14E8F9B7}" srcOrd="2" destOrd="0" presId="urn:microsoft.com/office/officeart/2005/8/layout/cycle2"/>
    <dgm:cxn modelId="{952E96E1-0F0D-4F4E-826C-5FEA8AE6DC5F}" type="presParOf" srcId="{74978A2A-F5A3-4C94-BF27-CA21A38990CD}" destId="{60AD3C89-1C87-4291-A838-FEEC839CB110}" srcOrd="3" destOrd="0" presId="urn:microsoft.com/office/officeart/2005/8/layout/cycle2"/>
    <dgm:cxn modelId="{60EB5ECC-1C9D-47E9-A7D3-51907234BCCA}" type="presParOf" srcId="{60AD3C89-1C87-4291-A838-FEEC839CB110}" destId="{A4BCF293-E0C6-4EE1-B17B-E1719B4704F6}" srcOrd="0" destOrd="0" presId="urn:microsoft.com/office/officeart/2005/8/layout/cycle2"/>
    <dgm:cxn modelId="{78C47B27-5D75-44CE-B170-681B1152E010}" type="presParOf" srcId="{74978A2A-F5A3-4C94-BF27-CA21A38990CD}" destId="{05FC5229-87DB-4832-B221-685326492833}" srcOrd="4" destOrd="0" presId="urn:microsoft.com/office/officeart/2005/8/layout/cycle2"/>
    <dgm:cxn modelId="{6702C1C7-00CE-4F22-BCF6-14DF9C4D21B8}" type="presParOf" srcId="{74978A2A-F5A3-4C94-BF27-CA21A38990CD}" destId="{C84EA6AB-4EF1-40DF-9F6C-55A06112E72C}" srcOrd="5" destOrd="0" presId="urn:microsoft.com/office/officeart/2005/8/layout/cycle2"/>
    <dgm:cxn modelId="{8D4F3D6F-AF74-4B13-A560-C949C4C45A69}" type="presParOf" srcId="{C84EA6AB-4EF1-40DF-9F6C-55A06112E72C}" destId="{7A043950-8610-4962-B2A1-B7F4008775A9}" srcOrd="0" destOrd="0" presId="urn:microsoft.com/office/officeart/2005/8/layout/cycle2"/>
    <dgm:cxn modelId="{FB4D4FE4-E0DC-4DAB-A123-D10EBD007DCB}" type="presParOf" srcId="{74978A2A-F5A3-4C94-BF27-CA21A38990CD}" destId="{DF197CE6-C5E9-474C-B573-301DD5DFA6E2}" srcOrd="6" destOrd="0" presId="urn:microsoft.com/office/officeart/2005/8/layout/cycle2"/>
    <dgm:cxn modelId="{61679CD9-515F-44CE-8670-7B557AA3C727}" type="presParOf" srcId="{74978A2A-F5A3-4C94-BF27-CA21A38990CD}" destId="{795FFC12-FEBD-49FB-9DA6-B01172720527}" srcOrd="7" destOrd="0" presId="urn:microsoft.com/office/officeart/2005/8/layout/cycle2"/>
    <dgm:cxn modelId="{F68DF6E0-1E08-43EB-B65A-2E7E26D721C3}" type="presParOf" srcId="{795FFC12-FEBD-49FB-9DA6-B01172720527}" destId="{BB82CDF5-EBBD-41C3-A3B0-559AB9A0AE8C}"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292D009-40D7-42CF-962D-C54CF80AC081}" type="doc">
      <dgm:prSet loTypeId="urn:microsoft.com/office/officeart/2005/8/layout/cycle2" loCatId="cycle" qsTypeId="urn:microsoft.com/office/officeart/2005/8/quickstyle/simple4" qsCatId="simple" csTypeId="urn:microsoft.com/office/officeart/2005/8/colors/colorful1#10" csCatId="colorful" phldr="1"/>
      <dgm:spPr/>
      <dgm:t>
        <a:bodyPr/>
        <a:lstStyle/>
        <a:p>
          <a:endParaRPr lang="en-US"/>
        </a:p>
      </dgm:t>
    </dgm:pt>
    <dgm:pt modelId="{80092749-AE99-4DED-9679-F468AECE6E91}">
      <dgm:prSet phldrT="[Text]" custT="1"/>
      <dgm:spPr>
        <a:solidFill>
          <a:schemeClr val="accent6"/>
        </a:solidFill>
      </dgm:spPr>
      <dgm:t>
        <a:bodyPr/>
        <a:lstStyle/>
        <a:p>
          <a:pPr>
            <a:spcAft>
              <a:spcPts val="0"/>
            </a:spcAft>
          </a:pPr>
          <a:r>
            <a:rPr lang="en-US" sz="700" dirty="0" smtClean="0"/>
            <a:t>Create Template</a:t>
          </a:r>
          <a:endParaRPr lang="en-US" sz="700" dirty="0"/>
        </a:p>
      </dgm:t>
    </dgm:pt>
    <dgm:pt modelId="{26324C0A-D9E3-4246-B5AB-87113E892C1B}" type="parTrans" cxnId="{BCDD7EE1-ADE1-4370-8D9F-88F71970FAD5}">
      <dgm:prSet/>
      <dgm:spPr/>
      <dgm:t>
        <a:bodyPr/>
        <a:lstStyle/>
        <a:p>
          <a:endParaRPr lang="en-US"/>
        </a:p>
      </dgm:t>
    </dgm:pt>
    <dgm:pt modelId="{58EEA636-C656-4734-9CFE-D14BC80F10B3}" type="sibTrans" cxnId="{BCDD7EE1-ADE1-4370-8D9F-88F71970FAD5}">
      <dgm:prSet/>
      <dgm:spPr/>
      <dgm:t>
        <a:bodyPr/>
        <a:lstStyle/>
        <a:p>
          <a:endParaRPr lang="en-US"/>
        </a:p>
      </dgm:t>
    </dgm:pt>
    <dgm:pt modelId="{BDF70999-1CAD-45EA-8C1E-904EF7CF59F1}">
      <dgm:prSet phldrT="[Text]" custT="1"/>
      <dgm:spPr>
        <a:solidFill>
          <a:schemeClr val="accent4"/>
        </a:solidFill>
      </dgm:spPr>
      <dgm:t>
        <a:bodyPr/>
        <a:lstStyle/>
        <a:p>
          <a:pPr>
            <a:spcAft>
              <a:spcPts val="252"/>
            </a:spcAft>
          </a:pPr>
          <a:r>
            <a:rPr lang="en-US" sz="900" dirty="0" smtClean="0"/>
            <a:t>Deploy</a:t>
          </a:r>
        </a:p>
        <a:p>
          <a:pPr>
            <a:spcAft>
              <a:spcPts val="0"/>
            </a:spcAft>
          </a:pPr>
          <a:r>
            <a:rPr lang="en-US" sz="900" dirty="0" smtClean="0"/>
            <a:t>Service</a:t>
          </a:r>
          <a:endParaRPr lang="en-US" sz="900" dirty="0"/>
        </a:p>
      </dgm:t>
    </dgm:pt>
    <dgm:pt modelId="{B89C59A3-737F-4AEA-9BE0-4147CCA074F1}" type="parTrans" cxnId="{52687B5E-AF8C-4FFA-930E-190529775EB9}">
      <dgm:prSet/>
      <dgm:spPr/>
      <dgm:t>
        <a:bodyPr/>
        <a:lstStyle/>
        <a:p>
          <a:endParaRPr lang="en-US"/>
        </a:p>
      </dgm:t>
    </dgm:pt>
    <dgm:pt modelId="{03F8AFA0-277D-486E-9869-2E956DF34ED9}" type="sibTrans" cxnId="{52687B5E-AF8C-4FFA-930E-190529775EB9}">
      <dgm:prSet/>
      <dgm:spPr>
        <a:solidFill>
          <a:schemeClr val="accent4"/>
        </a:solidFill>
      </dgm:spPr>
      <dgm:t>
        <a:bodyPr/>
        <a:lstStyle/>
        <a:p>
          <a:endParaRPr lang="en-US"/>
        </a:p>
      </dgm:t>
    </dgm:pt>
    <dgm:pt modelId="{A08E6F93-1EDD-4485-9E00-C3A84A66FA52}">
      <dgm:prSet phldrT="[Text]" custT="1"/>
      <dgm:spPr>
        <a:solidFill>
          <a:schemeClr val="accent6"/>
        </a:solidFill>
      </dgm:spPr>
      <dgm:t>
        <a:bodyPr/>
        <a:lstStyle/>
        <a:p>
          <a:pPr>
            <a:spcAft>
              <a:spcPts val="0"/>
            </a:spcAft>
          </a:pPr>
          <a:r>
            <a:rPr lang="en-US" sz="900" dirty="0" smtClean="0"/>
            <a:t>Update</a:t>
          </a:r>
        </a:p>
        <a:p>
          <a:pPr>
            <a:spcAft>
              <a:spcPts val="252"/>
            </a:spcAft>
          </a:pPr>
          <a:r>
            <a:rPr lang="en-US" sz="900" dirty="0" smtClean="0"/>
            <a:t>Service</a:t>
          </a:r>
          <a:endParaRPr lang="en-US" sz="900" dirty="0"/>
        </a:p>
      </dgm:t>
    </dgm:pt>
    <dgm:pt modelId="{EDE5A987-F452-4FFC-A2C9-0790B4FFCF52}" type="parTrans" cxnId="{0B2E7325-0C09-4384-A549-EBB6498B3C93}">
      <dgm:prSet/>
      <dgm:spPr/>
      <dgm:t>
        <a:bodyPr/>
        <a:lstStyle/>
        <a:p>
          <a:endParaRPr lang="en-US"/>
        </a:p>
      </dgm:t>
    </dgm:pt>
    <dgm:pt modelId="{1DDE8363-02AB-4368-8D05-E5A70930CFE8}" type="sibTrans" cxnId="{0B2E7325-0C09-4384-A549-EBB6498B3C93}">
      <dgm:prSet/>
      <dgm:spPr>
        <a:noFill/>
      </dgm:spPr>
      <dgm:t>
        <a:bodyPr/>
        <a:lstStyle/>
        <a:p>
          <a:endParaRPr lang="en-US"/>
        </a:p>
      </dgm:t>
    </dgm:pt>
    <dgm:pt modelId="{CBC3340F-ED87-41D3-B985-51365E8156C5}">
      <dgm:prSet phldrT="[Text]" custT="1"/>
      <dgm:spPr>
        <a:solidFill>
          <a:schemeClr val="accent6"/>
        </a:solidFill>
      </dgm:spPr>
      <dgm:t>
        <a:bodyPr/>
        <a:lstStyle/>
        <a:p>
          <a:pPr>
            <a:spcAft>
              <a:spcPts val="0"/>
            </a:spcAft>
          </a:pPr>
          <a:r>
            <a:rPr lang="en-US" sz="600" dirty="0" smtClean="0"/>
            <a:t>Customize</a:t>
          </a:r>
        </a:p>
        <a:p>
          <a:pPr>
            <a:spcAft>
              <a:spcPts val="252"/>
            </a:spcAft>
          </a:pPr>
          <a:r>
            <a:rPr lang="en-US" sz="600" dirty="0" smtClean="0"/>
            <a:t>Deployment</a:t>
          </a:r>
          <a:endParaRPr lang="en-US" sz="600" dirty="0"/>
        </a:p>
      </dgm:t>
    </dgm:pt>
    <dgm:pt modelId="{B266CB51-EB24-4B27-B24A-FC793F819DD9}" type="parTrans" cxnId="{38FD99AE-723E-4144-9DD9-C195DB4D5182}">
      <dgm:prSet/>
      <dgm:spPr/>
      <dgm:t>
        <a:bodyPr/>
        <a:lstStyle/>
        <a:p>
          <a:endParaRPr lang="en-US"/>
        </a:p>
      </dgm:t>
    </dgm:pt>
    <dgm:pt modelId="{A3A0B647-569D-41E2-A3B2-1807D7335D90}" type="sibTrans" cxnId="{38FD99AE-723E-4144-9DD9-C195DB4D5182}">
      <dgm:prSet/>
      <dgm:spPr>
        <a:solidFill>
          <a:schemeClr val="bg2"/>
        </a:solidFill>
      </dgm:spPr>
      <dgm:t>
        <a:bodyPr/>
        <a:lstStyle/>
        <a:p>
          <a:endParaRPr lang="en-US"/>
        </a:p>
      </dgm:t>
    </dgm:pt>
    <dgm:pt modelId="{F2F6AF86-C803-4C82-A69A-F1176C125B3D}" type="pres">
      <dgm:prSet presAssocID="{1292D009-40D7-42CF-962D-C54CF80AC081}" presName="cycle" presStyleCnt="0">
        <dgm:presLayoutVars>
          <dgm:dir/>
          <dgm:resizeHandles val="exact"/>
        </dgm:presLayoutVars>
      </dgm:prSet>
      <dgm:spPr/>
      <dgm:t>
        <a:bodyPr/>
        <a:lstStyle/>
        <a:p>
          <a:endParaRPr lang="en-US"/>
        </a:p>
      </dgm:t>
    </dgm:pt>
    <dgm:pt modelId="{C900B44C-0665-487E-A1BD-91D01AD2D396}" type="pres">
      <dgm:prSet presAssocID="{80092749-AE99-4DED-9679-F468AECE6E91}" presName="node" presStyleLbl="node1" presStyleIdx="0" presStyleCnt="4">
        <dgm:presLayoutVars>
          <dgm:bulletEnabled val="1"/>
        </dgm:presLayoutVars>
      </dgm:prSet>
      <dgm:spPr/>
      <dgm:t>
        <a:bodyPr/>
        <a:lstStyle/>
        <a:p>
          <a:endParaRPr lang="en-US"/>
        </a:p>
      </dgm:t>
    </dgm:pt>
    <dgm:pt modelId="{5FC563DE-4FD5-4170-886F-B98D80D647C4}" type="pres">
      <dgm:prSet presAssocID="{58EEA636-C656-4734-9CFE-D14BC80F10B3}" presName="sibTrans" presStyleLbl="sibTrans2D1" presStyleIdx="0" presStyleCnt="4"/>
      <dgm:spPr/>
      <dgm:t>
        <a:bodyPr/>
        <a:lstStyle/>
        <a:p>
          <a:endParaRPr lang="en-US"/>
        </a:p>
      </dgm:t>
    </dgm:pt>
    <dgm:pt modelId="{5BD93B62-4836-4A9F-A372-EADC7FBCD58F}" type="pres">
      <dgm:prSet presAssocID="{58EEA636-C656-4734-9CFE-D14BC80F10B3}" presName="connectorText" presStyleLbl="sibTrans2D1" presStyleIdx="0" presStyleCnt="4"/>
      <dgm:spPr/>
      <dgm:t>
        <a:bodyPr/>
        <a:lstStyle/>
        <a:p>
          <a:endParaRPr lang="en-US"/>
        </a:p>
      </dgm:t>
    </dgm:pt>
    <dgm:pt modelId="{C4FB7B4C-4EBD-4877-AED2-FE59BF953BCF}" type="pres">
      <dgm:prSet presAssocID="{CBC3340F-ED87-41D3-B985-51365E8156C5}" presName="node" presStyleLbl="node1" presStyleIdx="1" presStyleCnt="4">
        <dgm:presLayoutVars>
          <dgm:bulletEnabled val="1"/>
        </dgm:presLayoutVars>
      </dgm:prSet>
      <dgm:spPr/>
      <dgm:t>
        <a:bodyPr/>
        <a:lstStyle/>
        <a:p>
          <a:endParaRPr lang="en-US"/>
        </a:p>
      </dgm:t>
    </dgm:pt>
    <dgm:pt modelId="{EF8F7655-CAB7-4AED-9904-1CD109C88109}" type="pres">
      <dgm:prSet presAssocID="{A3A0B647-569D-41E2-A3B2-1807D7335D90}" presName="sibTrans" presStyleLbl="sibTrans2D1" presStyleIdx="1" presStyleCnt="4"/>
      <dgm:spPr/>
      <dgm:t>
        <a:bodyPr/>
        <a:lstStyle/>
        <a:p>
          <a:endParaRPr lang="en-US"/>
        </a:p>
      </dgm:t>
    </dgm:pt>
    <dgm:pt modelId="{5F39EAC7-AFCA-4C87-8511-3E46660CA9C1}" type="pres">
      <dgm:prSet presAssocID="{A3A0B647-569D-41E2-A3B2-1807D7335D90}" presName="connectorText" presStyleLbl="sibTrans2D1" presStyleIdx="1" presStyleCnt="4"/>
      <dgm:spPr/>
      <dgm:t>
        <a:bodyPr/>
        <a:lstStyle/>
        <a:p>
          <a:endParaRPr lang="en-US"/>
        </a:p>
      </dgm:t>
    </dgm:pt>
    <dgm:pt modelId="{34B3C88A-837F-43E8-ABA9-9E4A18B983F4}" type="pres">
      <dgm:prSet presAssocID="{BDF70999-1CAD-45EA-8C1E-904EF7CF59F1}" presName="node" presStyleLbl="node1" presStyleIdx="2" presStyleCnt="4">
        <dgm:presLayoutVars>
          <dgm:bulletEnabled val="1"/>
        </dgm:presLayoutVars>
      </dgm:prSet>
      <dgm:spPr/>
      <dgm:t>
        <a:bodyPr/>
        <a:lstStyle/>
        <a:p>
          <a:endParaRPr lang="en-US"/>
        </a:p>
      </dgm:t>
    </dgm:pt>
    <dgm:pt modelId="{619582D5-655D-41AE-88FC-71B7E2499D7B}" type="pres">
      <dgm:prSet presAssocID="{03F8AFA0-277D-486E-9869-2E956DF34ED9}" presName="sibTrans" presStyleLbl="sibTrans2D1" presStyleIdx="2" presStyleCnt="4"/>
      <dgm:spPr/>
      <dgm:t>
        <a:bodyPr/>
        <a:lstStyle/>
        <a:p>
          <a:endParaRPr lang="en-US"/>
        </a:p>
      </dgm:t>
    </dgm:pt>
    <dgm:pt modelId="{DBD51664-66A8-45E5-AB8D-75B87EA02037}" type="pres">
      <dgm:prSet presAssocID="{03F8AFA0-277D-486E-9869-2E956DF34ED9}" presName="connectorText" presStyleLbl="sibTrans2D1" presStyleIdx="2" presStyleCnt="4"/>
      <dgm:spPr/>
      <dgm:t>
        <a:bodyPr/>
        <a:lstStyle/>
        <a:p>
          <a:endParaRPr lang="en-US"/>
        </a:p>
      </dgm:t>
    </dgm:pt>
    <dgm:pt modelId="{C34FD9D0-EBF7-4CDB-A300-2C7A6BC7CC04}" type="pres">
      <dgm:prSet presAssocID="{A08E6F93-1EDD-4485-9E00-C3A84A66FA52}" presName="node" presStyleLbl="node1" presStyleIdx="3" presStyleCnt="4">
        <dgm:presLayoutVars>
          <dgm:bulletEnabled val="1"/>
        </dgm:presLayoutVars>
      </dgm:prSet>
      <dgm:spPr/>
      <dgm:t>
        <a:bodyPr/>
        <a:lstStyle/>
        <a:p>
          <a:endParaRPr lang="en-US"/>
        </a:p>
      </dgm:t>
    </dgm:pt>
    <dgm:pt modelId="{C02A9D62-3E6F-4E32-9A53-E45211348E7A}" type="pres">
      <dgm:prSet presAssocID="{1DDE8363-02AB-4368-8D05-E5A70930CFE8}" presName="sibTrans" presStyleLbl="sibTrans2D1" presStyleIdx="3" presStyleCnt="4"/>
      <dgm:spPr/>
      <dgm:t>
        <a:bodyPr/>
        <a:lstStyle/>
        <a:p>
          <a:endParaRPr lang="en-US"/>
        </a:p>
      </dgm:t>
    </dgm:pt>
    <dgm:pt modelId="{935ADA4A-096D-45D3-AACB-2535F22DE28F}" type="pres">
      <dgm:prSet presAssocID="{1DDE8363-02AB-4368-8D05-E5A70930CFE8}" presName="connectorText" presStyleLbl="sibTrans2D1" presStyleIdx="3" presStyleCnt="4"/>
      <dgm:spPr/>
      <dgm:t>
        <a:bodyPr/>
        <a:lstStyle/>
        <a:p>
          <a:endParaRPr lang="en-US"/>
        </a:p>
      </dgm:t>
    </dgm:pt>
  </dgm:ptLst>
  <dgm:cxnLst>
    <dgm:cxn modelId="{C4648133-6CCF-4F29-8817-74FF9B5A0351}" type="presOf" srcId="{03F8AFA0-277D-486E-9869-2E956DF34ED9}" destId="{DBD51664-66A8-45E5-AB8D-75B87EA02037}" srcOrd="1" destOrd="0" presId="urn:microsoft.com/office/officeart/2005/8/layout/cycle2"/>
    <dgm:cxn modelId="{38FD99AE-723E-4144-9DD9-C195DB4D5182}" srcId="{1292D009-40D7-42CF-962D-C54CF80AC081}" destId="{CBC3340F-ED87-41D3-B985-51365E8156C5}" srcOrd="1" destOrd="0" parTransId="{B266CB51-EB24-4B27-B24A-FC793F819DD9}" sibTransId="{A3A0B647-569D-41E2-A3B2-1807D7335D90}"/>
    <dgm:cxn modelId="{81F2ED18-ADE9-4F18-9C68-155C176F3C7E}" type="presOf" srcId="{BDF70999-1CAD-45EA-8C1E-904EF7CF59F1}" destId="{34B3C88A-837F-43E8-ABA9-9E4A18B983F4}" srcOrd="0" destOrd="0" presId="urn:microsoft.com/office/officeart/2005/8/layout/cycle2"/>
    <dgm:cxn modelId="{BB913D09-6626-4F76-9020-9544A6D9A27A}" type="presOf" srcId="{80092749-AE99-4DED-9679-F468AECE6E91}" destId="{C900B44C-0665-487E-A1BD-91D01AD2D396}" srcOrd="0" destOrd="0" presId="urn:microsoft.com/office/officeart/2005/8/layout/cycle2"/>
    <dgm:cxn modelId="{AF623F9A-FB7B-4B43-B786-4F58BC589ADC}" type="presOf" srcId="{1DDE8363-02AB-4368-8D05-E5A70930CFE8}" destId="{935ADA4A-096D-45D3-AACB-2535F22DE28F}" srcOrd="1" destOrd="0" presId="urn:microsoft.com/office/officeart/2005/8/layout/cycle2"/>
    <dgm:cxn modelId="{D8F455F8-68D0-4497-9094-ECB69B07B5F9}" type="presOf" srcId="{03F8AFA0-277D-486E-9869-2E956DF34ED9}" destId="{619582D5-655D-41AE-88FC-71B7E2499D7B}" srcOrd="0" destOrd="0" presId="urn:microsoft.com/office/officeart/2005/8/layout/cycle2"/>
    <dgm:cxn modelId="{87F72104-1B89-41F8-85AC-3A55957970F7}" type="presOf" srcId="{58EEA636-C656-4734-9CFE-D14BC80F10B3}" destId="{5BD93B62-4836-4A9F-A372-EADC7FBCD58F}" srcOrd="1" destOrd="0" presId="urn:microsoft.com/office/officeart/2005/8/layout/cycle2"/>
    <dgm:cxn modelId="{363FBEED-17DA-40A1-B2E7-9EFA8C33FB90}" type="presOf" srcId="{1292D009-40D7-42CF-962D-C54CF80AC081}" destId="{F2F6AF86-C803-4C82-A69A-F1176C125B3D}" srcOrd="0" destOrd="0" presId="urn:microsoft.com/office/officeart/2005/8/layout/cycle2"/>
    <dgm:cxn modelId="{7FAF2546-ACAA-415F-89C0-996AAFB7B7F9}" type="presOf" srcId="{A3A0B647-569D-41E2-A3B2-1807D7335D90}" destId="{EF8F7655-CAB7-4AED-9904-1CD109C88109}" srcOrd="0" destOrd="0" presId="urn:microsoft.com/office/officeart/2005/8/layout/cycle2"/>
    <dgm:cxn modelId="{BCB30C97-2EB8-4F1B-99C0-AF25DFB8E69E}" type="presOf" srcId="{CBC3340F-ED87-41D3-B985-51365E8156C5}" destId="{C4FB7B4C-4EBD-4877-AED2-FE59BF953BCF}" srcOrd="0" destOrd="0" presId="urn:microsoft.com/office/officeart/2005/8/layout/cycle2"/>
    <dgm:cxn modelId="{62AB64C6-6846-4680-9101-EC717375F632}" type="presOf" srcId="{1DDE8363-02AB-4368-8D05-E5A70930CFE8}" destId="{C02A9D62-3E6F-4E32-9A53-E45211348E7A}" srcOrd="0" destOrd="0" presId="urn:microsoft.com/office/officeart/2005/8/layout/cycle2"/>
    <dgm:cxn modelId="{0B2E7325-0C09-4384-A549-EBB6498B3C93}" srcId="{1292D009-40D7-42CF-962D-C54CF80AC081}" destId="{A08E6F93-1EDD-4485-9E00-C3A84A66FA52}" srcOrd="3" destOrd="0" parTransId="{EDE5A987-F452-4FFC-A2C9-0790B4FFCF52}" sibTransId="{1DDE8363-02AB-4368-8D05-E5A70930CFE8}"/>
    <dgm:cxn modelId="{1D1E8849-E15C-42FA-84E8-C435221DC82D}" type="presOf" srcId="{A08E6F93-1EDD-4485-9E00-C3A84A66FA52}" destId="{C34FD9D0-EBF7-4CDB-A300-2C7A6BC7CC04}" srcOrd="0" destOrd="0" presId="urn:microsoft.com/office/officeart/2005/8/layout/cycle2"/>
    <dgm:cxn modelId="{6BE1E38F-174A-4246-85BB-BFB9E46026F6}" type="presOf" srcId="{58EEA636-C656-4734-9CFE-D14BC80F10B3}" destId="{5FC563DE-4FD5-4170-886F-B98D80D647C4}" srcOrd="0" destOrd="0" presId="urn:microsoft.com/office/officeart/2005/8/layout/cycle2"/>
    <dgm:cxn modelId="{52687B5E-AF8C-4FFA-930E-190529775EB9}" srcId="{1292D009-40D7-42CF-962D-C54CF80AC081}" destId="{BDF70999-1CAD-45EA-8C1E-904EF7CF59F1}" srcOrd="2" destOrd="0" parTransId="{B89C59A3-737F-4AEA-9BE0-4147CCA074F1}" sibTransId="{03F8AFA0-277D-486E-9869-2E956DF34ED9}"/>
    <dgm:cxn modelId="{D4094EDD-7D72-4477-9B7D-BC6D8ABB0B9E}" type="presOf" srcId="{A3A0B647-569D-41E2-A3B2-1807D7335D90}" destId="{5F39EAC7-AFCA-4C87-8511-3E46660CA9C1}" srcOrd="1" destOrd="0" presId="urn:microsoft.com/office/officeart/2005/8/layout/cycle2"/>
    <dgm:cxn modelId="{BCDD7EE1-ADE1-4370-8D9F-88F71970FAD5}" srcId="{1292D009-40D7-42CF-962D-C54CF80AC081}" destId="{80092749-AE99-4DED-9679-F468AECE6E91}" srcOrd="0" destOrd="0" parTransId="{26324C0A-D9E3-4246-B5AB-87113E892C1B}" sibTransId="{58EEA636-C656-4734-9CFE-D14BC80F10B3}"/>
    <dgm:cxn modelId="{54849411-C189-4AF4-AFE7-A3E0CD615EBD}" type="presParOf" srcId="{F2F6AF86-C803-4C82-A69A-F1176C125B3D}" destId="{C900B44C-0665-487E-A1BD-91D01AD2D396}" srcOrd="0" destOrd="0" presId="urn:microsoft.com/office/officeart/2005/8/layout/cycle2"/>
    <dgm:cxn modelId="{762B10E0-4B99-4CD8-B466-3A7B2D9B7B08}" type="presParOf" srcId="{F2F6AF86-C803-4C82-A69A-F1176C125B3D}" destId="{5FC563DE-4FD5-4170-886F-B98D80D647C4}" srcOrd="1" destOrd="0" presId="urn:microsoft.com/office/officeart/2005/8/layout/cycle2"/>
    <dgm:cxn modelId="{4FE9EB80-08AC-473A-994F-AD1068C3DDAA}" type="presParOf" srcId="{5FC563DE-4FD5-4170-886F-B98D80D647C4}" destId="{5BD93B62-4836-4A9F-A372-EADC7FBCD58F}" srcOrd="0" destOrd="0" presId="urn:microsoft.com/office/officeart/2005/8/layout/cycle2"/>
    <dgm:cxn modelId="{E72BE6EE-CA67-4B1F-B104-D56D672F1DA7}" type="presParOf" srcId="{F2F6AF86-C803-4C82-A69A-F1176C125B3D}" destId="{C4FB7B4C-4EBD-4877-AED2-FE59BF953BCF}" srcOrd="2" destOrd="0" presId="urn:microsoft.com/office/officeart/2005/8/layout/cycle2"/>
    <dgm:cxn modelId="{FBD4E462-81F7-4AB2-9ECC-82EE34ED94B9}" type="presParOf" srcId="{F2F6AF86-C803-4C82-A69A-F1176C125B3D}" destId="{EF8F7655-CAB7-4AED-9904-1CD109C88109}" srcOrd="3" destOrd="0" presId="urn:microsoft.com/office/officeart/2005/8/layout/cycle2"/>
    <dgm:cxn modelId="{809EA495-7450-4D1E-A5EF-D63C3DAB35E3}" type="presParOf" srcId="{EF8F7655-CAB7-4AED-9904-1CD109C88109}" destId="{5F39EAC7-AFCA-4C87-8511-3E46660CA9C1}" srcOrd="0" destOrd="0" presId="urn:microsoft.com/office/officeart/2005/8/layout/cycle2"/>
    <dgm:cxn modelId="{3AA8C886-B57B-40F1-88C0-FB8956415B17}" type="presParOf" srcId="{F2F6AF86-C803-4C82-A69A-F1176C125B3D}" destId="{34B3C88A-837F-43E8-ABA9-9E4A18B983F4}" srcOrd="4" destOrd="0" presId="urn:microsoft.com/office/officeart/2005/8/layout/cycle2"/>
    <dgm:cxn modelId="{71EBADE6-79B7-4013-8C5B-D622A8FCF5AF}" type="presParOf" srcId="{F2F6AF86-C803-4C82-A69A-F1176C125B3D}" destId="{619582D5-655D-41AE-88FC-71B7E2499D7B}" srcOrd="5" destOrd="0" presId="urn:microsoft.com/office/officeart/2005/8/layout/cycle2"/>
    <dgm:cxn modelId="{B6B4E1D5-DEDB-4FB6-BEF8-348A0D82ABA7}" type="presParOf" srcId="{619582D5-655D-41AE-88FC-71B7E2499D7B}" destId="{DBD51664-66A8-45E5-AB8D-75B87EA02037}" srcOrd="0" destOrd="0" presId="urn:microsoft.com/office/officeart/2005/8/layout/cycle2"/>
    <dgm:cxn modelId="{007805EC-4B1B-40AC-A1AE-EDD38FE392C3}" type="presParOf" srcId="{F2F6AF86-C803-4C82-A69A-F1176C125B3D}" destId="{C34FD9D0-EBF7-4CDB-A300-2C7A6BC7CC04}" srcOrd="6" destOrd="0" presId="urn:microsoft.com/office/officeart/2005/8/layout/cycle2"/>
    <dgm:cxn modelId="{2FF773C0-B920-4FFE-B6E3-901559979615}" type="presParOf" srcId="{F2F6AF86-C803-4C82-A69A-F1176C125B3D}" destId="{C02A9D62-3E6F-4E32-9A53-E45211348E7A}" srcOrd="7" destOrd="0" presId="urn:microsoft.com/office/officeart/2005/8/layout/cycle2"/>
    <dgm:cxn modelId="{304064DB-C86E-4074-8765-23E03AE2682F}" type="presParOf" srcId="{C02A9D62-3E6F-4E32-9A53-E45211348E7A}" destId="{935ADA4A-096D-45D3-AACB-2535F22DE28F}"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292D009-40D7-42CF-962D-C54CF80AC081}" type="doc">
      <dgm:prSet loTypeId="urn:microsoft.com/office/officeart/2005/8/layout/cycle2" loCatId="cycle" qsTypeId="urn:microsoft.com/office/officeart/2005/8/quickstyle/simple4" qsCatId="simple" csTypeId="urn:microsoft.com/office/officeart/2005/8/colors/colorful1#11" csCatId="colorful" phldr="1"/>
      <dgm:spPr/>
      <dgm:t>
        <a:bodyPr/>
        <a:lstStyle/>
        <a:p>
          <a:endParaRPr lang="en-US"/>
        </a:p>
      </dgm:t>
    </dgm:pt>
    <dgm:pt modelId="{80092749-AE99-4DED-9679-F468AECE6E91}">
      <dgm:prSet phldrT="[Text]" custT="1"/>
      <dgm:spPr>
        <a:solidFill>
          <a:schemeClr val="accent6"/>
        </a:solidFill>
      </dgm:spPr>
      <dgm:t>
        <a:bodyPr/>
        <a:lstStyle/>
        <a:p>
          <a:pPr>
            <a:spcAft>
              <a:spcPts val="0"/>
            </a:spcAft>
          </a:pPr>
          <a:r>
            <a:rPr lang="en-US" sz="700" dirty="0" smtClean="0"/>
            <a:t>Create Template</a:t>
          </a:r>
          <a:endParaRPr lang="en-US" sz="700" dirty="0"/>
        </a:p>
      </dgm:t>
    </dgm:pt>
    <dgm:pt modelId="{26324C0A-D9E3-4246-B5AB-87113E892C1B}" type="parTrans" cxnId="{BCDD7EE1-ADE1-4370-8D9F-88F71970FAD5}">
      <dgm:prSet/>
      <dgm:spPr/>
      <dgm:t>
        <a:bodyPr/>
        <a:lstStyle/>
        <a:p>
          <a:endParaRPr lang="en-US" sz="1600"/>
        </a:p>
      </dgm:t>
    </dgm:pt>
    <dgm:pt modelId="{58EEA636-C656-4734-9CFE-D14BC80F10B3}" type="sibTrans" cxnId="{BCDD7EE1-ADE1-4370-8D9F-88F71970FAD5}">
      <dgm:prSet custT="1"/>
      <dgm:spPr>
        <a:solidFill>
          <a:schemeClr val="accent2">
            <a:lumMod val="75000"/>
          </a:schemeClr>
        </a:solidFill>
      </dgm:spPr>
      <dgm:t>
        <a:bodyPr/>
        <a:lstStyle/>
        <a:p>
          <a:endParaRPr lang="en-US" sz="500"/>
        </a:p>
      </dgm:t>
    </dgm:pt>
    <dgm:pt modelId="{BDF70999-1CAD-45EA-8C1E-904EF7CF59F1}">
      <dgm:prSet phldrT="[Text]" custT="1"/>
      <dgm:spPr>
        <a:solidFill>
          <a:schemeClr val="accent6"/>
        </a:solidFill>
      </dgm:spPr>
      <dgm:t>
        <a:bodyPr/>
        <a:lstStyle/>
        <a:p>
          <a:pPr>
            <a:spcAft>
              <a:spcPts val="0"/>
            </a:spcAft>
          </a:pPr>
          <a:r>
            <a:rPr lang="en-US" sz="900" dirty="0" smtClean="0"/>
            <a:t>Deploy</a:t>
          </a:r>
        </a:p>
        <a:p>
          <a:pPr>
            <a:spcAft>
              <a:spcPts val="252"/>
            </a:spcAft>
          </a:pPr>
          <a:r>
            <a:rPr lang="en-US" sz="900" dirty="0" smtClean="0"/>
            <a:t>Service</a:t>
          </a:r>
          <a:endParaRPr lang="en-US" sz="900" dirty="0"/>
        </a:p>
      </dgm:t>
    </dgm:pt>
    <dgm:pt modelId="{B89C59A3-737F-4AEA-9BE0-4147CCA074F1}" type="parTrans" cxnId="{52687B5E-AF8C-4FFA-930E-190529775EB9}">
      <dgm:prSet/>
      <dgm:spPr/>
      <dgm:t>
        <a:bodyPr/>
        <a:lstStyle/>
        <a:p>
          <a:endParaRPr lang="en-US" sz="1600"/>
        </a:p>
      </dgm:t>
    </dgm:pt>
    <dgm:pt modelId="{03F8AFA0-277D-486E-9869-2E956DF34ED9}" type="sibTrans" cxnId="{52687B5E-AF8C-4FFA-930E-190529775EB9}">
      <dgm:prSet custT="1"/>
      <dgm:spPr>
        <a:solidFill>
          <a:schemeClr val="accent4"/>
        </a:solidFill>
      </dgm:spPr>
      <dgm:t>
        <a:bodyPr/>
        <a:lstStyle/>
        <a:p>
          <a:endParaRPr lang="en-US" sz="500"/>
        </a:p>
      </dgm:t>
    </dgm:pt>
    <dgm:pt modelId="{A08E6F93-1EDD-4485-9E00-C3A84A66FA52}">
      <dgm:prSet phldrT="[Text]" custT="1"/>
      <dgm:spPr/>
      <dgm:t>
        <a:bodyPr/>
        <a:lstStyle/>
        <a:p>
          <a:pPr>
            <a:spcAft>
              <a:spcPts val="0"/>
            </a:spcAft>
          </a:pPr>
          <a:r>
            <a:rPr lang="en-US" sz="900" dirty="0" smtClean="0"/>
            <a:t>Update</a:t>
          </a:r>
        </a:p>
        <a:p>
          <a:pPr>
            <a:spcAft>
              <a:spcPts val="0"/>
            </a:spcAft>
          </a:pPr>
          <a:r>
            <a:rPr lang="en-US" sz="900" dirty="0" smtClean="0"/>
            <a:t>Service</a:t>
          </a:r>
          <a:endParaRPr lang="en-US" sz="700" dirty="0"/>
        </a:p>
      </dgm:t>
    </dgm:pt>
    <dgm:pt modelId="{EDE5A987-F452-4FFC-A2C9-0790B4FFCF52}" type="parTrans" cxnId="{0B2E7325-0C09-4384-A549-EBB6498B3C93}">
      <dgm:prSet/>
      <dgm:spPr/>
      <dgm:t>
        <a:bodyPr/>
        <a:lstStyle/>
        <a:p>
          <a:endParaRPr lang="en-US" sz="1600"/>
        </a:p>
      </dgm:t>
    </dgm:pt>
    <dgm:pt modelId="{1DDE8363-02AB-4368-8D05-E5A70930CFE8}" type="sibTrans" cxnId="{0B2E7325-0C09-4384-A549-EBB6498B3C93}">
      <dgm:prSet custT="1"/>
      <dgm:spPr>
        <a:noFill/>
      </dgm:spPr>
      <dgm:t>
        <a:bodyPr/>
        <a:lstStyle/>
        <a:p>
          <a:endParaRPr lang="en-US" sz="500"/>
        </a:p>
      </dgm:t>
    </dgm:pt>
    <dgm:pt modelId="{CBC3340F-ED87-41D3-B985-51365E8156C5}">
      <dgm:prSet phldrT="[Text]" custT="1"/>
      <dgm:spPr>
        <a:solidFill>
          <a:schemeClr val="accent6"/>
        </a:solidFill>
      </dgm:spPr>
      <dgm:t>
        <a:bodyPr/>
        <a:lstStyle/>
        <a:p>
          <a:pPr>
            <a:spcAft>
              <a:spcPts val="0"/>
            </a:spcAft>
          </a:pPr>
          <a:r>
            <a:rPr lang="en-US" sz="600" dirty="0" smtClean="0"/>
            <a:t>Customize</a:t>
          </a:r>
        </a:p>
        <a:p>
          <a:pPr>
            <a:spcAft>
              <a:spcPts val="0"/>
            </a:spcAft>
          </a:pPr>
          <a:r>
            <a:rPr lang="en-US" sz="600" dirty="0" smtClean="0"/>
            <a:t>Deployment</a:t>
          </a:r>
          <a:endParaRPr lang="en-US" sz="600" dirty="0"/>
        </a:p>
      </dgm:t>
    </dgm:pt>
    <dgm:pt modelId="{B266CB51-EB24-4B27-B24A-FC793F819DD9}" type="parTrans" cxnId="{38FD99AE-723E-4144-9DD9-C195DB4D5182}">
      <dgm:prSet/>
      <dgm:spPr/>
      <dgm:t>
        <a:bodyPr/>
        <a:lstStyle/>
        <a:p>
          <a:endParaRPr lang="en-US" sz="1600"/>
        </a:p>
      </dgm:t>
    </dgm:pt>
    <dgm:pt modelId="{A3A0B647-569D-41E2-A3B2-1807D7335D90}" type="sibTrans" cxnId="{38FD99AE-723E-4144-9DD9-C195DB4D5182}">
      <dgm:prSet custT="1"/>
      <dgm:spPr>
        <a:solidFill>
          <a:schemeClr val="bg2"/>
        </a:solidFill>
      </dgm:spPr>
      <dgm:t>
        <a:bodyPr/>
        <a:lstStyle/>
        <a:p>
          <a:endParaRPr lang="en-US" sz="500"/>
        </a:p>
      </dgm:t>
    </dgm:pt>
    <dgm:pt modelId="{4EC5C364-B427-48C7-A462-9B87D415BEB4}" type="pres">
      <dgm:prSet presAssocID="{1292D009-40D7-42CF-962D-C54CF80AC081}" presName="cycle" presStyleCnt="0">
        <dgm:presLayoutVars>
          <dgm:dir/>
          <dgm:resizeHandles val="exact"/>
        </dgm:presLayoutVars>
      </dgm:prSet>
      <dgm:spPr/>
      <dgm:t>
        <a:bodyPr/>
        <a:lstStyle/>
        <a:p>
          <a:endParaRPr lang="en-US"/>
        </a:p>
      </dgm:t>
    </dgm:pt>
    <dgm:pt modelId="{E604F7BA-3387-49C5-B6DE-ABBFB4FA7292}" type="pres">
      <dgm:prSet presAssocID="{80092749-AE99-4DED-9679-F468AECE6E91}" presName="node" presStyleLbl="node1" presStyleIdx="0" presStyleCnt="4">
        <dgm:presLayoutVars>
          <dgm:bulletEnabled val="1"/>
        </dgm:presLayoutVars>
      </dgm:prSet>
      <dgm:spPr/>
      <dgm:t>
        <a:bodyPr/>
        <a:lstStyle/>
        <a:p>
          <a:endParaRPr lang="en-US"/>
        </a:p>
      </dgm:t>
    </dgm:pt>
    <dgm:pt modelId="{D2D612DF-92F7-478A-B63F-346A688A0EC3}" type="pres">
      <dgm:prSet presAssocID="{58EEA636-C656-4734-9CFE-D14BC80F10B3}" presName="sibTrans" presStyleLbl="sibTrans2D1" presStyleIdx="0" presStyleCnt="4"/>
      <dgm:spPr/>
      <dgm:t>
        <a:bodyPr/>
        <a:lstStyle/>
        <a:p>
          <a:endParaRPr lang="en-US"/>
        </a:p>
      </dgm:t>
    </dgm:pt>
    <dgm:pt modelId="{F7D4DFF7-318C-45DC-B4BB-775BD28C2C1B}" type="pres">
      <dgm:prSet presAssocID="{58EEA636-C656-4734-9CFE-D14BC80F10B3}" presName="connectorText" presStyleLbl="sibTrans2D1" presStyleIdx="0" presStyleCnt="4"/>
      <dgm:spPr/>
      <dgm:t>
        <a:bodyPr/>
        <a:lstStyle/>
        <a:p>
          <a:endParaRPr lang="en-US"/>
        </a:p>
      </dgm:t>
    </dgm:pt>
    <dgm:pt modelId="{51AD26E9-7EF7-4E37-A89A-0E97B403623B}" type="pres">
      <dgm:prSet presAssocID="{CBC3340F-ED87-41D3-B985-51365E8156C5}" presName="node" presStyleLbl="node1" presStyleIdx="1" presStyleCnt="4">
        <dgm:presLayoutVars>
          <dgm:bulletEnabled val="1"/>
        </dgm:presLayoutVars>
      </dgm:prSet>
      <dgm:spPr/>
      <dgm:t>
        <a:bodyPr/>
        <a:lstStyle/>
        <a:p>
          <a:endParaRPr lang="en-US"/>
        </a:p>
      </dgm:t>
    </dgm:pt>
    <dgm:pt modelId="{4FFB6ACC-8DA5-4486-87E9-9937CAB1ED00}" type="pres">
      <dgm:prSet presAssocID="{A3A0B647-569D-41E2-A3B2-1807D7335D90}" presName="sibTrans" presStyleLbl="sibTrans2D1" presStyleIdx="1" presStyleCnt="4"/>
      <dgm:spPr/>
      <dgm:t>
        <a:bodyPr/>
        <a:lstStyle/>
        <a:p>
          <a:endParaRPr lang="en-US"/>
        </a:p>
      </dgm:t>
    </dgm:pt>
    <dgm:pt modelId="{0AFFC1F4-780F-4EAB-9B0F-3EA7C5359489}" type="pres">
      <dgm:prSet presAssocID="{A3A0B647-569D-41E2-A3B2-1807D7335D90}" presName="connectorText" presStyleLbl="sibTrans2D1" presStyleIdx="1" presStyleCnt="4"/>
      <dgm:spPr/>
      <dgm:t>
        <a:bodyPr/>
        <a:lstStyle/>
        <a:p>
          <a:endParaRPr lang="en-US"/>
        </a:p>
      </dgm:t>
    </dgm:pt>
    <dgm:pt modelId="{8E3C39C2-ADCF-43DF-95FE-6139E7E3C832}" type="pres">
      <dgm:prSet presAssocID="{BDF70999-1CAD-45EA-8C1E-904EF7CF59F1}" presName="node" presStyleLbl="node1" presStyleIdx="2" presStyleCnt="4">
        <dgm:presLayoutVars>
          <dgm:bulletEnabled val="1"/>
        </dgm:presLayoutVars>
      </dgm:prSet>
      <dgm:spPr/>
      <dgm:t>
        <a:bodyPr/>
        <a:lstStyle/>
        <a:p>
          <a:endParaRPr lang="en-US"/>
        </a:p>
      </dgm:t>
    </dgm:pt>
    <dgm:pt modelId="{6E275160-185E-40CA-864D-4A3DAC85F4AF}" type="pres">
      <dgm:prSet presAssocID="{03F8AFA0-277D-486E-9869-2E956DF34ED9}" presName="sibTrans" presStyleLbl="sibTrans2D1" presStyleIdx="2" presStyleCnt="4"/>
      <dgm:spPr/>
      <dgm:t>
        <a:bodyPr/>
        <a:lstStyle/>
        <a:p>
          <a:endParaRPr lang="en-US"/>
        </a:p>
      </dgm:t>
    </dgm:pt>
    <dgm:pt modelId="{844731C0-7C9A-484F-BAF4-B98AD18692CE}" type="pres">
      <dgm:prSet presAssocID="{03F8AFA0-277D-486E-9869-2E956DF34ED9}" presName="connectorText" presStyleLbl="sibTrans2D1" presStyleIdx="2" presStyleCnt="4"/>
      <dgm:spPr/>
      <dgm:t>
        <a:bodyPr/>
        <a:lstStyle/>
        <a:p>
          <a:endParaRPr lang="en-US"/>
        </a:p>
      </dgm:t>
    </dgm:pt>
    <dgm:pt modelId="{7D9BD485-C201-4489-989D-CFACD3364F49}" type="pres">
      <dgm:prSet presAssocID="{A08E6F93-1EDD-4485-9E00-C3A84A66FA52}" presName="node" presStyleLbl="node1" presStyleIdx="3" presStyleCnt="4">
        <dgm:presLayoutVars>
          <dgm:bulletEnabled val="1"/>
        </dgm:presLayoutVars>
      </dgm:prSet>
      <dgm:spPr/>
      <dgm:t>
        <a:bodyPr/>
        <a:lstStyle/>
        <a:p>
          <a:endParaRPr lang="en-US"/>
        </a:p>
      </dgm:t>
    </dgm:pt>
    <dgm:pt modelId="{6E076CFF-9C2E-42A6-8B89-BBA42C4D928A}" type="pres">
      <dgm:prSet presAssocID="{1DDE8363-02AB-4368-8D05-E5A70930CFE8}" presName="sibTrans" presStyleLbl="sibTrans2D1" presStyleIdx="3" presStyleCnt="4"/>
      <dgm:spPr/>
      <dgm:t>
        <a:bodyPr/>
        <a:lstStyle/>
        <a:p>
          <a:endParaRPr lang="en-US"/>
        </a:p>
      </dgm:t>
    </dgm:pt>
    <dgm:pt modelId="{233A6792-4CFA-4814-9C2F-5DB22EA6592E}" type="pres">
      <dgm:prSet presAssocID="{1DDE8363-02AB-4368-8D05-E5A70930CFE8}" presName="connectorText" presStyleLbl="sibTrans2D1" presStyleIdx="3" presStyleCnt="4"/>
      <dgm:spPr/>
      <dgm:t>
        <a:bodyPr/>
        <a:lstStyle/>
        <a:p>
          <a:endParaRPr lang="en-US"/>
        </a:p>
      </dgm:t>
    </dgm:pt>
  </dgm:ptLst>
  <dgm:cxnLst>
    <dgm:cxn modelId="{38FD99AE-723E-4144-9DD9-C195DB4D5182}" srcId="{1292D009-40D7-42CF-962D-C54CF80AC081}" destId="{CBC3340F-ED87-41D3-B985-51365E8156C5}" srcOrd="1" destOrd="0" parTransId="{B266CB51-EB24-4B27-B24A-FC793F819DD9}" sibTransId="{A3A0B647-569D-41E2-A3B2-1807D7335D90}"/>
    <dgm:cxn modelId="{284C5AF1-B51B-445C-9499-4A0B2D779A16}" type="presOf" srcId="{CBC3340F-ED87-41D3-B985-51365E8156C5}" destId="{51AD26E9-7EF7-4E37-A89A-0E97B403623B}" srcOrd="0" destOrd="0" presId="urn:microsoft.com/office/officeart/2005/8/layout/cycle2"/>
    <dgm:cxn modelId="{86E09156-DB0D-49D2-89B6-817C1A24E7D2}" type="presOf" srcId="{1DDE8363-02AB-4368-8D05-E5A70930CFE8}" destId="{6E076CFF-9C2E-42A6-8B89-BBA42C4D928A}" srcOrd="0" destOrd="0" presId="urn:microsoft.com/office/officeart/2005/8/layout/cycle2"/>
    <dgm:cxn modelId="{60EC313C-EDC3-497E-BBC6-0B1F0563DE5D}" type="presOf" srcId="{BDF70999-1CAD-45EA-8C1E-904EF7CF59F1}" destId="{8E3C39C2-ADCF-43DF-95FE-6139E7E3C832}" srcOrd="0" destOrd="0" presId="urn:microsoft.com/office/officeart/2005/8/layout/cycle2"/>
    <dgm:cxn modelId="{D14D3697-6D44-4EF5-8AA3-A30F65D7AA29}" type="presOf" srcId="{A3A0B647-569D-41E2-A3B2-1807D7335D90}" destId="{4FFB6ACC-8DA5-4486-87E9-9937CAB1ED00}" srcOrd="0" destOrd="0" presId="urn:microsoft.com/office/officeart/2005/8/layout/cycle2"/>
    <dgm:cxn modelId="{ACCCA555-E838-428A-B804-FFFE33DA38CE}" type="presOf" srcId="{58EEA636-C656-4734-9CFE-D14BC80F10B3}" destId="{D2D612DF-92F7-478A-B63F-346A688A0EC3}" srcOrd="0" destOrd="0" presId="urn:microsoft.com/office/officeart/2005/8/layout/cycle2"/>
    <dgm:cxn modelId="{7FC6A439-AE86-44DE-B4F9-6A15AE3B2F5D}" type="presOf" srcId="{A08E6F93-1EDD-4485-9E00-C3A84A66FA52}" destId="{7D9BD485-C201-4489-989D-CFACD3364F49}" srcOrd="0" destOrd="0" presId="urn:microsoft.com/office/officeart/2005/8/layout/cycle2"/>
    <dgm:cxn modelId="{B73B4B1B-6B68-4F3B-B30B-EB6E3DDB6310}" type="presOf" srcId="{1292D009-40D7-42CF-962D-C54CF80AC081}" destId="{4EC5C364-B427-48C7-A462-9B87D415BEB4}" srcOrd="0" destOrd="0" presId="urn:microsoft.com/office/officeart/2005/8/layout/cycle2"/>
    <dgm:cxn modelId="{A196EA95-EB15-4209-A7A2-D3D5B0CCECFC}" type="presOf" srcId="{1DDE8363-02AB-4368-8D05-E5A70930CFE8}" destId="{233A6792-4CFA-4814-9C2F-5DB22EA6592E}" srcOrd="1" destOrd="0" presId="urn:microsoft.com/office/officeart/2005/8/layout/cycle2"/>
    <dgm:cxn modelId="{5305B659-99DE-4520-96EF-0C31DB59AC5D}" type="presOf" srcId="{03F8AFA0-277D-486E-9869-2E956DF34ED9}" destId="{844731C0-7C9A-484F-BAF4-B98AD18692CE}" srcOrd="1" destOrd="0" presId="urn:microsoft.com/office/officeart/2005/8/layout/cycle2"/>
    <dgm:cxn modelId="{827F93A6-E683-441B-A7C4-5C5C73358E73}" type="presOf" srcId="{A3A0B647-569D-41E2-A3B2-1807D7335D90}" destId="{0AFFC1F4-780F-4EAB-9B0F-3EA7C5359489}" srcOrd="1" destOrd="0" presId="urn:microsoft.com/office/officeart/2005/8/layout/cycle2"/>
    <dgm:cxn modelId="{0B2E7325-0C09-4384-A549-EBB6498B3C93}" srcId="{1292D009-40D7-42CF-962D-C54CF80AC081}" destId="{A08E6F93-1EDD-4485-9E00-C3A84A66FA52}" srcOrd="3" destOrd="0" parTransId="{EDE5A987-F452-4FFC-A2C9-0790B4FFCF52}" sibTransId="{1DDE8363-02AB-4368-8D05-E5A70930CFE8}"/>
    <dgm:cxn modelId="{6DCF610E-BE1F-42CF-A547-FD1DA7C7E6F4}" type="presOf" srcId="{58EEA636-C656-4734-9CFE-D14BC80F10B3}" destId="{F7D4DFF7-318C-45DC-B4BB-775BD28C2C1B}" srcOrd="1" destOrd="0" presId="urn:microsoft.com/office/officeart/2005/8/layout/cycle2"/>
    <dgm:cxn modelId="{C6D536BD-2103-4E2E-9059-8E095E12B8BB}" type="presOf" srcId="{03F8AFA0-277D-486E-9869-2E956DF34ED9}" destId="{6E275160-185E-40CA-864D-4A3DAC85F4AF}" srcOrd="0" destOrd="0" presId="urn:microsoft.com/office/officeart/2005/8/layout/cycle2"/>
    <dgm:cxn modelId="{52687B5E-AF8C-4FFA-930E-190529775EB9}" srcId="{1292D009-40D7-42CF-962D-C54CF80AC081}" destId="{BDF70999-1CAD-45EA-8C1E-904EF7CF59F1}" srcOrd="2" destOrd="0" parTransId="{B89C59A3-737F-4AEA-9BE0-4147CCA074F1}" sibTransId="{03F8AFA0-277D-486E-9869-2E956DF34ED9}"/>
    <dgm:cxn modelId="{7384B6EB-E77C-4CFE-B927-E5E82C651B69}" type="presOf" srcId="{80092749-AE99-4DED-9679-F468AECE6E91}" destId="{E604F7BA-3387-49C5-B6DE-ABBFB4FA7292}" srcOrd="0" destOrd="0" presId="urn:microsoft.com/office/officeart/2005/8/layout/cycle2"/>
    <dgm:cxn modelId="{BCDD7EE1-ADE1-4370-8D9F-88F71970FAD5}" srcId="{1292D009-40D7-42CF-962D-C54CF80AC081}" destId="{80092749-AE99-4DED-9679-F468AECE6E91}" srcOrd="0" destOrd="0" parTransId="{26324C0A-D9E3-4246-B5AB-87113E892C1B}" sibTransId="{58EEA636-C656-4734-9CFE-D14BC80F10B3}"/>
    <dgm:cxn modelId="{56BA1378-D59A-4C70-9530-E663F1F4457D}" type="presParOf" srcId="{4EC5C364-B427-48C7-A462-9B87D415BEB4}" destId="{E604F7BA-3387-49C5-B6DE-ABBFB4FA7292}" srcOrd="0" destOrd="0" presId="urn:microsoft.com/office/officeart/2005/8/layout/cycle2"/>
    <dgm:cxn modelId="{CD45C8D8-E33A-458B-B2DB-311FC178F9B6}" type="presParOf" srcId="{4EC5C364-B427-48C7-A462-9B87D415BEB4}" destId="{D2D612DF-92F7-478A-B63F-346A688A0EC3}" srcOrd="1" destOrd="0" presId="urn:microsoft.com/office/officeart/2005/8/layout/cycle2"/>
    <dgm:cxn modelId="{CB133C86-9712-459D-A770-F04F37C8C399}" type="presParOf" srcId="{D2D612DF-92F7-478A-B63F-346A688A0EC3}" destId="{F7D4DFF7-318C-45DC-B4BB-775BD28C2C1B}" srcOrd="0" destOrd="0" presId="urn:microsoft.com/office/officeart/2005/8/layout/cycle2"/>
    <dgm:cxn modelId="{9B4299F2-761E-41E2-ABD7-720E53DB7F05}" type="presParOf" srcId="{4EC5C364-B427-48C7-A462-9B87D415BEB4}" destId="{51AD26E9-7EF7-4E37-A89A-0E97B403623B}" srcOrd="2" destOrd="0" presId="urn:microsoft.com/office/officeart/2005/8/layout/cycle2"/>
    <dgm:cxn modelId="{3938F5F4-698A-408B-BA7F-5EE5C493C08C}" type="presParOf" srcId="{4EC5C364-B427-48C7-A462-9B87D415BEB4}" destId="{4FFB6ACC-8DA5-4486-87E9-9937CAB1ED00}" srcOrd="3" destOrd="0" presId="urn:microsoft.com/office/officeart/2005/8/layout/cycle2"/>
    <dgm:cxn modelId="{B0BBF9D4-C0A9-417D-BB27-F64CCAE96898}" type="presParOf" srcId="{4FFB6ACC-8DA5-4486-87E9-9937CAB1ED00}" destId="{0AFFC1F4-780F-4EAB-9B0F-3EA7C5359489}" srcOrd="0" destOrd="0" presId="urn:microsoft.com/office/officeart/2005/8/layout/cycle2"/>
    <dgm:cxn modelId="{0E80525C-010D-484C-B371-AC1EBA0BCB51}" type="presParOf" srcId="{4EC5C364-B427-48C7-A462-9B87D415BEB4}" destId="{8E3C39C2-ADCF-43DF-95FE-6139E7E3C832}" srcOrd="4" destOrd="0" presId="urn:microsoft.com/office/officeart/2005/8/layout/cycle2"/>
    <dgm:cxn modelId="{B7F762EA-E199-44CB-B747-052342A886EA}" type="presParOf" srcId="{4EC5C364-B427-48C7-A462-9B87D415BEB4}" destId="{6E275160-185E-40CA-864D-4A3DAC85F4AF}" srcOrd="5" destOrd="0" presId="urn:microsoft.com/office/officeart/2005/8/layout/cycle2"/>
    <dgm:cxn modelId="{B8B7AEC7-DD66-41B9-9EDE-32DC59517ACC}" type="presParOf" srcId="{6E275160-185E-40CA-864D-4A3DAC85F4AF}" destId="{844731C0-7C9A-484F-BAF4-B98AD18692CE}" srcOrd="0" destOrd="0" presId="urn:microsoft.com/office/officeart/2005/8/layout/cycle2"/>
    <dgm:cxn modelId="{56ACCA5E-7819-4B45-8F44-899EAA02BF36}" type="presParOf" srcId="{4EC5C364-B427-48C7-A462-9B87D415BEB4}" destId="{7D9BD485-C201-4489-989D-CFACD3364F49}" srcOrd="6" destOrd="0" presId="urn:microsoft.com/office/officeart/2005/8/layout/cycle2"/>
    <dgm:cxn modelId="{3E927905-C7F4-4F2B-9627-A8D72A0296C2}" type="presParOf" srcId="{4EC5C364-B427-48C7-A462-9B87D415BEB4}" destId="{6E076CFF-9C2E-42A6-8B89-BBA42C4D928A}" srcOrd="7" destOrd="0" presId="urn:microsoft.com/office/officeart/2005/8/layout/cycle2"/>
    <dgm:cxn modelId="{03B72E73-8067-41E6-9273-51100EC70CAD}" type="presParOf" srcId="{6E076CFF-9C2E-42A6-8B89-BBA42C4D928A}" destId="{233A6792-4CFA-4814-9C2F-5DB22EA6592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2E2BD-4367-4A0B-8E7A-BAC3C129F915}">
      <dsp:nvSpPr>
        <dsp:cNvPr id="0" name=""/>
        <dsp:cNvSpPr/>
      </dsp:nvSpPr>
      <dsp:spPr>
        <a:xfrm>
          <a:off x="0" y="0"/>
          <a:ext cx="2172642" cy="4247347"/>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0" kern="1200" dirty="0" smtClean="0"/>
            <a:t>Service Management</a:t>
          </a:r>
          <a:endParaRPr lang="en-US" sz="1700" b="0" kern="1200" dirty="0"/>
        </a:p>
      </dsp:txBody>
      <dsp:txXfrm>
        <a:off x="0" y="0"/>
        <a:ext cx="2172642" cy="1274204"/>
      </dsp:txXfrm>
    </dsp:sp>
    <dsp:sp modelId="{71481B03-FBC6-418D-B38A-4D1582B8D554}">
      <dsp:nvSpPr>
        <dsp:cNvPr id="0" name=""/>
        <dsp:cNvSpPr/>
      </dsp:nvSpPr>
      <dsp:spPr>
        <a:xfrm>
          <a:off x="457393" y="1274307"/>
          <a:ext cx="1257855" cy="618748"/>
        </a:xfrm>
        <a:prstGeom prst="roundRect">
          <a:avLst>
            <a:gd name="adj" fmla="val 10000"/>
          </a:avLst>
        </a:prstGeom>
        <a:solidFill>
          <a:schemeClr val="tx1">
            <a:lumMod val="8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Service Templates</a:t>
          </a:r>
          <a:endParaRPr lang="en-US" sz="1200" kern="1200" dirty="0"/>
        </a:p>
      </dsp:txBody>
      <dsp:txXfrm>
        <a:off x="475516" y="1292430"/>
        <a:ext cx="1221609" cy="582502"/>
      </dsp:txXfrm>
    </dsp:sp>
    <dsp:sp modelId="{D7F15D9C-3A63-4144-8A5F-7133D9517619}">
      <dsp:nvSpPr>
        <dsp:cNvPr id="0" name=""/>
        <dsp:cNvSpPr/>
      </dsp:nvSpPr>
      <dsp:spPr>
        <a:xfrm>
          <a:off x="457393" y="1965595"/>
          <a:ext cx="1227820" cy="618748"/>
        </a:xfrm>
        <a:prstGeom prst="roundRect">
          <a:avLst>
            <a:gd name="adj" fmla="val 10000"/>
          </a:avLst>
        </a:prstGeom>
        <a:solidFill>
          <a:schemeClr val="tx1">
            <a:lumMod val="8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Application Deployment</a:t>
          </a:r>
          <a:endParaRPr lang="en-US" sz="1200" kern="1200" dirty="0"/>
        </a:p>
      </dsp:txBody>
      <dsp:txXfrm>
        <a:off x="475516" y="1983718"/>
        <a:ext cx="1191574" cy="582502"/>
      </dsp:txXfrm>
    </dsp:sp>
    <dsp:sp modelId="{CEF40CCB-D92D-49DB-BF8D-E860F6DF3487}">
      <dsp:nvSpPr>
        <dsp:cNvPr id="0" name=""/>
        <dsp:cNvSpPr/>
      </dsp:nvSpPr>
      <dsp:spPr>
        <a:xfrm>
          <a:off x="457393" y="2693580"/>
          <a:ext cx="1257785" cy="618748"/>
        </a:xfrm>
        <a:prstGeom prst="roundRect">
          <a:avLst>
            <a:gd name="adj" fmla="val 10000"/>
          </a:avLst>
        </a:prstGeom>
        <a:solidFill>
          <a:schemeClr val="tx1">
            <a:lumMod val="8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Custom Command Execution</a:t>
          </a:r>
          <a:endParaRPr lang="en-US" sz="1200" kern="1200" dirty="0"/>
        </a:p>
      </dsp:txBody>
      <dsp:txXfrm>
        <a:off x="475516" y="2711703"/>
        <a:ext cx="1221539" cy="582502"/>
      </dsp:txXfrm>
    </dsp:sp>
    <dsp:sp modelId="{21E35218-11B3-4F41-8DE6-EE7B47CABB25}">
      <dsp:nvSpPr>
        <dsp:cNvPr id="0" name=""/>
        <dsp:cNvSpPr/>
      </dsp:nvSpPr>
      <dsp:spPr>
        <a:xfrm>
          <a:off x="457393" y="3402109"/>
          <a:ext cx="1285213" cy="618748"/>
        </a:xfrm>
        <a:prstGeom prst="roundRect">
          <a:avLst>
            <a:gd name="adj" fmla="val 10000"/>
          </a:avLst>
        </a:prstGeom>
        <a:solidFill>
          <a:schemeClr val="tx1">
            <a:lumMod val="8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Image Based Servicing</a:t>
          </a:r>
          <a:endParaRPr lang="en-US" sz="1200" kern="1200" dirty="0"/>
        </a:p>
      </dsp:txBody>
      <dsp:txXfrm>
        <a:off x="475516" y="3420232"/>
        <a:ext cx="1248967" cy="5825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78C0C-ABDE-4C3A-83DD-A1CC6591788B}">
      <dsp:nvSpPr>
        <dsp:cNvPr id="0" name=""/>
        <dsp:cNvSpPr/>
      </dsp:nvSpPr>
      <dsp:spPr>
        <a:xfrm>
          <a:off x="0" y="0"/>
          <a:ext cx="1454526" cy="4245606"/>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Cloud Management</a:t>
          </a:r>
          <a:endParaRPr lang="en-US" sz="1700" kern="1200" dirty="0"/>
        </a:p>
      </dsp:txBody>
      <dsp:txXfrm>
        <a:off x="0" y="0"/>
        <a:ext cx="1454526" cy="1273681"/>
      </dsp:txXfrm>
    </dsp:sp>
    <dsp:sp modelId="{242900EB-425D-42F2-AFBF-1360C1A07D64}">
      <dsp:nvSpPr>
        <dsp:cNvPr id="0" name=""/>
        <dsp:cNvSpPr/>
      </dsp:nvSpPr>
      <dsp:spPr>
        <a:xfrm>
          <a:off x="145452" y="1274044"/>
          <a:ext cx="1163621" cy="834091"/>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Application Owner Usage</a:t>
          </a:r>
          <a:endParaRPr lang="en-US" sz="1200" kern="1200" dirty="0"/>
        </a:p>
      </dsp:txBody>
      <dsp:txXfrm>
        <a:off x="169882" y="1298474"/>
        <a:ext cx="1114761" cy="785231"/>
      </dsp:txXfrm>
    </dsp:sp>
    <dsp:sp modelId="{B23BCF8C-7CED-4FF8-9C0D-BF6A3FA5BD96}">
      <dsp:nvSpPr>
        <dsp:cNvPr id="0" name=""/>
        <dsp:cNvSpPr/>
      </dsp:nvSpPr>
      <dsp:spPr>
        <a:xfrm>
          <a:off x="145452" y="2236457"/>
          <a:ext cx="1163621" cy="834091"/>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Capacity and Capability</a:t>
          </a:r>
          <a:endParaRPr lang="en-US" sz="1200" kern="1200" dirty="0"/>
        </a:p>
      </dsp:txBody>
      <dsp:txXfrm>
        <a:off x="169882" y="2260887"/>
        <a:ext cx="1114761" cy="785231"/>
      </dsp:txXfrm>
    </dsp:sp>
    <dsp:sp modelId="{51C5C38D-66A4-4BDA-96A2-94BB35F7FF99}">
      <dsp:nvSpPr>
        <dsp:cNvPr id="0" name=""/>
        <dsp:cNvSpPr/>
      </dsp:nvSpPr>
      <dsp:spPr>
        <a:xfrm>
          <a:off x="145452" y="3198871"/>
          <a:ext cx="1163621" cy="834091"/>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Delegation and Quota</a:t>
          </a:r>
          <a:endParaRPr lang="en-US" sz="1200" kern="1200" dirty="0"/>
        </a:p>
      </dsp:txBody>
      <dsp:txXfrm>
        <a:off x="169882" y="3223301"/>
        <a:ext cx="1114761" cy="7852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2E2BD-4367-4A0B-8E7A-BAC3C129F915}">
      <dsp:nvSpPr>
        <dsp:cNvPr id="0" name=""/>
        <dsp:cNvSpPr/>
      </dsp:nvSpPr>
      <dsp:spPr>
        <a:xfrm>
          <a:off x="0" y="0"/>
          <a:ext cx="1899569" cy="4330586"/>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Infrastructure Enhancements</a:t>
          </a:r>
          <a:endParaRPr lang="en-US" sz="1700" b="0" kern="1200" dirty="0"/>
        </a:p>
      </dsp:txBody>
      <dsp:txXfrm>
        <a:off x="0" y="0"/>
        <a:ext cx="1899569" cy="1299175"/>
      </dsp:txXfrm>
    </dsp:sp>
    <dsp:sp modelId="{5EBA8FD1-8E75-49A0-A8BB-D5EB29CA2308}">
      <dsp:nvSpPr>
        <dsp:cNvPr id="0" name=""/>
        <dsp:cNvSpPr/>
      </dsp:nvSpPr>
      <dsp:spPr>
        <a:xfrm>
          <a:off x="189956" y="1299281"/>
          <a:ext cx="1519655" cy="63087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HA VMM Server</a:t>
          </a:r>
          <a:endParaRPr lang="en-US" sz="1200" kern="1200" dirty="0"/>
        </a:p>
      </dsp:txBody>
      <dsp:txXfrm>
        <a:off x="208434" y="1317759"/>
        <a:ext cx="1482699" cy="593918"/>
      </dsp:txXfrm>
    </dsp:sp>
    <dsp:sp modelId="{38AC0347-4B21-4947-9F9B-E0328B9AE9D4}">
      <dsp:nvSpPr>
        <dsp:cNvPr id="0" name=""/>
        <dsp:cNvSpPr/>
      </dsp:nvSpPr>
      <dsp:spPr>
        <a:xfrm>
          <a:off x="189956" y="2027213"/>
          <a:ext cx="1519655" cy="63087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Upgrade</a:t>
          </a:r>
          <a:endParaRPr lang="en-US" sz="1200" kern="1200" dirty="0"/>
        </a:p>
      </dsp:txBody>
      <dsp:txXfrm>
        <a:off x="208434" y="2045691"/>
        <a:ext cx="1482699" cy="593918"/>
      </dsp:txXfrm>
    </dsp:sp>
    <dsp:sp modelId="{BDD3414C-D9E8-4AE3-9755-9E9A6A4B8216}">
      <dsp:nvSpPr>
        <dsp:cNvPr id="0" name=""/>
        <dsp:cNvSpPr/>
      </dsp:nvSpPr>
      <dsp:spPr>
        <a:xfrm>
          <a:off x="189956" y="2755145"/>
          <a:ext cx="1519655" cy="63087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Custom properties</a:t>
          </a:r>
          <a:endParaRPr lang="en-US" sz="1200" kern="1200" dirty="0"/>
        </a:p>
      </dsp:txBody>
      <dsp:txXfrm>
        <a:off x="208434" y="2773623"/>
        <a:ext cx="1482699" cy="593918"/>
      </dsp:txXfrm>
    </dsp:sp>
    <dsp:sp modelId="{4AE05F2B-9698-4DA6-A51C-0004399D6228}">
      <dsp:nvSpPr>
        <dsp:cNvPr id="0" name=""/>
        <dsp:cNvSpPr/>
      </dsp:nvSpPr>
      <dsp:spPr>
        <a:xfrm>
          <a:off x="189956" y="3483076"/>
          <a:ext cx="1519655" cy="630874"/>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en-US" sz="1200" kern="1200" dirty="0" smtClean="0"/>
            <a:t>Powershell</a:t>
          </a:r>
          <a:endParaRPr lang="en-US" sz="1200" kern="1200" dirty="0"/>
        </a:p>
      </dsp:txBody>
      <dsp:txXfrm>
        <a:off x="208434" y="3501554"/>
        <a:ext cx="1482699" cy="5939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645A3-5739-4FFC-BC02-01923AC40198}">
      <dsp:nvSpPr>
        <dsp:cNvPr id="0" name=""/>
        <dsp:cNvSpPr/>
      </dsp:nvSpPr>
      <dsp:spPr>
        <a:xfrm>
          <a:off x="3371889" y="196"/>
          <a:ext cx="1621611" cy="1621611"/>
        </a:xfrm>
        <a:prstGeom prst="ellipse">
          <a:avLst/>
        </a:prstGeom>
        <a:solidFill>
          <a:schemeClr val="accent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ts val="0"/>
            </a:spcAft>
          </a:pPr>
          <a:r>
            <a:rPr lang="en-US" sz="1600" kern="1200" dirty="0" smtClean="0"/>
            <a:t>Create Template</a:t>
          </a:r>
          <a:endParaRPr lang="en-US" sz="1600" kern="1200" dirty="0"/>
        </a:p>
      </dsp:txBody>
      <dsp:txXfrm>
        <a:off x="3609368" y="237675"/>
        <a:ext cx="1146653" cy="1146653"/>
      </dsp:txXfrm>
    </dsp:sp>
    <dsp:sp modelId="{6E9E2163-856F-4267-BC80-6F8AED54B581}">
      <dsp:nvSpPr>
        <dsp:cNvPr id="0" name=""/>
        <dsp:cNvSpPr/>
      </dsp:nvSpPr>
      <dsp:spPr>
        <a:xfrm rot="2700000">
          <a:off x="4819515" y="1390039"/>
          <a:ext cx="431727" cy="547293"/>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4838482" y="1453706"/>
        <a:ext cx="302209" cy="328375"/>
      </dsp:txXfrm>
    </dsp:sp>
    <dsp:sp modelId="{536A641A-AA0C-4C71-B148-2482592DCD01}">
      <dsp:nvSpPr>
        <dsp:cNvPr id="0" name=""/>
        <dsp:cNvSpPr/>
      </dsp:nvSpPr>
      <dsp:spPr>
        <a:xfrm>
          <a:off x="5094536" y="1722844"/>
          <a:ext cx="1621611" cy="1621611"/>
        </a:xfrm>
        <a:prstGeom prst="ellipse">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ts val="0"/>
            </a:spcAft>
          </a:pPr>
          <a:r>
            <a:rPr lang="en-US" sz="1600" kern="1200" dirty="0" smtClean="0"/>
            <a:t>Customize</a:t>
          </a:r>
        </a:p>
        <a:p>
          <a:pPr lvl="0" algn="ctr" defTabSz="711200">
            <a:lnSpc>
              <a:spcPct val="90000"/>
            </a:lnSpc>
            <a:spcBef>
              <a:spcPct val="0"/>
            </a:spcBef>
            <a:spcAft>
              <a:spcPts val="0"/>
            </a:spcAft>
          </a:pPr>
          <a:r>
            <a:rPr lang="en-US" sz="1600" kern="1200" dirty="0" smtClean="0"/>
            <a:t>Deployment</a:t>
          </a:r>
          <a:endParaRPr lang="en-US" sz="1600" kern="1200" dirty="0"/>
        </a:p>
      </dsp:txBody>
      <dsp:txXfrm>
        <a:off x="5332015" y="1960323"/>
        <a:ext cx="1146653" cy="1146653"/>
      </dsp:txXfrm>
    </dsp:sp>
    <dsp:sp modelId="{F241A6A7-3C58-471F-AEA0-19B720642092}">
      <dsp:nvSpPr>
        <dsp:cNvPr id="0" name=""/>
        <dsp:cNvSpPr/>
      </dsp:nvSpPr>
      <dsp:spPr>
        <a:xfrm rot="8100000">
          <a:off x="4836794" y="3112686"/>
          <a:ext cx="431727" cy="547293"/>
        </a:xfrm>
        <a:prstGeom prst="rightArrow">
          <a:avLst>
            <a:gd name="adj1" fmla="val 60000"/>
            <a:gd name="adj2" fmla="val 50000"/>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4947345" y="3176353"/>
        <a:ext cx="302209" cy="328375"/>
      </dsp:txXfrm>
    </dsp:sp>
    <dsp:sp modelId="{64FB6ECB-9A95-4E14-8715-8CABC5D6C2F9}">
      <dsp:nvSpPr>
        <dsp:cNvPr id="0" name=""/>
        <dsp:cNvSpPr/>
      </dsp:nvSpPr>
      <dsp:spPr>
        <a:xfrm>
          <a:off x="3371889" y="3445491"/>
          <a:ext cx="1621611" cy="1621611"/>
        </a:xfrm>
        <a:prstGeom prst="ellipse">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ts val="0"/>
            </a:spcAft>
          </a:pPr>
          <a:r>
            <a:rPr lang="en-US" sz="1600" kern="1200" dirty="0" smtClean="0">
              <a:solidFill>
                <a:schemeClr val="tx1"/>
              </a:solidFill>
            </a:rPr>
            <a:t>Deploy</a:t>
          </a:r>
        </a:p>
        <a:p>
          <a:pPr lvl="0" algn="ctr" defTabSz="711200">
            <a:lnSpc>
              <a:spcPct val="90000"/>
            </a:lnSpc>
            <a:spcBef>
              <a:spcPct val="0"/>
            </a:spcBef>
            <a:spcAft>
              <a:spcPts val="0"/>
            </a:spcAft>
          </a:pPr>
          <a:r>
            <a:rPr lang="en-US" sz="1600" kern="1200" dirty="0" smtClean="0">
              <a:solidFill>
                <a:schemeClr val="tx1"/>
              </a:solidFill>
            </a:rPr>
            <a:t>Service</a:t>
          </a:r>
          <a:endParaRPr lang="en-US" sz="1600" kern="1200" dirty="0">
            <a:solidFill>
              <a:schemeClr val="tx1"/>
            </a:solidFill>
          </a:endParaRPr>
        </a:p>
      </dsp:txBody>
      <dsp:txXfrm>
        <a:off x="3609368" y="3682970"/>
        <a:ext cx="1146653" cy="1146653"/>
      </dsp:txXfrm>
    </dsp:sp>
    <dsp:sp modelId="{E557E6E4-2D3F-459C-BF20-974B182240F6}">
      <dsp:nvSpPr>
        <dsp:cNvPr id="0" name=""/>
        <dsp:cNvSpPr/>
      </dsp:nvSpPr>
      <dsp:spPr>
        <a:xfrm rot="13500000">
          <a:off x="3114147" y="3129966"/>
          <a:ext cx="431727" cy="547293"/>
        </a:xfrm>
        <a:prstGeom prst="rightArrow">
          <a:avLst>
            <a:gd name="adj1" fmla="val 60000"/>
            <a:gd name="adj2" fmla="val 5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3224698" y="3285217"/>
        <a:ext cx="302209" cy="328375"/>
      </dsp:txXfrm>
    </dsp:sp>
    <dsp:sp modelId="{E3DF0F22-58DD-4A74-95AA-13551CEBF7F0}">
      <dsp:nvSpPr>
        <dsp:cNvPr id="0" name=""/>
        <dsp:cNvSpPr/>
      </dsp:nvSpPr>
      <dsp:spPr>
        <a:xfrm>
          <a:off x="1649241" y="1722844"/>
          <a:ext cx="1621611" cy="1621611"/>
        </a:xfrm>
        <a:prstGeom prst="ellipse">
          <a:avLst/>
        </a:prstGeom>
        <a:solidFill>
          <a:schemeClr val="accent5"/>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ts val="0"/>
            </a:spcAft>
          </a:pPr>
          <a:r>
            <a:rPr lang="en-US" sz="1600" kern="1200" dirty="0" smtClean="0"/>
            <a:t>Update Template and Apply to Service</a:t>
          </a:r>
          <a:endParaRPr lang="en-US" sz="1600" kern="1200" dirty="0"/>
        </a:p>
      </dsp:txBody>
      <dsp:txXfrm>
        <a:off x="1886720" y="1960323"/>
        <a:ext cx="1146653" cy="1146653"/>
      </dsp:txXfrm>
    </dsp:sp>
    <dsp:sp modelId="{9A44A5FA-83A6-4A6C-9C74-6A84398FA440}">
      <dsp:nvSpPr>
        <dsp:cNvPr id="0" name=""/>
        <dsp:cNvSpPr/>
      </dsp:nvSpPr>
      <dsp:spPr>
        <a:xfrm rot="18900000">
          <a:off x="3096867" y="1407319"/>
          <a:ext cx="431727" cy="547293"/>
        </a:xfrm>
        <a:prstGeom prst="rightArrow">
          <a:avLst>
            <a:gd name="adj1" fmla="val 60000"/>
            <a:gd name="adj2" fmla="val 50000"/>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115834" y="1562570"/>
        <a:ext cx="302209" cy="3283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DC85E-B4A4-4F51-9421-D5F92C6BFDCE}">
      <dsp:nvSpPr>
        <dsp:cNvPr id="0" name=""/>
        <dsp:cNvSpPr/>
      </dsp:nvSpPr>
      <dsp:spPr>
        <a:xfrm>
          <a:off x="650533" y="19966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Create Template</a:t>
          </a:r>
          <a:endParaRPr lang="en-US" sz="700" kern="1200" dirty="0"/>
        </a:p>
      </dsp:txBody>
      <dsp:txXfrm>
        <a:off x="740326" y="289455"/>
        <a:ext cx="433560" cy="433560"/>
      </dsp:txXfrm>
    </dsp:sp>
    <dsp:sp modelId="{CB0AEC64-A179-4E14-B5B7-146A56F44569}">
      <dsp:nvSpPr>
        <dsp:cNvPr id="0" name=""/>
        <dsp:cNvSpPr/>
      </dsp:nvSpPr>
      <dsp:spPr>
        <a:xfrm rot="2700000">
          <a:off x="1197798" y="724753"/>
          <a:ext cx="162588" cy="206936"/>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1204941" y="748895"/>
        <a:ext cx="113812" cy="124162"/>
      </dsp:txXfrm>
    </dsp:sp>
    <dsp:sp modelId="{DF8F3659-7946-4F50-A590-094E14E8F9B7}">
      <dsp:nvSpPr>
        <dsp:cNvPr id="0" name=""/>
        <dsp:cNvSpPr/>
      </dsp:nvSpPr>
      <dsp:spPr>
        <a:xfrm>
          <a:off x="1301013" y="850142"/>
          <a:ext cx="613146" cy="613146"/>
        </a:xfrm>
        <a:prstGeom prst="ellipse">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ts val="0"/>
            </a:spcAft>
          </a:pPr>
          <a:r>
            <a:rPr lang="en-US" sz="600" kern="1200" dirty="0" smtClean="0"/>
            <a:t>Customize</a:t>
          </a:r>
        </a:p>
        <a:p>
          <a:pPr lvl="0" algn="ctr" defTabSz="266700">
            <a:lnSpc>
              <a:spcPct val="90000"/>
            </a:lnSpc>
            <a:spcBef>
              <a:spcPct val="0"/>
            </a:spcBef>
            <a:spcAft>
              <a:spcPct val="35000"/>
            </a:spcAft>
          </a:pPr>
          <a:r>
            <a:rPr lang="en-US" sz="600" kern="1200" dirty="0" smtClean="0"/>
            <a:t>Deployment</a:t>
          </a:r>
          <a:endParaRPr lang="en-US" sz="600" kern="1200" dirty="0"/>
        </a:p>
      </dsp:txBody>
      <dsp:txXfrm>
        <a:off x="1390806" y="939935"/>
        <a:ext cx="433560" cy="433560"/>
      </dsp:txXfrm>
    </dsp:sp>
    <dsp:sp modelId="{60AD3C89-1C87-4291-A838-FEEC839CB110}">
      <dsp:nvSpPr>
        <dsp:cNvPr id="0" name=""/>
        <dsp:cNvSpPr/>
      </dsp:nvSpPr>
      <dsp:spPr>
        <a:xfrm rot="8100000">
          <a:off x="1204305" y="1375233"/>
          <a:ext cx="162588" cy="206936"/>
        </a:xfrm>
        <a:prstGeom prst="rightArrow">
          <a:avLst>
            <a:gd name="adj1" fmla="val 60000"/>
            <a:gd name="adj2" fmla="val 50000"/>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1245938" y="1399375"/>
        <a:ext cx="113812" cy="124162"/>
      </dsp:txXfrm>
    </dsp:sp>
    <dsp:sp modelId="{05FC5229-87DB-4832-B221-685326492833}">
      <dsp:nvSpPr>
        <dsp:cNvPr id="0" name=""/>
        <dsp:cNvSpPr/>
      </dsp:nvSpPr>
      <dsp:spPr>
        <a:xfrm>
          <a:off x="650533" y="150062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Deploy</a:t>
          </a:r>
        </a:p>
        <a:p>
          <a:pPr lvl="0" algn="ctr" defTabSz="311150">
            <a:lnSpc>
              <a:spcPct val="90000"/>
            </a:lnSpc>
            <a:spcBef>
              <a:spcPct val="0"/>
            </a:spcBef>
            <a:spcAft>
              <a:spcPts val="0"/>
            </a:spcAft>
          </a:pPr>
          <a:r>
            <a:rPr lang="en-US" sz="700" kern="1200" dirty="0" smtClean="0"/>
            <a:t>Service</a:t>
          </a:r>
          <a:endParaRPr lang="en-US" sz="700" kern="1200" dirty="0"/>
        </a:p>
      </dsp:txBody>
      <dsp:txXfrm>
        <a:off x="740326" y="1590415"/>
        <a:ext cx="433560" cy="433560"/>
      </dsp:txXfrm>
    </dsp:sp>
    <dsp:sp modelId="{C84EA6AB-4EF1-40DF-9F6C-55A06112E72C}">
      <dsp:nvSpPr>
        <dsp:cNvPr id="0" name=""/>
        <dsp:cNvSpPr/>
      </dsp:nvSpPr>
      <dsp:spPr>
        <a:xfrm rot="13500000">
          <a:off x="553825" y="1381741"/>
          <a:ext cx="162588" cy="206936"/>
        </a:xfrm>
        <a:prstGeom prst="rightArrow">
          <a:avLst>
            <a:gd name="adj1" fmla="val 60000"/>
            <a:gd name="adj2" fmla="val 5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595458" y="1440373"/>
        <a:ext cx="113812" cy="124162"/>
      </dsp:txXfrm>
    </dsp:sp>
    <dsp:sp modelId="{DF197CE6-C5E9-474C-B573-301DD5DFA6E2}">
      <dsp:nvSpPr>
        <dsp:cNvPr id="0" name=""/>
        <dsp:cNvSpPr/>
      </dsp:nvSpPr>
      <dsp:spPr>
        <a:xfrm>
          <a:off x="53" y="85014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Update</a:t>
          </a:r>
        </a:p>
        <a:p>
          <a:pPr lvl="0" algn="ctr" defTabSz="311150">
            <a:lnSpc>
              <a:spcPct val="90000"/>
            </a:lnSpc>
            <a:spcBef>
              <a:spcPct val="0"/>
            </a:spcBef>
            <a:spcAft>
              <a:spcPts val="0"/>
            </a:spcAft>
          </a:pPr>
          <a:r>
            <a:rPr lang="en-US" sz="700" kern="1200" dirty="0" smtClean="0"/>
            <a:t>Service</a:t>
          </a:r>
          <a:endParaRPr lang="en-US" sz="700" kern="1200" dirty="0"/>
        </a:p>
      </dsp:txBody>
      <dsp:txXfrm>
        <a:off x="89846" y="939935"/>
        <a:ext cx="433560" cy="433560"/>
      </dsp:txXfrm>
    </dsp:sp>
    <dsp:sp modelId="{795FFC12-FEBD-49FB-9DA6-B01172720527}">
      <dsp:nvSpPr>
        <dsp:cNvPr id="0" name=""/>
        <dsp:cNvSpPr/>
      </dsp:nvSpPr>
      <dsp:spPr>
        <a:xfrm rot="18900000">
          <a:off x="547318" y="731261"/>
          <a:ext cx="162588" cy="206936"/>
        </a:xfrm>
        <a:prstGeom prst="rightArrow">
          <a:avLst>
            <a:gd name="adj1" fmla="val 60000"/>
            <a:gd name="adj2" fmla="val 50000"/>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554461" y="789893"/>
        <a:ext cx="113812" cy="1241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8DC85E-B4A4-4F51-9421-D5F92C6BFDCE}">
      <dsp:nvSpPr>
        <dsp:cNvPr id="0" name=""/>
        <dsp:cNvSpPr/>
      </dsp:nvSpPr>
      <dsp:spPr>
        <a:xfrm>
          <a:off x="650533" y="19966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Create Template</a:t>
          </a:r>
          <a:endParaRPr lang="en-US" sz="700" kern="1200" dirty="0"/>
        </a:p>
      </dsp:txBody>
      <dsp:txXfrm>
        <a:off x="740326" y="289455"/>
        <a:ext cx="433560" cy="433560"/>
      </dsp:txXfrm>
    </dsp:sp>
    <dsp:sp modelId="{CB0AEC64-A179-4E14-B5B7-146A56F44569}">
      <dsp:nvSpPr>
        <dsp:cNvPr id="0" name=""/>
        <dsp:cNvSpPr/>
      </dsp:nvSpPr>
      <dsp:spPr>
        <a:xfrm rot="2700000">
          <a:off x="1197798" y="724753"/>
          <a:ext cx="162588" cy="206936"/>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1204941" y="748895"/>
        <a:ext cx="113812" cy="124162"/>
      </dsp:txXfrm>
    </dsp:sp>
    <dsp:sp modelId="{DF8F3659-7946-4F50-A590-094E14E8F9B7}">
      <dsp:nvSpPr>
        <dsp:cNvPr id="0" name=""/>
        <dsp:cNvSpPr/>
      </dsp:nvSpPr>
      <dsp:spPr>
        <a:xfrm>
          <a:off x="1301013" y="850142"/>
          <a:ext cx="613146" cy="613146"/>
        </a:xfrm>
        <a:prstGeom prst="ellipse">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ts val="0"/>
            </a:spcAft>
          </a:pPr>
          <a:r>
            <a:rPr lang="en-US" sz="600" kern="1200" dirty="0" smtClean="0"/>
            <a:t>Customize</a:t>
          </a:r>
        </a:p>
        <a:p>
          <a:pPr lvl="0" algn="ctr" defTabSz="266700">
            <a:lnSpc>
              <a:spcPct val="90000"/>
            </a:lnSpc>
            <a:spcBef>
              <a:spcPct val="0"/>
            </a:spcBef>
            <a:spcAft>
              <a:spcPct val="35000"/>
            </a:spcAft>
          </a:pPr>
          <a:r>
            <a:rPr lang="en-US" sz="600" kern="1200" dirty="0" smtClean="0"/>
            <a:t>Deployment</a:t>
          </a:r>
          <a:endParaRPr lang="en-US" sz="600" kern="1200" dirty="0"/>
        </a:p>
      </dsp:txBody>
      <dsp:txXfrm>
        <a:off x="1390806" y="939935"/>
        <a:ext cx="433560" cy="433560"/>
      </dsp:txXfrm>
    </dsp:sp>
    <dsp:sp modelId="{60AD3C89-1C87-4291-A838-FEEC839CB110}">
      <dsp:nvSpPr>
        <dsp:cNvPr id="0" name=""/>
        <dsp:cNvSpPr/>
      </dsp:nvSpPr>
      <dsp:spPr>
        <a:xfrm rot="8100000">
          <a:off x="1204305" y="1375233"/>
          <a:ext cx="162588" cy="206936"/>
        </a:xfrm>
        <a:prstGeom prst="rightArrow">
          <a:avLst>
            <a:gd name="adj1" fmla="val 60000"/>
            <a:gd name="adj2" fmla="val 50000"/>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1245938" y="1399375"/>
        <a:ext cx="113812" cy="124162"/>
      </dsp:txXfrm>
    </dsp:sp>
    <dsp:sp modelId="{05FC5229-87DB-4832-B221-685326492833}">
      <dsp:nvSpPr>
        <dsp:cNvPr id="0" name=""/>
        <dsp:cNvSpPr/>
      </dsp:nvSpPr>
      <dsp:spPr>
        <a:xfrm>
          <a:off x="650533" y="150062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Deploy</a:t>
          </a:r>
        </a:p>
        <a:p>
          <a:pPr lvl="0" algn="ctr" defTabSz="311150">
            <a:lnSpc>
              <a:spcPct val="90000"/>
            </a:lnSpc>
            <a:spcBef>
              <a:spcPct val="0"/>
            </a:spcBef>
            <a:spcAft>
              <a:spcPts val="0"/>
            </a:spcAft>
          </a:pPr>
          <a:r>
            <a:rPr lang="en-US" sz="700" kern="1200" dirty="0" smtClean="0"/>
            <a:t>Service</a:t>
          </a:r>
          <a:endParaRPr lang="en-US" sz="700" kern="1200" dirty="0"/>
        </a:p>
      </dsp:txBody>
      <dsp:txXfrm>
        <a:off x="740326" y="1590415"/>
        <a:ext cx="433560" cy="433560"/>
      </dsp:txXfrm>
    </dsp:sp>
    <dsp:sp modelId="{C84EA6AB-4EF1-40DF-9F6C-55A06112E72C}">
      <dsp:nvSpPr>
        <dsp:cNvPr id="0" name=""/>
        <dsp:cNvSpPr/>
      </dsp:nvSpPr>
      <dsp:spPr>
        <a:xfrm rot="13500000">
          <a:off x="553825" y="1381741"/>
          <a:ext cx="162588" cy="206936"/>
        </a:xfrm>
        <a:prstGeom prst="rightArrow">
          <a:avLst>
            <a:gd name="adj1" fmla="val 60000"/>
            <a:gd name="adj2" fmla="val 5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595458" y="1440373"/>
        <a:ext cx="113812" cy="124162"/>
      </dsp:txXfrm>
    </dsp:sp>
    <dsp:sp modelId="{DF197CE6-C5E9-474C-B573-301DD5DFA6E2}">
      <dsp:nvSpPr>
        <dsp:cNvPr id="0" name=""/>
        <dsp:cNvSpPr/>
      </dsp:nvSpPr>
      <dsp:spPr>
        <a:xfrm>
          <a:off x="53" y="85014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Update</a:t>
          </a:r>
        </a:p>
        <a:p>
          <a:pPr lvl="0" algn="ctr" defTabSz="311150">
            <a:lnSpc>
              <a:spcPct val="90000"/>
            </a:lnSpc>
            <a:spcBef>
              <a:spcPct val="0"/>
            </a:spcBef>
            <a:spcAft>
              <a:spcPts val="0"/>
            </a:spcAft>
          </a:pPr>
          <a:r>
            <a:rPr lang="en-US" sz="700" kern="1200" dirty="0" smtClean="0"/>
            <a:t>Service</a:t>
          </a:r>
          <a:endParaRPr lang="en-US" sz="700" kern="1200" dirty="0"/>
        </a:p>
      </dsp:txBody>
      <dsp:txXfrm>
        <a:off x="89846" y="939935"/>
        <a:ext cx="433560" cy="433560"/>
      </dsp:txXfrm>
    </dsp:sp>
    <dsp:sp modelId="{795FFC12-FEBD-49FB-9DA6-B01172720527}">
      <dsp:nvSpPr>
        <dsp:cNvPr id="0" name=""/>
        <dsp:cNvSpPr/>
      </dsp:nvSpPr>
      <dsp:spPr>
        <a:xfrm rot="18900000">
          <a:off x="547318" y="731261"/>
          <a:ext cx="162588" cy="206936"/>
        </a:xfrm>
        <a:prstGeom prst="rightArrow">
          <a:avLst>
            <a:gd name="adj1" fmla="val 60000"/>
            <a:gd name="adj2" fmla="val 50000"/>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554461" y="789893"/>
        <a:ext cx="113812" cy="1241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00B44C-0665-487E-A1BD-91D01AD2D396}">
      <dsp:nvSpPr>
        <dsp:cNvPr id="0" name=""/>
        <dsp:cNvSpPr/>
      </dsp:nvSpPr>
      <dsp:spPr>
        <a:xfrm>
          <a:off x="650533" y="19966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Create Template</a:t>
          </a:r>
          <a:endParaRPr lang="en-US" sz="700" kern="1200" dirty="0"/>
        </a:p>
      </dsp:txBody>
      <dsp:txXfrm>
        <a:off x="740326" y="289455"/>
        <a:ext cx="433560" cy="433560"/>
      </dsp:txXfrm>
    </dsp:sp>
    <dsp:sp modelId="{5FC563DE-4FD5-4170-886F-B98D80D647C4}">
      <dsp:nvSpPr>
        <dsp:cNvPr id="0" name=""/>
        <dsp:cNvSpPr/>
      </dsp:nvSpPr>
      <dsp:spPr>
        <a:xfrm rot="2700000">
          <a:off x="1197798" y="724753"/>
          <a:ext cx="162588" cy="206936"/>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1204941" y="748895"/>
        <a:ext cx="113812" cy="124162"/>
      </dsp:txXfrm>
    </dsp:sp>
    <dsp:sp modelId="{C4FB7B4C-4EBD-4877-AED2-FE59BF953BCF}">
      <dsp:nvSpPr>
        <dsp:cNvPr id="0" name=""/>
        <dsp:cNvSpPr/>
      </dsp:nvSpPr>
      <dsp:spPr>
        <a:xfrm>
          <a:off x="1301013" y="85014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ts val="0"/>
            </a:spcAft>
          </a:pPr>
          <a:r>
            <a:rPr lang="en-US" sz="600" kern="1200" dirty="0" smtClean="0"/>
            <a:t>Customize</a:t>
          </a:r>
        </a:p>
        <a:p>
          <a:pPr lvl="0" algn="ctr" defTabSz="266700">
            <a:lnSpc>
              <a:spcPct val="90000"/>
            </a:lnSpc>
            <a:spcBef>
              <a:spcPct val="0"/>
            </a:spcBef>
            <a:spcAft>
              <a:spcPts val="252"/>
            </a:spcAft>
          </a:pPr>
          <a:r>
            <a:rPr lang="en-US" sz="600" kern="1200" dirty="0" smtClean="0"/>
            <a:t>Deployment</a:t>
          </a:r>
          <a:endParaRPr lang="en-US" sz="600" kern="1200" dirty="0"/>
        </a:p>
      </dsp:txBody>
      <dsp:txXfrm>
        <a:off x="1390806" y="939935"/>
        <a:ext cx="433560" cy="433560"/>
      </dsp:txXfrm>
    </dsp:sp>
    <dsp:sp modelId="{EF8F7655-CAB7-4AED-9904-1CD109C88109}">
      <dsp:nvSpPr>
        <dsp:cNvPr id="0" name=""/>
        <dsp:cNvSpPr/>
      </dsp:nvSpPr>
      <dsp:spPr>
        <a:xfrm rot="8100000">
          <a:off x="1204305" y="1375233"/>
          <a:ext cx="162588" cy="206936"/>
        </a:xfrm>
        <a:prstGeom prst="rightArrow">
          <a:avLst>
            <a:gd name="adj1" fmla="val 60000"/>
            <a:gd name="adj2" fmla="val 50000"/>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10800000">
        <a:off x="1245938" y="1399375"/>
        <a:ext cx="113812" cy="124162"/>
      </dsp:txXfrm>
    </dsp:sp>
    <dsp:sp modelId="{34B3C88A-837F-43E8-ABA9-9E4A18B983F4}">
      <dsp:nvSpPr>
        <dsp:cNvPr id="0" name=""/>
        <dsp:cNvSpPr/>
      </dsp:nvSpPr>
      <dsp:spPr>
        <a:xfrm>
          <a:off x="650533" y="1500622"/>
          <a:ext cx="613146" cy="613146"/>
        </a:xfrm>
        <a:prstGeom prst="ellipse">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ts val="252"/>
            </a:spcAft>
          </a:pPr>
          <a:r>
            <a:rPr lang="en-US" sz="900" kern="1200" dirty="0" smtClean="0"/>
            <a:t>Deploy</a:t>
          </a:r>
        </a:p>
        <a:p>
          <a:pPr lvl="0" algn="ctr" defTabSz="400050">
            <a:lnSpc>
              <a:spcPct val="90000"/>
            </a:lnSpc>
            <a:spcBef>
              <a:spcPct val="0"/>
            </a:spcBef>
            <a:spcAft>
              <a:spcPts val="0"/>
            </a:spcAft>
          </a:pPr>
          <a:r>
            <a:rPr lang="en-US" sz="900" kern="1200" dirty="0" smtClean="0"/>
            <a:t>Service</a:t>
          </a:r>
          <a:endParaRPr lang="en-US" sz="900" kern="1200" dirty="0"/>
        </a:p>
      </dsp:txBody>
      <dsp:txXfrm>
        <a:off x="740326" y="1590415"/>
        <a:ext cx="433560" cy="433560"/>
      </dsp:txXfrm>
    </dsp:sp>
    <dsp:sp modelId="{619582D5-655D-41AE-88FC-71B7E2499D7B}">
      <dsp:nvSpPr>
        <dsp:cNvPr id="0" name=""/>
        <dsp:cNvSpPr/>
      </dsp:nvSpPr>
      <dsp:spPr>
        <a:xfrm rot="13500000">
          <a:off x="553825" y="1381741"/>
          <a:ext cx="162588" cy="206936"/>
        </a:xfrm>
        <a:prstGeom prst="rightArrow">
          <a:avLst>
            <a:gd name="adj1" fmla="val 60000"/>
            <a:gd name="adj2" fmla="val 5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10800000">
        <a:off x="595458" y="1440373"/>
        <a:ext cx="113812" cy="124162"/>
      </dsp:txXfrm>
    </dsp:sp>
    <dsp:sp modelId="{C34FD9D0-EBF7-4CDB-A300-2C7A6BC7CC04}">
      <dsp:nvSpPr>
        <dsp:cNvPr id="0" name=""/>
        <dsp:cNvSpPr/>
      </dsp:nvSpPr>
      <dsp:spPr>
        <a:xfrm>
          <a:off x="53" y="85014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ts val="0"/>
            </a:spcAft>
          </a:pPr>
          <a:r>
            <a:rPr lang="en-US" sz="900" kern="1200" dirty="0" smtClean="0"/>
            <a:t>Update</a:t>
          </a:r>
        </a:p>
        <a:p>
          <a:pPr lvl="0" algn="ctr" defTabSz="400050">
            <a:lnSpc>
              <a:spcPct val="90000"/>
            </a:lnSpc>
            <a:spcBef>
              <a:spcPct val="0"/>
            </a:spcBef>
            <a:spcAft>
              <a:spcPts val="252"/>
            </a:spcAft>
          </a:pPr>
          <a:r>
            <a:rPr lang="en-US" sz="900" kern="1200" dirty="0" smtClean="0"/>
            <a:t>Service</a:t>
          </a:r>
          <a:endParaRPr lang="en-US" sz="900" kern="1200" dirty="0"/>
        </a:p>
      </dsp:txBody>
      <dsp:txXfrm>
        <a:off x="89846" y="939935"/>
        <a:ext cx="433560" cy="433560"/>
      </dsp:txXfrm>
    </dsp:sp>
    <dsp:sp modelId="{C02A9D62-3E6F-4E32-9A53-E45211348E7A}">
      <dsp:nvSpPr>
        <dsp:cNvPr id="0" name=""/>
        <dsp:cNvSpPr/>
      </dsp:nvSpPr>
      <dsp:spPr>
        <a:xfrm rot="18900000">
          <a:off x="547318" y="731261"/>
          <a:ext cx="162588" cy="206936"/>
        </a:xfrm>
        <a:prstGeom prst="rightArrow">
          <a:avLst>
            <a:gd name="adj1" fmla="val 60000"/>
            <a:gd name="adj2" fmla="val 50000"/>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554461" y="789893"/>
        <a:ext cx="113812" cy="1241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04F7BA-3387-49C5-B6DE-ABBFB4FA7292}">
      <dsp:nvSpPr>
        <dsp:cNvPr id="0" name=""/>
        <dsp:cNvSpPr/>
      </dsp:nvSpPr>
      <dsp:spPr>
        <a:xfrm>
          <a:off x="650533" y="19966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311150">
            <a:lnSpc>
              <a:spcPct val="90000"/>
            </a:lnSpc>
            <a:spcBef>
              <a:spcPct val="0"/>
            </a:spcBef>
            <a:spcAft>
              <a:spcPts val="0"/>
            </a:spcAft>
          </a:pPr>
          <a:r>
            <a:rPr lang="en-US" sz="700" kern="1200" dirty="0" smtClean="0"/>
            <a:t>Create Template</a:t>
          </a:r>
          <a:endParaRPr lang="en-US" sz="700" kern="1200" dirty="0"/>
        </a:p>
      </dsp:txBody>
      <dsp:txXfrm>
        <a:off x="740326" y="289455"/>
        <a:ext cx="433560" cy="433560"/>
      </dsp:txXfrm>
    </dsp:sp>
    <dsp:sp modelId="{D2D612DF-92F7-478A-B63F-346A688A0EC3}">
      <dsp:nvSpPr>
        <dsp:cNvPr id="0" name=""/>
        <dsp:cNvSpPr/>
      </dsp:nvSpPr>
      <dsp:spPr>
        <a:xfrm rot="2700000">
          <a:off x="1197798" y="724753"/>
          <a:ext cx="162588" cy="206936"/>
        </a:xfrm>
        <a:prstGeom prst="rightArrow">
          <a:avLst>
            <a:gd name="adj1" fmla="val 60000"/>
            <a:gd name="adj2" fmla="val 50000"/>
          </a:avLst>
        </a:prstGeom>
        <a:solidFill>
          <a:schemeClr val="accent2">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1204941" y="748895"/>
        <a:ext cx="113812" cy="124162"/>
      </dsp:txXfrm>
    </dsp:sp>
    <dsp:sp modelId="{51AD26E9-7EF7-4E37-A89A-0E97B403623B}">
      <dsp:nvSpPr>
        <dsp:cNvPr id="0" name=""/>
        <dsp:cNvSpPr/>
      </dsp:nvSpPr>
      <dsp:spPr>
        <a:xfrm>
          <a:off x="1301013" y="85014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ts val="0"/>
            </a:spcAft>
          </a:pPr>
          <a:r>
            <a:rPr lang="en-US" sz="600" kern="1200" dirty="0" smtClean="0"/>
            <a:t>Customize</a:t>
          </a:r>
        </a:p>
        <a:p>
          <a:pPr lvl="0" algn="ctr" defTabSz="266700">
            <a:lnSpc>
              <a:spcPct val="90000"/>
            </a:lnSpc>
            <a:spcBef>
              <a:spcPct val="0"/>
            </a:spcBef>
            <a:spcAft>
              <a:spcPts val="0"/>
            </a:spcAft>
          </a:pPr>
          <a:r>
            <a:rPr lang="en-US" sz="600" kern="1200" dirty="0" smtClean="0"/>
            <a:t>Deployment</a:t>
          </a:r>
          <a:endParaRPr lang="en-US" sz="600" kern="1200" dirty="0"/>
        </a:p>
      </dsp:txBody>
      <dsp:txXfrm>
        <a:off x="1390806" y="939935"/>
        <a:ext cx="433560" cy="433560"/>
      </dsp:txXfrm>
    </dsp:sp>
    <dsp:sp modelId="{4FFB6ACC-8DA5-4486-87E9-9937CAB1ED00}">
      <dsp:nvSpPr>
        <dsp:cNvPr id="0" name=""/>
        <dsp:cNvSpPr/>
      </dsp:nvSpPr>
      <dsp:spPr>
        <a:xfrm rot="8100000">
          <a:off x="1204305" y="1375233"/>
          <a:ext cx="162588" cy="206936"/>
        </a:xfrm>
        <a:prstGeom prst="rightArrow">
          <a:avLst>
            <a:gd name="adj1" fmla="val 60000"/>
            <a:gd name="adj2" fmla="val 50000"/>
          </a:avLst>
        </a:prstGeom>
        <a:solidFill>
          <a:schemeClr val="bg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245938" y="1399375"/>
        <a:ext cx="113812" cy="124162"/>
      </dsp:txXfrm>
    </dsp:sp>
    <dsp:sp modelId="{8E3C39C2-ADCF-43DF-95FE-6139E7E3C832}">
      <dsp:nvSpPr>
        <dsp:cNvPr id="0" name=""/>
        <dsp:cNvSpPr/>
      </dsp:nvSpPr>
      <dsp:spPr>
        <a:xfrm>
          <a:off x="650533" y="1500622"/>
          <a:ext cx="613146" cy="613146"/>
        </a:xfrm>
        <a:prstGeom prst="ellipse">
          <a:avLst/>
        </a:prstGeom>
        <a:solidFill>
          <a:schemeClr val="accent6"/>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ts val="0"/>
            </a:spcAft>
          </a:pPr>
          <a:r>
            <a:rPr lang="en-US" sz="900" kern="1200" dirty="0" smtClean="0"/>
            <a:t>Deploy</a:t>
          </a:r>
        </a:p>
        <a:p>
          <a:pPr lvl="0" algn="ctr" defTabSz="400050">
            <a:lnSpc>
              <a:spcPct val="90000"/>
            </a:lnSpc>
            <a:spcBef>
              <a:spcPct val="0"/>
            </a:spcBef>
            <a:spcAft>
              <a:spcPts val="252"/>
            </a:spcAft>
          </a:pPr>
          <a:r>
            <a:rPr lang="en-US" sz="900" kern="1200" dirty="0" smtClean="0"/>
            <a:t>Service</a:t>
          </a:r>
          <a:endParaRPr lang="en-US" sz="900" kern="1200" dirty="0"/>
        </a:p>
      </dsp:txBody>
      <dsp:txXfrm>
        <a:off x="740326" y="1590415"/>
        <a:ext cx="433560" cy="433560"/>
      </dsp:txXfrm>
    </dsp:sp>
    <dsp:sp modelId="{6E275160-185E-40CA-864D-4A3DAC85F4AF}">
      <dsp:nvSpPr>
        <dsp:cNvPr id="0" name=""/>
        <dsp:cNvSpPr/>
      </dsp:nvSpPr>
      <dsp:spPr>
        <a:xfrm rot="13500000">
          <a:off x="553825" y="1381741"/>
          <a:ext cx="162588" cy="206936"/>
        </a:xfrm>
        <a:prstGeom prst="rightArrow">
          <a:avLst>
            <a:gd name="adj1" fmla="val 60000"/>
            <a:gd name="adj2" fmla="val 50000"/>
          </a:avLst>
        </a:prstGeom>
        <a:solidFill>
          <a:schemeClr val="accent4"/>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595458" y="1440373"/>
        <a:ext cx="113812" cy="124162"/>
      </dsp:txXfrm>
    </dsp:sp>
    <dsp:sp modelId="{7D9BD485-C201-4489-989D-CFACD3364F49}">
      <dsp:nvSpPr>
        <dsp:cNvPr id="0" name=""/>
        <dsp:cNvSpPr/>
      </dsp:nvSpPr>
      <dsp:spPr>
        <a:xfrm>
          <a:off x="53" y="850142"/>
          <a:ext cx="613146" cy="613146"/>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ts val="0"/>
            </a:spcAft>
          </a:pPr>
          <a:r>
            <a:rPr lang="en-US" sz="900" kern="1200" dirty="0" smtClean="0"/>
            <a:t>Update</a:t>
          </a:r>
        </a:p>
        <a:p>
          <a:pPr lvl="0" algn="ctr" defTabSz="400050">
            <a:lnSpc>
              <a:spcPct val="90000"/>
            </a:lnSpc>
            <a:spcBef>
              <a:spcPct val="0"/>
            </a:spcBef>
            <a:spcAft>
              <a:spcPts val="0"/>
            </a:spcAft>
          </a:pPr>
          <a:r>
            <a:rPr lang="en-US" sz="900" kern="1200" dirty="0" smtClean="0"/>
            <a:t>Service</a:t>
          </a:r>
          <a:endParaRPr lang="en-US" sz="700" kern="1200" dirty="0"/>
        </a:p>
      </dsp:txBody>
      <dsp:txXfrm>
        <a:off x="89846" y="939935"/>
        <a:ext cx="433560" cy="433560"/>
      </dsp:txXfrm>
    </dsp:sp>
    <dsp:sp modelId="{6E076CFF-9C2E-42A6-8B89-BBA42C4D928A}">
      <dsp:nvSpPr>
        <dsp:cNvPr id="0" name=""/>
        <dsp:cNvSpPr/>
      </dsp:nvSpPr>
      <dsp:spPr>
        <a:xfrm rot="18900000">
          <a:off x="547318" y="731261"/>
          <a:ext cx="162588" cy="206936"/>
        </a:xfrm>
        <a:prstGeom prst="rightArrow">
          <a:avLst>
            <a:gd name="adj1" fmla="val 60000"/>
            <a:gd name="adj2" fmla="val 50000"/>
          </a:avLst>
        </a:prstGeom>
        <a:no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p>
      </dsp:txBody>
      <dsp:txXfrm>
        <a:off x="554461" y="789893"/>
        <a:ext cx="113812" cy="12416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8/31/2011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8/31/2011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1365770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121478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128051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631973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48581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E86899D6-FA71-4884-9CB7-45E02663FE79}"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4" name="Slide Number Placeholder 13"/>
          <p:cNvSpPr>
            <a:spLocks noGrp="1"/>
          </p:cNvSpPr>
          <p:nvPr>
            <p:ph type="sldNum" sz="quarter" idx="12"/>
          </p:nvPr>
        </p:nvSpPr>
        <p:spPr/>
        <p:txBody>
          <a:bodyPr/>
          <a:lstStyle/>
          <a:p>
            <a:fld id="{8B263312-38AA-4E1E-B2B5-0F8F122B24FE}" type="slidenum">
              <a:rPr lang="en-US" smtClean="0"/>
              <a:pPr/>
              <a:t>15</a:t>
            </a:fld>
            <a:endParaRPr lang="en-US" dirty="0"/>
          </a:p>
        </p:txBody>
      </p:sp>
      <p:sp>
        <p:nvSpPr>
          <p:cNvPr id="15" name="Header Placeholder 14"/>
          <p:cNvSpPr>
            <a:spLocks noGrp="1"/>
          </p:cNvSpPr>
          <p:nvPr>
            <p:ph type="hdr" sz="quarter" idx="13"/>
          </p:nvPr>
        </p:nvSpPr>
        <p:spPr/>
        <p:txBody>
          <a:bodyPr/>
          <a:lstStyle/>
          <a:p>
            <a:r>
              <a:rPr lang="en-US" dirty="0" smtClean="0"/>
              <a:t>TechReady12</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86D1F50E-F19C-49BF-8ACA-A5B0E6238BA2}"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2936871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678B6EC6-ADE1-415E-A194-CA39F1CF2424}"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44C757D9-7A49-4641-AEE3-12642A0F6C3A}"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4" name="Slide Number Placeholder 13"/>
          <p:cNvSpPr>
            <a:spLocks noGrp="1"/>
          </p:cNvSpPr>
          <p:nvPr>
            <p:ph type="sldNum" sz="quarter" idx="12"/>
          </p:nvPr>
        </p:nvSpPr>
        <p:spPr/>
        <p:txBody>
          <a:bodyPr/>
          <a:lstStyle/>
          <a:p>
            <a:fld id="{8B263312-38AA-4E1E-B2B5-0F8F122B24FE}" type="slidenum">
              <a:rPr lang="en-US" smtClean="0"/>
              <a:pPr/>
              <a:t>20</a:t>
            </a:fld>
            <a:endParaRPr lang="en-US" dirty="0"/>
          </a:p>
        </p:txBody>
      </p:sp>
      <p:sp>
        <p:nvSpPr>
          <p:cNvPr id="15" name="Header Placeholder 14"/>
          <p:cNvSpPr>
            <a:spLocks noGrp="1"/>
          </p:cNvSpPr>
          <p:nvPr>
            <p:ph type="hdr" sz="quarter" idx="13"/>
          </p:nvPr>
        </p:nvSpPr>
        <p:spPr/>
        <p:txBody>
          <a:bodyPr/>
          <a:lstStyle/>
          <a:p>
            <a:r>
              <a:rPr lang="en-US" dirty="0" smtClean="0"/>
              <a:t>TechReady12</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E7B93856-8432-41F9-8CD1-A46A5257A0C1}"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29787001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362368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4" name="Slide Number Placeholder 13"/>
          <p:cNvSpPr>
            <a:spLocks noGrp="1"/>
          </p:cNvSpPr>
          <p:nvPr>
            <p:ph type="sldNum" sz="quarter" idx="12"/>
          </p:nvPr>
        </p:nvSpPr>
        <p:spPr/>
        <p:txBody>
          <a:bodyPr/>
          <a:lstStyle/>
          <a:p>
            <a:fld id="{8B263312-38AA-4E1E-B2B5-0F8F122B24FE}" type="slidenum">
              <a:rPr lang="en-US" smtClean="0"/>
              <a:pPr/>
              <a:t>24</a:t>
            </a:fld>
            <a:endParaRPr lang="en-US" dirty="0"/>
          </a:p>
        </p:txBody>
      </p:sp>
      <p:sp>
        <p:nvSpPr>
          <p:cNvPr id="15" name="Header Placeholder 14"/>
          <p:cNvSpPr>
            <a:spLocks noGrp="1"/>
          </p:cNvSpPr>
          <p:nvPr>
            <p:ph type="hdr" sz="quarter" idx="13"/>
          </p:nvPr>
        </p:nvSpPr>
        <p:spPr/>
        <p:txBody>
          <a:bodyPr/>
          <a:lstStyle/>
          <a:p>
            <a:r>
              <a:rPr lang="en-US" dirty="0" smtClean="0"/>
              <a:t>TechReady12</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6BB81952-A114-4638-A77F-3BA901D7A66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25</a:t>
            </a:fld>
            <a:endParaRPr lang="en-US" dirty="0"/>
          </a:p>
        </p:txBody>
      </p:sp>
    </p:spTree>
    <p:extLst>
      <p:ext uri="{BB962C8B-B14F-4D97-AF65-F5344CB8AC3E}">
        <p14:creationId xmlns:p14="http://schemas.microsoft.com/office/powerpoint/2010/main" val="35901929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4" name="Slide Number Placeholder 13"/>
          <p:cNvSpPr>
            <a:spLocks noGrp="1"/>
          </p:cNvSpPr>
          <p:nvPr>
            <p:ph type="sldNum" sz="quarter" idx="12"/>
          </p:nvPr>
        </p:nvSpPr>
        <p:spPr/>
        <p:txBody>
          <a:bodyPr/>
          <a:lstStyle/>
          <a:p>
            <a:fld id="{8B263312-38AA-4E1E-B2B5-0F8F122B24FE}" type="slidenum">
              <a:rPr lang="en-US" smtClean="0"/>
              <a:pPr/>
              <a:t>26</a:t>
            </a:fld>
            <a:endParaRPr lang="en-US" dirty="0"/>
          </a:p>
        </p:txBody>
      </p:sp>
      <p:sp>
        <p:nvSpPr>
          <p:cNvPr id="15" name="Header Placeholder 14"/>
          <p:cNvSpPr>
            <a:spLocks noGrp="1"/>
          </p:cNvSpPr>
          <p:nvPr>
            <p:ph type="hdr" sz="quarter" idx="13"/>
          </p:nvPr>
        </p:nvSpPr>
        <p:spPr/>
        <p:txBody>
          <a:bodyPr/>
          <a:lstStyle/>
          <a:p>
            <a:r>
              <a:rPr lang="en-US" dirty="0" smtClean="0"/>
              <a:t>TechReady12</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5:12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latin typeface="Segoe UI" pitchFamily="34" charset="0"/>
              </a:rPr>
            </a:br>
            <a:r>
              <a:rPr lang="en-US" dirty="0" smtClean="0">
                <a:latin typeface="Segoe UI" pitchFamily="34" charset="0"/>
              </a:rPr>
              <a:t>MICROSOFT MAKES NO WARRANTIES, EXPRESS, IMPLIED OR STATUTORY, AS TO THE INFORMATION IN THIS PRESENTATION.</a:t>
            </a:r>
          </a:p>
          <a:p>
            <a:endParaRPr lang="en-US" dirty="0">
              <a:latin typeface="Segoe U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5:12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8/31/2011 5:12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170875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093078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lvl="2">
              <a:buNone/>
            </a:pPr>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1930993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921770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29217701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descr="O:\Wunderman\CLIENTS\Microsoft\_SMIC_FY11\SMIC1062 TechEd 2011\Creative\Digital\2_concept\powerpoint\teched11_powerpoint_page1.jpg"/>
          <p:cNvPicPr>
            <a:picLocks noChangeAspect="1" noChangeArrowheads="1"/>
          </p:cNvPicPr>
          <p:nvPr userDrawn="1"/>
        </p:nvPicPr>
        <p:blipFill>
          <a:blip r:embed="rId3" cstate="email"/>
          <a:srcRect/>
          <a:stretch>
            <a:fillRect/>
          </a:stretch>
        </p:blipFill>
        <p:spPr bwMode="auto">
          <a:xfrm>
            <a:off x="0" y="0"/>
            <a:ext cx="9144000" cy="6858000"/>
          </a:xfrm>
          <a:prstGeom prst="rect">
            <a:avLst/>
          </a:prstGeom>
          <a:noFill/>
        </p:spPr>
      </p:pic>
      <p:sp>
        <p:nvSpPr>
          <p:cNvPr id="2" name="Title 1"/>
          <p:cNvSpPr>
            <a:spLocks noGrp="1"/>
          </p:cNvSpPr>
          <p:nvPr>
            <p:ph type="ctrTitle" hasCustomPrompt="1"/>
          </p:nvPr>
        </p:nvSpPr>
        <p:spPr>
          <a:xfrm>
            <a:off x="727789" y="3755607"/>
            <a:ext cx="8026744" cy="2255727"/>
          </a:xfrm>
        </p:spPr>
        <p:txBody>
          <a:bodyPr anchor="ctr">
            <a:noAutofit/>
          </a:bodyPr>
          <a:lstStyle>
            <a:lvl1pPr>
              <a:lnSpc>
                <a:spcPct val="90000"/>
              </a:lnSpc>
              <a:defRPr sz="4800">
                <a:latin typeface="Segoe UI" pitchFamily="34" charset="0"/>
                <a:cs typeface="Segoe UI" pitchFamily="34" charset="0"/>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727789" y="2468674"/>
            <a:ext cx="7685248" cy="463255"/>
          </a:xfrm>
        </p:spPr>
        <p:txBody>
          <a:bodyPr>
            <a:noAutofit/>
          </a:bodyPr>
          <a:lstStyle>
            <a:lvl1pPr marL="0" indent="0" algn="l">
              <a:lnSpc>
                <a:spcPct val="90000"/>
              </a:lnSpc>
              <a:spcBef>
                <a:spcPts val="0"/>
              </a:spcBef>
              <a:buNone/>
              <a:defRPr sz="2400" b="1">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spTree>
    <p:extLst>
      <p:ext uri="{BB962C8B-B14F-4D97-AF65-F5344CB8AC3E}">
        <p14:creationId xmlns:p14="http://schemas.microsoft.com/office/powerpoint/2010/main" val="2401310942"/>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itchFamily="34" charset="0"/>
                <a:cs typeface="Segoe U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9504" y="1447799"/>
            <a:ext cx="8365390" cy="2000548"/>
          </a:xfrm>
        </p:spPr>
        <p:txBody>
          <a:bodyPr/>
          <a:lstStyle>
            <a:lvl1pPr marL="460375" indent="-460375">
              <a:lnSpc>
                <a:spcPct val="90000"/>
              </a:lnSpc>
              <a:buFontTx/>
              <a:buBlip>
                <a:blip r:embed="rId2"/>
              </a:buBlip>
              <a:defRPr>
                <a:latin typeface="Segoe UI" pitchFamily="34" charset="0"/>
              </a:defRPr>
            </a:lvl1pPr>
            <a:lvl2pPr marL="855663" indent="-395288">
              <a:lnSpc>
                <a:spcPct val="90000"/>
              </a:lnSpc>
              <a:buFontTx/>
              <a:buBlip>
                <a:blip r:embed="rId2"/>
              </a:buBlip>
              <a:defRPr>
                <a:latin typeface="Segoe UI" pitchFamily="34" charset="0"/>
              </a:defRPr>
            </a:lvl2pPr>
            <a:lvl3pPr marL="1258888" indent="-403225">
              <a:lnSpc>
                <a:spcPct val="90000"/>
              </a:lnSpc>
              <a:buFontTx/>
              <a:buBlip>
                <a:blip r:embed="rId2"/>
              </a:buBlip>
              <a:defRPr>
                <a:latin typeface="Segoe UI" pitchFamily="34" charset="0"/>
              </a:defRPr>
            </a:lvl3pPr>
            <a:lvl4pPr marL="1604963" indent="-346075">
              <a:lnSpc>
                <a:spcPct val="90000"/>
              </a:lnSpc>
              <a:buFontTx/>
              <a:buBlip>
                <a:blip r:embed="rId2"/>
              </a:buBlip>
              <a:defRPr>
                <a:latin typeface="Segoe UI" pitchFamily="34" charset="0"/>
              </a:defRPr>
            </a:lvl4pPr>
            <a:lvl5pPr marL="1941513" indent="-336550">
              <a:lnSpc>
                <a:spcPct val="90000"/>
              </a:lnSpc>
              <a:buFontTx/>
              <a:buBlip>
                <a:blip r:embed="rId2"/>
              </a:buBlip>
              <a:defRPr>
                <a:latin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19794269"/>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itchFamily="34" charset="0"/>
                <a:cs typeface="Segoe U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389504" y="1447801"/>
            <a:ext cx="4116587" cy="2129814"/>
          </a:xfrm>
        </p:spPr>
        <p:txBody>
          <a:bodyPr/>
          <a:lstStyle>
            <a:lvl1pPr marL="339976" indent="-339976">
              <a:lnSpc>
                <a:spcPct val="90000"/>
              </a:lnSpc>
              <a:buFontTx/>
              <a:buBlip>
                <a:blip r:embed="rId2"/>
              </a:buBlip>
              <a:defRPr sz="2800">
                <a:latin typeface="Segoe UI" pitchFamily="34" charset="0"/>
              </a:defRPr>
            </a:lvl1pPr>
            <a:lvl2pPr marL="673338" indent="-325424">
              <a:lnSpc>
                <a:spcPct val="90000"/>
              </a:lnSpc>
              <a:buFontTx/>
              <a:buBlip>
                <a:blip r:embed="rId2"/>
              </a:buBlip>
              <a:defRPr sz="2400">
                <a:latin typeface="Segoe UI" pitchFamily="34" charset="0"/>
              </a:defRPr>
            </a:lvl2pPr>
            <a:lvl3pPr marL="953785" indent="-288384">
              <a:lnSpc>
                <a:spcPct val="90000"/>
              </a:lnSpc>
              <a:buFontTx/>
              <a:buBlip>
                <a:blip r:embed="rId2"/>
              </a:buBlip>
              <a:defRPr sz="2000">
                <a:latin typeface="Segoe UI" pitchFamily="34" charset="0"/>
              </a:defRPr>
            </a:lvl3pPr>
            <a:lvl4pPr marL="1227618" indent="-273833">
              <a:lnSpc>
                <a:spcPct val="90000"/>
              </a:lnSpc>
              <a:buFontTx/>
              <a:buBlip>
                <a:blip r:embed="rId2"/>
              </a:buBlip>
              <a:defRPr sz="1800">
                <a:latin typeface="Segoe UI" pitchFamily="34" charset="0"/>
              </a:defRPr>
            </a:lvl4pPr>
            <a:lvl5pPr marL="1516002" indent="-280447">
              <a:lnSpc>
                <a:spcPct val="90000"/>
              </a:lnSpc>
              <a:buFontTx/>
              <a:buBlip>
                <a:blip r:embed="rId2"/>
              </a:buBlip>
              <a:defRPr sz="1800">
                <a:latin typeface="Segoe U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38307" y="1447801"/>
            <a:ext cx="4116587" cy="2129814"/>
          </a:xfrm>
        </p:spPr>
        <p:txBody>
          <a:bodyPr/>
          <a:lstStyle>
            <a:lvl1pPr marL="347914" indent="-347914">
              <a:lnSpc>
                <a:spcPct val="90000"/>
              </a:lnSpc>
              <a:buFontTx/>
              <a:buBlip>
                <a:blip r:embed="rId2"/>
              </a:buBlip>
              <a:defRPr sz="2800">
                <a:latin typeface="Segoe UI" pitchFamily="34" charset="0"/>
              </a:defRPr>
            </a:lvl1pPr>
            <a:lvl2pPr marL="673338" indent="-339976">
              <a:lnSpc>
                <a:spcPct val="90000"/>
              </a:lnSpc>
              <a:buFontTx/>
              <a:buBlip>
                <a:blip r:embed="rId2"/>
              </a:buBlip>
              <a:defRPr sz="2400">
                <a:latin typeface="Segoe UI" pitchFamily="34" charset="0"/>
              </a:defRPr>
            </a:lvl2pPr>
            <a:lvl3pPr marL="961722" indent="-302936">
              <a:lnSpc>
                <a:spcPct val="90000"/>
              </a:lnSpc>
              <a:buFontTx/>
              <a:buBlip>
                <a:blip r:embed="rId2"/>
              </a:buBlip>
              <a:defRPr sz="2000">
                <a:latin typeface="Segoe UI" pitchFamily="34" charset="0"/>
              </a:defRPr>
            </a:lvl3pPr>
            <a:lvl4pPr marL="1227618" indent="-265896">
              <a:lnSpc>
                <a:spcPct val="90000"/>
              </a:lnSpc>
              <a:buFontTx/>
              <a:buBlip>
                <a:blip r:embed="rId2"/>
              </a:buBlip>
              <a:defRPr sz="1800">
                <a:latin typeface="Segoe UI" pitchFamily="34" charset="0"/>
              </a:defRPr>
            </a:lvl4pPr>
            <a:lvl5pPr marL="1516002" indent="-273833">
              <a:lnSpc>
                <a:spcPct val="90000"/>
              </a:lnSpc>
              <a:buFontTx/>
              <a:buBlip>
                <a:blip r:embed="rId2"/>
              </a:buBlip>
              <a:defRPr sz="1800">
                <a:latin typeface="Segoe U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3551967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itchFamily="34" charset="0"/>
                <a:cs typeface="Segoe U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9504" y="1065306"/>
            <a:ext cx="4116587" cy="692497"/>
          </a:xfrm>
        </p:spPr>
        <p:txBody>
          <a:bodyPr anchor="b"/>
          <a:lstStyle>
            <a:lvl1pPr marL="0" indent="0">
              <a:lnSpc>
                <a:spcPct val="90000"/>
              </a:lnSpc>
              <a:spcBef>
                <a:spcPts val="0"/>
              </a:spcBef>
              <a:buNone/>
              <a:defRPr sz="2500" b="1">
                <a:latin typeface="Segoe UI" pitchFamily="34" charset="0"/>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81066" y="2133600"/>
            <a:ext cx="4115514" cy="1855893"/>
          </a:xfrm>
        </p:spPr>
        <p:txBody>
          <a:bodyPr/>
          <a:lstStyle>
            <a:lvl1pPr marL="281770" indent="-281770">
              <a:buFontTx/>
              <a:buBlip>
                <a:blip r:embed="rId2"/>
              </a:buBlip>
              <a:defRPr sz="2300">
                <a:latin typeface="Segoe UI" pitchFamily="34" charset="0"/>
              </a:defRPr>
            </a:lvl1pPr>
            <a:lvl2pPr marL="562218" indent="-265896">
              <a:buFontTx/>
              <a:buBlip>
                <a:blip r:embed="rId2"/>
              </a:buBlip>
              <a:defRPr sz="2000">
                <a:latin typeface="Segoe UI" pitchFamily="34" charset="0"/>
              </a:defRPr>
            </a:lvl2pPr>
            <a:lvl3pPr marL="813562" indent="-243407">
              <a:buFontTx/>
              <a:buBlip>
                <a:blip r:embed="rId2"/>
              </a:buBlip>
              <a:defRPr sz="1800">
                <a:latin typeface="Segoe UI" pitchFamily="34" charset="0"/>
              </a:defRPr>
            </a:lvl3pPr>
            <a:lvl4pPr marL="1050354" indent="-228856">
              <a:buFontTx/>
              <a:buBlip>
                <a:blip r:embed="rId2"/>
              </a:buBlip>
              <a:defRPr sz="1700">
                <a:latin typeface="Segoe UI" pitchFamily="34" charset="0"/>
              </a:defRPr>
            </a:lvl4pPr>
            <a:lvl5pPr marL="1279210" indent="-206367">
              <a:buFontTx/>
              <a:buBlip>
                <a:blip r:embed="rId2"/>
              </a:buBlip>
              <a:defRPr sz="1700">
                <a:latin typeface="Segoe U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8307" y="1065306"/>
            <a:ext cx="4116587" cy="692497"/>
          </a:xfrm>
        </p:spPr>
        <p:txBody>
          <a:bodyPr anchor="b"/>
          <a:lstStyle>
            <a:lvl1pPr marL="0" indent="0">
              <a:lnSpc>
                <a:spcPct val="90000"/>
              </a:lnSpc>
              <a:spcBef>
                <a:spcPts val="0"/>
              </a:spcBef>
              <a:buNone/>
              <a:defRPr sz="2500" b="1">
                <a:latin typeface="Segoe UI" pitchFamily="34" charset="0"/>
              </a:defRPr>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8307" y="2133601"/>
            <a:ext cx="4116587" cy="1855893"/>
          </a:xfrm>
        </p:spPr>
        <p:txBody>
          <a:bodyPr/>
          <a:lstStyle>
            <a:lvl1pPr marL="296321" indent="-296321">
              <a:buFontTx/>
              <a:buBlip>
                <a:blip r:embed="rId2"/>
              </a:buBlip>
              <a:defRPr sz="2300">
                <a:latin typeface="Segoe UI" pitchFamily="34" charset="0"/>
              </a:defRPr>
            </a:lvl1pPr>
            <a:lvl2pPr marL="570155" indent="-273833">
              <a:buFontTx/>
              <a:buBlip>
                <a:blip r:embed="rId2"/>
              </a:buBlip>
              <a:defRPr sz="2000">
                <a:latin typeface="Segoe UI" pitchFamily="34" charset="0"/>
              </a:defRPr>
            </a:lvl2pPr>
            <a:lvl3pPr marL="821499" indent="-244730">
              <a:buFontTx/>
              <a:buBlip>
                <a:blip r:embed="rId2"/>
              </a:buBlip>
              <a:defRPr sz="1800">
                <a:latin typeface="Segoe UI" pitchFamily="34" charset="0"/>
              </a:defRPr>
            </a:lvl3pPr>
            <a:lvl4pPr marL="1050354" indent="-236793">
              <a:buFontTx/>
              <a:buBlip>
                <a:blip r:embed="rId2"/>
              </a:buBlip>
              <a:defRPr sz="1700">
                <a:latin typeface="Segoe UI" pitchFamily="34" charset="0"/>
              </a:defRPr>
            </a:lvl4pPr>
            <a:lvl5pPr marL="1279210" indent="-220919">
              <a:buFontTx/>
              <a:buBlip>
                <a:blip r:embed="rId2"/>
              </a:buBlip>
              <a:defRPr sz="1700">
                <a:latin typeface="Segoe UI"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3196018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314374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630363"/>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571700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06797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42938" y="0"/>
            <a:ext cx="8897829" cy="702945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4540543" y="1941978"/>
            <a:ext cx="3087440" cy="886397"/>
          </a:xfrm>
        </p:spPr>
        <p:txBody>
          <a:bodyPr/>
          <a:lstStyle>
            <a:lvl1pPr marL="0" indent="0" algn="ctr">
              <a:buFont typeface="Arial" pitchFamily="34" charset="0"/>
              <a:buNone/>
              <a:defRPr>
                <a:latin typeface="Segoe UI" pitchFamily="34" charset="0"/>
              </a:defRPr>
            </a:lvl1pPr>
          </a:lstStyle>
          <a:p>
            <a:r>
              <a:rPr lang="en-US" dirty="0" smtClean="0"/>
              <a:t>Click icon to add picture</a:t>
            </a:r>
            <a:endParaRPr lang="en-US" dirty="0"/>
          </a:p>
        </p:txBody>
      </p:sp>
      <p:grpSp>
        <p:nvGrpSpPr>
          <p:cNvPr id="5" name="Group 4"/>
          <p:cNvGrpSpPr/>
          <p:nvPr userDrawn="1"/>
        </p:nvGrpSpPr>
        <p:grpSpPr>
          <a:xfrm>
            <a:off x="659193" y="5637071"/>
            <a:ext cx="1702705"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chemeClr val="tx1"/>
                    </a:gs>
                    <a:gs pos="100000">
                      <a:schemeClr val="tx1"/>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27543" y="158470"/>
            <a:ext cx="3660432" cy="2769989"/>
          </a:xfrm>
          <a:prstGeom prst="rect">
            <a:avLst/>
          </a:prstGeom>
          <a:noFill/>
        </p:spPr>
        <p:txBody>
          <a:bodyPr wrap="square" lIns="0" tIns="0" rIns="0" bIns="0" rtlCol="0">
            <a:spAutoFit/>
          </a:bodyPr>
          <a:lstStyle/>
          <a:p>
            <a:pPr algn="l"/>
            <a:r>
              <a:rPr lang="en-US" sz="3600" b="1" dirty="0" smtClean="0">
                <a:solidFill>
                  <a:schemeClr val="bg2">
                    <a:alpha val="99000"/>
                  </a:schemeClr>
                </a:solidFill>
                <a:latin typeface="Segoe UI" pitchFamily="34" charset="0"/>
              </a:rPr>
              <a:t>Scan the Tag </a:t>
            </a:r>
            <a:r>
              <a:rPr lang="en-US" sz="3600" b="1" dirty="0" smtClean="0">
                <a:solidFill>
                  <a:schemeClr val="accent1">
                    <a:alpha val="99000"/>
                  </a:schemeClr>
                </a:solidFill>
                <a:latin typeface="Segoe UI" pitchFamily="34" charset="0"/>
              </a:rPr>
              <a:t/>
            </a:r>
            <a:br>
              <a:rPr lang="en-US" sz="3600" b="1" dirty="0" smtClean="0">
                <a:solidFill>
                  <a:schemeClr val="accent1">
                    <a:alpha val="99000"/>
                  </a:schemeClr>
                </a:solidFill>
                <a:latin typeface="Segoe UI" pitchFamily="34" charset="0"/>
              </a:rPr>
            </a:br>
            <a:r>
              <a:rPr lang="en-US" sz="3600" dirty="0" smtClean="0">
                <a:solidFill>
                  <a:schemeClr val="bg1">
                    <a:lumMod val="50000"/>
                    <a:lumOff val="50000"/>
                    <a:alpha val="99000"/>
                  </a:schemeClr>
                </a:solidFill>
                <a:latin typeface="Segoe UI" pitchFamily="34" charset="0"/>
              </a:rPr>
              <a:t>to evaluate this session now on </a:t>
            </a:r>
            <a:r>
              <a:rPr lang="en-US" sz="3600" b="1" dirty="0" err="1" smtClean="0">
                <a:solidFill>
                  <a:schemeClr val="bg2">
                    <a:alpha val="99000"/>
                  </a:schemeClr>
                </a:solidFill>
                <a:latin typeface="Segoe UI" pitchFamily="34" charset="0"/>
              </a:rPr>
              <a:t>myTech•Ed</a:t>
            </a:r>
            <a:r>
              <a:rPr lang="en-US" sz="3600" b="1" dirty="0" smtClean="0">
                <a:solidFill>
                  <a:schemeClr val="bg2">
                    <a:alpha val="99000"/>
                  </a:schemeClr>
                </a:solidFill>
                <a:latin typeface="Segoe UI" pitchFamily="34" charset="0"/>
              </a:rPr>
              <a:t> Mobile</a:t>
            </a:r>
            <a:endParaRPr lang="en-US" sz="3600" b="1" dirty="0" smtClean="0">
              <a:solidFill>
                <a:srgbClr val="F09A1F"/>
              </a:solidFill>
              <a:latin typeface="Segoe UI" pitchFamily="34" charset="0"/>
            </a:endParaRPr>
          </a:p>
        </p:txBody>
      </p:sp>
      <p:sp>
        <p:nvSpPr>
          <p:cNvPr id="9" name="Isosceles Triangle 8"/>
          <p:cNvSpPr/>
          <p:nvPr userDrawn="1"/>
        </p:nvSpPr>
        <p:spPr bwMode="auto">
          <a:xfrm rot="16200000">
            <a:off x="1941243" y="3036142"/>
            <a:ext cx="4131321" cy="1942992"/>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latin typeface="Segoe UI" pitchFamily="34" charset="0"/>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2361897" y="2769643"/>
            <a:ext cx="1426077"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572484" y="327854"/>
            <a:ext cx="2182407" cy="811495"/>
          </a:xfrm>
          <a:prstGeom prst="rect">
            <a:avLst/>
          </a:prstGeom>
        </p:spPr>
      </p:pic>
    </p:spTree>
    <p:extLst>
      <p:ext uri="{BB962C8B-B14F-4D97-AF65-F5344CB8AC3E}">
        <p14:creationId xmlns:p14="http://schemas.microsoft.com/office/powerpoint/2010/main" val="416822510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cs typeface="Segoe UI"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504" y="1447799"/>
            <a:ext cx="836539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018318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cs typeface="Segoe UI"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504" y="1447799"/>
            <a:ext cx="836539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p:nvPr>
        </p:nvSpPr>
        <p:spPr>
          <a:xfrm>
            <a:off x="1" y="6238877"/>
            <a:ext cx="9145589"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30165856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256" y="4876800"/>
            <a:ext cx="7685248"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UI" pitchFamily="34" charset="0"/>
                <a:ea typeface="+mn-ea"/>
                <a:cs typeface="+mn-cs"/>
              </a:defRPr>
            </a:lvl1pPr>
          </a:lstStyle>
          <a:p>
            <a:pPr lvl="0"/>
            <a:r>
              <a:rPr lang="en-US" dirty="0" smtClean="0"/>
              <a:t>click to…</a:t>
            </a:r>
          </a:p>
        </p:txBody>
      </p:sp>
      <p:sp>
        <p:nvSpPr>
          <p:cNvPr id="5" name="Title 1"/>
          <p:cNvSpPr>
            <a:spLocks noGrp="1"/>
          </p:cNvSpPr>
          <p:nvPr>
            <p:ph type="ctrTitle"/>
          </p:nvPr>
        </p:nvSpPr>
        <p:spPr>
          <a:xfrm>
            <a:off x="627732" y="2431024"/>
            <a:ext cx="6995577" cy="1523494"/>
          </a:xfrm>
        </p:spPr>
        <p:txBody>
          <a:bodyPr anchor="ctr" anchorCtr="0">
            <a:noAutofit/>
          </a:bodyPr>
          <a:lstStyle>
            <a:lvl1pPr>
              <a:lnSpc>
                <a:spcPct val="90000"/>
              </a:lnSpc>
              <a:defRPr sz="4800">
                <a:latin typeface="Segoe UI" pitchFamily="34" charset="0"/>
                <a:cs typeface="Segoe UI" pitchFamily="34" charset="0"/>
              </a:defRPr>
            </a:lvl1pPr>
          </a:lstStyle>
          <a:p>
            <a:r>
              <a:rPr lang="en-US" dirty="0" smtClean="0"/>
              <a:t>Click to edit Master title style</a:t>
            </a:r>
            <a:endParaRPr lang="en-US" dirty="0"/>
          </a:p>
        </p:txBody>
      </p:sp>
      <p:sp>
        <p:nvSpPr>
          <p:cNvPr id="6" name="Subtitle 2"/>
          <p:cNvSpPr>
            <a:spLocks noGrp="1"/>
          </p:cNvSpPr>
          <p:nvPr>
            <p:ph type="subTitle" idx="1"/>
          </p:nvPr>
        </p:nvSpPr>
        <p:spPr>
          <a:xfrm>
            <a:off x="627732" y="4191001"/>
            <a:ext cx="699557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962823102"/>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789" y="2265473"/>
            <a:ext cx="7685247" cy="1523497"/>
          </a:xfrm>
        </p:spPr>
        <p:txBody>
          <a:bodyPr anchor="ctr">
            <a:noAutofit/>
          </a:bodyPr>
          <a:lstStyle>
            <a:lvl1pPr>
              <a:lnSpc>
                <a:spcPct val="90000"/>
              </a:lnSpc>
              <a:defRPr sz="4800">
                <a:latin typeface="Segoe UI" pitchFamily="34" charset="0"/>
                <a:cs typeface="Segoe U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27789" y="4703873"/>
            <a:ext cx="7685248"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5"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184063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latin typeface="Segoe UI" pitchFamily="34" charset="0"/>
                <a:cs typeface="Segoe UI"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504" y="1905001"/>
            <a:ext cx="8365390"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7317459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732" y="2455047"/>
            <a:ext cx="6995577" cy="1523494"/>
          </a:xfrm>
        </p:spPr>
        <p:txBody>
          <a:bodyPr anchor="ctr" anchorCtr="0">
            <a:noAutofit/>
          </a:bodyPr>
          <a:lstStyle>
            <a:lvl1pPr>
              <a:lnSpc>
                <a:spcPct val="90000"/>
              </a:lnSpc>
              <a:defRPr sz="4800">
                <a:latin typeface="Segoe UI" pitchFamily="34" charset="0"/>
                <a:cs typeface="Segoe U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27732" y="4189144"/>
            <a:ext cx="699557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4" name="Text Placeholder 6"/>
          <p:cNvSpPr>
            <a:spLocks noGrp="1"/>
          </p:cNvSpPr>
          <p:nvPr>
            <p:ph type="body" sz="quarter" idx="10" hasCustomPrompt="1"/>
          </p:nvPr>
        </p:nvSpPr>
        <p:spPr>
          <a:xfrm>
            <a:off x="799256" y="4876800"/>
            <a:ext cx="7685248"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UI"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11649864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732" y="2442175"/>
            <a:ext cx="6995577" cy="1523494"/>
          </a:xfrm>
        </p:spPr>
        <p:txBody>
          <a:bodyPr anchor="ctr" anchorCtr="0">
            <a:noAutofit/>
          </a:bodyPr>
          <a:lstStyle>
            <a:lvl1pPr>
              <a:lnSpc>
                <a:spcPct val="90000"/>
              </a:lnSpc>
              <a:defRPr sz="4800">
                <a:latin typeface="Segoe UI" pitchFamily="34" charset="0"/>
                <a:cs typeface="Segoe U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27732" y="4191001"/>
            <a:ext cx="699557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5" name="Text Placeholder 6"/>
          <p:cNvSpPr>
            <a:spLocks noGrp="1"/>
          </p:cNvSpPr>
          <p:nvPr>
            <p:ph type="body" sz="quarter" idx="10" hasCustomPrompt="1"/>
          </p:nvPr>
        </p:nvSpPr>
        <p:spPr>
          <a:xfrm>
            <a:off x="799256" y="4876800"/>
            <a:ext cx="7685248"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UI"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288091084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732" y="2442175"/>
            <a:ext cx="6995577" cy="1523494"/>
          </a:xfrm>
        </p:spPr>
        <p:txBody>
          <a:bodyPr anchor="ctr" anchorCtr="0">
            <a:noAutofit/>
          </a:bodyPr>
          <a:lstStyle>
            <a:lvl1pPr>
              <a:lnSpc>
                <a:spcPct val="90000"/>
              </a:lnSpc>
              <a:defRPr sz="4800">
                <a:latin typeface="Segoe UI" pitchFamily="34" charset="0"/>
                <a:cs typeface="Segoe U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27732" y="4191001"/>
            <a:ext cx="699557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5" name="Text Placeholder 6"/>
          <p:cNvSpPr>
            <a:spLocks noGrp="1"/>
          </p:cNvSpPr>
          <p:nvPr>
            <p:ph type="body" sz="quarter" idx="10" hasCustomPrompt="1"/>
          </p:nvPr>
        </p:nvSpPr>
        <p:spPr>
          <a:xfrm>
            <a:off x="799256" y="4876800"/>
            <a:ext cx="7685248"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UI"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170840209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732" y="2442175"/>
            <a:ext cx="6995577" cy="1523494"/>
          </a:xfrm>
        </p:spPr>
        <p:txBody>
          <a:bodyPr anchor="ctr" anchorCtr="0">
            <a:noAutofit/>
          </a:bodyPr>
          <a:lstStyle>
            <a:lvl1pPr>
              <a:lnSpc>
                <a:spcPct val="90000"/>
              </a:lnSpc>
              <a:defRPr sz="4800">
                <a:latin typeface="Segoe UI" pitchFamily="34" charset="0"/>
                <a:cs typeface="Segoe U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27732" y="4191001"/>
            <a:ext cx="699557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5" name="Text Placeholder 6"/>
          <p:cNvSpPr>
            <a:spLocks noGrp="1"/>
          </p:cNvSpPr>
          <p:nvPr>
            <p:ph type="body" sz="quarter" idx="10" hasCustomPrompt="1"/>
          </p:nvPr>
        </p:nvSpPr>
        <p:spPr>
          <a:xfrm>
            <a:off x="799256" y="4876800"/>
            <a:ext cx="7685248"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UI"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2497481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732" y="2442175"/>
            <a:ext cx="6995577" cy="1523494"/>
          </a:xfrm>
        </p:spPr>
        <p:txBody>
          <a:bodyPr anchor="ctr" anchorCtr="0">
            <a:noAutofit/>
          </a:bodyPr>
          <a:lstStyle>
            <a:lvl1pPr>
              <a:lnSpc>
                <a:spcPct val="90000"/>
              </a:lnSpc>
              <a:defRPr sz="4800">
                <a:latin typeface="Segoe UI" pitchFamily="34" charset="0"/>
                <a:cs typeface="Segoe U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27732" y="4191001"/>
            <a:ext cx="6995578"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5" name="Text Placeholder 6"/>
          <p:cNvSpPr>
            <a:spLocks noGrp="1"/>
          </p:cNvSpPr>
          <p:nvPr>
            <p:ph type="body" sz="quarter" idx="10" hasCustomPrompt="1"/>
          </p:nvPr>
        </p:nvSpPr>
        <p:spPr>
          <a:xfrm>
            <a:off x="799256" y="4876800"/>
            <a:ext cx="7685248"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Segoe UI" pitchFamily="34" charset="0"/>
                <a:ea typeface="+mn-ea"/>
                <a:cs typeface="+mn-cs"/>
              </a:defRPr>
            </a:lvl1pPr>
          </a:lstStyle>
          <a:p>
            <a:pPr lvl="0"/>
            <a:r>
              <a:rPr lang="en-US" dirty="0" smtClean="0"/>
              <a:t>click to…</a:t>
            </a:r>
          </a:p>
        </p:txBody>
      </p:sp>
    </p:spTree>
    <p:extLst>
      <p:ext uri="{BB962C8B-B14F-4D97-AF65-F5344CB8AC3E}">
        <p14:creationId xmlns:p14="http://schemas.microsoft.com/office/powerpoint/2010/main" val="321621741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504" y="228600"/>
            <a:ext cx="8365390" cy="609398"/>
          </a:xfrm>
        </p:spPr>
        <p:txBody>
          <a:bodyPr/>
          <a:lstStyle>
            <a:lvl1pPr>
              <a:defRPr>
                <a:latin typeface="Segoe UI" pitchFamily="34" charset="0"/>
                <a:cs typeface="Segoe UI" pitchFamily="34" charset="0"/>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9504" y="1447799"/>
            <a:ext cx="8365390" cy="2000548"/>
          </a:xfrm>
        </p:spPr>
        <p:txBody>
          <a:bodyPr/>
          <a:lstStyle>
            <a:lvl1pPr>
              <a:defRPr>
                <a:latin typeface="Segoe UI" pitchFamily="34" charset="0"/>
              </a:defRPr>
            </a:lvl1pPr>
            <a:lvl2pPr>
              <a:defRPr>
                <a:latin typeface="Segoe UI" pitchFamily="34" charset="0"/>
              </a:defRPr>
            </a:lvl2pPr>
            <a:lvl3pPr>
              <a:defRPr>
                <a:latin typeface="Segoe UI" pitchFamily="34" charset="0"/>
              </a:defRPr>
            </a:lvl3pPr>
            <a:lvl4pPr>
              <a:defRPr>
                <a:latin typeface="Segoe UI" pitchFamily="34" charset="0"/>
              </a:defRPr>
            </a:lvl4pPr>
            <a:lvl5pPr>
              <a:defRPr>
                <a:latin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8167206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504" y="228600"/>
            <a:ext cx="8365390" cy="609398"/>
          </a:xfrm>
        </p:spPr>
        <p:txBody>
          <a:bodyPr/>
          <a:lstStyle>
            <a:lvl1pPr>
              <a:defRPr>
                <a:latin typeface="Segoe UI" pitchFamily="34" charset="0"/>
                <a:cs typeface="Segoe UI" pitchFamily="34" charset="0"/>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9504" y="1447799"/>
            <a:ext cx="8365390" cy="2000548"/>
          </a:xfrm>
        </p:spPr>
        <p:txBody>
          <a:bodyPr/>
          <a:lstStyle>
            <a:lvl1pPr marL="460375" indent="-460375">
              <a:buFontTx/>
              <a:buBlip>
                <a:blip r:embed="rId3"/>
              </a:buBlip>
              <a:defRPr>
                <a:latin typeface="Segoe UI" pitchFamily="34" charset="0"/>
              </a:defRPr>
            </a:lvl1pPr>
            <a:lvl2pPr marL="855663" indent="-395288">
              <a:buFontTx/>
              <a:buBlip>
                <a:blip r:embed="rId3"/>
              </a:buBlip>
              <a:defRPr>
                <a:latin typeface="Segoe UI" pitchFamily="34" charset="0"/>
              </a:defRPr>
            </a:lvl2pPr>
            <a:lvl3pPr marL="1258888" indent="-403225">
              <a:buFontTx/>
              <a:buBlip>
                <a:blip r:embed="rId3"/>
              </a:buBlip>
              <a:defRPr>
                <a:latin typeface="Segoe UI" pitchFamily="34" charset="0"/>
              </a:defRPr>
            </a:lvl3pPr>
            <a:lvl4pPr marL="1604963" indent="-346075">
              <a:buFontTx/>
              <a:buBlip>
                <a:blip r:embed="rId3"/>
              </a:buBlip>
              <a:defRPr>
                <a:latin typeface="Segoe UI" pitchFamily="34" charset="0"/>
              </a:defRPr>
            </a:lvl4pPr>
            <a:lvl5pPr marL="1941513" indent="-336550">
              <a:buFontTx/>
              <a:buBlip>
                <a:blip r:embed="rId3"/>
              </a:buBlip>
              <a:defRPr>
                <a:latin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521596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theme" Target="../theme/theme2.xml"/><Relationship Id="rId1"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pic>
        <p:nvPicPr>
          <p:cNvPr id="5" name="Picture 4" descr="O:\Wunderman\CLIENTS\Microsoft\_SMIC_FY11\SMIC1062 TechEd 2011\Creative\Digital\2_concept\powerpoint\teched11_powerpoint_page2.jpg"/>
          <p:cNvPicPr>
            <a:picLocks noChangeAspect="1" noChangeArrowheads="1"/>
          </p:cNvPicPr>
          <p:nvPr userDrawn="1"/>
        </p:nvPicPr>
        <p:blipFill>
          <a:blip r:embed="rId24"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389504" y="514350"/>
            <a:ext cx="8365390"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9504" y="1733550"/>
            <a:ext cx="8365390"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69644017"/>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5" r:id="rId21"/>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solidFill>
            <a:srgbClr val="03C2F1"/>
          </a:solidFill>
          <a:effectLst/>
          <a:latin typeface="Segoe UI" pitchFamily="34" charset="0"/>
          <a:ea typeface="+mn-ea"/>
          <a:cs typeface="Segoe UI" pitchFamily="34" charset="0"/>
        </a:defRPr>
      </a:lvl1pPr>
    </p:titleStyle>
    <p:bodyStyle>
      <a:lvl1pPr marL="460375" indent="-460375" algn="l" defTabSz="914363" rtl="0" eaLnBrk="1" latinLnBrk="0" hangingPunct="1">
        <a:lnSpc>
          <a:spcPct val="90000"/>
        </a:lnSpc>
        <a:spcBef>
          <a:spcPct val="20000"/>
        </a:spcBef>
        <a:buSzPct val="90000"/>
        <a:buFontTx/>
        <a:buBlip>
          <a:blip r:embed="rId25"/>
        </a:buBlip>
        <a:defRPr sz="3200" kern="1200">
          <a:gradFill>
            <a:gsLst>
              <a:gs pos="0">
                <a:schemeClr val="tx1"/>
              </a:gs>
              <a:gs pos="86000">
                <a:schemeClr val="tx1"/>
              </a:gs>
            </a:gsLst>
            <a:lin ang="5400000" scaled="0"/>
          </a:gradFill>
          <a:latin typeface="Segoe UI" pitchFamily="34" charset="0"/>
          <a:ea typeface="+mn-ea"/>
          <a:cs typeface="+mn-cs"/>
        </a:defRPr>
      </a:lvl1pPr>
      <a:lvl2pPr marL="855663" indent="-395288" algn="l" defTabSz="914363" rtl="0" eaLnBrk="1" latinLnBrk="0" hangingPunct="1">
        <a:lnSpc>
          <a:spcPct val="90000"/>
        </a:lnSpc>
        <a:spcBef>
          <a:spcPct val="20000"/>
        </a:spcBef>
        <a:buSzPct val="90000"/>
        <a:buFontTx/>
        <a:buBlip>
          <a:blip r:embed="rId25"/>
        </a:buBlip>
        <a:defRPr sz="2800" kern="1200">
          <a:gradFill>
            <a:gsLst>
              <a:gs pos="0">
                <a:schemeClr val="tx1"/>
              </a:gs>
              <a:gs pos="86000">
                <a:schemeClr val="tx1"/>
              </a:gs>
            </a:gsLst>
            <a:lin ang="5400000" scaled="0"/>
          </a:gradFill>
          <a:latin typeface="Segoe UI" pitchFamily="34" charset="0"/>
          <a:ea typeface="+mn-ea"/>
          <a:cs typeface="+mn-cs"/>
        </a:defRPr>
      </a:lvl2pPr>
      <a:lvl3pPr marL="1258888" indent="-403225" algn="l" defTabSz="914363" rtl="0" eaLnBrk="1" latinLnBrk="0" hangingPunct="1">
        <a:lnSpc>
          <a:spcPct val="90000"/>
        </a:lnSpc>
        <a:spcBef>
          <a:spcPct val="20000"/>
        </a:spcBef>
        <a:buSzPct val="90000"/>
        <a:buFontTx/>
        <a:buBlip>
          <a:blip r:embed="rId25"/>
        </a:buBlip>
        <a:defRPr sz="2400" kern="1200">
          <a:gradFill>
            <a:gsLst>
              <a:gs pos="0">
                <a:schemeClr val="tx1"/>
              </a:gs>
              <a:gs pos="86000">
                <a:schemeClr val="tx1"/>
              </a:gs>
            </a:gsLst>
            <a:lin ang="5400000" scaled="0"/>
          </a:gradFill>
          <a:latin typeface="Segoe UI" pitchFamily="34" charset="0"/>
          <a:ea typeface="+mn-ea"/>
          <a:cs typeface="+mn-cs"/>
        </a:defRPr>
      </a:lvl3pPr>
      <a:lvl4pPr marL="1604963" indent="-346075" algn="l" defTabSz="914363" rtl="0" eaLnBrk="1" latinLnBrk="0" hangingPunct="1">
        <a:lnSpc>
          <a:spcPct val="90000"/>
        </a:lnSpc>
        <a:spcBef>
          <a:spcPct val="20000"/>
        </a:spcBef>
        <a:buSzPct val="90000"/>
        <a:buFontTx/>
        <a:buBlip>
          <a:blip r:embed="rId25"/>
        </a:buBlip>
        <a:defRPr sz="2000" kern="1200">
          <a:gradFill>
            <a:gsLst>
              <a:gs pos="0">
                <a:schemeClr val="tx1"/>
              </a:gs>
              <a:gs pos="86000">
                <a:schemeClr val="tx1"/>
              </a:gs>
            </a:gsLst>
            <a:lin ang="5400000" scaled="0"/>
          </a:gradFill>
          <a:latin typeface="Segoe UI" pitchFamily="34" charset="0"/>
          <a:ea typeface="+mn-ea"/>
          <a:cs typeface="+mn-cs"/>
        </a:defRPr>
      </a:lvl4pPr>
      <a:lvl5pPr marL="1941513" indent="-336550" algn="l" defTabSz="914363" rtl="0" eaLnBrk="1" latinLnBrk="0" hangingPunct="1">
        <a:lnSpc>
          <a:spcPct val="90000"/>
        </a:lnSpc>
        <a:spcBef>
          <a:spcPct val="20000"/>
        </a:spcBef>
        <a:buSzPct val="90000"/>
        <a:buFontTx/>
        <a:buBlip>
          <a:blip r:embed="rId25"/>
        </a:buBlip>
        <a:defRPr sz="2000" kern="1200">
          <a:gradFill>
            <a:gsLst>
              <a:gs pos="0">
                <a:schemeClr val="tx1"/>
              </a:gs>
              <a:gs pos="86000">
                <a:schemeClr val="tx1"/>
              </a:gs>
            </a:gsLst>
            <a:lin ang="5400000" scaled="0"/>
          </a:gradFill>
          <a:latin typeface="Segoe U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504" y="228601"/>
            <a:ext cx="8365390"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9505" y="1905001"/>
            <a:ext cx="8365389"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80835606"/>
      </p:ext>
    </p:extLst>
  </p:cSld>
  <p:clrMap bg1="dk1" tx1="lt1" bg2="dk2" tx2="lt2" accent1="accent1" accent2="accent2" accent3="accent3" accent4="accent4" accent5="accent5" accent6="accent6" hlink="hlink" folHlink="folHlink"/>
  <p:sldLayoutIdLst>
    <p:sldLayoutId id="2147483763"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Segoe UI" pitchFamily="34" charset="0"/>
          <a:ea typeface="+mn-ea"/>
          <a:cs typeface="Segoe UI" pitchFamily="34"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4.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5.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4.png"/><Relationship Id="rId7" Type="http://schemas.openxmlformats.org/officeDocument/2006/relationships/diagramColors" Target="../diagrams/colors5.xm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notesSlide" Target="../notesSlides/notesSlide13.xml"/><Relationship Id="rId7" Type="http://schemas.openxmlformats.org/officeDocument/2006/relationships/diagramQuickStyle" Target="../diagrams/quickStyle6.xml"/><Relationship Id="rId2" Type="http://schemas.openxmlformats.org/officeDocument/2006/relationships/slideLayout" Target="../slideLayouts/slideLayout8.xml"/><Relationship Id="rId1" Type="http://schemas.openxmlformats.org/officeDocument/2006/relationships/tags" Target="../tags/tag6.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26.png"/><Relationship Id="rId9" Type="http://schemas.microsoft.com/office/2007/relationships/diagramDrawing" Target="../diagrams/drawing6.xml"/></Relationships>
</file>

<file path=ppt/slides/_rels/slide1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14.xml"/><Relationship Id="rId7" Type="http://schemas.openxmlformats.org/officeDocument/2006/relationships/diagramColors" Target="../diagrams/colors7.xml"/><Relationship Id="rId2" Type="http://schemas.openxmlformats.org/officeDocument/2006/relationships/slideLayout" Target="../slideLayouts/slideLayout14.xml"/><Relationship Id="rId1" Type="http://schemas.openxmlformats.org/officeDocument/2006/relationships/tags" Target="../tags/tag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tags" Target="../tags/tag8.xml"/><Relationship Id="rId6" Type="http://schemas.openxmlformats.org/officeDocument/2006/relationships/image" Target="../media/image29.png"/><Relationship Id="rId5" Type="http://schemas.openxmlformats.org/officeDocument/2006/relationships/image" Target="../media/image28.wmf"/><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tags" Target="../tags/tag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8" Type="http://schemas.openxmlformats.org/officeDocument/2006/relationships/hyperlink" Target="http://www.microsoft.com/cloud/" TargetMode="External"/><Relationship Id="rId3" Type="http://schemas.openxmlformats.org/officeDocument/2006/relationships/image" Target="../media/image3.png"/><Relationship Id="rId7" Type="http://schemas.openxmlformats.org/officeDocument/2006/relationships/hyperlink" Target="http://www.microsoft.com/windowsserver/"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hyperlink" Target="http://www.microsoft.com/forefront/" TargetMode="External"/><Relationship Id="rId5" Type="http://schemas.openxmlformats.org/officeDocument/2006/relationships/hyperlink" Target="http://www.microsoft.com/systemcenter/" TargetMode="External"/><Relationship Id="rId4" Type="http://schemas.openxmlformats.org/officeDocument/2006/relationships/hyperlink" Target="http://www.microsoft.com/windowsazure/"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18.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29.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35.png"/><Relationship Id="rId5" Type="http://schemas.openxmlformats.org/officeDocument/2006/relationships/hyperlink" Target="http://www.microsoft.com/learning" TargetMode="External"/><Relationship Id="rId10" Type="http://schemas.openxmlformats.org/officeDocument/2006/relationships/image" Target="../media/image34.emf"/><Relationship Id="rId4" Type="http://schemas.openxmlformats.org/officeDocument/2006/relationships/image" Target="../media/image31.png"/><Relationship Id="rId9" Type="http://schemas.openxmlformats.org/officeDocument/2006/relationships/image" Target="../media/image33.png"/><Relationship Id="rId1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4.xml"/><Relationship Id="rId16" Type="http://schemas.openxmlformats.org/officeDocument/2006/relationships/diagramColors" Target="../diagrams/colors3.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7.xml"/><Relationship Id="rId7" Type="http://schemas.openxmlformats.org/officeDocument/2006/relationships/diagramColors" Target="../diagrams/colors4.xml"/><Relationship Id="rId2" Type="http://schemas.openxmlformats.org/officeDocument/2006/relationships/slideLayout" Target="../slideLayouts/slideLayout10.xml"/><Relationship Id="rId1" Type="http://schemas.openxmlformats.org/officeDocument/2006/relationships/tags" Target="../tags/tag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3.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4212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04" y="228600"/>
            <a:ext cx="8365390" cy="1107996"/>
          </a:xfrm>
        </p:spPr>
        <p:txBody>
          <a:bodyPr/>
          <a:lstStyle/>
          <a:p>
            <a:r>
              <a:rPr lang="en-US" dirty="0" smtClean="0"/>
              <a:t>Service Template and Instance</a:t>
            </a:r>
            <a:br>
              <a:rPr lang="en-US" dirty="0" smtClean="0"/>
            </a:br>
            <a:r>
              <a:rPr lang="en-US" sz="3600" dirty="0" smtClean="0">
                <a:solidFill>
                  <a:schemeClr val="accent1"/>
                </a:solidFill>
              </a:rPr>
              <a:t>Single Tier Service</a:t>
            </a:r>
            <a:endParaRPr lang="en-US" sz="4400" dirty="0">
              <a:solidFill>
                <a:schemeClr val="accent1"/>
              </a:solidFill>
            </a:endParaRPr>
          </a:p>
        </p:txBody>
      </p:sp>
      <p:grpSp>
        <p:nvGrpSpPr>
          <p:cNvPr id="14" name="Group 13"/>
          <p:cNvGrpSpPr/>
          <p:nvPr/>
        </p:nvGrpSpPr>
        <p:grpSpPr>
          <a:xfrm>
            <a:off x="555949" y="2276573"/>
            <a:ext cx="2924492" cy="3263464"/>
            <a:chOff x="195834" y="1882468"/>
            <a:chExt cx="3897630" cy="3770705"/>
          </a:xfrm>
        </p:grpSpPr>
        <p:sp>
          <p:nvSpPr>
            <p:cNvPr id="4" name="Rounded Rectangle 3"/>
            <p:cNvSpPr/>
            <p:nvPr/>
          </p:nvSpPr>
          <p:spPr bwMode="auto">
            <a:xfrm>
              <a:off x="195834" y="1882468"/>
              <a:ext cx="3897630" cy="3770705"/>
            </a:xfrm>
            <a:prstGeom prst="roundRect">
              <a:avLst>
                <a:gd name="adj" fmla="val 3471"/>
              </a:avLst>
            </a:prstGeom>
            <a:solidFill>
              <a:schemeClr val="bg2">
                <a:lumMod val="20000"/>
                <a:lumOff val="80000"/>
                <a:alpha val="75000"/>
              </a:schemeClr>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1"/>
                </a:solidFill>
                <a:latin typeface="Segoe UI" pitchFamily="34" charset="0"/>
              </a:endParaRPr>
            </a:p>
          </p:txBody>
        </p:sp>
        <p:sp>
          <p:nvSpPr>
            <p:cNvPr id="9" name="TextBox 8"/>
            <p:cNvSpPr txBox="1"/>
            <p:nvPr/>
          </p:nvSpPr>
          <p:spPr>
            <a:xfrm>
              <a:off x="320037" y="1904588"/>
              <a:ext cx="2232465" cy="782351"/>
            </a:xfrm>
            <a:prstGeom prst="rect">
              <a:avLst/>
            </a:prstGeom>
            <a:noFill/>
            <a:ln>
              <a:noFill/>
            </a:ln>
            <a:effectLst/>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r>
                <a:rPr lang="en-US" sz="2200" dirty="0" smtClean="0">
                  <a:solidFill>
                    <a:schemeClr val="bg1"/>
                  </a:solidFill>
                  <a:latin typeface="Segoe UI" pitchFamily="34" charset="0"/>
                </a:rPr>
                <a:t>Service Template</a:t>
              </a:r>
            </a:p>
          </p:txBody>
        </p:sp>
      </p:grpSp>
      <p:grpSp>
        <p:nvGrpSpPr>
          <p:cNvPr id="22" name="Group 21"/>
          <p:cNvGrpSpPr/>
          <p:nvPr/>
        </p:nvGrpSpPr>
        <p:grpSpPr>
          <a:xfrm>
            <a:off x="4202931" y="2258132"/>
            <a:ext cx="2453949" cy="3267704"/>
            <a:chOff x="434340" y="1785695"/>
            <a:chExt cx="6979920" cy="3770705"/>
          </a:xfrm>
        </p:grpSpPr>
        <p:sp>
          <p:nvSpPr>
            <p:cNvPr id="23" name="Rounded Rectangle 22"/>
            <p:cNvSpPr/>
            <p:nvPr/>
          </p:nvSpPr>
          <p:spPr bwMode="auto">
            <a:xfrm>
              <a:off x="434340" y="1785695"/>
              <a:ext cx="6979920" cy="3770705"/>
            </a:xfrm>
            <a:prstGeom prst="roundRect">
              <a:avLst>
                <a:gd name="adj" fmla="val 2347"/>
              </a:avLst>
            </a:prstGeom>
            <a:solidFill>
              <a:schemeClr val="bg2">
                <a:lumMod val="20000"/>
                <a:lumOff val="80000"/>
                <a:alpha val="75000"/>
              </a:schemeClr>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1"/>
                </a:solidFill>
                <a:latin typeface="Segoe UI" pitchFamily="34" charset="0"/>
              </a:endParaRPr>
            </a:p>
          </p:txBody>
        </p:sp>
        <p:sp>
          <p:nvSpPr>
            <p:cNvPr id="25" name="TextBox 24"/>
            <p:cNvSpPr txBox="1"/>
            <p:nvPr/>
          </p:nvSpPr>
          <p:spPr>
            <a:xfrm>
              <a:off x="574254" y="1843465"/>
              <a:ext cx="4680882" cy="781336"/>
            </a:xfrm>
            <a:prstGeom prst="rect">
              <a:avLst/>
            </a:prstGeom>
            <a:noFill/>
            <a:ln>
              <a:noFill/>
            </a:ln>
            <a:effectLst/>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r>
                <a:rPr lang="en-US" sz="2200" dirty="0" smtClean="0">
                  <a:solidFill>
                    <a:schemeClr val="bg1"/>
                  </a:solidFill>
                  <a:latin typeface="Segoe UI" pitchFamily="34" charset="0"/>
                </a:rPr>
                <a:t>Service Instance</a:t>
              </a:r>
            </a:p>
          </p:txBody>
        </p:sp>
      </p:grpSp>
      <p:sp>
        <p:nvSpPr>
          <p:cNvPr id="101" name="Right Arrow 100"/>
          <p:cNvSpPr/>
          <p:nvPr/>
        </p:nvSpPr>
        <p:spPr bwMode="auto">
          <a:xfrm>
            <a:off x="3525165" y="3943417"/>
            <a:ext cx="648090" cy="369345"/>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smtClean="0">
                <a:solidFill>
                  <a:schemeClr val="bg1"/>
                </a:solidFill>
                <a:latin typeface="Segoe UI" pitchFamily="34" charset="0"/>
              </a:rPr>
              <a:t>Deploy</a:t>
            </a:r>
            <a:endParaRPr lang="en-US" sz="900" dirty="0" smtClean="0">
              <a:solidFill>
                <a:schemeClr val="tx1"/>
              </a:solidFill>
              <a:latin typeface="Segoe UI" pitchFamily="34" charset="0"/>
            </a:endParaRPr>
          </a:p>
        </p:txBody>
      </p:sp>
      <p:grpSp>
        <p:nvGrpSpPr>
          <p:cNvPr id="10" name="Group 9"/>
          <p:cNvGrpSpPr/>
          <p:nvPr/>
        </p:nvGrpSpPr>
        <p:grpSpPr>
          <a:xfrm>
            <a:off x="1052226" y="3049755"/>
            <a:ext cx="1955379" cy="1927025"/>
            <a:chOff x="857250" y="2655650"/>
            <a:chExt cx="2606040" cy="1927025"/>
          </a:xfrm>
        </p:grpSpPr>
        <p:sp>
          <p:nvSpPr>
            <p:cNvPr id="5" name="Rounded Rectangle 4"/>
            <p:cNvSpPr/>
            <p:nvPr/>
          </p:nvSpPr>
          <p:spPr bwMode="auto">
            <a:xfrm>
              <a:off x="857250" y="2655650"/>
              <a:ext cx="2606040" cy="1927025"/>
            </a:xfrm>
            <a:prstGeom prst="roundRect">
              <a:avLst/>
            </a:prstGeom>
            <a:ln>
              <a:headEnd type="none" w="med" len="med"/>
              <a:tailEnd type="none" w="med" len="med"/>
            </a:ln>
            <a:scene3d>
              <a:camera prst="orthographicFront">
                <a:rot lat="0" lon="0" rev="0"/>
              </a:camera>
              <a:lightRig rig="threePt" dir="t">
                <a:rot lat="0" lon="0" rev="20400000"/>
              </a:lightRig>
            </a:scene3d>
            <a:sp3d contourW="6350">
              <a:contourClr>
                <a:schemeClr val="accent4">
                  <a:shade val="25000"/>
                  <a:satMod val="15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1"/>
                </a:solidFill>
                <a:latin typeface="Segoe UI" pitchFamily="34" charset="0"/>
              </a:endParaRPr>
            </a:p>
          </p:txBody>
        </p:sp>
        <p:sp>
          <p:nvSpPr>
            <p:cNvPr id="8" name="TextBox 7"/>
            <p:cNvSpPr txBox="1"/>
            <p:nvPr/>
          </p:nvSpPr>
          <p:spPr>
            <a:xfrm>
              <a:off x="1058227" y="2706158"/>
              <a:ext cx="2226945" cy="276999"/>
            </a:xfrm>
            <a:prstGeom prst="rect">
              <a:avLst/>
            </a:prstGeom>
            <a:no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r>
                <a:rPr lang="en-US" sz="1800" dirty="0" smtClean="0">
                  <a:latin typeface="Segoe UI" pitchFamily="34" charset="0"/>
                </a:rPr>
                <a:t>VM Template</a:t>
              </a:r>
              <a:endParaRPr lang="en-US" sz="1800" dirty="0">
                <a:latin typeface="Segoe UI" pitchFamily="34" charset="0"/>
              </a:endParaRPr>
            </a:p>
          </p:txBody>
        </p:sp>
        <p:sp>
          <p:nvSpPr>
            <p:cNvPr id="31" name="TextBox 30"/>
            <p:cNvSpPr txBox="1"/>
            <p:nvPr/>
          </p:nvSpPr>
          <p:spPr>
            <a:xfrm>
              <a:off x="1303019" y="3800425"/>
              <a:ext cx="1737360" cy="345250"/>
            </a:xfrm>
            <a:prstGeom prst="rect">
              <a:avLst/>
            </a:prstGeom>
            <a:ln/>
            <a:scene3d>
              <a:camera prst="orthographicFront">
                <a:rot lat="0" lon="0" rev="0"/>
              </a:camera>
              <a:lightRig rig="threePt" dir="t">
                <a:rot lat="0" lon="0" rev="20400000"/>
              </a:lightRig>
            </a:scene3d>
            <a:sp3d contourW="6350">
              <a:contourClr>
                <a:schemeClr val="accent6">
                  <a:shade val="25000"/>
                  <a:satMod val="150000"/>
                </a:schemeClr>
              </a:contourClr>
            </a:sp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p>
              <a:pPr algn="ctr"/>
              <a:r>
                <a:rPr lang="en-US" sz="2200" dirty="0" smtClean="0">
                  <a:solidFill>
                    <a:schemeClr val="tx1"/>
                  </a:solidFill>
                  <a:latin typeface="Segoe UI" pitchFamily="34" charset="0"/>
                </a:rPr>
                <a:t>OS</a:t>
              </a:r>
            </a:p>
          </p:txBody>
        </p:sp>
        <p:sp>
          <p:nvSpPr>
            <p:cNvPr id="32" name="TextBox 31"/>
            <p:cNvSpPr txBox="1"/>
            <p:nvPr/>
          </p:nvSpPr>
          <p:spPr>
            <a:xfrm>
              <a:off x="1303019" y="3277205"/>
              <a:ext cx="1737360" cy="492443"/>
            </a:xfrm>
            <a:prstGeom prst="rect">
              <a:avLst/>
            </a:prstGeom>
            <a:solidFill>
              <a:schemeClr val="bg2"/>
            </a:solidFill>
            <a:ln/>
            <a:scene3d>
              <a:camera prst="orthographicFront">
                <a:rot lat="0" lon="0" rev="0"/>
              </a:camera>
              <a:lightRig rig="threePt" dir="t">
                <a:rot lat="0" lon="0" rev="20400000"/>
              </a:lightRig>
            </a:scene3d>
            <a:sp3d contourW="6350">
              <a:contourClr>
                <a:schemeClr val="accent1">
                  <a:shade val="25000"/>
                  <a:satMod val="150000"/>
                </a:schemeClr>
              </a:contourClr>
            </a:sp3d>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a:r>
                <a:rPr lang="en-US" sz="1600" dirty="0" smtClean="0">
                  <a:solidFill>
                    <a:schemeClr val="tx1"/>
                  </a:solidFill>
                  <a:latin typeface="Segoe UI" pitchFamily="34" charset="0"/>
                </a:rPr>
                <a:t>Hardware Configuration</a:t>
              </a:r>
            </a:p>
          </p:txBody>
        </p:sp>
      </p:grpSp>
      <p:grpSp>
        <p:nvGrpSpPr>
          <p:cNvPr id="3" name="Group 2"/>
          <p:cNvGrpSpPr/>
          <p:nvPr/>
        </p:nvGrpSpPr>
        <p:grpSpPr>
          <a:xfrm>
            <a:off x="1052226" y="3036325"/>
            <a:ext cx="1955379" cy="1927025"/>
            <a:chOff x="4833242" y="4674932"/>
            <a:chExt cx="2606040" cy="1927025"/>
          </a:xfrm>
        </p:grpSpPr>
        <p:sp>
          <p:nvSpPr>
            <p:cNvPr id="30" name="Rounded Rectangle 29"/>
            <p:cNvSpPr/>
            <p:nvPr/>
          </p:nvSpPr>
          <p:spPr bwMode="auto">
            <a:xfrm>
              <a:off x="4833242" y="4674932"/>
              <a:ext cx="2606040" cy="1927025"/>
            </a:xfrm>
            <a:prstGeom prst="roundRect">
              <a:avLst/>
            </a:prstGeom>
            <a:ln>
              <a:headEnd type="none" w="med" len="med"/>
              <a:tailEnd type="none" w="med" len="med"/>
            </a:ln>
            <a:scene3d>
              <a:camera prst="orthographicFront">
                <a:rot lat="0" lon="0" rev="0"/>
              </a:camera>
              <a:lightRig rig="threePt" dir="t">
                <a:rot lat="0" lon="0" rev="20400000"/>
              </a:lightRig>
            </a:scene3d>
            <a:sp3d contourW="6350">
              <a:contourClr>
                <a:schemeClr val="accent4">
                  <a:shade val="25000"/>
                  <a:satMod val="15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tx1"/>
                </a:solidFill>
                <a:latin typeface="Segoe UI" pitchFamily="34" charset="0"/>
              </a:endParaRPr>
            </a:p>
          </p:txBody>
        </p:sp>
        <p:sp>
          <p:nvSpPr>
            <p:cNvPr id="7" name="TextBox 6"/>
            <p:cNvSpPr txBox="1"/>
            <p:nvPr/>
          </p:nvSpPr>
          <p:spPr>
            <a:xfrm>
              <a:off x="5274999" y="5214165"/>
              <a:ext cx="1737360" cy="215444"/>
            </a:xfrm>
            <a:prstGeom prst="rect">
              <a:avLst/>
            </a:prstGeom>
            <a:ln/>
            <a:scene3d>
              <a:camera prst="orthographicFront">
                <a:rot lat="0" lon="0" rev="0"/>
              </a:camera>
              <a:lightRig rig="threePt" dir="t">
                <a:rot lat="0" lon="0" rev="20400000"/>
              </a:lightRig>
            </a:scene3d>
            <a:sp3d contourW="6350">
              <a:contourClr>
                <a:schemeClr val="accent2">
                  <a:shade val="25000"/>
                  <a:satMod val="150000"/>
                </a:schemeClr>
              </a:contourClr>
            </a:sp3d>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p>
              <a:pPr algn="ctr"/>
              <a:r>
                <a:rPr lang="en-US" sz="1400" dirty="0" smtClean="0">
                  <a:solidFill>
                    <a:schemeClr val="tx1"/>
                  </a:solidFill>
                  <a:latin typeface="Segoe UI" pitchFamily="34" charset="0"/>
                </a:rPr>
                <a:t>Application</a:t>
              </a:r>
            </a:p>
          </p:txBody>
        </p:sp>
        <p:sp>
          <p:nvSpPr>
            <p:cNvPr id="62" name="TextBox 61"/>
            <p:cNvSpPr txBox="1"/>
            <p:nvPr/>
          </p:nvSpPr>
          <p:spPr>
            <a:xfrm>
              <a:off x="5274999" y="5468256"/>
              <a:ext cx="1737360" cy="430887"/>
            </a:xfrm>
            <a:prstGeom prst="rect">
              <a:avLst/>
            </a:prstGeom>
            <a:solidFill>
              <a:schemeClr val="tx2"/>
            </a:solidFill>
            <a:ln>
              <a:solidFill>
                <a:schemeClr val="tx2"/>
              </a:solidFill>
            </a:ln>
            <a:scene3d>
              <a:camera prst="orthographicFront">
                <a:rot lat="0" lon="0" rev="0"/>
              </a:camera>
              <a:lightRig rig="threePt" dir="t">
                <a:rot lat="0" lon="0" rev="20400000"/>
              </a:lightRig>
            </a:scene3d>
            <a:sp3d contourW="6350">
              <a:contourClr>
                <a:schemeClr val="accent3">
                  <a:shade val="25000"/>
                  <a:satMod val="150000"/>
                </a:schemeClr>
              </a:contourClr>
            </a:sp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p>
              <a:pPr algn="ctr"/>
              <a:r>
                <a:rPr lang="en-US" sz="1400" dirty="0" smtClean="0">
                  <a:solidFill>
                    <a:schemeClr val="tx1"/>
                  </a:solidFill>
                  <a:latin typeface="Segoe UI" pitchFamily="34" charset="0"/>
                </a:rPr>
                <a:t>OS Roles/Features</a:t>
              </a:r>
            </a:p>
          </p:txBody>
        </p:sp>
        <p:sp>
          <p:nvSpPr>
            <p:cNvPr id="6" name="TextBox 5"/>
            <p:cNvSpPr txBox="1"/>
            <p:nvPr/>
          </p:nvSpPr>
          <p:spPr>
            <a:xfrm>
              <a:off x="5274999" y="6205786"/>
              <a:ext cx="1737360" cy="215444"/>
            </a:xfrm>
            <a:prstGeom prst="rect">
              <a:avLst/>
            </a:prstGeom>
            <a:ln/>
            <a:scene3d>
              <a:camera prst="orthographicFront">
                <a:rot lat="0" lon="0" rev="0"/>
              </a:camera>
              <a:lightRig rig="threePt" dir="t">
                <a:rot lat="0" lon="0" rev="20400000"/>
              </a:lightRig>
            </a:scene3d>
            <a:sp3d contourW="6350">
              <a:contourClr>
                <a:schemeClr val="accent6">
                  <a:shade val="25000"/>
                  <a:satMod val="150000"/>
                </a:schemeClr>
              </a:contourClr>
            </a:sp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p>
              <a:pPr algn="ctr"/>
              <a:r>
                <a:rPr lang="en-US" sz="1400" dirty="0" smtClean="0">
                  <a:solidFill>
                    <a:schemeClr val="tx1"/>
                  </a:solidFill>
                  <a:latin typeface="Segoe UI" pitchFamily="34" charset="0"/>
                </a:rPr>
                <a:t>OS</a:t>
              </a:r>
            </a:p>
          </p:txBody>
        </p:sp>
        <p:sp>
          <p:nvSpPr>
            <p:cNvPr id="29" name="TextBox 28"/>
            <p:cNvSpPr txBox="1"/>
            <p:nvPr/>
          </p:nvSpPr>
          <p:spPr>
            <a:xfrm>
              <a:off x="5274999" y="5714555"/>
              <a:ext cx="1737360" cy="430887"/>
            </a:xfrm>
            <a:prstGeom prst="rect">
              <a:avLst/>
            </a:prstGeom>
            <a:solidFill>
              <a:schemeClr val="bg2"/>
            </a:solidFill>
            <a:ln/>
            <a:scene3d>
              <a:camera prst="orthographicFront">
                <a:rot lat="0" lon="0" rev="0"/>
              </a:camera>
              <a:lightRig rig="threePt" dir="t">
                <a:rot lat="0" lon="0" rev="20400000"/>
              </a:lightRig>
            </a:scene3d>
            <a:sp3d contourW="6350">
              <a:contourClr>
                <a:schemeClr val="accent1">
                  <a:shade val="25000"/>
                  <a:satMod val="150000"/>
                </a:schemeClr>
              </a:contourClr>
            </a:sp3d>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a:r>
                <a:rPr lang="en-US" sz="1400" dirty="0" smtClean="0">
                  <a:solidFill>
                    <a:schemeClr val="tx1"/>
                  </a:solidFill>
                  <a:latin typeface="Segoe UI" pitchFamily="34" charset="0"/>
                </a:rPr>
                <a:t>Hardware Configuration</a:t>
              </a:r>
            </a:p>
          </p:txBody>
        </p:sp>
        <p:sp>
          <p:nvSpPr>
            <p:cNvPr id="33" name="TextBox 32"/>
            <p:cNvSpPr txBox="1"/>
            <p:nvPr/>
          </p:nvSpPr>
          <p:spPr>
            <a:xfrm>
              <a:off x="4930285" y="4796898"/>
              <a:ext cx="2226945" cy="276999"/>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r>
                <a:rPr lang="en-US" sz="1800" dirty="0" smtClean="0">
                  <a:latin typeface="Segoe UI" pitchFamily="34" charset="0"/>
                </a:rPr>
                <a:t>VM Template</a:t>
              </a:r>
              <a:endParaRPr lang="en-US" sz="1800" dirty="0">
                <a:latin typeface="Segoe UI" pitchFamily="34" charset="0"/>
              </a:endParaRPr>
            </a:p>
          </p:txBody>
        </p:sp>
      </p:grpSp>
      <p:grpSp>
        <p:nvGrpSpPr>
          <p:cNvPr id="45" name="Group 44"/>
          <p:cNvGrpSpPr/>
          <p:nvPr/>
        </p:nvGrpSpPr>
        <p:grpSpPr>
          <a:xfrm>
            <a:off x="4202931" y="2258131"/>
            <a:ext cx="4490345" cy="3267704"/>
            <a:chOff x="519944" y="1785444"/>
            <a:chExt cx="6369104" cy="3770705"/>
          </a:xfrm>
        </p:grpSpPr>
        <p:sp>
          <p:nvSpPr>
            <p:cNvPr id="46" name="Rounded Rectangle 45"/>
            <p:cNvSpPr/>
            <p:nvPr/>
          </p:nvSpPr>
          <p:spPr bwMode="auto">
            <a:xfrm>
              <a:off x="519944" y="1785444"/>
              <a:ext cx="6369104" cy="3770705"/>
            </a:xfrm>
            <a:prstGeom prst="roundRect">
              <a:avLst>
                <a:gd name="adj" fmla="val 2347"/>
              </a:avLst>
            </a:prstGeom>
            <a:solidFill>
              <a:schemeClr val="bg2">
                <a:lumMod val="20000"/>
                <a:lumOff val="80000"/>
                <a:alpha val="75000"/>
              </a:schemeClr>
            </a:solidFill>
            <a:ln>
              <a:noFill/>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1"/>
                </a:solidFill>
                <a:latin typeface="Segoe UI" pitchFamily="34" charset="0"/>
              </a:endParaRPr>
            </a:p>
          </p:txBody>
        </p:sp>
        <p:sp>
          <p:nvSpPr>
            <p:cNvPr id="47" name="TextBox 46"/>
            <p:cNvSpPr txBox="1"/>
            <p:nvPr/>
          </p:nvSpPr>
          <p:spPr>
            <a:xfrm>
              <a:off x="574256" y="1843465"/>
              <a:ext cx="2365472" cy="781336"/>
            </a:xfrm>
            <a:prstGeom prst="rect">
              <a:avLst/>
            </a:prstGeom>
            <a:noFill/>
            <a:ln>
              <a:noFill/>
            </a:ln>
            <a:effectLst/>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r>
                <a:rPr lang="en-US" sz="2200" dirty="0" smtClean="0">
                  <a:solidFill>
                    <a:schemeClr val="bg1"/>
                  </a:solidFill>
                  <a:latin typeface="Segoe UI" pitchFamily="34" charset="0"/>
                </a:rPr>
                <a:t>Service Instance</a:t>
              </a:r>
            </a:p>
          </p:txBody>
        </p:sp>
      </p:grpSp>
      <p:grpSp>
        <p:nvGrpSpPr>
          <p:cNvPr id="12" name="Group 11"/>
          <p:cNvGrpSpPr/>
          <p:nvPr/>
        </p:nvGrpSpPr>
        <p:grpSpPr>
          <a:xfrm>
            <a:off x="6791134" y="3035312"/>
            <a:ext cx="1595802" cy="1925380"/>
            <a:chOff x="8860275" y="2641208"/>
            <a:chExt cx="2126813" cy="1925380"/>
          </a:xfrm>
        </p:grpSpPr>
        <p:sp>
          <p:nvSpPr>
            <p:cNvPr id="81" name="Rounded Rectangle 80"/>
            <p:cNvSpPr/>
            <p:nvPr/>
          </p:nvSpPr>
          <p:spPr bwMode="auto">
            <a:xfrm>
              <a:off x="8860275" y="2641208"/>
              <a:ext cx="2126813" cy="1925380"/>
            </a:xfrm>
            <a:prstGeom prst="roundRect">
              <a:avLst/>
            </a:prstGeom>
            <a:ln>
              <a:headEnd type="none" w="med" len="med"/>
              <a:tailEnd type="none" w="med" len="med"/>
            </a:ln>
            <a:scene3d>
              <a:camera prst="orthographicFront">
                <a:rot lat="0" lon="0" rev="0"/>
              </a:camera>
              <a:lightRig rig="threePt" dir="t">
                <a:rot lat="0" lon="0" rev="20400000"/>
              </a:lightRig>
            </a:scene3d>
            <a:sp3d contourW="6350">
              <a:contourClr>
                <a:schemeClr val="accent4">
                  <a:shade val="25000"/>
                  <a:satMod val="15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chemeClr val="bg1"/>
                </a:solidFill>
                <a:latin typeface="Segoe UI" pitchFamily="34" charset="0"/>
              </a:endParaRPr>
            </a:p>
          </p:txBody>
        </p:sp>
        <p:sp>
          <p:nvSpPr>
            <p:cNvPr id="83" name="TextBox 82"/>
            <p:cNvSpPr txBox="1"/>
            <p:nvPr/>
          </p:nvSpPr>
          <p:spPr>
            <a:xfrm>
              <a:off x="9222136" y="4027806"/>
              <a:ext cx="1417877" cy="276999"/>
            </a:xfrm>
            <a:prstGeom prst="rect">
              <a:avLst/>
            </a:prstGeom>
            <a:ln/>
            <a:scene3d>
              <a:camera prst="orthographicFront">
                <a:rot lat="0" lon="0" rev="0"/>
              </a:camera>
              <a:lightRig rig="threePt" dir="t">
                <a:rot lat="0" lon="0" rev="20400000"/>
              </a:lightRig>
            </a:scene3d>
            <a:sp3d contourW="6350">
              <a:contourClr>
                <a:schemeClr val="accent6">
                  <a:shade val="25000"/>
                  <a:satMod val="150000"/>
                </a:schemeClr>
              </a:contourClr>
            </a:sp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defPPr>
                <a:defRPr lang="en-US"/>
              </a:defPPr>
              <a:lvl1pPr algn="ctr">
                <a:defRPr>
                  <a:solidFill>
                    <a:schemeClr val="tx1"/>
                  </a:solidFill>
                  <a:latin typeface="Segoe Light"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latin typeface="Segoe UI" pitchFamily="34" charset="0"/>
                </a:rPr>
                <a:t>WS08 R2</a:t>
              </a:r>
            </a:p>
          </p:txBody>
        </p:sp>
        <p:sp>
          <p:nvSpPr>
            <p:cNvPr id="87" name="TextBox 86"/>
            <p:cNvSpPr txBox="1"/>
            <p:nvPr/>
          </p:nvSpPr>
          <p:spPr>
            <a:xfrm>
              <a:off x="9222138" y="3266046"/>
              <a:ext cx="1417875" cy="430887"/>
            </a:xfrm>
            <a:prstGeom prst="rect">
              <a:avLst/>
            </a:prstGeom>
            <a:ln/>
            <a:scene3d>
              <a:camera prst="orthographicFront">
                <a:rot lat="0" lon="0" rev="0"/>
              </a:camera>
              <a:lightRig rig="threePt" dir="t">
                <a:rot lat="0" lon="0" rev="20400000"/>
              </a:lightRig>
            </a:scene3d>
            <a:sp3d contourW="6350">
              <a:contourClr>
                <a:schemeClr val="accent2">
                  <a:shade val="25000"/>
                  <a:satMod val="150000"/>
                </a:schemeClr>
              </a:contourClr>
            </a:sp3d>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defPPr>
                <a:defRPr lang="en-US"/>
              </a:defPPr>
              <a:lvl1pPr algn="ctr">
                <a:defRPr sz="1400">
                  <a:solidFill>
                    <a:schemeClr val="tx1"/>
                  </a:solidFill>
                  <a:latin typeface="Segoe Light"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latin typeface="Segoe UI" pitchFamily="34" charset="0"/>
                </a:rPr>
                <a:t>Server App-V Package</a:t>
              </a:r>
            </a:p>
          </p:txBody>
        </p:sp>
        <p:sp>
          <p:nvSpPr>
            <p:cNvPr id="89" name="TextBox 88"/>
            <p:cNvSpPr txBox="1"/>
            <p:nvPr/>
          </p:nvSpPr>
          <p:spPr>
            <a:xfrm>
              <a:off x="8962885" y="2799546"/>
              <a:ext cx="1669735" cy="276999"/>
            </a:xfrm>
            <a:prstGeom prst="rect">
              <a:avLst/>
            </a:prstGeom>
            <a:no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r>
                <a:rPr lang="en-US" sz="1800" dirty="0" smtClean="0">
                  <a:latin typeface="Segoe UI" pitchFamily="34" charset="0"/>
                </a:rPr>
                <a:t>Machine02</a:t>
              </a:r>
              <a:endParaRPr lang="en-US" sz="1800" dirty="0">
                <a:latin typeface="Segoe UI" pitchFamily="34" charset="0"/>
              </a:endParaRPr>
            </a:p>
          </p:txBody>
        </p:sp>
        <p:sp>
          <p:nvSpPr>
            <p:cNvPr id="93" name="TextBox 92"/>
            <p:cNvSpPr txBox="1"/>
            <p:nvPr/>
          </p:nvSpPr>
          <p:spPr>
            <a:xfrm>
              <a:off x="9222138" y="3768960"/>
              <a:ext cx="1417875" cy="215444"/>
            </a:xfrm>
            <a:prstGeom prst="rect">
              <a:avLst/>
            </a:prstGeom>
            <a:solidFill>
              <a:schemeClr val="tx2"/>
            </a:solidFill>
            <a:ln>
              <a:solidFill>
                <a:schemeClr val="tx2"/>
              </a:solidFill>
            </a:ln>
            <a:scene3d>
              <a:camera prst="orthographicFront">
                <a:rot lat="0" lon="0" rev="0"/>
              </a:camera>
              <a:lightRig rig="threePt" dir="t">
                <a:rot lat="0" lon="0" rev="20400000"/>
              </a:lightRig>
            </a:scene3d>
            <a:sp3d contourW="6350">
              <a:contourClr>
                <a:schemeClr val="accent3">
                  <a:shade val="25000"/>
                  <a:satMod val="150000"/>
                </a:schemeClr>
              </a:contourClr>
            </a:sp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defPPr>
                <a:defRPr lang="en-US"/>
              </a:defPPr>
              <a:lvl1pPr algn="ctr">
                <a:defRPr sz="1400">
                  <a:solidFill>
                    <a:schemeClr val="tx1"/>
                  </a:solidFill>
                  <a:latin typeface="Segoe Light"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latin typeface="Segoe UI" pitchFamily="34" charset="0"/>
                </a:rPr>
                <a:t>.NET 3.51</a:t>
              </a:r>
            </a:p>
          </p:txBody>
        </p:sp>
      </p:grpSp>
      <p:grpSp>
        <p:nvGrpSpPr>
          <p:cNvPr id="13" name="Group 12"/>
          <p:cNvGrpSpPr/>
          <p:nvPr/>
        </p:nvGrpSpPr>
        <p:grpSpPr>
          <a:xfrm>
            <a:off x="4747240" y="3081523"/>
            <a:ext cx="1595802" cy="1895256"/>
            <a:chOff x="5781795" y="2687419"/>
            <a:chExt cx="2126813" cy="1895256"/>
          </a:xfrm>
        </p:grpSpPr>
        <p:sp>
          <p:nvSpPr>
            <p:cNvPr id="64" name="Rounded Rectangle 63"/>
            <p:cNvSpPr/>
            <p:nvPr/>
          </p:nvSpPr>
          <p:spPr bwMode="auto">
            <a:xfrm>
              <a:off x="5781795" y="2687419"/>
              <a:ext cx="2126813" cy="1895256"/>
            </a:xfrm>
            <a:prstGeom prst="roundRect">
              <a:avLst/>
            </a:prstGeom>
            <a:ln>
              <a:headEnd type="none" w="med" len="med"/>
              <a:tailEnd type="none" w="med" len="med"/>
            </a:ln>
            <a:scene3d>
              <a:camera prst="orthographicFront">
                <a:rot lat="0" lon="0" rev="0"/>
              </a:camera>
              <a:lightRig rig="threePt" dir="t">
                <a:rot lat="0" lon="0" rev="20400000"/>
              </a:lightRig>
            </a:scene3d>
            <a:sp3d contourW="6350">
              <a:contourClr>
                <a:schemeClr val="accent4">
                  <a:shade val="25000"/>
                  <a:satMod val="15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1"/>
                </a:solidFill>
                <a:latin typeface="Segoe UI" pitchFamily="34" charset="0"/>
              </a:endParaRPr>
            </a:p>
          </p:txBody>
        </p:sp>
        <p:sp>
          <p:nvSpPr>
            <p:cNvPr id="66" name="TextBox 65"/>
            <p:cNvSpPr txBox="1"/>
            <p:nvPr/>
          </p:nvSpPr>
          <p:spPr>
            <a:xfrm>
              <a:off x="6136263" y="3580103"/>
              <a:ext cx="1417877" cy="677108"/>
            </a:xfrm>
            <a:prstGeom prst="rect">
              <a:avLst/>
            </a:prstGeom>
            <a:ln/>
            <a:scene3d>
              <a:camera prst="orthographicFront">
                <a:rot lat="0" lon="0" rev="0"/>
              </a:camera>
              <a:lightRig rig="threePt" dir="t">
                <a:rot lat="0" lon="0" rev="20400000"/>
              </a:lightRig>
            </a:scene3d>
            <a:sp3d contourW="6350">
              <a:contourClr>
                <a:schemeClr val="accent6">
                  <a:shade val="25000"/>
                  <a:satMod val="150000"/>
                </a:schemeClr>
              </a:contourClr>
            </a:sp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p>
              <a:pPr algn="ctr"/>
              <a:r>
                <a:rPr lang="en-US" sz="2200" dirty="0" smtClean="0">
                  <a:solidFill>
                    <a:schemeClr val="tx1"/>
                  </a:solidFill>
                  <a:latin typeface="Segoe UI" pitchFamily="34" charset="0"/>
                </a:rPr>
                <a:t>WS08 R2</a:t>
              </a:r>
            </a:p>
          </p:txBody>
        </p:sp>
        <p:sp>
          <p:nvSpPr>
            <p:cNvPr id="68" name="TextBox 67"/>
            <p:cNvSpPr txBox="1"/>
            <p:nvPr/>
          </p:nvSpPr>
          <p:spPr>
            <a:xfrm>
              <a:off x="5884405" y="2808238"/>
              <a:ext cx="1669735" cy="307777"/>
            </a:xfrm>
            <a:prstGeom prst="rect">
              <a:avLst/>
            </a:prstGeom>
            <a:no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r>
                <a:rPr lang="en-US" sz="2000" dirty="0" smtClean="0">
                  <a:latin typeface="Segoe UI" pitchFamily="34" charset="0"/>
                </a:rPr>
                <a:t>Machine01</a:t>
              </a:r>
              <a:endParaRPr lang="en-US" sz="2000" dirty="0">
                <a:latin typeface="Segoe UI" pitchFamily="34" charset="0"/>
              </a:endParaRPr>
            </a:p>
          </p:txBody>
        </p:sp>
      </p:grpSp>
      <p:grpSp>
        <p:nvGrpSpPr>
          <p:cNvPr id="11" name="Group 10"/>
          <p:cNvGrpSpPr/>
          <p:nvPr/>
        </p:nvGrpSpPr>
        <p:grpSpPr>
          <a:xfrm>
            <a:off x="4750113" y="3101554"/>
            <a:ext cx="1595802" cy="1880849"/>
            <a:chOff x="5808265" y="4572289"/>
            <a:chExt cx="2126813" cy="1880849"/>
          </a:xfrm>
        </p:grpSpPr>
        <p:sp>
          <p:nvSpPr>
            <p:cNvPr id="34" name="Rounded Rectangle 33"/>
            <p:cNvSpPr/>
            <p:nvPr/>
          </p:nvSpPr>
          <p:spPr bwMode="auto">
            <a:xfrm>
              <a:off x="5808265" y="4572289"/>
              <a:ext cx="2126813" cy="1880849"/>
            </a:xfrm>
            <a:prstGeom prst="roundRect">
              <a:avLst/>
            </a:prstGeom>
            <a:ln>
              <a:headEnd type="none" w="med" len="med"/>
              <a:tailEnd type="none" w="med" len="med"/>
            </a:ln>
            <a:scene3d>
              <a:camera prst="orthographicFront">
                <a:rot lat="0" lon="0" rev="0"/>
              </a:camera>
              <a:lightRig rig="threePt" dir="t">
                <a:rot lat="0" lon="0" rev="20400000"/>
              </a:lightRig>
            </a:scene3d>
            <a:sp3d contourW="6350">
              <a:contourClr>
                <a:schemeClr val="accent4">
                  <a:shade val="25000"/>
                  <a:satMod val="15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1"/>
                </a:solidFill>
                <a:latin typeface="Segoe UI" pitchFamily="34" charset="0"/>
              </a:endParaRPr>
            </a:p>
          </p:txBody>
        </p:sp>
        <p:sp>
          <p:nvSpPr>
            <p:cNvPr id="67" name="TextBox 66"/>
            <p:cNvSpPr txBox="1"/>
            <p:nvPr/>
          </p:nvSpPr>
          <p:spPr>
            <a:xfrm>
              <a:off x="6150230" y="5173295"/>
              <a:ext cx="1417875" cy="430887"/>
            </a:xfrm>
            <a:prstGeom prst="rect">
              <a:avLst/>
            </a:prstGeom>
            <a:ln/>
            <a:scene3d>
              <a:camera prst="orthographicFront">
                <a:rot lat="0" lon="0" rev="0"/>
              </a:camera>
              <a:lightRig rig="threePt" dir="t">
                <a:rot lat="0" lon="0" rev="20400000"/>
              </a:lightRig>
            </a:scene3d>
            <a:sp3d contourW="6350">
              <a:contourClr>
                <a:schemeClr val="accent2">
                  <a:shade val="25000"/>
                  <a:satMod val="150000"/>
                </a:schemeClr>
              </a:contourClr>
            </a:sp3d>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p>
              <a:pPr algn="ctr"/>
              <a:r>
                <a:rPr lang="en-US" sz="1400" dirty="0" smtClean="0">
                  <a:solidFill>
                    <a:schemeClr val="tx1"/>
                  </a:solidFill>
                  <a:latin typeface="Segoe UI" pitchFamily="34" charset="0"/>
                </a:rPr>
                <a:t>Server App-V Package</a:t>
              </a:r>
            </a:p>
          </p:txBody>
        </p:sp>
        <p:sp>
          <p:nvSpPr>
            <p:cNvPr id="63" name="TextBox 62"/>
            <p:cNvSpPr txBox="1"/>
            <p:nvPr/>
          </p:nvSpPr>
          <p:spPr>
            <a:xfrm>
              <a:off x="6150230" y="5671409"/>
              <a:ext cx="1417875" cy="215444"/>
            </a:xfrm>
            <a:prstGeom prst="rect">
              <a:avLst/>
            </a:prstGeom>
            <a:solidFill>
              <a:schemeClr val="tx2"/>
            </a:solidFill>
            <a:ln>
              <a:solidFill>
                <a:schemeClr val="tx2"/>
              </a:solidFill>
            </a:ln>
            <a:scene3d>
              <a:camera prst="orthographicFront">
                <a:rot lat="0" lon="0" rev="0"/>
              </a:camera>
              <a:lightRig rig="threePt" dir="t">
                <a:rot lat="0" lon="0" rev="20400000"/>
              </a:lightRig>
            </a:scene3d>
            <a:sp3d contourW="6350">
              <a:contourClr>
                <a:schemeClr val="accent3">
                  <a:shade val="25000"/>
                  <a:satMod val="150000"/>
                </a:schemeClr>
              </a:contourClr>
            </a:sp3d>
          </p:spPr>
          <p:style>
            <a:lnRef idx="0">
              <a:schemeClr val="accent3"/>
            </a:lnRef>
            <a:fillRef idx="3">
              <a:schemeClr val="accent3"/>
            </a:fillRef>
            <a:effectRef idx="3">
              <a:schemeClr val="accent3"/>
            </a:effectRef>
            <a:fontRef idx="minor">
              <a:schemeClr val="lt1"/>
            </a:fontRef>
          </p:style>
          <p:txBody>
            <a:bodyPr wrap="square" lIns="0" tIns="0" rIns="0" bIns="0" rtlCol="0">
              <a:spAutoFit/>
            </a:bodyPr>
            <a:lstStyle/>
            <a:p>
              <a:pPr algn="ctr"/>
              <a:r>
                <a:rPr lang="en-US" sz="1400" dirty="0" smtClean="0">
                  <a:solidFill>
                    <a:schemeClr val="tx1"/>
                  </a:solidFill>
                  <a:latin typeface="Segoe UI" pitchFamily="34" charset="0"/>
                </a:rPr>
                <a:t>.NET 3.51</a:t>
              </a:r>
            </a:p>
          </p:txBody>
        </p:sp>
        <p:sp>
          <p:nvSpPr>
            <p:cNvPr id="35" name="TextBox 34"/>
            <p:cNvSpPr txBox="1"/>
            <p:nvPr/>
          </p:nvSpPr>
          <p:spPr>
            <a:xfrm>
              <a:off x="6150228" y="5932555"/>
              <a:ext cx="1417877" cy="276999"/>
            </a:xfrm>
            <a:prstGeom prst="rect">
              <a:avLst/>
            </a:prstGeom>
            <a:ln/>
            <a:scene3d>
              <a:camera prst="orthographicFront">
                <a:rot lat="0" lon="0" rev="0"/>
              </a:camera>
              <a:lightRig rig="threePt" dir="t">
                <a:rot lat="0" lon="0" rev="20400000"/>
              </a:lightRig>
            </a:scene3d>
            <a:sp3d contourW="6350">
              <a:contourClr>
                <a:schemeClr val="accent6">
                  <a:shade val="25000"/>
                  <a:satMod val="150000"/>
                </a:schemeClr>
              </a:contourClr>
            </a:sp3d>
          </p:spPr>
          <p:style>
            <a:lnRef idx="0">
              <a:schemeClr val="accent6"/>
            </a:lnRef>
            <a:fillRef idx="3">
              <a:schemeClr val="accent6"/>
            </a:fillRef>
            <a:effectRef idx="3">
              <a:schemeClr val="accent6"/>
            </a:effectRef>
            <a:fontRef idx="minor">
              <a:schemeClr val="lt1"/>
            </a:fontRef>
          </p:style>
          <p:txBody>
            <a:bodyPr wrap="square" lIns="0" tIns="0" rIns="0" bIns="0" rtlCol="0">
              <a:spAutoFit/>
            </a:bodyPr>
            <a:lstStyle/>
            <a:p>
              <a:pPr algn="ctr"/>
              <a:r>
                <a:rPr lang="en-US" dirty="0" smtClean="0">
                  <a:solidFill>
                    <a:schemeClr val="tx1"/>
                  </a:solidFill>
                  <a:latin typeface="Segoe UI" pitchFamily="34" charset="0"/>
                </a:rPr>
                <a:t>WS08 R2</a:t>
              </a:r>
            </a:p>
          </p:txBody>
        </p:sp>
        <p:sp>
          <p:nvSpPr>
            <p:cNvPr id="36" name="TextBox 35"/>
            <p:cNvSpPr txBox="1"/>
            <p:nvPr/>
          </p:nvSpPr>
          <p:spPr>
            <a:xfrm>
              <a:off x="5910875" y="4693109"/>
              <a:ext cx="1669735" cy="276999"/>
            </a:xfrm>
            <a:prstGeom prst="rect">
              <a:avLst/>
            </a:prstGeom>
            <a:noFill/>
            <a:ln>
              <a:noFill/>
            </a:ln>
            <a:effectLst/>
            <a:scene3d>
              <a:camera prst="orthographicFront"/>
              <a:lightRig rig="threePt" dir="t"/>
            </a:scene3d>
            <a:sp3d/>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defPPr>
                <a:defRPr lang="en-US"/>
              </a:defPPr>
              <a:lvl1pPr>
                <a:defRPr sz="2200">
                  <a:solidFill>
                    <a:schemeClr val="bg1"/>
                  </a:solidFill>
                  <a:latin typeface="Segoe Light" pitchFamily="34" charset="0"/>
                </a:defRPr>
              </a:lvl1pPr>
            </a:lstStyle>
            <a:p>
              <a:r>
                <a:rPr lang="en-US" sz="1800" dirty="0" smtClean="0">
                  <a:latin typeface="Segoe UI" pitchFamily="34" charset="0"/>
                </a:rPr>
                <a:t>Machine01</a:t>
              </a:r>
              <a:endParaRPr lang="en-US" sz="1800" dirty="0">
                <a:latin typeface="Segoe UI" pitchFamily="34" charset="0"/>
              </a:endParaRPr>
            </a:p>
          </p:txBody>
        </p:sp>
      </p:grpSp>
      <p:pic>
        <p:nvPicPr>
          <p:cNvPr id="42" name="Picture 2" descr="O:\Wunderman\CLIENTS\Microsoft\_SMIC_FY11\SMIC1062 TechEd 2011\Creative\Digital\2_concept\powerpoint\elements\teched11_powerpoint_logosmall.png"/>
          <p:cNvPicPr>
            <a:picLocks noChangeAspect="1" noChangeArrowheads="1"/>
          </p:cNvPicPr>
          <p:nvPr/>
        </p:nvPicPr>
        <p:blipFill>
          <a:blip r:embed="rId4" cstate="email"/>
          <a:srcRect/>
          <a:stretch>
            <a:fillRect/>
          </a:stretch>
        </p:blipFill>
        <p:spPr bwMode="auto">
          <a:xfrm>
            <a:off x="323528" y="6021288"/>
            <a:ext cx="1475656" cy="671279"/>
          </a:xfrm>
          <a:prstGeom prst="rect">
            <a:avLst/>
          </a:prstGeom>
          <a:noFill/>
        </p:spPr>
      </p:pic>
    </p:spTree>
    <p:custDataLst>
      <p:tags r:id="rId1"/>
    </p:custDataLst>
    <p:extLst>
      <p:ext uri="{BB962C8B-B14F-4D97-AF65-F5344CB8AC3E}">
        <p14:creationId xmlns:p14="http://schemas.microsoft.com/office/powerpoint/2010/main" val="8751164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dissolv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1"/>
                                        </p:tgtEl>
                                        <p:attrNameLst>
                                          <p:attrName>style.visibility</p:attrName>
                                        </p:attrNameLst>
                                      </p:cBhvr>
                                      <p:to>
                                        <p:strVal val="visible"/>
                                      </p:to>
                                    </p:set>
                                  </p:childTnLst>
                                </p:cTn>
                              </p:par>
                              <p:par>
                                <p:cTn id="16" presetID="9"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dissolve">
                                      <p:cBhvr>
                                        <p:cTn id="18" dur="500"/>
                                        <p:tgtEl>
                                          <p:spTgt spid="22"/>
                                        </p:tgtEl>
                                      </p:cBhvr>
                                    </p:animEffec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0"/>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13"/>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childTnLst>
                                    <p:set>
                                      <p:cBhvr>
                                        <p:cTn id="32" dur="1" fill="hold">
                                          <p:stCondLst>
                                            <p:cond delay="0"/>
                                          </p:stCondLst>
                                        </p:cTn>
                                        <p:tgtEl>
                                          <p:spTgt spid="10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22"/>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1"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5" name="Rounded Rectangle 3994"/>
          <p:cNvSpPr/>
          <p:nvPr/>
        </p:nvSpPr>
        <p:spPr bwMode="auto">
          <a:xfrm>
            <a:off x="7356178" y="5603465"/>
            <a:ext cx="1534191" cy="1114837"/>
          </a:xfrm>
          <a:prstGeom prst="roundRect">
            <a:avLst/>
          </a:prstGeom>
          <a:solidFill>
            <a:schemeClr val="tx2"/>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2" name="Title 1"/>
          <p:cNvSpPr>
            <a:spLocks noGrp="1"/>
          </p:cNvSpPr>
          <p:nvPr>
            <p:ph type="title"/>
          </p:nvPr>
        </p:nvSpPr>
        <p:spPr>
          <a:xfrm>
            <a:off x="389504" y="338962"/>
            <a:ext cx="8365390" cy="609398"/>
          </a:xfrm>
        </p:spPr>
        <p:txBody>
          <a:bodyPr/>
          <a:lstStyle/>
          <a:p>
            <a:r>
              <a:rPr lang="en-US" dirty="0" smtClean="0"/>
              <a:t>Service Template Components</a:t>
            </a:r>
            <a:endParaRPr lang="en-US" dirty="0"/>
          </a:p>
        </p:txBody>
      </p:sp>
      <p:sp>
        <p:nvSpPr>
          <p:cNvPr id="1455" name="Rounded Rectangle 1454"/>
          <p:cNvSpPr/>
          <p:nvPr/>
        </p:nvSpPr>
        <p:spPr bwMode="auto">
          <a:xfrm>
            <a:off x="4258280" y="1043610"/>
            <a:ext cx="1169022" cy="387626"/>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smtClean="0">
                <a:gradFill>
                  <a:gsLst>
                    <a:gs pos="0">
                      <a:srgbClr val="FFFFFF"/>
                    </a:gs>
                    <a:gs pos="100000">
                      <a:srgbClr val="FFFFFF"/>
                    </a:gs>
                  </a:gsLst>
                  <a:lin ang="5400000" scaled="0"/>
                </a:gradFill>
                <a:latin typeface="Segoe UI" pitchFamily="34" charset="0"/>
              </a:rPr>
              <a:t>Service Template</a:t>
            </a:r>
          </a:p>
        </p:txBody>
      </p:sp>
      <p:sp>
        <p:nvSpPr>
          <p:cNvPr id="1456" name="Rounded Rectangle 1455"/>
          <p:cNvSpPr/>
          <p:nvPr/>
        </p:nvSpPr>
        <p:spPr bwMode="auto">
          <a:xfrm>
            <a:off x="2746876" y="1883467"/>
            <a:ext cx="1169022" cy="473764"/>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smtClean="0">
                <a:gradFill>
                  <a:gsLst>
                    <a:gs pos="0">
                      <a:srgbClr val="FFFFFF"/>
                    </a:gs>
                    <a:gs pos="100000">
                      <a:srgbClr val="FFFFFF"/>
                    </a:gs>
                  </a:gsLst>
                  <a:lin ang="5400000" scaled="0"/>
                </a:gradFill>
                <a:latin typeface="Segoe UI" pitchFamily="34" charset="0"/>
              </a:rPr>
              <a:t>Computer Tier (1..n)</a:t>
            </a:r>
          </a:p>
        </p:txBody>
      </p:sp>
      <p:sp>
        <p:nvSpPr>
          <p:cNvPr id="1457" name="Rounded Rectangle 1456"/>
          <p:cNvSpPr/>
          <p:nvPr/>
        </p:nvSpPr>
        <p:spPr bwMode="auto">
          <a:xfrm>
            <a:off x="6727156" y="1883467"/>
            <a:ext cx="1169022" cy="473764"/>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smtClean="0">
                <a:gradFill>
                  <a:gsLst>
                    <a:gs pos="0">
                      <a:srgbClr val="FFFFFF"/>
                    </a:gs>
                    <a:gs pos="100000">
                      <a:srgbClr val="FFFFFF"/>
                    </a:gs>
                  </a:gsLst>
                  <a:lin ang="5400000" scaled="0"/>
                </a:gradFill>
                <a:latin typeface="Segoe UI" pitchFamily="34" charset="0"/>
              </a:rPr>
              <a:t>Application Host Profile (1…n)</a:t>
            </a:r>
          </a:p>
        </p:txBody>
      </p:sp>
      <p:cxnSp>
        <p:nvCxnSpPr>
          <p:cNvPr id="3983" name="Straight Arrow Connector 3982"/>
          <p:cNvCxnSpPr>
            <a:stCxn id="1455" idx="2"/>
            <a:endCxn id="1456" idx="0"/>
          </p:cNvCxnSpPr>
          <p:nvPr/>
        </p:nvCxnSpPr>
        <p:spPr>
          <a:xfrm flipH="1">
            <a:off x="3331387" y="1431237"/>
            <a:ext cx="1511404" cy="452231"/>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85" name="Straight Arrow Connector 3984"/>
          <p:cNvCxnSpPr>
            <a:stCxn id="1455" idx="2"/>
            <a:endCxn id="1457" idx="0"/>
          </p:cNvCxnSpPr>
          <p:nvPr/>
        </p:nvCxnSpPr>
        <p:spPr>
          <a:xfrm>
            <a:off x="4842791" y="1431237"/>
            <a:ext cx="2468876" cy="452231"/>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62" name="Rounded Rectangle 1461"/>
          <p:cNvSpPr/>
          <p:nvPr/>
        </p:nvSpPr>
        <p:spPr bwMode="auto">
          <a:xfrm>
            <a:off x="1051519" y="1883467"/>
            <a:ext cx="999317" cy="473764"/>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Load Balancer Template</a:t>
            </a:r>
          </a:p>
        </p:txBody>
      </p:sp>
      <p:cxnSp>
        <p:nvCxnSpPr>
          <p:cNvPr id="1463" name="Straight Arrow Connector 1462"/>
          <p:cNvCxnSpPr>
            <a:stCxn id="1456" idx="1"/>
            <a:endCxn id="1462" idx="3"/>
          </p:cNvCxnSpPr>
          <p:nvPr/>
        </p:nvCxnSpPr>
        <p:spPr>
          <a:xfrm flipH="1">
            <a:off x="2050836" y="2120349"/>
            <a:ext cx="696040" cy="0"/>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65" name="Rounded Rectangle 1464"/>
          <p:cNvSpPr/>
          <p:nvPr/>
        </p:nvSpPr>
        <p:spPr bwMode="auto">
          <a:xfrm>
            <a:off x="2746876" y="2874067"/>
            <a:ext cx="1169022" cy="404191"/>
          </a:xfrm>
          <a:prstGeom prst="roundRect">
            <a:avLst>
              <a:gd name="adj" fmla="val 0"/>
            </a:avLst>
          </a:prstGeom>
          <a:solidFill>
            <a:schemeClr val="bg2"/>
          </a:solidFill>
          <a:ln>
            <a:solidFill>
              <a:schemeClr val="bg2"/>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VM Template</a:t>
            </a:r>
          </a:p>
        </p:txBody>
      </p:sp>
      <p:sp>
        <p:nvSpPr>
          <p:cNvPr id="1466" name="Rounded Rectangle 1465"/>
          <p:cNvSpPr/>
          <p:nvPr/>
        </p:nvSpPr>
        <p:spPr bwMode="auto">
          <a:xfrm>
            <a:off x="1051520" y="2874067"/>
            <a:ext cx="999317" cy="404191"/>
          </a:xfrm>
          <a:prstGeom prst="roundRect">
            <a:avLst>
              <a:gd name="adj" fmla="val 0"/>
            </a:avLst>
          </a:prstGeom>
          <a:solidFill>
            <a:schemeClr val="bg2"/>
          </a:solidFill>
          <a:ln>
            <a:solidFill>
              <a:schemeClr val="bg2"/>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VHDs</a:t>
            </a:r>
          </a:p>
        </p:txBody>
      </p:sp>
      <p:cxnSp>
        <p:nvCxnSpPr>
          <p:cNvPr id="1469" name="Straight Arrow Connector 1468"/>
          <p:cNvCxnSpPr/>
          <p:nvPr/>
        </p:nvCxnSpPr>
        <p:spPr>
          <a:xfrm flipH="1">
            <a:off x="2053323" y="3067869"/>
            <a:ext cx="696040" cy="0"/>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90" name="Straight Arrow Connector 3989"/>
          <p:cNvCxnSpPr>
            <a:stCxn id="1456" idx="2"/>
            <a:endCxn id="1465" idx="0"/>
          </p:cNvCxnSpPr>
          <p:nvPr/>
        </p:nvCxnSpPr>
        <p:spPr>
          <a:xfrm>
            <a:off x="3331387" y="2357232"/>
            <a:ext cx="0" cy="516835"/>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73" name="Rounded Rectangle 1472"/>
          <p:cNvSpPr/>
          <p:nvPr/>
        </p:nvSpPr>
        <p:spPr bwMode="auto">
          <a:xfrm>
            <a:off x="1450913" y="4092712"/>
            <a:ext cx="788434" cy="404191"/>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50" dirty="0">
                <a:gradFill>
                  <a:gsLst>
                    <a:gs pos="0">
                      <a:srgbClr val="FFFFFF"/>
                    </a:gs>
                    <a:gs pos="100000">
                      <a:srgbClr val="FFFFFF"/>
                    </a:gs>
                  </a:gsLst>
                  <a:lin ang="5400000" scaled="0"/>
                </a:gradFill>
                <a:latin typeface="Segoe UI" pitchFamily="34" charset="0"/>
              </a:rPr>
              <a:t>Application Profile</a:t>
            </a:r>
          </a:p>
        </p:txBody>
      </p:sp>
      <p:sp>
        <p:nvSpPr>
          <p:cNvPr id="1474" name="Rounded Rectangle 1473"/>
          <p:cNvSpPr/>
          <p:nvPr/>
        </p:nvSpPr>
        <p:spPr bwMode="auto">
          <a:xfrm>
            <a:off x="2448989" y="3851967"/>
            <a:ext cx="788434" cy="404191"/>
          </a:xfrm>
          <a:prstGeom prst="roundRect">
            <a:avLst>
              <a:gd name="adj" fmla="val 0"/>
            </a:avLst>
          </a:prstGeom>
          <a:solidFill>
            <a:schemeClr val="bg2"/>
          </a:solidFill>
          <a:ln>
            <a:solidFill>
              <a:schemeClr val="bg2"/>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Hardware Profile</a:t>
            </a:r>
          </a:p>
        </p:txBody>
      </p:sp>
      <p:sp>
        <p:nvSpPr>
          <p:cNvPr id="1475" name="Rounded Rectangle 1474"/>
          <p:cNvSpPr/>
          <p:nvPr/>
        </p:nvSpPr>
        <p:spPr bwMode="auto">
          <a:xfrm>
            <a:off x="3460317" y="3851967"/>
            <a:ext cx="788434" cy="404191"/>
          </a:xfrm>
          <a:prstGeom prst="roundRect">
            <a:avLst>
              <a:gd name="adj" fmla="val 0"/>
            </a:avLst>
          </a:prstGeom>
          <a:solidFill>
            <a:schemeClr val="bg2"/>
          </a:solidFill>
          <a:ln>
            <a:solidFill>
              <a:schemeClr val="bg2"/>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Guest OS Profile</a:t>
            </a:r>
          </a:p>
        </p:txBody>
      </p:sp>
      <p:sp>
        <p:nvSpPr>
          <p:cNvPr id="1476" name="Rounded Rectangle 1475"/>
          <p:cNvSpPr/>
          <p:nvPr/>
        </p:nvSpPr>
        <p:spPr bwMode="auto">
          <a:xfrm>
            <a:off x="4458444" y="3855833"/>
            <a:ext cx="788434" cy="404191"/>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000" dirty="0">
                <a:gradFill>
                  <a:gsLst>
                    <a:gs pos="0">
                      <a:srgbClr val="FFFFFF"/>
                    </a:gs>
                    <a:gs pos="100000">
                      <a:srgbClr val="FFFFFF"/>
                    </a:gs>
                  </a:gsLst>
                  <a:lin ang="5400000" scaled="0"/>
                </a:gradFill>
                <a:latin typeface="Segoe UI" pitchFamily="34" charset="0"/>
              </a:rPr>
              <a:t>SQL Profile</a:t>
            </a:r>
          </a:p>
        </p:txBody>
      </p:sp>
      <p:sp>
        <p:nvSpPr>
          <p:cNvPr id="1478" name="Rounded Rectangle 1477"/>
          <p:cNvSpPr/>
          <p:nvPr/>
        </p:nvSpPr>
        <p:spPr bwMode="auto">
          <a:xfrm>
            <a:off x="1450913" y="4825446"/>
            <a:ext cx="788434" cy="538923"/>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Application </a:t>
            </a:r>
            <a:r>
              <a:rPr lang="en-US" sz="900" dirty="0" smtClean="0">
                <a:gradFill>
                  <a:gsLst>
                    <a:gs pos="0">
                      <a:srgbClr val="FFFFFF"/>
                    </a:gs>
                    <a:gs pos="100000">
                      <a:srgbClr val="FFFFFF"/>
                    </a:gs>
                  </a:gsLst>
                  <a:lin ang="5400000" scaled="0"/>
                </a:gradFill>
                <a:latin typeface="Segoe UI" pitchFamily="34" charset="0"/>
              </a:rPr>
              <a:t>Deployment (1..n)</a:t>
            </a:r>
            <a:endParaRPr lang="en-US" sz="900" dirty="0">
              <a:gradFill>
                <a:gsLst>
                  <a:gs pos="0">
                    <a:srgbClr val="FFFFFF"/>
                  </a:gs>
                  <a:gs pos="100000">
                    <a:srgbClr val="FFFFFF"/>
                  </a:gs>
                </a:gsLst>
                <a:lin ang="5400000" scaled="0"/>
              </a:gradFill>
              <a:latin typeface="Segoe UI" pitchFamily="34" charset="0"/>
            </a:endParaRPr>
          </a:p>
        </p:txBody>
      </p:sp>
      <p:sp>
        <p:nvSpPr>
          <p:cNvPr id="1479" name="Rounded Rectangle 1478"/>
          <p:cNvSpPr/>
          <p:nvPr/>
        </p:nvSpPr>
        <p:spPr bwMode="auto">
          <a:xfrm>
            <a:off x="4458444" y="4719433"/>
            <a:ext cx="788434" cy="404191"/>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880" dirty="0">
                <a:gradFill>
                  <a:gsLst>
                    <a:gs pos="0">
                      <a:srgbClr val="FFFFFF"/>
                    </a:gs>
                    <a:gs pos="100000">
                      <a:srgbClr val="FFFFFF"/>
                    </a:gs>
                  </a:gsLst>
                  <a:lin ang="5400000" scaled="0"/>
                </a:gradFill>
                <a:latin typeface="Segoe UI" pitchFamily="34" charset="0"/>
              </a:rPr>
              <a:t>SQL Deployment</a:t>
            </a:r>
          </a:p>
        </p:txBody>
      </p:sp>
      <p:sp>
        <p:nvSpPr>
          <p:cNvPr id="1480" name="Rounded Rectangle 1479"/>
          <p:cNvSpPr/>
          <p:nvPr/>
        </p:nvSpPr>
        <p:spPr bwMode="auto">
          <a:xfrm>
            <a:off x="304517" y="4090505"/>
            <a:ext cx="788434" cy="404191"/>
          </a:xfrm>
          <a:prstGeom prst="roundRect">
            <a:avLst>
              <a:gd name="adj" fmla="val 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900" dirty="0">
                <a:solidFill>
                  <a:schemeClr val="bg1"/>
                </a:solidFill>
                <a:latin typeface="Segoe UI" pitchFamily="34" charset="0"/>
              </a:rPr>
              <a:t>Pre/Post Install GCEs</a:t>
            </a:r>
          </a:p>
        </p:txBody>
      </p:sp>
      <p:sp>
        <p:nvSpPr>
          <p:cNvPr id="1481" name="Rounded Rectangle 1480"/>
          <p:cNvSpPr/>
          <p:nvPr/>
        </p:nvSpPr>
        <p:spPr bwMode="auto">
          <a:xfrm>
            <a:off x="304517" y="4898337"/>
            <a:ext cx="788434" cy="404191"/>
          </a:xfrm>
          <a:prstGeom prst="roundRect">
            <a:avLst>
              <a:gd name="adj" fmla="val 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900" dirty="0">
                <a:solidFill>
                  <a:schemeClr val="bg1"/>
                </a:solidFill>
                <a:latin typeface="Segoe UI" pitchFamily="34" charset="0"/>
              </a:rPr>
              <a:t>Pre/Post Install GCEs</a:t>
            </a:r>
          </a:p>
        </p:txBody>
      </p:sp>
      <p:sp>
        <p:nvSpPr>
          <p:cNvPr id="1487" name="Rounded Rectangle 1486"/>
          <p:cNvSpPr/>
          <p:nvPr/>
        </p:nvSpPr>
        <p:spPr bwMode="auto">
          <a:xfrm>
            <a:off x="6920637" y="2959101"/>
            <a:ext cx="788434" cy="404191"/>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Application Profile</a:t>
            </a:r>
          </a:p>
        </p:txBody>
      </p:sp>
      <p:sp>
        <p:nvSpPr>
          <p:cNvPr id="1488" name="Rounded Rectangle 1487"/>
          <p:cNvSpPr/>
          <p:nvPr/>
        </p:nvSpPr>
        <p:spPr bwMode="auto">
          <a:xfrm>
            <a:off x="6920637" y="3826567"/>
            <a:ext cx="788434" cy="404191"/>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880" dirty="0">
                <a:gradFill>
                  <a:gsLst>
                    <a:gs pos="0">
                      <a:srgbClr val="FFFFFF"/>
                    </a:gs>
                    <a:gs pos="100000">
                      <a:srgbClr val="FFFFFF"/>
                    </a:gs>
                  </a:gsLst>
                  <a:lin ang="5400000" scaled="0"/>
                </a:gradFill>
                <a:latin typeface="Segoe UI" pitchFamily="34" charset="0"/>
              </a:rPr>
              <a:t>SQL DAC Deployment</a:t>
            </a:r>
          </a:p>
        </p:txBody>
      </p:sp>
      <p:sp>
        <p:nvSpPr>
          <p:cNvPr id="1493" name="Rounded Rectangle 1492"/>
          <p:cNvSpPr/>
          <p:nvPr/>
        </p:nvSpPr>
        <p:spPr bwMode="auto">
          <a:xfrm>
            <a:off x="7478865" y="6099596"/>
            <a:ext cx="175536" cy="199883"/>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200" dirty="0">
              <a:gradFill>
                <a:gsLst>
                  <a:gs pos="0">
                    <a:srgbClr val="FFFFFF"/>
                  </a:gs>
                  <a:gs pos="100000">
                    <a:srgbClr val="FFFFFF"/>
                  </a:gs>
                </a:gsLst>
                <a:lin ang="5400000" scaled="0"/>
              </a:gradFill>
              <a:latin typeface="Segoe UI" pitchFamily="34" charset="0"/>
            </a:endParaRPr>
          </a:p>
        </p:txBody>
      </p:sp>
      <p:sp>
        <p:nvSpPr>
          <p:cNvPr id="1494" name="Rounded Rectangle 1493"/>
          <p:cNvSpPr/>
          <p:nvPr/>
        </p:nvSpPr>
        <p:spPr bwMode="auto">
          <a:xfrm>
            <a:off x="7474528" y="5807773"/>
            <a:ext cx="175536" cy="199883"/>
          </a:xfrm>
          <a:prstGeom prst="roundRect">
            <a:avLst>
              <a:gd name="adj" fmla="val 0"/>
            </a:avLst>
          </a:prstGeom>
          <a:solidFill>
            <a:schemeClr val="bg2"/>
          </a:solidFill>
          <a:ln>
            <a:solidFill>
              <a:schemeClr val="bg2"/>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200" dirty="0">
              <a:gradFill>
                <a:gsLst>
                  <a:gs pos="0">
                    <a:srgbClr val="FFFFFF"/>
                  </a:gs>
                  <a:gs pos="100000">
                    <a:srgbClr val="FFFFFF"/>
                  </a:gs>
                </a:gsLst>
                <a:lin ang="5400000" scaled="0"/>
              </a:gradFill>
              <a:latin typeface="Segoe UI" pitchFamily="34" charset="0"/>
            </a:endParaRPr>
          </a:p>
        </p:txBody>
      </p:sp>
      <p:sp>
        <p:nvSpPr>
          <p:cNvPr id="1495" name="Rounded Rectangle 1494"/>
          <p:cNvSpPr/>
          <p:nvPr/>
        </p:nvSpPr>
        <p:spPr bwMode="auto">
          <a:xfrm>
            <a:off x="7482865" y="6391418"/>
            <a:ext cx="175536" cy="199883"/>
          </a:xfrm>
          <a:prstGeom prst="roundRect">
            <a:avLst>
              <a:gd name="adj" fmla="val 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200" dirty="0">
              <a:solidFill>
                <a:schemeClr val="bg1"/>
              </a:solidFill>
              <a:latin typeface="Segoe UI" pitchFamily="34" charset="0"/>
            </a:endParaRPr>
          </a:p>
        </p:txBody>
      </p:sp>
      <p:sp>
        <p:nvSpPr>
          <p:cNvPr id="3994" name="TextBox 3993"/>
          <p:cNvSpPr txBox="1"/>
          <p:nvPr/>
        </p:nvSpPr>
        <p:spPr>
          <a:xfrm>
            <a:off x="7765930" y="5797827"/>
            <a:ext cx="1248317" cy="153888"/>
          </a:xfrm>
          <a:prstGeom prst="rect">
            <a:avLst/>
          </a:prstGeom>
          <a:noFill/>
        </p:spPr>
        <p:txBody>
          <a:bodyPr wrap="square" lIns="0" tIns="0" rIns="0" bIns="0" rtlCol="0">
            <a:spAutoFit/>
          </a:bodyPr>
          <a:lstStyle/>
          <a:p>
            <a:r>
              <a:rPr lang="en-US" sz="1000" dirty="0" smtClean="0">
                <a:gradFill>
                  <a:gsLst>
                    <a:gs pos="0">
                      <a:schemeClr val="tx1"/>
                    </a:gs>
                    <a:gs pos="86000">
                      <a:schemeClr val="tx1"/>
                    </a:gs>
                  </a:gsLst>
                  <a:lin ang="5400000" scaled="0"/>
                </a:gradFill>
                <a:latin typeface="Segoe UI" pitchFamily="34" charset="0"/>
              </a:rPr>
              <a:t>Existing objects</a:t>
            </a:r>
          </a:p>
        </p:txBody>
      </p:sp>
      <p:sp>
        <p:nvSpPr>
          <p:cNvPr id="1498" name="TextBox 1497"/>
          <p:cNvSpPr txBox="1"/>
          <p:nvPr/>
        </p:nvSpPr>
        <p:spPr>
          <a:xfrm>
            <a:off x="7767172" y="6109119"/>
            <a:ext cx="1248317" cy="153888"/>
          </a:xfrm>
          <a:prstGeom prst="rect">
            <a:avLst/>
          </a:prstGeom>
          <a:noFill/>
        </p:spPr>
        <p:txBody>
          <a:bodyPr wrap="square" lIns="0" tIns="0" rIns="0" bIns="0" rtlCol="0">
            <a:spAutoFit/>
          </a:bodyPr>
          <a:lstStyle/>
          <a:p>
            <a:r>
              <a:rPr lang="en-US" sz="1000" dirty="0" smtClean="0">
                <a:gradFill>
                  <a:gsLst>
                    <a:gs pos="0">
                      <a:schemeClr val="tx1"/>
                    </a:gs>
                    <a:gs pos="86000">
                      <a:schemeClr val="tx1"/>
                    </a:gs>
                  </a:gsLst>
                  <a:lin ang="5400000" scaled="0"/>
                </a:gradFill>
                <a:latin typeface="Segoe UI" pitchFamily="34" charset="0"/>
              </a:rPr>
              <a:t>New Objects</a:t>
            </a:r>
          </a:p>
        </p:txBody>
      </p:sp>
      <p:sp>
        <p:nvSpPr>
          <p:cNvPr id="1499" name="TextBox 1498"/>
          <p:cNvSpPr txBox="1"/>
          <p:nvPr/>
        </p:nvSpPr>
        <p:spPr>
          <a:xfrm>
            <a:off x="7765930" y="6395012"/>
            <a:ext cx="1248317" cy="153888"/>
          </a:xfrm>
          <a:prstGeom prst="rect">
            <a:avLst/>
          </a:prstGeom>
          <a:noFill/>
        </p:spPr>
        <p:txBody>
          <a:bodyPr wrap="square" lIns="0" tIns="0" rIns="0" bIns="0" rtlCol="0">
            <a:spAutoFit/>
          </a:bodyPr>
          <a:lstStyle/>
          <a:p>
            <a:r>
              <a:rPr lang="en-US" sz="1000" dirty="0" smtClean="0">
                <a:gradFill>
                  <a:gsLst>
                    <a:gs pos="0">
                      <a:schemeClr val="tx1"/>
                    </a:gs>
                    <a:gs pos="86000">
                      <a:schemeClr val="tx1"/>
                    </a:gs>
                  </a:gsLst>
                  <a:lin ang="5400000" scaled="0"/>
                </a:gradFill>
                <a:latin typeface="Segoe UI" pitchFamily="34" charset="0"/>
              </a:rPr>
              <a:t>Extensibility points</a:t>
            </a:r>
          </a:p>
        </p:txBody>
      </p:sp>
      <p:cxnSp>
        <p:nvCxnSpPr>
          <p:cNvPr id="1501" name="Straight Arrow Connector 1500"/>
          <p:cNvCxnSpPr>
            <a:stCxn id="1465" idx="2"/>
            <a:endCxn id="1474" idx="0"/>
          </p:cNvCxnSpPr>
          <p:nvPr/>
        </p:nvCxnSpPr>
        <p:spPr>
          <a:xfrm flipH="1">
            <a:off x="2843206" y="3278257"/>
            <a:ext cx="488181" cy="573709"/>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04" name="Straight Arrow Connector 1503"/>
          <p:cNvCxnSpPr>
            <a:stCxn id="1465" idx="2"/>
            <a:endCxn id="1475" idx="0"/>
          </p:cNvCxnSpPr>
          <p:nvPr/>
        </p:nvCxnSpPr>
        <p:spPr>
          <a:xfrm>
            <a:off x="3331387" y="3278257"/>
            <a:ext cx="523147" cy="573709"/>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07" name="Straight Arrow Connector 1506"/>
          <p:cNvCxnSpPr>
            <a:stCxn id="1465" idx="2"/>
            <a:endCxn id="1473" idx="0"/>
          </p:cNvCxnSpPr>
          <p:nvPr/>
        </p:nvCxnSpPr>
        <p:spPr>
          <a:xfrm flipH="1">
            <a:off x="1845131" y="3278257"/>
            <a:ext cx="1486256" cy="814454"/>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0" name="Straight Arrow Connector 1509"/>
          <p:cNvCxnSpPr>
            <a:stCxn id="1465" idx="2"/>
            <a:endCxn id="1476" idx="0"/>
          </p:cNvCxnSpPr>
          <p:nvPr/>
        </p:nvCxnSpPr>
        <p:spPr>
          <a:xfrm>
            <a:off x="3331386" y="3278258"/>
            <a:ext cx="1521275" cy="577575"/>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3" name="Straight Arrow Connector 1512"/>
          <p:cNvCxnSpPr>
            <a:stCxn id="1473" idx="1"/>
            <a:endCxn id="1480" idx="3"/>
          </p:cNvCxnSpPr>
          <p:nvPr/>
        </p:nvCxnSpPr>
        <p:spPr>
          <a:xfrm flipH="1" flipV="1">
            <a:off x="1092951" y="4292601"/>
            <a:ext cx="357962" cy="2207"/>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16" name="Straight Arrow Connector 1515"/>
          <p:cNvCxnSpPr>
            <a:stCxn id="1478" idx="1"/>
            <a:endCxn id="1481" idx="3"/>
          </p:cNvCxnSpPr>
          <p:nvPr/>
        </p:nvCxnSpPr>
        <p:spPr>
          <a:xfrm flipH="1">
            <a:off x="1092951" y="5094908"/>
            <a:ext cx="357962" cy="5525"/>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25" name="Straight Arrow Connector 1524"/>
          <p:cNvCxnSpPr>
            <a:stCxn id="1473" idx="2"/>
            <a:endCxn id="1478" idx="0"/>
          </p:cNvCxnSpPr>
          <p:nvPr/>
        </p:nvCxnSpPr>
        <p:spPr>
          <a:xfrm>
            <a:off x="1845130" y="4496903"/>
            <a:ext cx="0" cy="328543"/>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32" name="Straight Arrow Connector 1531"/>
          <p:cNvCxnSpPr>
            <a:stCxn id="1476" idx="2"/>
            <a:endCxn id="1479" idx="0"/>
          </p:cNvCxnSpPr>
          <p:nvPr/>
        </p:nvCxnSpPr>
        <p:spPr>
          <a:xfrm>
            <a:off x="4852661" y="4260024"/>
            <a:ext cx="0" cy="459409"/>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43" name="Straight Arrow Connector 1542"/>
          <p:cNvCxnSpPr>
            <a:stCxn id="1457" idx="2"/>
            <a:endCxn id="1487" idx="0"/>
          </p:cNvCxnSpPr>
          <p:nvPr/>
        </p:nvCxnSpPr>
        <p:spPr>
          <a:xfrm>
            <a:off x="7311667" y="2357232"/>
            <a:ext cx="3187" cy="601869"/>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46" name="Straight Arrow Connector 1545"/>
          <p:cNvCxnSpPr>
            <a:stCxn id="1487" idx="2"/>
            <a:endCxn id="1488" idx="0"/>
          </p:cNvCxnSpPr>
          <p:nvPr/>
        </p:nvCxnSpPr>
        <p:spPr>
          <a:xfrm>
            <a:off x="7314854" y="3363292"/>
            <a:ext cx="0" cy="463275"/>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5" name="Rounded Rectangle 54"/>
          <p:cNvSpPr/>
          <p:nvPr/>
        </p:nvSpPr>
        <p:spPr bwMode="auto">
          <a:xfrm>
            <a:off x="3460316" y="4719433"/>
            <a:ext cx="788434" cy="404191"/>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smtClean="0">
                <a:gradFill>
                  <a:gsLst>
                    <a:gs pos="0">
                      <a:srgbClr val="FFFFFF"/>
                    </a:gs>
                    <a:gs pos="100000">
                      <a:srgbClr val="FFFFFF"/>
                    </a:gs>
                  </a:gsLst>
                  <a:lin ang="5400000" scaled="0"/>
                </a:gradFill>
                <a:latin typeface="Segoe UI" pitchFamily="34" charset="0"/>
              </a:rPr>
              <a:t>Roles and Features</a:t>
            </a:r>
            <a:endParaRPr lang="en-US" sz="900" dirty="0">
              <a:gradFill>
                <a:gsLst>
                  <a:gs pos="0">
                    <a:srgbClr val="FFFFFF"/>
                  </a:gs>
                  <a:gs pos="100000">
                    <a:srgbClr val="FFFFFF"/>
                  </a:gs>
                </a:gsLst>
                <a:lin ang="5400000" scaled="0"/>
              </a:gradFill>
              <a:latin typeface="Segoe UI" pitchFamily="34" charset="0"/>
            </a:endParaRPr>
          </a:p>
        </p:txBody>
      </p:sp>
      <p:cxnSp>
        <p:nvCxnSpPr>
          <p:cNvPr id="56" name="Straight Arrow Connector 55"/>
          <p:cNvCxnSpPr>
            <a:endCxn id="55" idx="0"/>
          </p:cNvCxnSpPr>
          <p:nvPr/>
        </p:nvCxnSpPr>
        <p:spPr>
          <a:xfrm>
            <a:off x="3854533" y="4260024"/>
            <a:ext cx="0" cy="459409"/>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bwMode="auto">
          <a:xfrm>
            <a:off x="5840899" y="1048038"/>
            <a:ext cx="788434" cy="404191"/>
          </a:xfrm>
          <a:prstGeom prst="roundRect">
            <a:avLst>
              <a:gd name="adj" fmla="val 0"/>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900" dirty="0">
                <a:gradFill>
                  <a:gsLst>
                    <a:gs pos="0">
                      <a:srgbClr val="FFFFFF"/>
                    </a:gs>
                    <a:gs pos="100000">
                      <a:srgbClr val="FFFFFF"/>
                    </a:gs>
                  </a:gsLst>
                  <a:lin ang="5400000" scaled="0"/>
                </a:gradFill>
                <a:latin typeface="Segoe UI" pitchFamily="34" charset="0"/>
              </a:rPr>
              <a:t>Settings</a:t>
            </a:r>
          </a:p>
        </p:txBody>
      </p:sp>
      <p:cxnSp>
        <p:nvCxnSpPr>
          <p:cNvPr id="59" name="Straight Arrow Connector 58"/>
          <p:cNvCxnSpPr>
            <a:stCxn id="1455" idx="3"/>
            <a:endCxn id="58" idx="1"/>
          </p:cNvCxnSpPr>
          <p:nvPr/>
        </p:nvCxnSpPr>
        <p:spPr>
          <a:xfrm>
            <a:off x="5427301" y="1237423"/>
            <a:ext cx="413598" cy="12710"/>
          </a:xfrm>
          <a:prstGeom prst="straightConnector1">
            <a:avLst/>
          </a:prstGeom>
          <a:ln w="25400">
            <a:solidFill>
              <a:schemeClr val="tx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46" name="Picture 2" descr="O:\Wunderman\CLIENTS\Microsoft\_SMIC_FY11\SMIC1062 TechEd 2011\Creative\Digital\2_concept\powerpoint\elements\teched11_powerpoint_logosmall.png"/>
          <p:cNvPicPr>
            <a:picLocks noChangeAspect="1" noChangeArrowheads="1"/>
          </p:cNvPicPr>
          <p:nvPr/>
        </p:nvPicPr>
        <p:blipFill>
          <a:blip r:embed="rId4" cstate="email"/>
          <a:srcRect/>
          <a:stretch>
            <a:fillRect/>
          </a:stretch>
        </p:blipFill>
        <p:spPr bwMode="auto">
          <a:xfrm>
            <a:off x="323528" y="6021288"/>
            <a:ext cx="1475656" cy="671279"/>
          </a:xfrm>
          <a:prstGeom prst="rect">
            <a:avLst/>
          </a:prstGeom>
          <a:noFill/>
        </p:spPr>
      </p:pic>
    </p:spTree>
    <p:custDataLst>
      <p:tags r:id="rId1"/>
    </p:custDataLst>
    <p:extLst>
      <p:ext uri="{BB962C8B-B14F-4D97-AF65-F5344CB8AC3E}">
        <p14:creationId xmlns:p14="http://schemas.microsoft.com/office/powerpoint/2010/main" val="20126798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6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6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6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0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5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8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0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7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5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7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1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8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51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48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51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47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53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7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46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46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398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45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54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487"/>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1546"/>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48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5" grpId="0" animBg="1"/>
      <p:bldP spid="1456" grpId="0" animBg="1"/>
      <p:bldP spid="1457" grpId="0" animBg="1"/>
      <p:bldP spid="1462" grpId="0" animBg="1"/>
      <p:bldP spid="1465" grpId="0" animBg="1"/>
      <p:bldP spid="1466" grpId="0" animBg="1"/>
      <p:bldP spid="1473" grpId="0" animBg="1"/>
      <p:bldP spid="1474" grpId="0" animBg="1"/>
      <p:bldP spid="1475" grpId="0" animBg="1"/>
      <p:bldP spid="1476" grpId="0" animBg="1"/>
      <p:bldP spid="1478" grpId="0" animBg="1"/>
      <p:bldP spid="1479" grpId="0" animBg="1"/>
      <p:bldP spid="1480" grpId="0" animBg="1"/>
      <p:bldP spid="1481" grpId="0" animBg="1"/>
      <p:bldP spid="1487" grpId="0" animBg="1"/>
      <p:bldP spid="1488" grpId="0" animBg="1"/>
      <p:bldP spid="55" grpId="0" animBg="1"/>
      <p:bldP spid="5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Customize Deployment</a:t>
            </a:r>
            <a:endParaRPr lang="en-US" dirty="0"/>
          </a:p>
        </p:txBody>
      </p:sp>
      <p:sp>
        <p:nvSpPr>
          <p:cNvPr id="3" name="Text Placeholder 2"/>
          <p:cNvSpPr>
            <a:spLocks noGrp="1"/>
          </p:cNvSpPr>
          <p:nvPr>
            <p:ph type="body" sz="quarter" idx="10"/>
          </p:nvPr>
        </p:nvSpPr>
        <p:spPr>
          <a:xfrm>
            <a:off x="389504" y="1447799"/>
            <a:ext cx="8365390" cy="3484031"/>
          </a:xfrm>
        </p:spPr>
        <p:txBody>
          <a:bodyPr/>
          <a:lstStyle/>
          <a:p>
            <a:r>
              <a:rPr lang="en-US" sz="2800" dirty="0" smtClean="0"/>
              <a:t>Prepares the template for deployment</a:t>
            </a:r>
          </a:p>
          <a:p>
            <a:r>
              <a:rPr lang="en-US" sz="2800" dirty="0" smtClean="0"/>
              <a:t>Specify OS settings </a:t>
            </a:r>
          </a:p>
          <a:p>
            <a:pPr lvl="1"/>
            <a:r>
              <a:rPr lang="en-US" sz="2400" dirty="0" smtClean="0"/>
              <a:t>Computer name, Admin password etc.</a:t>
            </a:r>
          </a:p>
          <a:p>
            <a:r>
              <a:rPr lang="en-US" sz="2800" dirty="0" smtClean="0"/>
              <a:t>Specify Application Settings </a:t>
            </a:r>
          </a:p>
          <a:p>
            <a:pPr lvl="1"/>
            <a:r>
              <a:rPr lang="en-US" sz="2400" dirty="0" smtClean="0"/>
              <a:t>e.g. SQL connection string</a:t>
            </a:r>
          </a:p>
          <a:p>
            <a:r>
              <a:rPr lang="en-US" sz="2800" dirty="0" smtClean="0"/>
              <a:t>Allows usage of same template in different environments </a:t>
            </a:r>
          </a:p>
          <a:p>
            <a:pPr lvl="1"/>
            <a:r>
              <a:rPr lang="en-US" sz="2400" dirty="0" smtClean="0"/>
              <a:t>Development, Staging, Production etc.</a:t>
            </a:r>
            <a:endParaRPr lang="en-US" sz="2400" dirty="0"/>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graphicFrame>
        <p:nvGraphicFramePr>
          <p:cNvPr id="8" name="Content Placeholder 3"/>
          <p:cNvGraphicFramePr>
            <a:graphicFrameLocks/>
          </p:cNvGraphicFramePr>
          <p:nvPr>
            <p:extLst>
              <p:ext uri="{D42A27DB-BD31-4B8C-83A1-F6EECF244321}">
                <p14:modId xmlns:p14="http://schemas.microsoft.com/office/powerpoint/2010/main" val="590368326"/>
              </p:ext>
            </p:extLst>
          </p:nvPr>
        </p:nvGraphicFramePr>
        <p:xfrm>
          <a:off x="7133798" y="74648"/>
          <a:ext cx="1914213" cy="23134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081957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150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par>
                                <p:cTn id="16" presetID="1" presetClass="entr" presetSubtype="0" fill="hold" grpId="0" nodeType="withEffect">
                                  <p:stCondLst>
                                    <p:cond delay="150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par>
                          <p:cTn id="18" fill="hold">
                            <p:stCondLst>
                              <p:cond delay="2500"/>
                            </p:stCondLst>
                            <p:childTnLst>
                              <p:par>
                                <p:cTn id="19" presetID="1" presetClass="entr" presetSubtype="0" fill="hold" grpId="0" nodeType="afterEffect">
                                  <p:stCondLst>
                                    <p:cond delay="200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200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Preview</a:t>
            </a:r>
            <a:endParaRPr lang="en-US" dirty="0"/>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6797" y="1061214"/>
            <a:ext cx="5974768" cy="5727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 name="Group 8"/>
          <p:cNvGrpSpPr/>
          <p:nvPr/>
        </p:nvGrpSpPr>
        <p:grpSpPr>
          <a:xfrm>
            <a:off x="5081283" y="1925491"/>
            <a:ext cx="2348107" cy="760546"/>
            <a:chOff x="1" y="1647199"/>
            <a:chExt cx="3129451" cy="626263"/>
          </a:xfrm>
        </p:grpSpPr>
        <p:sp>
          <p:nvSpPr>
            <p:cNvPr id="10" name="Rounded Rectangle 9"/>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pPr>
              <a:endParaRPr lang="en-US" sz="3200" dirty="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11" name="TextBox 10"/>
            <p:cNvSpPr txBox="1"/>
            <p:nvPr/>
          </p:nvSpPr>
          <p:spPr>
            <a:xfrm>
              <a:off x="106664" y="1694224"/>
              <a:ext cx="2569863" cy="532214"/>
            </a:xfrm>
            <a:prstGeom prst="rect">
              <a:avLst/>
            </a:prstGeom>
            <a:noFill/>
          </p:spPr>
          <p:txBody>
            <a:bodyPr wrap="square" rtlCol="0" anchor="ctr" anchorCtr="0">
              <a:spAutoFit/>
            </a:bodyPr>
            <a:lstStyle/>
            <a:p>
              <a:pPr>
                <a:lnSpc>
                  <a:spcPct val="90000"/>
                </a:lnSpc>
              </a:pPr>
              <a:r>
                <a:rPr lang="en-US" sz="2000" dirty="0" smtClean="0">
                  <a:gradFill>
                    <a:gsLst>
                      <a:gs pos="0">
                        <a:schemeClr val="tx1"/>
                      </a:gs>
                      <a:gs pos="100000">
                        <a:schemeClr val="tx1"/>
                      </a:gs>
                    </a:gsLst>
                    <a:lin ang="5400000" scaled="0"/>
                  </a:gradFill>
                  <a:latin typeface="Segoe UI" pitchFamily="34" charset="0"/>
                  <a:cs typeface="Segoe UI" pitchFamily="34" charset="0"/>
                </a:rPr>
                <a:t>Deploy to Cloud</a:t>
              </a:r>
            </a:p>
          </p:txBody>
        </p:sp>
      </p:grpSp>
      <p:grpSp>
        <p:nvGrpSpPr>
          <p:cNvPr id="12" name="Group 11"/>
          <p:cNvGrpSpPr/>
          <p:nvPr/>
        </p:nvGrpSpPr>
        <p:grpSpPr>
          <a:xfrm>
            <a:off x="357898" y="3674365"/>
            <a:ext cx="2359131" cy="748006"/>
            <a:chOff x="1" y="1697074"/>
            <a:chExt cx="3129451" cy="626263"/>
          </a:xfrm>
        </p:grpSpPr>
        <p:sp>
          <p:nvSpPr>
            <p:cNvPr id="13" name="Rounded Rectangle 12"/>
            <p:cNvSpPr/>
            <p:nvPr/>
          </p:nvSpPr>
          <p:spPr bwMode="auto">
            <a:xfrm>
              <a:off x="1" y="1697074"/>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pPr>
              <a:endParaRPr lang="en-US" sz="3200" dirty="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14" name="TextBox 13"/>
            <p:cNvSpPr txBox="1"/>
            <p:nvPr/>
          </p:nvSpPr>
          <p:spPr>
            <a:xfrm>
              <a:off x="106664" y="1739637"/>
              <a:ext cx="2569864" cy="541136"/>
            </a:xfrm>
            <a:prstGeom prst="rect">
              <a:avLst/>
            </a:prstGeom>
            <a:noFill/>
          </p:spPr>
          <p:txBody>
            <a:bodyPr wrap="square" rtlCol="0" anchor="ctr" anchorCtr="0">
              <a:spAutoFit/>
            </a:bodyPr>
            <a:lstStyle/>
            <a:p>
              <a:pPr>
                <a:lnSpc>
                  <a:spcPct val="90000"/>
                </a:lnSpc>
              </a:pPr>
              <a:r>
                <a:rPr lang="en-US" sz="2000" dirty="0" smtClean="0">
                  <a:gradFill>
                    <a:gsLst>
                      <a:gs pos="0">
                        <a:schemeClr val="tx1"/>
                      </a:gs>
                      <a:gs pos="100000">
                        <a:schemeClr val="tx1"/>
                      </a:gs>
                    </a:gsLst>
                    <a:lin ang="5400000" scaled="0"/>
                  </a:gradFill>
                  <a:latin typeface="Segoe UI" pitchFamily="34" charset="0"/>
                  <a:cs typeface="Segoe UI" pitchFamily="34" charset="0"/>
                </a:rPr>
                <a:t>Settings to override</a:t>
              </a:r>
            </a:p>
          </p:txBody>
        </p:sp>
      </p:grpSp>
      <p:grpSp>
        <p:nvGrpSpPr>
          <p:cNvPr id="15" name="Group 14"/>
          <p:cNvGrpSpPr/>
          <p:nvPr/>
        </p:nvGrpSpPr>
        <p:grpSpPr>
          <a:xfrm>
            <a:off x="1672881" y="1323233"/>
            <a:ext cx="2348107" cy="646331"/>
            <a:chOff x="1" y="1637165"/>
            <a:chExt cx="3129451" cy="646331"/>
          </a:xfrm>
        </p:grpSpPr>
        <p:sp>
          <p:nvSpPr>
            <p:cNvPr id="16" name="Rounded Rectangle 15"/>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pPr>
              <a:endParaRPr lang="en-US" sz="3200" dirty="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17" name="TextBox 16"/>
            <p:cNvSpPr txBox="1"/>
            <p:nvPr/>
          </p:nvSpPr>
          <p:spPr>
            <a:xfrm>
              <a:off x="106664" y="1637165"/>
              <a:ext cx="2569863" cy="646331"/>
            </a:xfrm>
            <a:prstGeom prst="rect">
              <a:avLst/>
            </a:prstGeom>
            <a:noFill/>
          </p:spPr>
          <p:txBody>
            <a:bodyPr wrap="square" rtlCol="0" anchor="ctr" anchorCtr="0">
              <a:spAutoFit/>
            </a:bodyPr>
            <a:lstStyle/>
            <a:p>
              <a:pPr>
                <a:lnSpc>
                  <a:spcPct val="90000"/>
                </a:lnSpc>
              </a:pPr>
              <a:r>
                <a:rPr lang="en-US" sz="2000" dirty="0" smtClean="0">
                  <a:gradFill>
                    <a:gsLst>
                      <a:gs pos="0">
                        <a:schemeClr val="tx1"/>
                      </a:gs>
                      <a:gs pos="100000">
                        <a:schemeClr val="tx1"/>
                      </a:gs>
                    </a:gsLst>
                    <a:lin ang="5400000" scaled="0"/>
                  </a:gradFill>
                  <a:latin typeface="Segoe UI" pitchFamily="34" charset="0"/>
                  <a:cs typeface="Segoe UI" pitchFamily="34" charset="0"/>
                </a:rPr>
                <a:t>Deploy the service</a:t>
              </a:r>
            </a:p>
          </p:txBody>
        </p:sp>
      </p:grpSp>
      <p:graphicFrame>
        <p:nvGraphicFramePr>
          <p:cNvPr id="18" name="Content Placeholder 3"/>
          <p:cNvGraphicFramePr>
            <a:graphicFrameLocks/>
          </p:cNvGraphicFramePr>
          <p:nvPr>
            <p:extLst>
              <p:ext uri="{D42A27DB-BD31-4B8C-83A1-F6EECF244321}">
                <p14:modId xmlns:p14="http://schemas.microsoft.com/office/powerpoint/2010/main" val="434380682"/>
              </p:ext>
            </p:extLst>
          </p:nvPr>
        </p:nvGraphicFramePr>
        <p:xfrm>
          <a:off x="7133798" y="74648"/>
          <a:ext cx="1914213" cy="23134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26546677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35377" y="3134743"/>
            <a:ext cx="1295625" cy="63512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Profile Level  Pre-Install GCE</a:t>
            </a:r>
          </a:p>
        </p:txBody>
      </p:sp>
      <p:sp>
        <p:nvSpPr>
          <p:cNvPr id="7" name="Rectangle 6"/>
          <p:cNvSpPr/>
          <p:nvPr/>
        </p:nvSpPr>
        <p:spPr>
          <a:xfrm>
            <a:off x="3169231" y="5254821"/>
            <a:ext cx="1295625" cy="65087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Profile Level Post-Install GCE</a:t>
            </a:r>
          </a:p>
        </p:txBody>
      </p:sp>
      <p:sp>
        <p:nvSpPr>
          <p:cNvPr id="8" name="Rectangle 7"/>
          <p:cNvSpPr/>
          <p:nvPr/>
        </p:nvSpPr>
        <p:spPr>
          <a:xfrm>
            <a:off x="4709260" y="3165046"/>
            <a:ext cx="1295625" cy="598687"/>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Pre-Install GCE</a:t>
            </a:r>
          </a:p>
        </p:txBody>
      </p:sp>
      <p:sp>
        <p:nvSpPr>
          <p:cNvPr id="9" name="Rectangle 8"/>
          <p:cNvSpPr/>
          <p:nvPr/>
        </p:nvSpPr>
        <p:spPr>
          <a:xfrm>
            <a:off x="4709260" y="5270542"/>
            <a:ext cx="1295625" cy="60853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Post-Install GCE</a:t>
            </a:r>
          </a:p>
        </p:txBody>
      </p:sp>
      <p:sp>
        <p:nvSpPr>
          <p:cNvPr id="11" name="Rectangle 10"/>
          <p:cNvSpPr/>
          <p:nvPr/>
        </p:nvSpPr>
        <p:spPr>
          <a:xfrm>
            <a:off x="91382" y="1087707"/>
            <a:ext cx="1295625" cy="66938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Select Tier Based on </a:t>
            </a:r>
            <a:r>
              <a:rPr lang="en-US" sz="1000" dirty="0" smtClean="0">
                <a:latin typeface="Segoe UI" pitchFamily="34" charset="0"/>
              </a:rPr>
              <a:t>Deployment </a:t>
            </a:r>
            <a:r>
              <a:rPr lang="en-US" sz="1000" dirty="0">
                <a:latin typeface="Segoe UI" pitchFamily="34" charset="0"/>
              </a:rPr>
              <a:t>Order</a:t>
            </a:r>
          </a:p>
        </p:txBody>
      </p:sp>
      <p:sp>
        <p:nvSpPr>
          <p:cNvPr id="13" name="Rectangle 12"/>
          <p:cNvSpPr/>
          <p:nvPr/>
        </p:nvSpPr>
        <p:spPr>
          <a:xfrm>
            <a:off x="1612634" y="1110821"/>
            <a:ext cx="1295625" cy="6351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Create New VM from Template</a:t>
            </a:r>
          </a:p>
        </p:txBody>
      </p:sp>
      <p:sp>
        <p:nvSpPr>
          <p:cNvPr id="14" name="Rectangle 13"/>
          <p:cNvSpPr/>
          <p:nvPr/>
        </p:nvSpPr>
        <p:spPr>
          <a:xfrm>
            <a:off x="1612634" y="5335075"/>
            <a:ext cx="1295625" cy="50204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Add to Load Balancer</a:t>
            </a:r>
          </a:p>
        </p:txBody>
      </p:sp>
      <p:sp>
        <p:nvSpPr>
          <p:cNvPr id="16" name="Rectangle 15"/>
          <p:cNvSpPr/>
          <p:nvPr/>
        </p:nvSpPr>
        <p:spPr>
          <a:xfrm>
            <a:off x="4709260" y="4174026"/>
            <a:ext cx="1295625" cy="608533"/>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Install Application</a:t>
            </a:r>
          </a:p>
        </p:txBody>
      </p:sp>
      <p:cxnSp>
        <p:nvCxnSpPr>
          <p:cNvPr id="19" name="Straight Connector 18"/>
          <p:cNvCxnSpPr/>
          <p:nvPr/>
        </p:nvCxnSpPr>
        <p:spPr>
          <a:xfrm>
            <a:off x="1506505" y="51786"/>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98955" y="67322"/>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72794" y="76200"/>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567319" y="238218"/>
            <a:ext cx="1436034" cy="369332"/>
          </a:xfrm>
          <a:prstGeom prst="rect">
            <a:avLst/>
          </a:prstGeom>
          <a:noFill/>
        </p:spPr>
        <p:txBody>
          <a:bodyPr wrap="none" rtlCol="0">
            <a:spAutoFit/>
          </a:bodyPr>
          <a:lstStyle/>
          <a:p>
            <a:r>
              <a:rPr lang="en-US" dirty="0" smtClean="0">
                <a:latin typeface="Segoe UI" pitchFamily="34" charset="0"/>
              </a:rPr>
              <a:t>Per Machine</a:t>
            </a:r>
          </a:p>
        </p:txBody>
      </p:sp>
      <p:sp>
        <p:nvSpPr>
          <p:cNvPr id="24" name="TextBox 23"/>
          <p:cNvSpPr txBox="1"/>
          <p:nvPr/>
        </p:nvSpPr>
        <p:spPr>
          <a:xfrm>
            <a:off x="3135377" y="240268"/>
            <a:ext cx="1514582" cy="369332"/>
          </a:xfrm>
          <a:prstGeom prst="rect">
            <a:avLst/>
          </a:prstGeom>
          <a:noFill/>
        </p:spPr>
        <p:txBody>
          <a:bodyPr wrap="none" rtlCol="0">
            <a:spAutoFit/>
          </a:bodyPr>
          <a:lstStyle/>
          <a:p>
            <a:r>
              <a:rPr lang="en-US" dirty="0" smtClean="0">
                <a:latin typeface="Segoe UI" pitchFamily="34" charset="0"/>
              </a:rPr>
              <a:t>Per Guest OS</a:t>
            </a:r>
            <a:endParaRPr lang="en-US" dirty="0">
              <a:latin typeface="Segoe UI" pitchFamily="34" charset="0"/>
            </a:endParaRPr>
          </a:p>
        </p:txBody>
      </p:sp>
      <p:sp>
        <p:nvSpPr>
          <p:cNvPr id="25" name="TextBox 24"/>
          <p:cNvSpPr txBox="1"/>
          <p:nvPr/>
        </p:nvSpPr>
        <p:spPr>
          <a:xfrm>
            <a:off x="4709260" y="231699"/>
            <a:ext cx="1726178" cy="369332"/>
          </a:xfrm>
          <a:prstGeom prst="rect">
            <a:avLst/>
          </a:prstGeom>
          <a:noFill/>
        </p:spPr>
        <p:txBody>
          <a:bodyPr wrap="none" rtlCol="0">
            <a:spAutoFit/>
          </a:bodyPr>
          <a:lstStyle/>
          <a:p>
            <a:r>
              <a:rPr lang="en-US" dirty="0" smtClean="0">
                <a:latin typeface="Segoe UI" pitchFamily="34" charset="0"/>
              </a:rPr>
              <a:t>Per Application</a:t>
            </a:r>
            <a:endParaRPr lang="en-US" dirty="0">
              <a:latin typeface="Segoe UI" pitchFamily="34" charset="0"/>
            </a:endParaRPr>
          </a:p>
        </p:txBody>
      </p:sp>
      <p:sp>
        <p:nvSpPr>
          <p:cNvPr id="27" name="Rectangle 26"/>
          <p:cNvSpPr/>
          <p:nvPr/>
        </p:nvSpPr>
        <p:spPr>
          <a:xfrm>
            <a:off x="7446888" y="5181602"/>
            <a:ext cx="1295625" cy="37193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Built-In Step</a:t>
            </a:r>
          </a:p>
        </p:txBody>
      </p:sp>
      <p:sp>
        <p:nvSpPr>
          <p:cNvPr id="29" name="Rectangle 28"/>
          <p:cNvSpPr/>
          <p:nvPr/>
        </p:nvSpPr>
        <p:spPr>
          <a:xfrm>
            <a:off x="7454479" y="5701425"/>
            <a:ext cx="1295625" cy="398387"/>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Generic Command Executes in Guest</a:t>
            </a:r>
          </a:p>
        </p:txBody>
      </p:sp>
      <p:cxnSp>
        <p:nvCxnSpPr>
          <p:cNvPr id="36" name="Straight Arrow Connector 35"/>
          <p:cNvCxnSpPr/>
          <p:nvPr/>
        </p:nvCxnSpPr>
        <p:spPr>
          <a:xfrm>
            <a:off x="1387007" y="1430537"/>
            <a:ext cx="22562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3" idx="2"/>
            <a:endCxn id="49" idx="0"/>
          </p:cNvCxnSpPr>
          <p:nvPr/>
        </p:nvCxnSpPr>
        <p:spPr>
          <a:xfrm>
            <a:off x="2260447" y="1745941"/>
            <a:ext cx="0" cy="3471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3"/>
            <a:endCxn id="8" idx="1"/>
          </p:cNvCxnSpPr>
          <p:nvPr/>
        </p:nvCxnSpPr>
        <p:spPr>
          <a:xfrm>
            <a:off x="4431002" y="3452303"/>
            <a:ext cx="278258" cy="120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8" idx="2"/>
            <a:endCxn id="16" idx="0"/>
          </p:cNvCxnSpPr>
          <p:nvPr/>
        </p:nvCxnSpPr>
        <p:spPr>
          <a:xfrm>
            <a:off x="5357072" y="3763733"/>
            <a:ext cx="0" cy="4102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2"/>
            <a:endCxn id="9" idx="0"/>
          </p:cNvCxnSpPr>
          <p:nvPr/>
        </p:nvCxnSpPr>
        <p:spPr>
          <a:xfrm>
            <a:off x="5357072" y="4782559"/>
            <a:ext cx="0" cy="4879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9" idx="1"/>
            <a:endCxn id="7" idx="3"/>
          </p:cNvCxnSpPr>
          <p:nvPr/>
        </p:nvCxnSpPr>
        <p:spPr>
          <a:xfrm flipH="1">
            <a:off x="4464856" y="5574809"/>
            <a:ext cx="244404" cy="54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7" idx="1"/>
            <a:endCxn id="14" idx="3"/>
          </p:cNvCxnSpPr>
          <p:nvPr/>
        </p:nvCxnSpPr>
        <p:spPr>
          <a:xfrm flipH="1">
            <a:off x="2908259" y="5580257"/>
            <a:ext cx="260972" cy="58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14" idx="1"/>
            <a:endCxn id="41" idx="3"/>
          </p:cNvCxnSpPr>
          <p:nvPr/>
        </p:nvCxnSpPr>
        <p:spPr>
          <a:xfrm flipH="1" flipV="1">
            <a:off x="1387007" y="5583515"/>
            <a:ext cx="225627" cy="25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307313" y="238218"/>
            <a:ext cx="1296189" cy="369332"/>
          </a:xfrm>
          <a:prstGeom prst="rect">
            <a:avLst/>
          </a:prstGeom>
          <a:noFill/>
        </p:spPr>
        <p:txBody>
          <a:bodyPr wrap="none" rtlCol="0">
            <a:spAutoFit/>
          </a:bodyPr>
          <a:lstStyle/>
          <a:p>
            <a:r>
              <a:rPr lang="en-US" dirty="0" smtClean="0">
                <a:latin typeface="Segoe UI" pitchFamily="34" charset="0"/>
              </a:rPr>
              <a:t>Per Service</a:t>
            </a:r>
            <a:endParaRPr lang="en-US" dirty="0">
              <a:latin typeface="Segoe UI" pitchFamily="34" charset="0"/>
            </a:endParaRPr>
          </a:p>
        </p:txBody>
      </p:sp>
      <p:sp>
        <p:nvSpPr>
          <p:cNvPr id="81" name="Rectangle 80"/>
          <p:cNvSpPr/>
          <p:nvPr/>
        </p:nvSpPr>
        <p:spPr>
          <a:xfrm>
            <a:off x="7293606" y="5029200"/>
            <a:ext cx="1600478" cy="1219200"/>
          </a:xfrm>
          <a:prstGeom prst="rect">
            <a:avLst/>
          </a:prstGeom>
          <a:noFill/>
          <a:ln w="635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itchFamily="34" charset="0"/>
            </a:endParaRPr>
          </a:p>
        </p:txBody>
      </p:sp>
      <p:sp>
        <p:nvSpPr>
          <p:cNvPr id="49" name="Rectangle 48"/>
          <p:cNvSpPr/>
          <p:nvPr/>
        </p:nvSpPr>
        <p:spPr>
          <a:xfrm>
            <a:off x="1612634" y="2093071"/>
            <a:ext cx="1295625" cy="6351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Power On and Wait for VM</a:t>
            </a:r>
          </a:p>
        </p:txBody>
      </p:sp>
      <p:sp>
        <p:nvSpPr>
          <p:cNvPr id="53" name="Rectangle 52"/>
          <p:cNvSpPr/>
          <p:nvPr/>
        </p:nvSpPr>
        <p:spPr>
          <a:xfrm>
            <a:off x="3135377" y="2095441"/>
            <a:ext cx="1295625" cy="6351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Install VMM guest agent</a:t>
            </a:r>
          </a:p>
        </p:txBody>
      </p:sp>
      <p:cxnSp>
        <p:nvCxnSpPr>
          <p:cNvPr id="55" name="Straight Arrow Connector 54"/>
          <p:cNvCxnSpPr>
            <a:stCxn id="49" idx="3"/>
            <a:endCxn id="53" idx="1"/>
          </p:cNvCxnSpPr>
          <p:nvPr/>
        </p:nvCxnSpPr>
        <p:spPr>
          <a:xfrm>
            <a:off x="2908260" y="2410631"/>
            <a:ext cx="227118" cy="23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stCxn id="53" idx="2"/>
            <a:endCxn id="6" idx="0"/>
          </p:cNvCxnSpPr>
          <p:nvPr/>
        </p:nvCxnSpPr>
        <p:spPr>
          <a:xfrm>
            <a:off x="3783190" y="2730561"/>
            <a:ext cx="0" cy="4041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91382" y="5332495"/>
            <a:ext cx="1295625" cy="50204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Done</a:t>
            </a:r>
          </a:p>
        </p:txBody>
      </p:sp>
      <p:graphicFrame>
        <p:nvGraphicFramePr>
          <p:cNvPr id="34" name="Content Placeholder 3"/>
          <p:cNvGraphicFramePr>
            <a:graphicFrameLocks/>
          </p:cNvGraphicFramePr>
          <p:nvPr>
            <p:extLst>
              <p:ext uri="{D42A27DB-BD31-4B8C-83A1-F6EECF244321}">
                <p14:modId xmlns:p14="http://schemas.microsoft.com/office/powerpoint/2010/main" val="239327348"/>
              </p:ext>
            </p:extLst>
          </p:nvPr>
        </p:nvGraphicFramePr>
        <p:xfrm>
          <a:off x="7130622" y="74648"/>
          <a:ext cx="1914213" cy="23134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41545075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500"/>
                                        <p:tgtEl>
                                          <p:spTgt spid="4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500"/>
                                        <p:tgtEl>
                                          <p:spTgt spid="5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par>
                                <p:cTn id="38" presetID="10" presetClass="entr" presetSubtype="0" fill="hold"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fade">
                                      <p:cBhvr>
                                        <p:cTn id="58" dur="500"/>
                                        <p:tgtEl>
                                          <p:spTgt spid="5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fade">
                                      <p:cBhvr>
                                        <p:cTn id="66" dur="500"/>
                                        <p:tgtEl>
                                          <p:spTgt spid="5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64"/>
                                        </p:tgtEl>
                                        <p:attrNameLst>
                                          <p:attrName>style.visibility</p:attrName>
                                        </p:attrNameLst>
                                      </p:cBhvr>
                                      <p:to>
                                        <p:strVal val="visible"/>
                                      </p:to>
                                    </p:set>
                                    <p:animEffect transition="in" filter="fade">
                                      <p:cBhvr>
                                        <p:cTn id="74" dur="500"/>
                                        <p:tgtEl>
                                          <p:spTgt spid="6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3" grpId="0" animBg="1"/>
      <p:bldP spid="14" grpId="0" animBg="1"/>
      <p:bldP spid="16" grpId="0" animBg="1"/>
      <p:bldP spid="49" grpId="0" animBg="1"/>
      <p:bldP spid="53" grpId="0" animBg="1"/>
      <p:bldP spid="4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2" name="Title 1"/>
          <p:cNvSpPr>
            <a:spLocks noGrp="1"/>
          </p:cNvSpPr>
          <p:nvPr>
            <p:ph type="ctrTitle"/>
          </p:nvPr>
        </p:nvSpPr>
        <p:spPr/>
        <p:txBody>
          <a:bodyPr/>
          <a:lstStyle/>
          <a:p>
            <a:r>
              <a:rPr lang="en-US" dirty="0" smtClean="0"/>
              <a:t>Create Service Template and Deploy</a:t>
            </a:r>
            <a:endParaRPr lang="en-US" dirty="0"/>
          </a:p>
        </p:txBody>
      </p:sp>
      <p:sp>
        <p:nvSpPr>
          <p:cNvPr id="6" name="Subtitle 5"/>
          <p:cNvSpPr>
            <a:spLocks noGrp="1"/>
          </p:cNvSpPr>
          <p:nvPr>
            <p:ph type="subTitle" idx="1"/>
          </p:nvPr>
        </p:nvSpPr>
        <p:spPr/>
        <p:txBody>
          <a:bodyPr/>
          <a:lstStyle/>
          <a:p>
            <a:endParaRPr lang="en-US" dirty="0"/>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808881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lowchart: Process 98"/>
          <p:cNvSpPr/>
          <p:nvPr/>
        </p:nvSpPr>
        <p:spPr bwMode="auto">
          <a:xfrm>
            <a:off x="3463109" y="975512"/>
            <a:ext cx="1339013" cy="3446587"/>
          </a:xfrm>
          <a:prstGeom prst="flowChartProcess">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73" name="Flowchart: Process 72"/>
          <p:cNvSpPr/>
          <p:nvPr/>
        </p:nvSpPr>
        <p:spPr bwMode="auto">
          <a:xfrm>
            <a:off x="843573" y="990502"/>
            <a:ext cx="1392962" cy="3326678"/>
          </a:xfrm>
          <a:prstGeom prst="flowChartProcess">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3" name="Title 1"/>
          <p:cNvSpPr txBox="1">
            <a:spLocks/>
          </p:cNvSpPr>
          <p:nvPr/>
        </p:nvSpPr>
        <p:spPr>
          <a:xfrm>
            <a:off x="389504" y="228601"/>
            <a:ext cx="8365390" cy="666387"/>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150" normalizeH="0" baseline="0" noProof="0" dirty="0" smtClean="0">
                <a:ln w="3175">
                  <a:noFill/>
                </a:ln>
                <a:gradFill flip="none" rotWithShape="1">
                  <a:gsLst>
                    <a:gs pos="0">
                      <a:schemeClr val="tx1"/>
                    </a:gs>
                    <a:gs pos="86000">
                      <a:schemeClr val="tx1"/>
                    </a:gs>
                  </a:gsLst>
                  <a:lin ang="5400000" scaled="0"/>
                  <a:tileRect/>
                </a:gradFill>
                <a:effectLst/>
                <a:uLnTx/>
                <a:uFillTx/>
                <a:latin typeface="Segoe UI" pitchFamily="34" charset="0"/>
                <a:ea typeface="+mn-ea"/>
                <a:cs typeface="Segoe UI" pitchFamily="34" charset="0"/>
              </a:rPr>
              <a:t>Update Process</a:t>
            </a:r>
            <a:endParaRPr kumimoji="0" lang="en-US" sz="4800" b="0" i="0" u="none" strike="noStrike" kern="1200" cap="none" spc="-150" normalizeH="0" baseline="0" noProof="0" dirty="0">
              <a:ln w="3175">
                <a:noFill/>
              </a:ln>
              <a:gradFill flip="none" rotWithShape="1">
                <a:gsLst>
                  <a:gs pos="0">
                    <a:schemeClr val="tx1"/>
                  </a:gs>
                  <a:gs pos="86000">
                    <a:schemeClr val="tx1"/>
                  </a:gs>
                </a:gsLst>
                <a:lin ang="5400000" scaled="0"/>
                <a:tileRect/>
              </a:gradFill>
              <a:effectLst/>
              <a:uLnTx/>
              <a:uFillTx/>
              <a:latin typeface="Segoe UI" pitchFamily="34" charset="0"/>
              <a:ea typeface="+mn-ea"/>
              <a:cs typeface="Segoe UI" pitchFamily="34" charset="0"/>
            </a:endParaRPr>
          </a:p>
        </p:txBody>
      </p:sp>
      <p:grpSp>
        <p:nvGrpSpPr>
          <p:cNvPr id="37" name="Group 36"/>
          <p:cNvGrpSpPr/>
          <p:nvPr/>
        </p:nvGrpSpPr>
        <p:grpSpPr>
          <a:xfrm>
            <a:off x="982083" y="5127697"/>
            <a:ext cx="1161613" cy="904461"/>
            <a:chOff x="519112" y="5208103"/>
            <a:chExt cx="1071149" cy="904461"/>
          </a:xfrm>
        </p:grpSpPr>
        <p:sp>
          <p:nvSpPr>
            <p:cNvPr id="16" name="Flowchart: Extract 15"/>
            <p:cNvSpPr/>
            <p:nvPr/>
          </p:nvSpPr>
          <p:spPr bwMode="auto">
            <a:xfrm>
              <a:off x="519112" y="5208103"/>
              <a:ext cx="1071149" cy="904461"/>
            </a:xfrm>
            <a:prstGeom prst="flowChartExtra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17" name="Flowchart: Connector 16"/>
            <p:cNvSpPr/>
            <p:nvPr/>
          </p:nvSpPr>
          <p:spPr bwMode="auto">
            <a:xfrm>
              <a:off x="983975" y="5436703"/>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19" name="Flowchart: Connector 18"/>
            <p:cNvSpPr/>
            <p:nvPr/>
          </p:nvSpPr>
          <p:spPr bwMode="auto">
            <a:xfrm>
              <a:off x="758688" y="593697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20" name="Flowchart: Connector 19"/>
            <p:cNvSpPr/>
            <p:nvPr/>
          </p:nvSpPr>
          <p:spPr bwMode="auto">
            <a:xfrm>
              <a:off x="998387" y="593200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21" name="Flowchart: Connector 20"/>
            <p:cNvSpPr/>
            <p:nvPr/>
          </p:nvSpPr>
          <p:spPr bwMode="auto">
            <a:xfrm>
              <a:off x="1220360" y="5935317"/>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cxnSp>
          <p:nvCxnSpPr>
            <p:cNvPr id="23" name="Straight Connector 22"/>
            <p:cNvCxnSpPr>
              <a:stCxn id="17" idx="4"/>
              <a:endCxn id="19" idx="0"/>
            </p:cNvCxnSpPr>
            <p:nvPr/>
          </p:nvCxnSpPr>
          <p:spPr>
            <a:xfrm flipH="1">
              <a:off x="818820" y="5516216"/>
              <a:ext cx="225287" cy="4207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7" idx="4"/>
            </p:cNvCxnSpPr>
            <p:nvPr/>
          </p:nvCxnSpPr>
          <p:spPr>
            <a:xfrm>
              <a:off x="1044107" y="5516216"/>
              <a:ext cx="14412" cy="415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7" idx="4"/>
              <a:endCxn id="21" idx="7"/>
            </p:cNvCxnSpPr>
            <p:nvPr/>
          </p:nvCxnSpPr>
          <p:spPr>
            <a:xfrm>
              <a:off x="1044107" y="5516216"/>
              <a:ext cx="278904" cy="430745"/>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1156894" y="6141487"/>
            <a:ext cx="803711" cy="461665"/>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Original Service Instance</a:t>
            </a:r>
          </a:p>
        </p:txBody>
      </p:sp>
      <p:pic>
        <p:nvPicPr>
          <p:cNvPr id="35" name="Pictur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9439" y="3146476"/>
            <a:ext cx="544369" cy="725510"/>
          </a:xfrm>
          <a:prstGeom prst="rect">
            <a:avLst/>
          </a:prstGeom>
        </p:spPr>
      </p:pic>
      <p:sp>
        <p:nvSpPr>
          <p:cNvPr id="36" name="TextBox 35"/>
          <p:cNvSpPr txBox="1"/>
          <p:nvPr/>
        </p:nvSpPr>
        <p:spPr>
          <a:xfrm>
            <a:off x="843573" y="3871986"/>
            <a:ext cx="1392962" cy="307777"/>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Original Service Template</a:t>
            </a:r>
          </a:p>
        </p:txBody>
      </p:sp>
      <p:pic>
        <p:nvPicPr>
          <p:cNvPr id="1027" name="Picture 3" descr="C:\Users\alakss\AppData\Local\Microsoft\Windows\Temporary Internet Files\Content.IE5\76VPGHGI\MC900391162[1].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635862">
            <a:off x="1378088" y="4529657"/>
            <a:ext cx="373484" cy="502920"/>
          </a:xfrm>
          <a:prstGeom prst="rect">
            <a:avLst/>
          </a:prstGeom>
          <a:noFill/>
          <a:extLst>
            <a:ext uri="{909E8E84-426E-40DD-AFC4-6F175D3DCCD1}">
              <a14:hiddenFill xmlns:a14="http://schemas.microsoft.com/office/drawing/2010/main">
                <a:solidFill>
                  <a:srgbClr val="FFFFFF"/>
                </a:solidFill>
              </a14:hiddenFill>
            </a:ext>
          </a:extLst>
        </p:spPr>
      </p:pic>
      <p:sp>
        <p:nvSpPr>
          <p:cNvPr id="49" name="Freeform 48"/>
          <p:cNvSpPr>
            <a:spLocks/>
          </p:cNvSpPr>
          <p:nvPr/>
        </p:nvSpPr>
        <p:spPr bwMode="auto">
          <a:xfrm>
            <a:off x="1020752" y="1572181"/>
            <a:ext cx="1060116" cy="801687"/>
          </a:xfrm>
          <a:custGeom>
            <a:avLst/>
            <a:gdLst>
              <a:gd name="T0" fmla="*/ 0 w 890"/>
              <a:gd name="T1" fmla="*/ 76 h 505"/>
              <a:gd name="T2" fmla="*/ 95 w 890"/>
              <a:gd name="T3" fmla="*/ 76 h 505"/>
              <a:gd name="T4" fmla="*/ 159 w 890"/>
              <a:gd name="T5" fmla="*/ 0 h 505"/>
              <a:gd name="T6" fmla="*/ 381 w 890"/>
              <a:gd name="T7" fmla="*/ 0 h 505"/>
              <a:gd name="T8" fmla="*/ 477 w 890"/>
              <a:gd name="T9" fmla="*/ 76 h 505"/>
              <a:gd name="T10" fmla="*/ 890 w 890"/>
              <a:gd name="T11" fmla="*/ 76 h 505"/>
              <a:gd name="T12" fmla="*/ 890 w 890"/>
              <a:gd name="T13" fmla="*/ 505 h 505"/>
              <a:gd name="T14" fmla="*/ 0 w 890"/>
              <a:gd name="T15" fmla="*/ 505 h 505"/>
              <a:gd name="T16" fmla="*/ 0 w 890"/>
              <a:gd name="T17" fmla="*/ 7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0" h="505">
                <a:moveTo>
                  <a:pt x="0" y="76"/>
                </a:moveTo>
                <a:lnTo>
                  <a:pt x="95" y="76"/>
                </a:lnTo>
                <a:lnTo>
                  <a:pt x="159" y="0"/>
                </a:lnTo>
                <a:lnTo>
                  <a:pt x="381" y="0"/>
                </a:lnTo>
                <a:lnTo>
                  <a:pt x="477" y="76"/>
                </a:lnTo>
                <a:lnTo>
                  <a:pt x="890" y="76"/>
                </a:lnTo>
                <a:lnTo>
                  <a:pt x="890" y="505"/>
                </a:lnTo>
                <a:lnTo>
                  <a:pt x="0" y="505"/>
                </a:lnTo>
                <a:lnTo>
                  <a:pt x="0" y="76"/>
                </a:lnTo>
                <a:close/>
              </a:path>
            </a:pathLst>
          </a:custGeom>
          <a:solidFill>
            <a:srgbClr val="FFCC66"/>
          </a:solidFill>
          <a:ln w="32" cap="flat">
            <a:solidFill>
              <a:srgbClr val="CC6633"/>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Segoe UI" pitchFamily="34" charset="0"/>
            </a:endParaRPr>
          </a:p>
        </p:txBody>
      </p:sp>
      <p:sp>
        <p:nvSpPr>
          <p:cNvPr id="50" name="TextBox 49"/>
          <p:cNvSpPr txBox="1"/>
          <p:nvPr/>
        </p:nvSpPr>
        <p:spPr>
          <a:xfrm>
            <a:off x="843573" y="1022768"/>
            <a:ext cx="1392962" cy="307777"/>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Associated machine templates</a:t>
            </a:r>
          </a:p>
        </p:txBody>
      </p:sp>
      <p:cxnSp>
        <p:nvCxnSpPr>
          <p:cNvPr id="39" name="Straight Arrow Connector 38"/>
          <p:cNvCxnSpPr>
            <a:stCxn id="35" idx="0"/>
          </p:cNvCxnSpPr>
          <p:nvPr/>
        </p:nvCxnSpPr>
        <p:spPr>
          <a:xfrm flipV="1">
            <a:off x="1561624" y="2373868"/>
            <a:ext cx="1" cy="7726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30" name="Picture 6" descr="C:\Users\alakss\AppData\Local\Microsoft\Windows\Temporary Internet Files\Content.IE5\IVEOPIBC\MC900432599[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0292" y="1771826"/>
            <a:ext cx="375999" cy="501114"/>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C:\Users\alakss\AppData\Local\Microsoft\Windows\Temporary Internet Files\Content.IE5\IVEOPIBC\MC900432599[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80326" y="1771826"/>
            <a:ext cx="375999" cy="50111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6" descr="C:\Users\alakss\AppData\Local\Microsoft\Windows\Temporary Internet Files\Content.IE5\IVEOPIBC\MC900432599[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0360" y="1771826"/>
            <a:ext cx="375999" cy="501114"/>
          </a:xfrm>
          <a:prstGeom prst="rect">
            <a:avLst/>
          </a:prstGeom>
          <a:noFill/>
          <a:extLst>
            <a:ext uri="{909E8E84-426E-40DD-AFC4-6F175D3DCCD1}">
              <a14:hiddenFill xmlns:a14="http://schemas.microsoft.com/office/drawing/2010/main">
                <a:solidFill>
                  <a:srgbClr val="FFFFFF"/>
                </a:solidFill>
              </a14:hiddenFill>
            </a:ext>
          </a:extLst>
        </p:spPr>
      </p:pic>
      <p:sp>
        <p:nvSpPr>
          <p:cNvPr id="52" name="Right Arrow 51"/>
          <p:cNvSpPr/>
          <p:nvPr/>
        </p:nvSpPr>
        <p:spPr bwMode="auto">
          <a:xfrm>
            <a:off x="2318507" y="1709177"/>
            <a:ext cx="1081350" cy="942949"/>
          </a:xfrm>
          <a:prstGeom prst="rightArrow">
            <a:avLst>
              <a:gd name="adj1" fmla="val 50000"/>
              <a:gd name="adj2" fmla="val 4699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800" dirty="0" smtClean="0">
                <a:solidFill>
                  <a:schemeClr val="bg1"/>
                </a:solidFill>
                <a:latin typeface="Segoe UI" pitchFamily="34" charset="0"/>
              </a:rPr>
              <a:t>Apps or OS updated outside of VMM</a:t>
            </a:r>
          </a:p>
        </p:txBody>
      </p:sp>
      <p:sp>
        <p:nvSpPr>
          <p:cNvPr id="58" name="Freeform 57"/>
          <p:cNvSpPr>
            <a:spLocks/>
          </p:cNvSpPr>
          <p:nvPr/>
        </p:nvSpPr>
        <p:spPr bwMode="auto">
          <a:xfrm>
            <a:off x="3603806" y="1610644"/>
            <a:ext cx="1111572" cy="801687"/>
          </a:xfrm>
          <a:custGeom>
            <a:avLst/>
            <a:gdLst>
              <a:gd name="T0" fmla="*/ 0 w 890"/>
              <a:gd name="T1" fmla="*/ 76 h 505"/>
              <a:gd name="T2" fmla="*/ 95 w 890"/>
              <a:gd name="T3" fmla="*/ 76 h 505"/>
              <a:gd name="T4" fmla="*/ 159 w 890"/>
              <a:gd name="T5" fmla="*/ 0 h 505"/>
              <a:gd name="T6" fmla="*/ 381 w 890"/>
              <a:gd name="T7" fmla="*/ 0 h 505"/>
              <a:gd name="T8" fmla="*/ 477 w 890"/>
              <a:gd name="T9" fmla="*/ 76 h 505"/>
              <a:gd name="T10" fmla="*/ 890 w 890"/>
              <a:gd name="T11" fmla="*/ 76 h 505"/>
              <a:gd name="T12" fmla="*/ 890 w 890"/>
              <a:gd name="T13" fmla="*/ 505 h 505"/>
              <a:gd name="T14" fmla="*/ 0 w 890"/>
              <a:gd name="T15" fmla="*/ 505 h 505"/>
              <a:gd name="T16" fmla="*/ 0 w 890"/>
              <a:gd name="T17" fmla="*/ 7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0" h="505">
                <a:moveTo>
                  <a:pt x="0" y="76"/>
                </a:moveTo>
                <a:lnTo>
                  <a:pt x="95" y="76"/>
                </a:lnTo>
                <a:lnTo>
                  <a:pt x="159" y="0"/>
                </a:lnTo>
                <a:lnTo>
                  <a:pt x="381" y="0"/>
                </a:lnTo>
                <a:lnTo>
                  <a:pt x="477" y="76"/>
                </a:lnTo>
                <a:lnTo>
                  <a:pt x="890" y="76"/>
                </a:lnTo>
                <a:lnTo>
                  <a:pt x="890" y="505"/>
                </a:lnTo>
                <a:lnTo>
                  <a:pt x="0" y="505"/>
                </a:lnTo>
                <a:lnTo>
                  <a:pt x="0" y="76"/>
                </a:lnTo>
                <a:close/>
              </a:path>
            </a:pathLst>
          </a:cu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dirty="0">
              <a:latin typeface="Segoe UI" pitchFamily="34" charset="0"/>
            </a:endParaRPr>
          </a:p>
        </p:txBody>
      </p:sp>
      <p:pic>
        <p:nvPicPr>
          <p:cNvPr id="59" name="Picture 6" descr="C:\Users\alakss\AppData\Local\Microsoft\Windows\Temporary Internet Files\Content.IE5\IVEOPIBC\MC900432599[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3346" y="1810289"/>
            <a:ext cx="375999" cy="501114"/>
          </a:xfrm>
          <a:prstGeom prst="rect">
            <a:avLst/>
          </a:prstGeom>
        </p:spPr>
        <p:style>
          <a:lnRef idx="0">
            <a:schemeClr val="accent1"/>
          </a:lnRef>
          <a:fillRef idx="3">
            <a:schemeClr val="accent1"/>
          </a:fillRef>
          <a:effectRef idx="3">
            <a:schemeClr val="accent1"/>
          </a:effectRef>
          <a:fontRef idx="minor">
            <a:schemeClr val="lt1"/>
          </a:fontRef>
        </p:style>
      </p:pic>
      <p:pic>
        <p:nvPicPr>
          <p:cNvPr id="60" name="Picture 6" descr="C:\Users\alakss\AppData\Local\Microsoft\Windows\Temporary Internet Files\Content.IE5\IVEOPIBC\MC900432599[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9345" y="1810289"/>
            <a:ext cx="375999" cy="501114"/>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C:\Users\alakss\AppData\Local\Microsoft\Windows\Temporary Internet Files\Content.IE5\IVEOPIBC\MC900432599[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39378" y="1810289"/>
            <a:ext cx="375999" cy="501114"/>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p:cNvSpPr txBox="1"/>
          <p:nvPr/>
        </p:nvSpPr>
        <p:spPr>
          <a:xfrm>
            <a:off x="3463108" y="990502"/>
            <a:ext cx="1339013" cy="307777"/>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Update the machine templates</a:t>
            </a:r>
          </a:p>
        </p:txBody>
      </p:sp>
      <p:pic>
        <p:nvPicPr>
          <p:cNvPr id="63" name="Picture 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4627" y="3118270"/>
            <a:ext cx="544369" cy="725510"/>
          </a:xfrm>
          <a:prstGeom prst="rect">
            <a:avLst/>
          </a:prstGeom>
        </p:spPr>
        <p:style>
          <a:lnRef idx="1">
            <a:schemeClr val="accent1"/>
          </a:lnRef>
          <a:fillRef idx="3">
            <a:schemeClr val="accent1"/>
          </a:fillRef>
          <a:effectRef idx="2">
            <a:schemeClr val="accent1"/>
          </a:effectRef>
          <a:fontRef idx="minor">
            <a:schemeClr val="lt1"/>
          </a:fontRef>
        </p:style>
      </p:pic>
      <p:sp>
        <p:nvSpPr>
          <p:cNvPr id="64" name="TextBox 63"/>
          <p:cNvSpPr txBox="1"/>
          <p:nvPr/>
        </p:nvSpPr>
        <p:spPr>
          <a:xfrm>
            <a:off x="3463110" y="3947848"/>
            <a:ext cx="1339012" cy="307777"/>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Updated (New Version)</a:t>
            </a:r>
          </a:p>
          <a:p>
            <a:pPr algn="ctr"/>
            <a:r>
              <a:rPr lang="en-US" sz="1000" dirty="0" smtClean="0">
                <a:gradFill>
                  <a:gsLst>
                    <a:gs pos="0">
                      <a:schemeClr val="tx1"/>
                    </a:gs>
                    <a:gs pos="86000">
                      <a:schemeClr val="tx1"/>
                    </a:gs>
                  </a:gsLst>
                  <a:lin ang="5400000" scaled="0"/>
                </a:gradFill>
                <a:latin typeface="Segoe UI" pitchFamily="34" charset="0"/>
              </a:rPr>
              <a:t>Service Template</a:t>
            </a:r>
          </a:p>
        </p:txBody>
      </p:sp>
      <p:cxnSp>
        <p:nvCxnSpPr>
          <p:cNvPr id="65" name="Straight Arrow Connector 64"/>
          <p:cNvCxnSpPr>
            <a:stCxn id="63" idx="0"/>
          </p:cNvCxnSpPr>
          <p:nvPr/>
        </p:nvCxnSpPr>
        <p:spPr>
          <a:xfrm flipH="1" flipV="1">
            <a:off x="4099355" y="2474560"/>
            <a:ext cx="7457" cy="6437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Oval 53"/>
          <p:cNvSpPr/>
          <p:nvPr/>
        </p:nvSpPr>
        <p:spPr bwMode="auto">
          <a:xfrm>
            <a:off x="2672743" y="1610643"/>
            <a:ext cx="186439" cy="199646"/>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gradFill>
                  <a:gsLst>
                    <a:gs pos="0">
                      <a:srgbClr val="FFFFFF"/>
                    </a:gs>
                    <a:gs pos="100000">
                      <a:srgbClr val="FFFFFF"/>
                    </a:gs>
                  </a:gsLst>
                  <a:lin ang="5400000" scaled="0"/>
                </a:gradFill>
                <a:latin typeface="Segoe UI" pitchFamily="34" charset="0"/>
              </a:rPr>
              <a:t>1</a:t>
            </a:r>
          </a:p>
        </p:txBody>
      </p:sp>
      <p:sp>
        <p:nvSpPr>
          <p:cNvPr id="69" name="Oval 68"/>
          <p:cNvSpPr/>
          <p:nvPr/>
        </p:nvSpPr>
        <p:spPr bwMode="auto">
          <a:xfrm>
            <a:off x="4425344" y="3711475"/>
            <a:ext cx="186439" cy="199646"/>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a:gradFill>
                  <a:gsLst>
                    <a:gs pos="0">
                      <a:srgbClr val="FFFFFF"/>
                    </a:gs>
                    <a:gs pos="100000">
                      <a:srgbClr val="FFFFFF"/>
                    </a:gs>
                  </a:gsLst>
                  <a:lin ang="5400000" scaled="0"/>
                </a:gradFill>
                <a:latin typeface="Segoe UI" pitchFamily="34" charset="0"/>
              </a:rPr>
              <a:t>2</a:t>
            </a:r>
            <a:endParaRPr lang="en-US" sz="1100" dirty="0" smtClean="0">
              <a:gradFill>
                <a:gsLst>
                  <a:gs pos="0">
                    <a:srgbClr val="FFFFFF"/>
                  </a:gs>
                  <a:gs pos="100000">
                    <a:srgbClr val="FFFFFF"/>
                  </a:gs>
                </a:gsLst>
                <a:lin ang="5400000" scaled="0"/>
              </a:gradFill>
              <a:latin typeface="Segoe UI" pitchFamily="34" charset="0"/>
            </a:endParaRPr>
          </a:p>
        </p:txBody>
      </p:sp>
      <p:sp>
        <p:nvSpPr>
          <p:cNvPr id="71" name="Oval 70"/>
          <p:cNvSpPr/>
          <p:nvPr/>
        </p:nvSpPr>
        <p:spPr bwMode="auto">
          <a:xfrm>
            <a:off x="3956368" y="6030272"/>
            <a:ext cx="186439" cy="199646"/>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smtClean="0">
                <a:gradFill>
                  <a:gsLst>
                    <a:gs pos="0">
                      <a:srgbClr val="FFFFFF"/>
                    </a:gs>
                    <a:gs pos="100000">
                      <a:srgbClr val="FFFFFF"/>
                    </a:gs>
                  </a:gsLst>
                  <a:lin ang="5400000" scaled="0"/>
                </a:gradFill>
                <a:latin typeface="Segoe UI" pitchFamily="34" charset="0"/>
              </a:rPr>
              <a:t>3</a:t>
            </a:r>
          </a:p>
        </p:txBody>
      </p:sp>
      <p:grpSp>
        <p:nvGrpSpPr>
          <p:cNvPr id="95" name="Group 94"/>
          <p:cNvGrpSpPr/>
          <p:nvPr/>
        </p:nvGrpSpPr>
        <p:grpSpPr>
          <a:xfrm>
            <a:off x="7597588" y="2423526"/>
            <a:ext cx="1285240" cy="1473797"/>
            <a:chOff x="10590228" y="3747358"/>
            <a:chExt cx="1164958" cy="1473797"/>
          </a:xfrm>
        </p:grpSpPr>
        <p:grpSp>
          <p:nvGrpSpPr>
            <p:cNvPr id="84" name="Group 83"/>
            <p:cNvGrpSpPr/>
            <p:nvPr/>
          </p:nvGrpSpPr>
          <p:grpSpPr>
            <a:xfrm>
              <a:off x="10610688" y="3747358"/>
              <a:ext cx="1071149" cy="904461"/>
              <a:chOff x="519112" y="5208103"/>
              <a:chExt cx="1071149" cy="904461"/>
            </a:xfrm>
          </p:grpSpPr>
          <p:sp>
            <p:nvSpPr>
              <p:cNvPr id="85" name="Flowchart: Extract 84"/>
              <p:cNvSpPr/>
              <p:nvPr/>
            </p:nvSpPr>
            <p:spPr bwMode="auto">
              <a:xfrm>
                <a:off x="519112" y="5208103"/>
                <a:ext cx="1071149" cy="904461"/>
              </a:xfrm>
              <a:prstGeom prst="flowChartExtra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86" name="Flowchart: Connector 85"/>
              <p:cNvSpPr/>
              <p:nvPr/>
            </p:nvSpPr>
            <p:spPr bwMode="auto">
              <a:xfrm>
                <a:off x="983975" y="5436703"/>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87" name="Flowchart: Connector 86"/>
              <p:cNvSpPr/>
              <p:nvPr/>
            </p:nvSpPr>
            <p:spPr bwMode="auto">
              <a:xfrm>
                <a:off x="758688" y="5936972"/>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88" name="Flowchart: Connector 87"/>
              <p:cNvSpPr/>
              <p:nvPr/>
            </p:nvSpPr>
            <p:spPr bwMode="auto">
              <a:xfrm>
                <a:off x="998387" y="5932002"/>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89" name="Flowchart: Connector 88"/>
              <p:cNvSpPr/>
              <p:nvPr/>
            </p:nvSpPr>
            <p:spPr bwMode="auto">
              <a:xfrm>
                <a:off x="1220360" y="5935317"/>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cxnSp>
            <p:nvCxnSpPr>
              <p:cNvPr id="90" name="Straight Connector 89"/>
              <p:cNvCxnSpPr>
                <a:stCxn id="86" idx="4"/>
                <a:endCxn id="87" idx="0"/>
              </p:cNvCxnSpPr>
              <p:nvPr/>
            </p:nvCxnSpPr>
            <p:spPr>
              <a:xfrm flipH="1">
                <a:off x="818820" y="5516216"/>
                <a:ext cx="225287" cy="420756"/>
              </a:xfrm>
              <a:prstGeom prst="line">
                <a:avLst/>
              </a:prstGeom>
            </p:spPr>
            <p:style>
              <a:lnRef idx="1">
                <a:schemeClr val="accent1"/>
              </a:lnRef>
              <a:fillRef idx="2">
                <a:schemeClr val="accent1"/>
              </a:fillRef>
              <a:effectRef idx="1">
                <a:schemeClr val="accent1"/>
              </a:effectRef>
              <a:fontRef idx="minor">
                <a:schemeClr val="dk1"/>
              </a:fontRef>
            </p:style>
          </p:cxnSp>
          <p:cxnSp>
            <p:nvCxnSpPr>
              <p:cNvPr id="91" name="Straight Connector 90"/>
              <p:cNvCxnSpPr>
                <a:stCxn id="86" idx="4"/>
              </p:cNvCxnSpPr>
              <p:nvPr/>
            </p:nvCxnSpPr>
            <p:spPr>
              <a:xfrm>
                <a:off x="1044107" y="5516216"/>
                <a:ext cx="14412" cy="415786"/>
              </a:xfrm>
              <a:prstGeom prst="line">
                <a:avLst/>
              </a:prstGeom>
            </p:spPr>
            <p:style>
              <a:lnRef idx="1">
                <a:schemeClr val="accent1"/>
              </a:lnRef>
              <a:fillRef idx="2">
                <a:schemeClr val="accent1"/>
              </a:fillRef>
              <a:effectRef idx="1">
                <a:schemeClr val="accent1"/>
              </a:effectRef>
              <a:fontRef idx="minor">
                <a:schemeClr val="dk1"/>
              </a:fontRef>
            </p:style>
          </p:cxnSp>
          <p:cxnSp>
            <p:nvCxnSpPr>
              <p:cNvPr id="92" name="Straight Connector 91"/>
              <p:cNvCxnSpPr>
                <a:stCxn id="86" idx="4"/>
                <a:endCxn id="89" idx="7"/>
              </p:cNvCxnSpPr>
              <p:nvPr/>
            </p:nvCxnSpPr>
            <p:spPr>
              <a:xfrm>
                <a:off x="1044107" y="5516216"/>
                <a:ext cx="278904" cy="430745"/>
              </a:xfrm>
              <a:prstGeom prst="line">
                <a:avLst/>
              </a:prstGeom>
            </p:spPr>
            <p:style>
              <a:lnRef idx="1">
                <a:schemeClr val="accent1"/>
              </a:lnRef>
              <a:fillRef idx="2">
                <a:schemeClr val="accent1"/>
              </a:fillRef>
              <a:effectRef idx="1">
                <a:schemeClr val="accent1"/>
              </a:effectRef>
              <a:fontRef idx="minor">
                <a:schemeClr val="dk1"/>
              </a:fontRef>
            </p:style>
          </p:cxnSp>
        </p:grpSp>
        <p:sp>
          <p:nvSpPr>
            <p:cNvPr id="93" name="TextBox 92"/>
            <p:cNvSpPr txBox="1"/>
            <p:nvPr/>
          </p:nvSpPr>
          <p:spPr>
            <a:xfrm>
              <a:off x="10590228" y="4759490"/>
              <a:ext cx="1164958" cy="461665"/>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Updated Service Instance</a:t>
              </a:r>
            </a:p>
          </p:txBody>
        </p:sp>
      </p:grpSp>
      <p:sp>
        <p:nvSpPr>
          <p:cNvPr id="68" name="Bent-Up Arrow 67"/>
          <p:cNvSpPr/>
          <p:nvPr/>
        </p:nvSpPr>
        <p:spPr bwMode="auto">
          <a:xfrm rot="5400000">
            <a:off x="4117750" y="4676150"/>
            <a:ext cx="1179467" cy="1201343"/>
          </a:xfrm>
          <a:prstGeom prst="bentUp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a:solidFill>
                <a:schemeClr val="bg1"/>
              </a:solidFill>
              <a:latin typeface="Segoe UI" pitchFamily="34" charset="0"/>
            </a:endParaRPr>
          </a:p>
        </p:txBody>
      </p:sp>
      <p:grpSp>
        <p:nvGrpSpPr>
          <p:cNvPr id="94" name="Group 93"/>
          <p:cNvGrpSpPr/>
          <p:nvPr/>
        </p:nvGrpSpPr>
        <p:grpSpPr>
          <a:xfrm>
            <a:off x="5607472" y="2095513"/>
            <a:ext cx="1050540" cy="2196547"/>
            <a:chOff x="9540713" y="355504"/>
            <a:chExt cx="1400112" cy="2196547"/>
          </a:xfrm>
        </p:grpSpPr>
        <p:sp>
          <p:nvSpPr>
            <p:cNvPr id="57" name="Left Arrow Callout 56"/>
            <p:cNvSpPr/>
            <p:nvPr/>
          </p:nvSpPr>
          <p:spPr bwMode="auto">
            <a:xfrm rot="16200000">
              <a:off x="9142495" y="753722"/>
              <a:ext cx="2196547" cy="1400112"/>
            </a:xfrm>
            <a:prstGeom prst="leftArrowCallou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grpSp>
          <p:nvGrpSpPr>
            <p:cNvPr id="74" name="Group 73"/>
            <p:cNvGrpSpPr/>
            <p:nvPr/>
          </p:nvGrpSpPr>
          <p:grpSpPr>
            <a:xfrm>
              <a:off x="9975766" y="621752"/>
              <a:ext cx="539407" cy="331843"/>
              <a:chOff x="519112" y="5208103"/>
              <a:chExt cx="1071149" cy="904461"/>
            </a:xfrm>
          </p:grpSpPr>
          <p:sp>
            <p:nvSpPr>
              <p:cNvPr id="75" name="Flowchart: Extract 74"/>
              <p:cNvSpPr/>
              <p:nvPr/>
            </p:nvSpPr>
            <p:spPr bwMode="auto">
              <a:xfrm>
                <a:off x="519112" y="5208103"/>
                <a:ext cx="1071149" cy="904461"/>
              </a:xfrm>
              <a:prstGeom prst="flowChartExtra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76" name="Flowchart: Connector 75"/>
              <p:cNvSpPr/>
              <p:nvPr/>
            </p:nvSpPr>
            <p:spPr bwMode="auto">
              <a:xfrm>
                <a:off x="983975" y="5436703"/>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77" name="Flowchart: Connector 76"/>
              <p:cNvSpPr/>
              <p:nvPr/>
            </p:nvSpPr>
            <p:spPr bwMode="auto">
              <a:xfrm>
                <a:off x="758688" y="5936972"/>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78" name="Flowchart: Connector 77"/>
              <p:cNvSpPr/>
              <p:nvPr/>
            </p:nvSpPr>
            <p:spPr bwMode="auto">
              <a:xfrm>
                <a:off x="998387" y="5932002"/>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79" name="Flowchart: Connector 78"/>
              <p:cNvSpPr/>
              <p:nvPr/>
            </p:nvSpPr>
            <p:spPr bwMode="auto">
              <a:xfrm>
                <a:off x="1220360" y="5935317"/>
                <a:ext cx="120263" cy="79513"/>
              </a:xfrm>
              <a:prstGeom prst="flowChartConnector">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cxnSp>
            <p:nvCxnSpPr>
              <p:cNvPr id="80" name="Straight Connector 79"/>
              <p:cNvCxnSpPr>
                <a:stCxn id="76" idx="4"/>
                <a:endCxn id="77" idx="0"/>
              </p:cNvCxnSpPr>
              <p:nvPr/>
            </p:nvCxnSpPr>
            <p:spPr>
              <a:xfrm flipH="1">
                <a:off x="818820" y="5516216"/>
                <a:ext cx="225287" cy="420756"/>
              </a:xfrm>
              <a:prstGeom prst="line">
                <a:avLst/>
              </a:prstGeom>
            </p:spPr>
            <p:style>
              <a:lnRef idx="1">
                <a:schemeClr val="accent1"/>
              </a:lnRef>
              <a:fillRef idx="2">
                <a:schemeClr val="accent1"/>
              </a:fillRef>
              <a:effectRef idx="1">
                <a:schemeClr val="accent1"/>
              </a:effectRef>
              <a:fontRef idx="minor">
                <a:schemeClr val="dk1"/>
              </a:fontRef>
            </p:style>
          </p:cxnSp>
          <p:cxnSp>
            <p:nvCxnSpPr>
              <p:cNvPr id="81" name="Straight Connector 80"/>
              <p:cNvCxnSpPr>
                <a:stCxn id="76" idx="4"/>
              </p:cNvCxnSpPr>
              <p:nvPr/>
            </p:nvCxnSpPr>
            <p:spPr>
              <a:xfrm>
                <a:off x="1044107" y="5516216"/>
                <a:ext cx="14412" cy="415786"/>
              </a:xfrm>
              <a:prstGeom prst="line">
                <a:avLst/>
              </a:prstGeom>
            </p:spPr>
            <p:style>
              <a:lnRef idx="1">
                <a:schemeClr val="accent1"/>
              </a:lnRef>
              <a:fillRef idx="2">
                <a:schemeClr val="accent1"/>
              </a:fillRef>
              <a:effectRef idx="1">
                <a:schemeClr val="accent1"/>
              </a:effectRef>
              <a:fontRef idx="minor">
                <a:schemeClr val="dk1"/>
              </a:fontRef>
            </p:style>
          </p:cxnSp>
          <p:cxnSp>
            <p:nvCxnSpPr>
              <p:cNvPr id="82" name="Straight Connector 81"/>
              <p:cNvCxnSpPr>
                <a:stCxn id="76" idx="4"/>
                <a:endCxn id="79" idx="7"/>
              </p:cNvCxnSpPr>
              <p:nvPr/>
            </p:nvCxnSpPr>
            <p:spPr>
              <a:xfrm>
                <a:off x="1044107" y="5516216"/>
                <a:ext cx="278904" cy="430745"/>
              </a:xfrm>
              <a:prstGeom prst="line">
                <a:avLst/>
              </a:prstGeom>
            </p:spPr>
            <p:style>
              <a:lnRef idx="1">
                <a:schemeClr val="accent1"/>
              </a:lnRef>
              <a:fillRef idx="2">
                <a:schemeClr val="accent1"/>
              </a:fillRef>
              <a:effectRef idx="1">
                <a:schemeClr val="accent1"/>
              </a:effectRef>
              <a:fontRef idx="minor">
                <a:schemeClr val="dk1"/>
              </a:fontRef>
            </p:style>
          </p:cxnSp>
        </p:grpSp>
        <p:sp>
          <p:nvSpPr>
            <p:cNvPr id="83" name="TextBox 82"/>
            <p:cNvSpPr txBox="1"/>
            <p:nvPr/>
          </p:nvSpPr>
          <p:spPr>
            <a:xfrm>
              <a:off x="9647093" y="1078211"/>
              <a:ext cx="1243844" cy="307777"/>
            </a:xfrm>
            <a:prstGeom prst="rect">
              <a:avLst/>
            </a:prstGeom>
            <a:noFill/>
          </p:spPr>
          <p:txBody>
            <a:bodyPr wrap="square" lIns="0" tIns="0" rIns="0" bIns="0" rtlCol="0">
              <a:spAutoFit/>
            </a:bodyPr>
            <a:lstStyle/>
            <a:p>
              <a:pPr algn="ctr"/>
              <a:r>
                <a:rPr lang="en-US" sz="1000" dirty="0" smtClean="0">
                  <a:latin typeface="Segoe UI" pitchFamily="34" charset="0"/>
                </a:rPr>
                <a:t>Instance ready for update</a:t>
              </a:r>
            </a:p>
          </p:txBody>
        </p:sp>
        <p:sp>
          <p:nvSpPr>
            <p:cNvPr id="96" name="Oval 95"/>
            <p:cNvSpPr/>
            <p:nvPr/>
          </p:nvSpPr>
          <p:spPr bwMode="auto">
            <a:xfrm>
              <a:off x="10120390" y="2129250"/>
              <a:ext cx="248478" cy="199646"/>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a:gradFill>
                    <a:gsLst>
                      <a:gs pos="0">
                        <a:srgbClr val="FFFFFF"/>
                      </a:gs>
                      <a:gs pos="100000">
                        <a:srgbClr val="FFFFFF"/>
                      </a:gs>
                    </a:gsLst>
                    <a:lin ang="5400000" scaled="0"/>
                  </a:gradFill>
                  <a:latin typeface="Segoe UI" pitchFamily="34" charset="0"/>
                </a:rPr>
                <a:t>4</a:t>
              </a:r>
              <a:endParaRPr lang="en-US" sz="1100" dirty="0" smtClean="0">
                <a:gradFill>
                  <a:gsLst>
                    <a:gs pos="0">
                      <a:srgbClr val="FFFFFF"/>
                    </a:gs>
                    <a:gs pos="100000">
                      <a:srgbClr val="FFFFFF"/>
                    </a:gs>
                  </a:gsLst>
                  <a:lin ang="5400000" scaled="0"/>
                </a:gradFill>
                <a:latin typeface="Segoe UI" pitchFamily="34" charset="0"/>
              </a:endParaRPr>
            </a:p>
          </p:txBody>
        </p:sp>
      </p:grpSp>
      <p:grpSp>
        <p:nvGrpSpPr>
          <p:cNvPr id="100" name="Group 99"/>
          <p:cNvGrpSpPr/>
          <p:nvPr/>
        </p:nvGrpSpPr>
        <p:grpSpPr>
          <a:xfrm>
            <a:off x="5526789" y="5006788"/>
            <a:ext cx="1223635" cy="904461"/>
            <a:chOff x="519112" y="5208103"/>
            <a:chExt cx="1071149" cy="904461"/>
          </a:xfrm>
        </p:grpSpPr>
        <p:sp>
          <p:nvSpPr>
            <p:cNvPr id="101" name="Flowchart: Extract 100"/>
            <p:cNvSpPr/>
            <p:nvPr/>
          </p:nvSpPr>
          <p:spPr bwMode="auto">
            <a:xfrm>
              <a:off x="519112" y="5208103"/>
              <a:ext cx="1071149" cy="904461"/>
            </a:xfrm>
            <a:prstGeom prst="flowChartExtra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102" name="Flowchart: Connector 101"/>
            <p:cNvSpPr/>
            <p:nvPr/>
          </p:nvSpPr>
          <p:spPr bwMode="auto">
            <a:xfrm>
              <a:off x="983975" y="5436703"/>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103" name="Flowchart: Connector 102"/>
            <p:cNvSpPr/>
            <p:nvPr/>
          </p:nvSpPr>
          <p:spPr bwMode="auto">
            <a:xfrm>
              <a:off x="758688" y="593697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104" name="Flowchart: Connector 103"/>
            <p:cNvSpPr/>
            <p:nvPr/>
          </p:nvSpPr>
          <p:spPr bwMode="auto">
            <a:xfrm>
              <a:off x="998387" y="5932002"/>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sp>
          <p:nvSpPr>
            <p:cNvPr id="105" name="Flowchart: Connector 104"/>
            <p:cNvSpPr/>
            <p:nvPr/>
          </p:nvSpPr>
          <p:spPr bwMode="auto">
            <a:xfrm>
              <a:off x="1220360" y="5935317"/>
              <a:ext cx="120263" cy="79513"/>
            </a:xfrm>
            <a:prstGeom prst="flowChartConnector">
              <a:avLst/>
            </a:prstGeom>
            <a:solidFill>
              <a:schemeClr val="tx1">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UI" pitchFamily="34" charset="0"/>
              </a:endParaRPr>
            </a:p>
          </p:txBody>
        </p:sp>
        <p:cxnSp>
          <p:nvCxnSpPr>
            <p:cNvPr id="106" name="Straight Connector 105"/>
            <p:cNvCxnSpPr>
              <a:stCxn id="102" idx="4"/>
              <a:endCxn id="103" idx="0"/>
            </p:cNvCxnSpPr>
            <p:nvPr/>
          </p:nvCxnSpPr>
          <p:spPr>
            <a:xfrm flipH="1">
              <a:off x="818820" y="5516216"/>
              <a:ext cx="225287" cy="4207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102" idx="4"/>
            </p:cNvCxnSpPr>
            <p:nvPr/>
          </p:nvCxnSpPr>
          <p:spPr>
            <a:xfrm>
              <a:off x="1044107" y="5516216"/>
              <a:ext cx="14412" cy="4157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102" idx="4"/>
              <a:endCxn id="105" idx="7"/>
            </p:cNvCxnSpPr>
            <p:nvPr/>
          </p:nvCxnSpPr>
          <p:spPr>
            <a:xfrm>
              <a:off x="1044107" y="5516216"/>
              <a:ext cx="278904" cy="430745"/>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5737106" y="5988699"/>
            <a:ext cx="803711" cy="461665"/>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Original Service Instance</a:t>
            </a:r>
          </a:p>
        </p:txBody>
      </p:sp>
      <p:sp>
        <p:nvSpPr>
          <p:cNvPr id="110" name="TextBox 109"/>
          <p:cNvSpPr txBox="1"/>
          <p:nvPr/>
        </p:nvSpPr>
        <p:spPr>
          <a:xfrm>
            <a:off x="4070911" y="5988699"/>
            <a:ext cx="1117002" cy="307777"/>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Set the updated template</a:t>
            </a:r>
          </a:p>
        </p:txBody>
      </p:sp>
      <p:sp>
        <p:nvSpPr>
          <p:cNvPr id="112" name="Bent-Up Arrow 111"/>
          <p:cNvSpPr/>
          <p:nvPr/>
        </p:nvSpPr>
        <p:spPr bwMode="auto">
          <a:xfrm>
            <a:off x="6946754" y="4422098"/>
            <a:ext cx="1635092" cy="1288296"/>
          </a:xfrm>
          <a:prstGeom prst="bentUp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a:solidFill>
                <a:schemeClr val="bg1"/>
              </a:solidFill>
              <a:latin typeface="Segoe UI" pitchFamily="34" charset="0"/>
            </a:endParaRPr>
          </a:p>
        </p:txBody>
      </p:sp>
      <p:sp>
        <p:nvSpPr>
          <p:cNvPr id="114" name="Oval 113"/>
          <p:cNvSpPr/>
          <p:nvPr/>
        </p:nvSpPr>
        <p:spPr bwMode="auto">
          <a:xfrm>
            <a:off x="7184826" y="6004089"/>
            <a:ext cx="186439" cy="199646"/>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dirty="0">
                <a:gradFill>
                  <a:gsLst>
                    <a:gs pos="0">
                      <a:srgbClr val="FFFFFF"/>
                    </a:gs>
                    <a:gs pos="100000">
                      <a:srgbClr val="FFFFFF"/>
                    </a:gs>
                  </a:gsLst>
                  <a:lin ang="5400000" scaled="0"/>
                </a:gradFill>
                <a:latin typeface="Segoe UI" pitchFamily="34" charset="0"/>
              </a:rPr>
              <a:t>5</a:t>
            </a:r>
            <a:endParaRPr lang="en-US" sz="1100" dirty="0" smtClean="0">
              <a:gradFill>
                <a:gsLst>
                  <a:gs pos="0">
                    <a:srgbClr val="FFFFFF"/>
                  </a:gs>
                  <a:gs pos="100000">
                    <a:srgbClr val="FFFFFF"/>
                  </a:gs>
                </a:gsLst>
                <a:lin ang="5400000" scaled="0"/>
              </a:gradFill>
              <a:latin typeface="Segoe UI" pitchFamily="34" charset="0"/>
            </a:endParaRPr>
          </a:p>
        </p:txBody>
      </p:sp>
      <p:sp>
        <p:nvSpPr>
          <p:cNvPr id="115" name="TextBox 114"/>
          <p:cNvSpPr txBox="1"/>
          <p:nvPr/>
        </p:nvSpPr>
        <p:spPr>
          <a:xfrm>
            <a:off x="7366854" y="6005588"/>
            <a:ext cx="1117002" cy="461665"/>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Deploy update in</a:t>
            </a:r>
          </a:p>
          <a:p>
            <a:pPr algn="ctr"/>
            <a:r>
              <a:rPr lang="en-US" sz="1000" dirty="0" smtClean="0">
                <a:gradFill>
                  <a:gsLst>
                    <a:gs pos="0">
                      <a:schemeClr val="tx1"/>
                    </a:gs>
                    <a:gs pos="86000">
                      <a:schemeClr val="tx1"/>
                    </a:gs>
                  </a:gsLst>
                  <a:lin ang="5400000" scaled="0"/>
                </a:gradFill>
                <a:latin typeface="Segoe UI" pitchFamily="34" charset="0"/>
              </a:rPr>
              <a:t>Maintenance Window</a:t>
            </a:r>
          </a:p>
        </p:txBody>
      </p:sp>
      <p:pic>
        <p:nvPicPr>
          <p:cNvPr id="97" name="Picture 9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6060" y="4925671"/>
            <a:ext cx="668938" cy="725510"/>
          </a:xfrm>
          <a:prstGeom prst="rect">
            <a:avLst/>
          </a:prstGeom>
        </p:spPr>
      </p:pic>
      <p:sp>
        <p:nvSpPr>
          <p:cNvPr id="98" name="TextBox 97"/>
          <p:cNvSpPr txBox="1"/>
          <p:nvPr/>
        </p:nvSpPr>
        <p:spPr>
          <a:xfrm>
            <a:off x="5221633" y="4567761"/>
            <a:ext cx="1117002" cy="307777"/>
          </a:xfrm>
          <a:prstGeom prst="rect">
            <a:avLst/>
          </a:prstGeom>
          <a:noFill/>
        </p:spPr>
        <p:txBody>
          <a:bodyPr wrap="square" lIns="0" tIns="0" rIns="0" bIns="0" rtlCol="0">
            <a:spAutoFit/>
          </a:bodyPr>
          <a:lstStyle/>
          <a:p>
            <a:pPr algn="ctr"/>
            <a:r>
              <a:rPr lang="en-US" sz="1000" dirty="0" smtClean="0">
                <a:gradFill>
                  <a:gsLst>
                    <a:gs pos="0">
                      <a:schemeClr val="tx1"/>
                    </a:gs>
                    <a:gs pos="86000">
                      <a:schemeClr val="tx1"/>
                    </a:gs>
                  </a:gsLst>
                  <a:lin ang="5400000" scaled="0"/>
                </a:gradFill>
                <a:latin typeface="Segoe UI" pitchFamily="34" charset="0"/>
              </a:rPr>
              <a:t>Pending Service Template</a:t>
            </a:r>
          </a:p>
        </p:txBody>
      </p:sp>
    </p:spTree>
    <p:custDataLst>
      <p:tags r:id="rId1"/>
    </p:custDataLst>
    <p:extLst>
      <p:ext uri="{BB962C8B-B14F-4D97-AF65-F5344CB8AC3E}">
        <p14:creationId xmlns:p14="http://schemas.microsoft.com/office/powerpoint/2010/main" val="34905594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0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9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9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1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1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73" grpId="0" animBg="1"/>
      <p:bldP spid="33" grpId="0"/>
      <p:bldP spid="36" grpId="0"/>
      <p:bldP spid="49" grpId="0" animBg="1"/>
      <p:bldP spid="50" grpId="0"/>
      <p:bldP spid="52" grpId="0" animBg="1"/>
      <p:bldP spid="58" grpId="0" animBg="1"/>
      <p:bldP spid="62" grpId="0"/>
      <p:bldP spid="64" grpId="0"/>
      <p:bldP spid="54" grpId="0" animBg="1"/>
      <p:bldP spid="69" grpId="0" animBg="1"/>
      <p:bldP spid="71" grpId="0" animBg="1"/>
      <p:bldP spid="68" grpId="0" animBg="1"/>
      <p:bldP spid="109" grpId="0"/>
      <p:bldP spid="110" grpId="0"/>
      <p:bldP spid="112" grpId="0" animBg="1"/>
      <p:bldP spid="114" grpId="0" animBg="1"/>
      <p:bldP spid="115" grpId="0"/>
      <p:bldP spid="9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Types</a:t>
            </a:r>
            <a:endParaRPr lang="en-US" dirty="0"/>
          </a:p>
        </p:txBody>
      </p:sp>
      <p:sp>
        <p:nvSpPr>
          <p:cNvPr id="3" name="Text Placeholder 2"/>
          <p:cNvSpPr>
            <a:spLocks noGrp="1"/>
          </p:cNvSpPr>
          <p:nvPr>
            <p:ph type="body" sz="quarter" idx="10"/>
          </p:nvPr>
        </p:nvSpPr>
        <p:spPr>
          <a:xfrm>
            <a:off x="389504" y="1662953"/>
            <a:ext cx="7947672" cy="4819781"/>
          </a:xfrm>
        </p:spPr>
        <p:txBody>
          <a:bodyPr/>
          <a:lstStyle/>
          <a:p>
            <a:r>
              <a:rPr lang="en-US" dirty="0" smtClean="0"/>
              <a:t>Regular updates</a:t>
            </a:r>
          </a:p>
          <a:p>
            <a:pPr lvl="1"/>
            <a:r>
              <a:rPr lang="en-US" dirty="0" smtClean="0"/>
              <a:t>Changes in template settings are applied without replacing OS image</a:t>
            </a:r>
          </a:p>
          <a:p>
            <a:pPr lvl="1"/>
            <a:r>
              <a:rPr lang="en-US" dirty="0" smtClean="0"/>
              <a:t>(e.g.) Change memory, update applications</a:t>
            </a:r>
          </a:p>
          <a:p>
            <a:r>
              <a:rPr lang="en-US" dirty="0" smtClean="0"/>
              <a:t>Image based updates</a:t>
            </a:r>
          </a:p>
          <a:p>
            <a:pPr lvl="1"/>
            <a:r>
              <a:rPr lang="en-US" dirty="0" smtClean="0"/>
              <a:t>Replaces old OS image with new OS image</a:t>
            </a:r>
          </a:p>
          <a:p>
            <a:pPr lvl="1"/>
            <a:r>
              <a:rPr lang="en-US" dirty="0" smtClean="0"/>
              <a:t>Reinstalls the applications and restores state. e.g. moving from WS08 to WS08 R2</a:t>
            </a:r>
          </a:p>
        </p:txBody>
      </p:sp>
      <p:graphicFrame>
        <p:nvGraphicFramePr>
          <p:cNvPr id="6" name="Content Placeholder 3"/>
          <p:cNvGraphicFramePr>
            <a:graphicFrameLocks/>
          </p:cNvGraphicFramePr>
          <p:nvPr>
            <p:extLst>
              <p:ext uri="{D42A27DB-BD31-4B8C-83A1-F6EECF244321}">
                <p14:modId xmlns:p14="http://schemas.microsoft.com/office/powerpoint/2010/main" val="3450968342"/>
              </p:ext>
            </p:extLst>
          </p:nvPr>
        </p:nvGraphicFramePr>
        <p:xfrm>
          <a:off x="7136608" y="77000"/>
          <a:ext cx="1914213" cy="2313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8"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6381148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709260" y="1691846"/>
            <a:ext cx="1295625" cy="598687"/>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Pre-Service GCE</a:t>
            </a:r>
          </a:p>
        </p:txBody>
      </p:sp>
      <p:sp>
        <p:nvSpPr>
          <p:cNvPr id="9" name="Rectangle 8"/>
          <p:cNvSpPr/>
          <p:nvPr/>
        </p:nvSpPr>
        <p:spPr>
          <a:xfrm>
            <a:off x="4709260" y="3892531"/>
            <a:ext cx="1295625" cy="60853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Post-Service GCE</a:t>
            </a:r>
          </a:p>
        </p:txBody>
      </p:sp>
      <p:sp>
        <p:nvSpPr>
          <p:cNvPr id="10" name="Rectangle 9"/>
          <p:cNvSpPr/>
          <p:nvPr/>
        </p:nvSpPr>
        <p:spPr>
          <a:xfrm>
            <a:off x="6173272" y="3892531"/>
            <a:ext cx="1295625" cy="60853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Post-Uninstall GCE</a:t>
            </a:r>
          </a:p>
        </p:txBody>
      </p:sp>
      <p:sp>
        <p:nvSpPr>
          <p:cNvPr id="11" name="Rectangle 10"/>
          <p:cNvSpPr/>
          <p:nvPr/>
        </p:nvSpPr>
        <p:spPr>
          <a:xfrm>
            <a:off x="91382" y="798200"/>
            <a:ext cx="1295625" cy="5029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Select Tier Based on Servicing Order</a:t>
            </a:r>
          </a:p>
        </p:txBody>
      </p:sp>
      <p:sp>
        <p:nvSpPr>
          <p:cNvPr id="12" name="Rectangle 11"/>
          <p:cNvSpPr/>
          <p:nvPr/>
        </p:nvSpPr>
        <p:spPr>
          <a:xfrm>
            <a:off x="91382" y="1680578"/>
            <a:ext cx="1295625" cy="648588"/>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Select Machine Based on Upgrade Domain</a:t>
            </a:r>
          </a:p>
        </p:txBody>
      </p:sp>
      <p:sp>
        <p:nvSpPr>
          <p:cNvPr id="13" name="Rectangle 12"/>
          <p:cNvSpPr/>
          <p:nvPr/>
        </p:nvSpPr>
        <p:spPr>
          <a:xfrm>
            <a:off x="1612634" y="1752602"/>
            <a:ext cx="1295625" cy="47717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Remove from Load Balancer</a:t>
            </a:r>
          </a:p>
        </p:txBody>
      </p:sp>
      <p:sp>
        <p:nvSpPr>
          <p:cNvPr id="14" name="Rectangle 13"/>
          <p:cNvSpPr/>
          <p:nvPr/>
        </p:nvSpPr>
        <p:spPr>
          <a:xfrm>
            <a:off x="1612634" y="3975697"/>
            <a:ext cx="1295625" cy="456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Add to Load Balancer</a:t>
            </a:r>
          </a:p>
        </p:txBody>
      </p:sp>
      <p:sp>
        <p:nvSpPr>
          <p:cNvPr id="16" name="Rectangle 15"/>
          <p:cNvSpPr/>
          <p:nvPr/>
        </p:nvSpPr>
        <p:spPr>
          <a:xfrm>
            <a:off x="4709260" y="2770615"/>
            <a:ext cx="1295625" cy="608533"/>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Apply Application Level Changes</a:t>
            </a:r>
          </a:p>
        </p:txBody>
      </p:sp>
      <p:sp>
        <p:nvSpPr>
          <p:cNvPr id="17" name="Rectangle 16"/>
          <p:cNvSpPr/>
          <p:nvPr/>
        </p:nvSpPr>
        <p:spPr>
          <a:xfrm>
            <a:off x="6173272" y="2770615"/>
            <a:ext cx="1295625" cy="608533"/>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Uninstall Application</a:t>
            </a:r>
          </a:p>
        </p:txBody>
      </p:sp>
      <p:cxnSp>
        <p:nvCxnSpPr>
          <p:cNvPr id="19" name="Straight Connector 18"/>
          <p:cNvCxnSpPr/>
          <p:nvPr/>
        </p:nvCxnSpPr>
        <p:spPr>
          <a:xfrm>
            <a:off x="1506505" y="51786"/>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98955" y="67322"/>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72794" y="76200"/>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620094" y="238218"/>
            <a:ext cx="1436034" cy="369332"/>
          </a:xfrm>
          <a:prstGeom prst="rect">
            <a:avLst/>
          </a:prstGeom>
          <a:noFill/>
        </p:spPr>
        <p:txBody>
          <a:bodyPr wrap="none" rtlCol="0">
            <a:spAutoFit/>
          </a:bodyPr>
          <a:lstStyle/>
          <a:p>
            <a:r>
              <a:rPr lang="en-US" dirty="0" smtClean="0">
                <a:latin typeface="Segoe UI" pitchFamily="34" charset="0"/>
              </a:rPr>
              <a:t>Per Machine</a:t>
            </a:r>
          </a:p>
        </p:txBody>
      </p:sp>
      <p:sp>
        <p:nvSpPr>
          <p:cNvPr id="24" name="TextBox 23"/>
          <p:cNvSpPr txBox="1"/>
          <p:nvPr/>
        </p:nvSpPr>
        <p:spPr>
          <a:xfrm>
            <a:off x="3135377" y="240268"/>
            <a:ext cx="1514582" cy="369332"/>
          </a:xfrm>
          <a:prstGeom prst="rect">
            <a:avLst/>
          </a:prstGeom>
          <a:noFill/>
        </p:spPr>
        <p:txBody>
          <a:bodyPr wrap="none" rtlCol="0">
            <a:spAutoFit/>
          </a:bodyPr>
          <a:lstStyle/>
          <a:p>
            <a:r>
              <a:rPr lang="en-US" dirty="0" smtClean="0">
                <a:latin typeface="Segoe UI" pitchFamily="34" charset="0"/>
              </a:rPr>
              <a:t>Per Guest OS</a:t>
            </a:r>
            <a:endParaRPr lang="en-US" dirty="0">
              <a:latin typeface="Segoe UI" pitchFamily="34" charset="0"/>
            </a:endParaRPr>
          </a:p>
        </p:txBody>
      </p:sp>
      <p:sp>
        <p:nvSpPr>
          <p:cNvPr id="25" name="TextBox 24"/>
          <p:cNvSpPr txBox="1"/>
          <p:nvPr/>
        </p:nvSpPr>
        <p:spPr>
          <a:xfrm>
            <a:off x="4709260" y="229340"/>
            <a:ext cx="1726178" cy="369332"/>
          </a:xfrm>
          <a:prstGeom prst="rect">
            <a:avLst/>
          </a:prstGeom>
          <a:noFill/>
        </p:spPr>
        <p:txBody>
          <a:bodyPr wrap="none" rtlCol="0">
            <a:spAutoFit/>
          </a:bodyPr>
          <a:lstStyle/>
          <a:p>
            <a:r>
              <a:rPr lang="en-US" dirty="0" smtClean="0">
                <a:latin typeface="Segoe UI" pitchFamily="34" charset="0"/>
              </a:rPr>
              <a:t>Per Application</a:t>
            </a:r>
            <a:endParaRPr lang="en-US" dirty="0">
              <a:latin typeface="Segoe UI" pitchFamily="34" charset="0"/>
            </a:endParaRPr>
          </a:p>
        </p:txBody>
      </p:sp>
      <p:sp>
        <p:nvSpPr>
          <p:cNvPr id="27" name="Rectangle 26"/>
          <p:cNvSpPr/>
          <p:nvPr/>
        </p:nvSpPr>
        <p:spPr>
          <a:xfrm>
            <a:off x="7399620" y="5368465"/>
            <a:ext cx="1295625" cy="37193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Built-In Step</a:t>
            </a:r>
          </a:p>
        </p:txBody>
      </p:sp>
      <p:sp>
        <p:nvSpPr>
          <p:cNvPr id="29" name="Rectangle 28"/>
          <p:cNvSpPr/>
          <p:nvPr/>
        </p:nvSpPr>
        <p:spPr>
          <a:xfrm>
            <a:off x="7421628" y="5885581"/>
            <a:ext cx="1295625" cy="438226"/>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Generic Command Executes in Guest</a:t>
            </a:r>
          </a:p>
        </p:txBody>
      </p:sp>
      <p:cxnSp>
        <p:nvCxnSpPr>
          <p:cNvPr id="33" name="Straight Arrow Connector 32"/>
          <p:cNvCxnSpPr>
            <a:stCxn id="11" idx="2"/>
            <a:endCxn id="12" idx="0"/>
          </p:cNvCxnSpPr>
          <p:nvPr/>
        </p:nvCxnSpPr>
        <p:spPr>
          <a:xfrm>
            <a:off x="739195" y="1301120"/>
            <a:ext cx="0" cy="3794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2" idx="3"/>
          </p:cNvCxnSpPr>
          <p:nvPr/>
        </p:nvCxnSpPr>
        <p:spPr>
          <a:xfrm>
            <a:off x="1387007" y="2004872"/>
            <a:ext cx="22562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3" idx="3"/>
            <a:endCxn id="8" idx="1"/>
          </p:cNvCxnSpPr>
          <p:nvPr/>
        </p:nvCxnSpPr>
        <p:spPr>
          <a:xfrm>
            <a:off x="2908259" y="1991189"/>
            <a:ext cx="180100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8" idx="2"/>
            <a:endCxn id="16" idx="0"/>
          </p:cNvCxnSpPr>
          <p:nvPr/>
        </p:nvCxnSpPr>
        <p:spPr>
          <a:xfrm>
            <a:off x="5357072" y="2290532"/>
            <a:ext cx="0" cy="4800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8" idx="3"/>
            <a:endCxn id="41" idx="1"/>
          </p:cNvCxnSpPr>
          <p:nvPr/>
        </p:nvCxnSpPr>
        <p:spPr>
          <a:xfrm flipV="1">
            <a:off x="6004885" y="1987601"/>
            <a:ext cx="168387" cy="3589"/>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2"/>
            <a:endCxn id="9" idx="0"/>
          </p:cNvCxnSpPr>
          <p:nvPr/>
        </p:nvCxnSpPr>
        <p:spPr>
          <a:xfrm>
            <a:off x="5357072" y="3379147"/>
            <a:ext cx="0" cy="5133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17" idx="2"/>
            <a:endCxn id="10" idx="0"/>
          </p:cNvCxnSpPr>
          <p:nvPr/>
        </p:nvCxnSpPr>
        <p:spPr>
          <a:xfrm>
            <a:off x="6821084" y="3379147"/>
            <a:ext cx="0" cy="5133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9" idx="1"/>
            <a:endCxn id="14" idx="3"/>
          </p:cNvCxnSpPr>
          <p:nvPr/>
        </p:nvCxnSpPr>
        <p:spPr>
          <a:xfrm flipH="1">
            <a:off x="2908259" y="4196797"/>
            <a:ext cx="1801001" cy="7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0" idx="1"/>
            <a:endCxn id="9" idx="3"/>
          </p:cNvCxnSpPr>
          <p:nvPr/>
        </p:nvCxnSpPr>
        <p:spPr>
          <a:xfrm flipH="1">
            <a:off x="6004885" y="4196797"/>
            <a:ext cx="1683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307103" y="238218"/>
            <a:ext cx="1296189" cy="369332"/>
          </a:xfrm>
          <a:prstGeom prst="rect">
            <a:avLst/>
          </a:prstGeom>
          <a:noFill/>
        </p:spPr>
        <p:txBody>
          <a:bodyPr wrap="none" rtlCol="0">
            <a:spAutoFit/>
          </a:bodyPr>
          <a:lstStyle/>
          <a:p>
            <a:r>
              <a:rPr lang="en-US" dirty="0" smtClean="0">
                <a:latin typeface="Segoe UI" pitchFamily="34" charset="0"/>
              </a:rPr>
              <a:t>Per Service</a:t>
            </a:r>
            <a:endParaRPr lang="en-US" dirty="0">
              <a:latin typeface="Segoe UI" pitchFamily="34" charset="0"/>
            </a:endParaRPr>
          </a:p>
        </p:txBody>
      </p:sp>
      <p:sp>
        <p:nvSpPr>
          <p:cNvPr id="81" name="Rectangle 80"/>
          <p:cNvSpPr/>
          <p:nvPr/>
        </p:nvSpPr>
        <p:spPr>
          <a:xfrm>
            <a:off x="7192989" y="5218098"/>
            <a:ext cx="1752904" cy="1208103"/>
          </a:xfrm>
          <a:prstGeom prst="rect">
            <a:avLst/>
          </a:prstGeom>
          <a:noFill/>
          <a:ln w="635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itchFamily="34" charset="0"/>
            </a:endParaRPr>
          </a:p>
        </p:txBody>
      </p:sp>
      <p:sp>
        <p:nvSpPr>
          <p:cNvPr id="18" name="TextBox 17"/>
          <p:cNvSpPr txBox="1"/>
          <p:nvPr/>
        </p:nvSpPr>
        <p:spPr>
          <a:xfrm>
            <a:off x="7446239" y="26089"/>
            <a:ext cx="1699349" cy="646331"/>
          </a:xfrm>
          <a:prstGeom prst="rect">
            <a:avLst/>
          </a:prstGeom>
          <a:solidFill>
            <a:schemeClr val="accent1"/>
          </a:solidFill>
          <a:ln>
            <a:solidFill>
              <a:schemeClr val="accent1"/>
            </a:solidFill>
          </a:ln>
        </p:spPr>
        <p:txBody>
          <a:bodyPr wrap="square" rtlCol="0">
            <a:spAutoFit/>
          </a:bodyPr>
          <a:lstStyle/>
          <a:p>
            <a:r>
              <a:rPr lang="en-US" dirty="0" smtClean="0">
                <a:solidFill>
                  <a:schemeClr val="bg1"/>
                </a:solidFill>
                <a:latin typeface="Segoe UI" pitchFamily="34" charset="0"/>
              </a:rPr>
              <a:t>Regular Updating</a:t>
            </a:r>
            <a:endParaRPr lang="en-US" dirty="0">
              <a:solidFill>
                <a:schemeClr val="bg1"/>
              </a:solidFill>
              <a:latin typeface="Segoe UI" pitchFamily="34" charset="0"/>
            </a:endParaRPr>
          </a:p>
        </p:txBody>
      </p:sp>
      <p:sp>
        <p:nvSpPr>
          <p:cNvPr id="49" name="Rectangle 48"/>
          <p:cNvSpPr/>
          <p:nvPr/>
        </p:nvSpPr>
        <p:spPr>
          <a:xfrm>
            <a:off x="91382" y="3975439"/>
            <a:ext cx="1295625" cy="4564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Done</a:t>
            </a:r>
          </a:p>
        </p:txBody>
      </p:sp>
      <p:cxnSp>
        <p:nvCxnSpPr>
          <p:cNvPr id="51" name="Straight Arrow Connector 50"/>
          <p:cNvCxnSpPr>
            <a:stCxn id="14" idx="1"/>
            <a:endCxn id="49" idx="3"/>
          </p:cNvCxnSpPr>
          <p:nvPr/>
        </p:nvCxnSpPr>
        <p:spPr>
          <a:xfrm flipH="1" flipV="1">
            <a:off x="1387007" y="4203639"/>
            <a:ext cx="225627" cy="25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6173272" y="1683333"/>
            <a:ext cx="1295625" cy="60853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Pre-Uninstall GCE</a:t>
            </a:r>
          </a:p>
        </p:txBody>
      </p:sp>
      <p:cxnSp>
        <p:nvCxnSpPr>
          <p:cNvPr id="45" name="Straight Arrow Connector 44"/>
          <p:cNvCxnSpPr>
            <a:stCxn id="41" idx="2"/>
            <a:endCxn id="17" idx="0"/>
          </p:cNvCxnSpPr>
          <p:nvPr/>
        </p:nvCxnSpPr>
        <p:spPr>
          <a:xfrm>
            <a:off x="6821084" y="2291866"/>
            <a:ext cx="0" cy="478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7648101" y="3896120"/>
            <a:ext cx="1295625" cy="60853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Post-install GCE</a:t>
            </a:r>
          </a:p>
        </p:txBody>
      </p:sp>
      <p:sp>
        <p:nvSpPr>
          <p:cNvPr id="57" name="Rectangle 56"/>
          <p:cNvSpPr/>
          <p:nvPr/>
        </p:nvSpPr>
        <p:spPr>
          <a:xfrm>
            <a:off x="7648101" y="2774204"/>
            <a:ext cx="1295625" cy="608533"/>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Install Application</a:t>
            </a:r>
          </a:p>
        </p:txBody>
      </p:sp>
      <p:cxnSp>
        <p:nvCxnSpPr>
          <p:cNvPr id="59" name="Elbow Connector 58"/>
          <p:cNvCxnSpPr>
            <a:endCxn id="63" idx="1"/>
          </p:cNvCxnSpPr>
          <p:nvPr/>
        </p:nvCxnSpPr>
        <p:spPr>
          <a:xfrm flipV="1">
            <a:off x="7479714" y="1991190"/>
            <a:ext cx="168387" cy="3591"/>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57" idx="2"/>
            <a:endCxn id="56" idx="0"/>
          </p:cNvCxnSpPr>
          <p:nvPr/>
        </p:nvCxnSpPr>
        <p:spPr>
          <a:xfrm>
            <a:off x="8295913" y="3382737"/>
            <a:ext cx="0" cy="5133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6" idx="1"/>
          </p:cNvCxnSpPr>
          <p:nvPr/>
        </p:nvCxnSpPr>
        <p:spPr>
          <a:xfrm flipH="1" flipV="1">
            <a:off x="7479714" y="4200386"/>
            <a:ext cx="16838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7648101" y="1686923"/>
            <a:ext cx="1295625" cy="60853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Pre-install GCE</a:t>
            </a:r>
          </a:p>
        </p:txBody>
      </p:sp>
      <p:cxnSp>
        <p:nvCxnSpPr>
          <p:cNvPr id="64" name="Straight Arrow Connector 63"/>
          <p:cNvCxnSpPr>
            <a:stCxn id="63" idx="2"/>
            <a:endCxn id="57" idx="0"/>
          </p:cNvCxnSpPr>
          <p:nvPr/>
        </p:nvCxnSpPr>
        <p:spPr>
          <a:xfrm>
            <a:off x="8295913" y="2295455"/>
            <a:ext cx="0" cy="478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48312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500"/>
                                        <p:tgtEl>
                                          <p:spTgt spid="41"/>
                                        </p:tgtEl>
                                      </p:cBhvr>
                                    </p:animEffect>
                                  </p:childTnLst>
                                </p:cTn>
                              </p:par>
                              <p:par>
                                <p:cTn id="56" presetID="10" presetClass="entr" presetSubtype="0"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par>
                                <p:cTn id="62" presetID="10" presetClass="entr" presetSubtype="0" fill="hold"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500"/>
                                        <p:tgtEl>
                                          <p:spTgt spid="5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10" presetClass="entr" presetSubtype="0"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500"/>
                                        <p:tgtEl>
                                          <p:spTgt spid="54"/>
                                        </p:tgtEl>
                                      </p:cBhvr>
                                    </p:animEffect>
                                  </p:childTnLst>
                                </p:cTn>
                              </p:par>
                              <p:par>
                                <p:cTn id="71" presetID="10" presetClass="entr" presetSubtype="0"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500"/>
                                        <p:tgtEl>
                                          <p:spTgt spid="5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par>
                                <p:cTn id="80" presetID="10" presetClass="entr" presetSubtype="0" fill="hold"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fade">
                                      <p:cBhvr>
                                        <p:cTn id="82" dur="500"/>
                                        <p:tgtEl>
                                          <p:spTgt spid="6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par>
                                <p:cTn id="86" presetID="10" presetClass="entr" presetSubtype="0" fill="hold"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par>
                                <p:cTn id="89" presetID="10" presetClass="entr" presetSubtype="0" fill="hold" nodeType="with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500"/>
                                        <p:tgtEl>
                                          <p:spTgt spid="62"/>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fade">
                                      <p:cBhvr>
                                        <p:cTn id="96" dur="500"/>
                                        <p:tgtEl>
                                          <p:spTgt spid="5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fade">
                                      <p:cBhvr>
                                        <p:cTn id="104" dur="500"/>
                                        <p:tgtEl>
                                          <p:spTgt spid="49"/>
                                        </p:tgtEl>
                                      </p:cBhvr>
                                    </p:animEffect>
                                  </p:childTnLst>
                                </p:cTn>
                              </p:par>
                              <p:par>
                                <p:cTn id="105" presetID="10" presetClass="entr" presetSubtype="0" fill="hold" nodeType="with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fade">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6" grpId="0" animBg="1"/>
      <p:bldP spid="17" grpId="0" animBg="1"/>
      <p:bldP spid="49" grpId="0" animBg="1"/>
      <p:bldP spid="41" grpId="0" animBg="1"/>
      <p:bldP spid="56" grpId="0" animBg="1"/>
      <p:bldP spid="57" grpId="0" animBg="1"/>
      <p:bldP spid="6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41153" y="3330978"/>
            <a:ext cx="1295625" cy="63512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Profile Level  Pre-Install GCE</a:t>
            </a:r>
          </a:p>
        </p:txBody>
      </p:sp>
      <p:sp>
        <p:nvSpPr>
          <p:cNvPr id="7" name="Rectangle 6"/>
          <p:cNvSpPr/>
          <p:nvPr/>
        </p:nvSpPr>
        <p:spPr>
          <a:xfrm>
            <a:off x="3132948" y="5860445"/>
            <a:ext cx="1295625" cy="59170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Profile Level Post-Install GCE</a:t>
            </a:r>
          </a:p>
        </p:txBody>
      </p:sp>
      <p:sp>
        <p:nvSpPr>
          <p:cNvPr id="8" name="Rectangle 7"/>
          <p:cNvSpPr/>
          <p:nvPr/>
        </p:nvSpPr>
        <p:spPr>
          <a:xfrm>
            <a:off x="4707461" y="3429926"/>
            <a:ext cx="1295625" cy="449803"/>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Level Pre-Install GCE</a:t>
            </a:r>
          </a:p>
        </p:txBody>
      </p:sp>
      <p:sp>
        <p:nvSpPr>
          <p:cNvPr id="9" name="Rectangle 8"/>
          <p:cNvSpPr/>
          <p:nvPr/>
        </p:nvSpPr>
        <p:spPr>
          <a:xfrm>
            <a:off x="4707461" y="4649125"/>
            <a:ext cx="1295625"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Level Post-Install GCE</a:t>
            </a:r>
          </a:p>
        </p:txBody>
      </p:sp>
      <p:sp>
        <p:nvSpPr>
          <p:cNvPr id="11" name="Rectangle 10"/>
          <p:cNvSpPr/>
          <p:nvPr/>
        </p:nvSpPr>
        <p:spPr>
          <a:xfrm>
            <a:off x="91382" y="838200"/>
            <a:ext cx="1295625"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Select Tier Based on Servicing Order</a:t>
            </a:r>
          </a:p>
        </p:txBody>
      </p:sp>
      <p:sp>
        <p:nvSpPr>
          <p:cNvPr id="12" name="Rectangle 11"/>
          <p:cNvSpPr/>
          <p:nvPr/>
        </p:nvSpPr>
        <p:spPr>
          <a:xfrm>
            <a:off x="91382" y="1447800"/>
            <a:ext cx="1295625" cy="58962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Select Machine Based on Upgrade Domain</a:t>
            </a:r>
          </a:p>
        </p:txBody>
      </p:sp>
      <p:sp>
        <p:nvSpPr>
          <p:cNvPr id="13" name="Rectangle 12"/>
          <p:cNvSpPr/>
          <p:nvPr/>
        </p:nvSpPr>
        <p:spPr>
          <a:xfrm>
            <a:off x="1612634" y="1504950"/>
            <a:ext cx="1295625" cy="47717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Remove from Load Balancer</a:t>
            </a:r>
          </a:p>
        </p:txBody>
      </p:sp>
      <p:sp>
        <p:nvSpPr>
          <p:cNvPr id="14" name="Rectangle 13"/>
          <p:cNvSpPr/>
          <p:nvPr/>
        </p:nvSpPr>
        <p:spPr>
          <a:xfrm>
            <a:off x="1612634" y="5910865"/>
            <a:ext cx="1295625"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Add to Load Balancer</a:t>
            </a:r>
          </a:p>
        </p:txBody>
      </p:sp>
      <p:sp>
        <p:nvSpPr>
          <p:cNvPr id="16" name="Rectangle 15"/>
          <p:cNvSpPr/>
          <p:nvPr/>
        </p:nvSpPr>
        <p:spPr>
          <a:xfrm>
            <a:off x="4707461" y="4039525"/>
            <a:ext cx="1295625"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Install Application</a:t>
            </a:r>
          </a:p>
        </p:txBody>
      </p:sp>
      <p:cxnSp>
        <p:nvCxnSpPr>
          <p:cNvPr id="19" name="Straight Connector 18"/>
          <p:cNvCxnSpPr/>
          <p:nvPr/>
        </p:nvCxnSpPr>
        <p:spPr>
          <a:xfrm>
            <a:off x="1506505" y="51786"/>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98955" y="67322"/>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72794" y="76200"/>
            <a:ext cx="0" cy="675220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620094" y="228600"/>
            <a:ext cx="1436034" cy="369332"/>
          </a:xfrm>
          <a:prstGeom prst="rect">
            <a:avLst/>
          </a:prstGeom>
          <a:noFill/>
        </p:spPr>
        <p:txBody>
          <a:bodyPr wrap="none" rtlCol="0">
            <a:spAutoFit/>
          </a:bodyPr>
          <a:lstStyle/>
          <a:p>
            <a:r>
              <a:rPr lang="en-US" dirty="0" smtClean="0">
                <a:latin typeface="Segoe UI" pitchFamily="34" charset="0"/>
              </a:rPr>
              <a:t>Per Machine</a:t>
            </a:r>
            <a:endParaRPr lang="en-US" dirty="0">
              <a:latin typeface="Segoe UI" pitchFamily="34" charset="0"/>
            </a:endParaRPr>
          </a:p>
        </p:txBody>
      </p:sp>
      <p:sp>
        <p:nvSpPr>
          <p:cNvPr id="24" name="TextBox 23"/>
          <p:cNvSpPr txBox="1"/>
          <p:nvPr/>
        </p:nvSpPr>
        <p:spPr>
          <a:xfrm>
            <a:off x="3135377" y="228600"/>
            <a:ext cx="1514582" cy="369332"/>
          </a:xfrm>
          <a:prstGeom prst="rect">
            <a:avLst/>
          </a:prstGeom>
          <a:noFill/>
        </p:spPr>
        <p:txBody>
          <a:bodyPr wrap="none" rtlCol="0">
            <a:spAutoFit/>
          </a:bodyPr>
          <a:lstStyle/>
          <a:p>
            <a:r>
              <a:rPr lang="en-US" dirty="0" smtClean="0">
                <a:latin typeface="Segoe UI" pitchFamily="34" charset="0"/>
              </a:rPr>
              <a:t>Per Guest OS</a:t>
            </a:r>
            <a:endParaRPr lang="en-US" dirty="0">
              <a:latin typeface="Segoe UI" pitchFamily="34" charset="0"/>
            </a:endParaRPr>
          </a:p>
        </p:txBody>
      </p:sp>
      <p:sp>
        <p:nvSpPr>
          <p:cNvPr id="25" name="TextBox 24"/>
          <p:cNvSpPr txBox="1"/>
          <p:nvPr/>
        </p:nvSpPr>
        <p:spPr>
          <a:xfrm>
            <a:off x="4725221" y="228600"/>
            <a:ext cx="1726178" cy="369332"/>
          </a:xfrm>
          <a:prstGeom prst="rect">
            <a:avLst/>
          </a:prstGeom>
          <a:noFill/>
        </p:spPr>
        <p:txBody>
          <a:bodyPr wrap="none" rtlCol="0">
            <a:spAutoFit/>
          </a:bodyPr>
          <a:lstStyle/>
          <a:p>
            <a:r>
              <a:rPr lang="en-US" dirty="0" smtClean="0">
                <a:latin typeface="Segoe UI" pitchFamily="34" charset="0"/>
              </a:rPr>
              <a:t>Per Application</a:t>
            </a:r>
            <a:endParaRPr lang="en-US" dirty="0">
              <a:latin typeface="Segoe UI" pitchFamily="34" charset="0"/>
            </a:endParaRPr>
          </a:p>
        </p:txBody>
      </p:sp>
      <p:sp>
        <p:nvSpPr>
          <p:cNvPr id="27" name="Rectangle 26"/>
          <p:cNvSpPr/>
          <p:nvPr/>
        </p:nvSpPr>
        <p:spPr>
          <a:xfrm>
            <a:off x="6989609" y="5634731"/>
            <a:ext cx="1295625" cy="37193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Built-In Step</a:t>
            </a:r>
          </a:p>
        </p:txBody>
      </p:sp>
      <p:sp>
        <p:nvSpPr>
          <p:cNvPr id="29" name="Rectangle 28"/>
          <p:cNvSpPr/>
          <p:nvPr/>
        </p:nvSpPr>
        <p:spPr>
          <a:xfrm>
            <a:off x="6989609" y="6135396"/>
            <a:ext cx="1295625" cy="398387"/>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Generic Command Executes in Guest</a:t>
            </a:r>
          </a:p>
        </p:txBody>
      </p:sp>
      <p:cxnSp>
        <p:nvCxnSpPr>
          <p:cNvPr id="33" name="Straight Arrow Connector 32"/>
          <p:cNvCxnSpPr>
            <a:endCxn id="12" idx="0"/>
          </p:cNvCxnSpPr>
          <p:nvPr/>
        </p:nvCxnSpPr>
        <p:spPr>
          <a:xfrm>
            <a:off x="727171" y="1295400"/>
            <a:ext cx="12024"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2" idx="3"/>
          </p:cNvCxnSpPr>
          <p:nvPr/>
        </p:nvCxnSpPr>
        <p:spPr>
          <a:xfrm>
            <a:off x="1387007" y="1742613"/>
            <a:ext cx="22562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47" idx="3"/>
            <a:endCxn id="6" idx="1"/>
          </p:cNvCxnSpPr>
          <p:nvPr/>
        </p:nvCxnSpPr>
        <p:spPr>
          <a:xfrm flipV="1">
            <a:off x="2906779" y="3648539"/>
            <a:ext cx="234375"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3"/>
            <a:endCxn id="8" idx="1"/>
          </p:cNvCxnSpPr>
          <p:nvPr/>
        </p:nvCxnSpPr>
        <p:spPr>
          <a:xfrm>
            <a:off x="4436778" y="3648538"/>
            <a:ext cx="270683" cy="62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8" idx="2"/>
            <a:endCxn id="16" idx="0"/>
          </p:cNvCxnSpPr>
          <p:nvPr/>
        </p:nvCxnSpPr>
        <p:spPr>
          <a:xfrm>
            <a:off x="5355274" y="3879730"/>
            <a:ext cx="0" cy="1597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6" idx="2"/>
            <a:endCxn id="9" idx="0"/>
          </p:cNvCxnSpPr>
          <p:nvPr/>
        </p:nvCxnSpPr>
        <p:spPr>
          <a:xfrm>
            <a:off x="5355274" y="4496725"/>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7" idx="1"/>
            <a:endCxn id="14" idx="3"/>
          </p:cNvCxnSpPr>
          <p:nvPr/>
        </p:nvCxnSpPr>
        <p:spPr>
          <a:xfrm flipH="1" flipV="1">
            <a:off x="2908259" y="6139466"/>
            <a:ext cx="224689" cy="168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flipV="1">
            <a:off x="1381764" y="6139466"/>
            <a:ext cx="225627"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320307" y="240268"/>
            <a:ext cx="1296189" cy="369332"/>
          </a:xfrm>
          <a:prstGeom prst="rect">
            <a:avLst/>
          </a:prstGeom>
          <a:noFill/>
        </p:spPr>
        <p:txBody>
          <a:bodyPr wrap="none" rtlCol="0">
            <a:spAutoFit/>
          </a:bodyPr>
          <a:lstStyle/>
          <a:p>
            <a:r>
              <a:rPr lang="en-US" dirty="0" smtClean="0">
                <a:latin typeface="Segoe UI" pitchFamily="34" charset="0"/>
              </a:rPr>
              <a:t>Per Service</a:t>
            </a:r>
            <a:endParaRPr lang="en-US" dirty="0">
              <a:latin typeface="Segoe UI" pitchFamily="34" charset="0"/>
            </a:endParaRPr>
          </a:p>
        </p:txBody>
      </p:sp>
      <p:sp>
        <p:nvSpPr>
          <p:cNvPr id="81" name="Rectangle 80"/>
          <p:cNvSpPr/>
          <p:nvPr/>
        </p:nvSpPr>
        <p:spPr>
          <a:xfrm>
            <a:off x="6706765" y="5482331"/>
            <a:ext cx="1829118" cy="1223271"/>
          </a:xfrm>
          <a:prstGeom prst="rect">
            <a:avLst/>
          </a:prstGeom>
          <a:noFill/>
          <a:ln w="635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itchFamily="34" charset="0"/>
            </a:endParaRPr>
          </a:p>
        </p:txBody>
      </p:sp>
      <p:sp>
        <p:nvSpPr>
          <p:cNvPr id="47" name="Rectangle 46"/>
          <p:cNvSpPr/>
          <p:nvPr/>
        </p:nvSpPr>
        <p:spPr>
          <a:xfrm>
            <a:off x="1611154" y="3409952"/>
            <a:ext cx="1295625" cy="47717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Customize New OS</a:t>
            </a:r>
          </a:p>
        </p:txBody>
      </p:sp>
      <p:sp>
        <p:nvSpPr>
          <p:cNvPr id="55" name="Rectangle 54"/>
          <p:cNvSpPr/>
          <p:nvPr/>
        </p:nvSpPr>
        <p:spPr>
          <a:xfrm>
            <a:off x="4707461" y="2134527"/>
            <a:ext cx="1295625" cy="477175"/>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Level  Store State GCE</a:t>
            </a:r>
          </a:p>
        </p:txBody>
      </p:sp>
      <p:sp>
        <p:nvSpPr>
          <p:cNvPr id="56" name="Rectangle 55"/>
          <p:cNvSpPr/>
          <p:nvPr/>
        </p:nvSpPr>
        <p:spPr>
          <a:xfrm>
            <a:off x="1612634" y="2134527"/>
            <a:ext cx="1295625" cy="47717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Add Data Disk to Machine</a:t>
            </a:r>
          </a:p>
        </p:txBody>
      </p:sp>
      <p:sp>
        <p:nvSpPr>
          <p:cNvPr id="57" name="Rectangle 56"/>
          <p:cNvSpPr/>
          <p:nvPr/>
        </p:nvSpPr>
        <p:spPr>
          <a:xfrm>
            <a:off x="4707461" y="2744127"/>
            <a:ext cx="1295625" cy="47717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Server App-V </a:t>
            </a:r>
            <a:r>
              <a:rPr lang="en-US" sz="1000" dirty="0" smtClean="0">
                <a:latin typeface="Segoe UI" pitchFamily="34" charset="0"/>
              </a:rPr>
              <a:t>Backup State</a:t>
            </a:r>
            <a:endParaRPr lang="en-US" sz="1000" dirty="0">
              <a:latin typeface="Segoe UI" pitchFamily="34" charset="0"/>
            </a:endParaRPr>
          </a:p>
        </p:txBody>
      </p:sp>
      <p:sp>
        <p:nvSpPr>
          <p:cNvPr id="59" name="Rectangle 58"/>
          <p:cNvSpPr/>
          <p:nvPr/>
        </p:nvSpPr>
        <p:spPr>
          <a:xfrm>
            <a:off x="1612634" y="2744127"/>
            <a:ext cx="1295625" cy="47717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Swap OS Disk</a:t>
            </a:r>
          </a:p>
        </p:txBody>
      </p:sp>
      <p:sp>
        <p:nvSpPr>
          <p:cNvPr id="61" name="Rectangle 60"/>
          <p:cNvSpPr/>
          <p:nvPr/>
        </p:nvSpPr>
        <p:spPr>
          <a:xfrm>
            <a:off x="4707461" y="5911792"/>
            <a:ext cx="1295625" cy="477175"/>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00" dirty="0">
                <a:gradFill>
                  <a:gsLst>
                    <a:gs pos="0">
                      <a:srgbClr val="000000"/>
                    </a:gs>
                    <a:gs pos="100000">
                      <a:srgbClr val="000000"/>
                    </a:gs>
                  </a:gsLst>
                  <a:lin ang="5400000" scaled="0"/>
                </a:gradFill>
                <a:latin typeface="Segoe UI" pitchFamily="34" charset="0"/>
              </a:rPr>
              <a:t>Application Level  Apply State GCE</a:t>
            </a:r>
          </a:p>
        </p:txBody>
      </p:sp>
      <p:cxnSp>
        <p:nvCxnSpPr>
          <p:cNvPr id="37" name="Straight Arrow Connector 36"/>
          <p:cNvCxnSpPr>
            <a:stCxn id="13" idx="2"/>
            <a:endCxn id="56" idx="0"/>
          </p:cNvCxnSpPr>
          <p:nvPr/>
        </p:nvCxnSpPr>
        <p:spPr>
          <a:xfrm>
            <a:off x="2260447" y="1982125"/>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56" idx="3"/>
            <a:endCxn id="55" idx="1"/>
          </p:cNvCxnSpPr>
          <p:nvPr/>
        </p:nvCxnSpPr>
        <p:spPr>
          <a:xfrm>
            <a:off x="2908260" y="2373113"/>
            <a:ext cx="179920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55" idx="3"/>
            <a:endCxn id="57" idx="3"/>
          </p:cNvCxnSpPr>
          <p:nvPr/>
        </p:nvCxnSpPr>
        <p:spPr>
          <a:xfrm>
            <a:off x="6003086" y="2373114"/>
            <a:ext cx="9529" cy="609600"/>
          </a:xfrm>
          <a:prstGeom prst="bentConnector3">
            <a:avLst>
              <a:gd name="adj1" fmla="val 180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57" idx="1"/>
            <a:endCxn id="59" idx="3"/>
          </p:cNvCxnSpPr>
          <p:nvPr/>
        </p:nvCxnSpPr>
        <p:spPr>
          <a:xfrm flipH="1">
            <a:off x="2908260" y="2982713"/>
            <a:ext cx="179920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59" idx="2"/>
            <a:endCxn id="47" idx="0"/>
          </p:cNvCxnSpPr>
          <p:nvPr/>
        </p:nvCxnSpPr>
        <p:spPr>
          <a:xfrm flipH="1">
            <a:off x="2258967" y="3221300"/>
            <a:ext cx="1480" cy="188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9" idx="2"/>
            <a:endCxn id="46" idx="0"/>
          </p:cNvCxnSpPr>
          <p:nvPr/>
        </p:nvCxnSpPr>
        <p:spPr>
          <a:xfrm>
            <a:off x="5355274" y="5106327"/>
            <a:ext cx="0" cy="1514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1" idx="1"/>
            <a:endCxn id="7" idx="3"/>
          </p:cNvCxnSpPr>
          <p:nvPr/>
        </p:nvCxnSpPr>
        <p:spPr>
          <a:xfrm flipH="1">
            <a:off x="4428573" y="6150380"/>
            <a:ext cx="278889" cy="59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068237" y="39430"/>
            <a:ext cx="2001139" cy="646331"/>
          </a:xfrm>
          <a:prstGeom prst="rect">
            <a:avLst/>
          </a:prstGeom>
          <a:solidFill>
            <a:schemeClr val="accent1"/>
          </a:solidFill>
          <a:ln>
            <a:solidFill>
              <a:schemeClr val="accent1"/>
            </a:solidFill>
          </a:ln>
        </p:spPr>
        <p:txBody>
          <a:bodyPr wrap="square" rtlCol="0">
            <a:spAutoFit/>
          </a:bodyPr>
          <a:lstStyle/>
          <a:p>
            <a:r>
              <a:rPr lang="en-US" dirty="0" smtClean="0">
                <a:solidFill>
                  <a:schemeClr val="bg1"/>
                </a:solidFill>
                <a:latin typeface="Segoe UI" pitchFamily="34" charset="0"/>
              </a:rPr>
              <a:t>Image Based Updating</a:t>
            </a:r>
            <a:endParaRPr lang="en-US" dirty="0">
              <a:solidFill>
                <a:schemeClr val="bg1"/>
              </a:solidFill>
              <a:latin typeface="Segoe UI" pitchFamily="34" charset="0"/>
            </a:endParaRPr>
          </a:p>
        </p:txBody>
      </p:sp>
      <p:sp>
        <p:nvSpPr>
          <p:cNvPr id="52" name="Rectangle 51"/>
          <p:cNvSpPr/>
          <p:nvPr/>
        </p:nvSpPr>
        <p:spPr>
          <a:xfrm>
            <a:off x="91382" y="5968015"/>
            <a:ext cx="1295625" cy="3429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Done</a:t>
            </a:r>
          </a:p>
        </p:txBody>
      </p:sp>
      <p:sp>
        <p:nvSpPr>
          <p:cNvPr id="46" name="Rectangle 45"/>
          <p:cNvSpPr/>
          <p:nvPr/>
        </p:nvSpPr>
        <p:spPr>
          <a:xfrm>
            <a:off x="4707461" y="5257800"/>
            <a:ext cx="1295625" cy="45720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000" dirty="0">
                <a:latin typeface="Segoe UI" pitchFamily="34" charset="0"/>
              </a:rPr>
              <a:t>Server App-V Restore State</a:t>
            </a:r>
          </a:p>
        </p:txBody>
      </p:sp>
      <p:cxnSp>
        <p:nvCxnSpPr>
          <p:cNvPr id="49" name="Straight Arrow Connector 48"/>
          <p:cNvCxnSpPr>
            <a:stCxn id="46" idx="2"/>
            <a:endCxn id="61" idx="0"/>
          </p:cNvCxnSpPr>
          <p:nvPr/>
        </p:nvCxnSpPr>
        <p:spPr>
          <a:xfrm>
            <a:off x="5355274" y="5715000"/>
            <a:ext cx="0" cy="1967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9684653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p:cTn id="34" dur="500" fill="hold"/>
                                        <p:tgtEl>
                                          <p:spTgt spid="37"/>
                                        </p:tgtEl>
                                        <p:attrNameLst>
                                          <p:attrName>ppt_w</p:attrName>
                                        </p:attrNameLst>
                                      </p:cBhvr>
                                      <p:tavLst>
                                        <p:tav tm="0">
                                          <p:val>
                                            <p:fltVal val="0"/>
                                          </p:val>
                                        </p:tav>
                                        <p:tav tm="100000">
                                          <p:val>
                                            <p:strVal val="#ppt_w"/>
                                          </p:val>
                                        </p:tav>
                                      </p:tavLst>
                                    </p:anim>
                                    <p:anim calcmode="lin" valueType="num">
                                      <p:cBhvr>
                                        <p:cTn id="35" dur="500" fill="hold"/>
                                        <p:tgtEl>
                                          <p:spTgt spid="37"/>
                                        </p:tgtEl>
                                        <p:attrNameLst>
                                          <p:attrName>ppt_h</p:attrName>
                                        </p:attrNameLst>
                                      </p:cBhvr>
                                      <p:tavLst>
                                        <p:tav tm="0">
                                          <p:val>
                                            <p:fltVal val="0"/>
                                          </p:val>
                                        </p:tav>
                                        <p:tav tm="100000">
                                          <p:val>
                                            <p:strVal val="#ppt_h"/>
                                          </p:val>
                                        </p:tav>
                                      </p:tavLst>
                                    </p:anim>
                                    <p:animEffect transition="in" filter="fade">
                                      <p:cBhvr>
                                        <p:cTn id="36" dur="500"/>
                                        <p:tgtEl>
                                          <p:spTgt spid="37"/>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p:cTn id="39" dur="500" fill="hold"/>
                                        <p:tgtEl>
                                          <p:spTgt spid="56"/>
                                        </p:tgtEl>
                                        <p:attrNameLst>
                                          <p:attrName>ppt_w</p:attrName>
                                        </p:attrNameLst>
                                      </p:cBhvr>
                                      <p:tavLst>
                                        <p:tav tm="0">
                                          <p:val>
                                            <p:fltVal val="0"/>
                                          </p:val>
                                        </p:tav>
                                        <p:tav tm="100000">
                                          <p:val>
                                            <p:strVal val="#ppt_w"/>
                                          </p:val>
                                        </p:tav>
                                      </p:tavLst>
                                    </p:anim>
                                    <p:anim calcmode="lin" valueType="num">
                                      <p:cBhvr>
                                        <p:cTn id="40" dur="500" fill="hold"/>
                                        <p:tgtEl>
                                          <p:spTgt spid="56"/>
                                        </p:tgtEl>
                                        <p:attrNameLst>
                                          <p:attrName>ppt_h</p:attrName>
                                        </p:attrNameLst>
                                      </p:cBhvr>
                                      <p:tavLst>
                                        <p:tav tm="0">
                                          <p:val>
                                            <p:fltVal val="0"/>
                                          </p:val>
                                        </p:tav>
                                        <p:tav tm="100000">
                                          <p:val>
                                            <p:strVal val="#ppt_h"/>
                                          </p:val>
                                        </p:tav>
                                      </p:tavLst>
                                    </p:anim>
                                    <p:animEffect transition="in" filter="fade">
                                      <p:cBhvr>
                                        <p:cTn id="41" dur="500"/>
                                        <p:tgtEl>
                                          <p:spTgt spid="5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Effect transition="in" filter="fade">
                                      <p:cBhvr>
                                        <p:cTn id="48" dur="500"/>
                                        <p:tgtEl>
                                          <p:spTgt spid="4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animEffect transition="in" filter="fade">
                                      <p:cBhvr>
                                        <p:cTn id="53" dur="500"/>
                                        <p:tgtEl>
                                          <p:spTgt spid="55"/>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Effect transition="in" filter="fade">
                                      <p:cBhvr>
                                        <p:cTn id="60" dur="500"/>
                                        <p:tgtEl>
                                          <p:spTgt spid="5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p:cTn id="63" dur="500" fill="hold"/>
                                        <p:tgtEl>
                                          <p:spTgt spid="57"/>
                                        </p:tgtEl>
                                        <p:attrNameLst>
                                          <p:attrName>ppt_w</p:attrName>
                                        </p:attrNameLst>
                                      </p:cBhvr>
                                      <p:tavLst>
                                        <p:tav tm="0">
                                          <p:val>
                                            <p:fltVal val="0"/>
                                          </p:val>
                                        </p:tav>
                                        <p:tav tm="100000">
                                          <p:val>
                                            <p:strVal val="#ppt_w"/>
                                          </p:val>
                                        </p:tav>
                                      </p:tavLst>
                                    </p:anim>
                                    <p:anim calcmode="lin" valueType="num">
                                      <p:cBhvr>
                                        <p:cTn id="64" dur="500" fill="hold"/>
                                        <p:tgtEl>
                                          <p:spTgt spid="57"/>
                                        </p:tgtEl>
                                        <p:attrNameLst>
                                          <p:attrName>ppt_h</p:attrName>
                                        </p:attrNameLst>
                                      </p:cBhvr>
                                      <p:tavLst>
                                        <p:tav tm="0">
                                          <p:val>
                                            <p:fltVal val="0"/>
                                          </p:val>
                                        </p:tav>
                                        <p:tav tm="100000">
                                          <p:val>
                                            <p:strVal val="#ppt_h"/>
                                          </p:val>
                                        </p:tav>
                                      </p:tavLst>
                                    </p:anim>
                                    <p:animEffect transition="in" filter="fade">
                                      <p:cBhvr>
                                        <p:cTn id="65" dur="500"/>
                                        <p:tgtEl>
                                          <p:spTgt spid="57"/>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66"/>
                                        </p:tgtEl>
                                        <p:attrNameLst>
                                          <p:attrName>style.visibility</p:attrName>
                                        </p:attrNameLst>
                                      </p:cBhvr>
                                      <p:to>
                                        <p:strVal val="visible"/>
                                      </p:to>
                                    </p:set>
                                    <p:anim calcmode="lin" valueType="num">
                                      <p:cBhvr>
                                        <p:cTn id="70" dur="500" fill="hold"/>
                                        <p:tgtEl>
                                          <p:spTgt spid="66"/>
                                        </p:tgtEl>
                                        <p:attrNameLst>
                                          <p:attrName>ppt_w</p:attrName>
                                        </p:attrNameLst>
                                      </p:cBhvr>
                                      <p:tavLst>
                                        <p:tav tm="0">
                                          <p:val>
                                            <p:fltVal val="0"/>
                                          </p:val>
                                        </p:tav>
                                        <p:tav tm="100000">
                                          <p:val>
                                            <p:strVal val="#ppt_w"/>
                                          </p:val>
                                        </p:tav>
                                      </p:tavLst>
                                    </p:anim>
                                    <p:anim calcmode="lin" valueType="num">
                                      <p:cBhvr>
                                        <p:cTn id="71" dur="500" fill="hold"/>
                                        <p:tgtEl>
                                          <p:spTgt spid="66"/>
                                        </p:tgtEl>
                                        <p:attrNameLst>
                                          <p:attrName>ppt_h</p:attrName>
                                        </p:attrNameLst>
                                      </p:cBhvr>
                                      <p:tavLst>
                                        <p:tav tm="0">
                                          <p:val>
                                            <p:fltVal val="0"/>
                                          </p:val>
                                        </p:tav>
                                        <p:tav tm="100000">
                                          <p:val>
                                            <p:strVal val="#ppt_h"/>
                                          </p:val>
                                        </p:tav>
                                      </p:tavLst>
                                    </p:anim>
                                    <p:animEffect transition="in" filter="fade">
                                      <p:cBhvr>
                                        <p:cTn id="72" dur="500"/>
                                        <p:tgtEl>
                                          <p:spTgt spid="6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68"/>
                                        </p:tgtEl>
                                        <p:attrNameLst>
                                          <p:attrName>style.visibility</p:attrName>
                                        </p:attrNameLst>
                                      </p:cBhvr>
                                      <p:to>
                                        <p:strVal val="visible"/>
                                      </p:to>
                                    </p:set>
                                    <p:anim calcmode="lin" valueType="num">
                                      <p:cBhvr>
                                        <p:cTn id="82" dur="500" fill="hold"/>
                                        <p:tgtEl>
                                          <p:spTgt spid="68"/>
                                        </p:tgtEl>
                                        <p:attrNameLst>
                                          <p:attrName>ppt_w</p:attrName>
                                        </p:attrNameLst>
                                      </p:cBhvr>
                                      <p:tavLst>
                                        <p:tav tm="0">
                                          <p:val>
                                            <p:fltVal val="0"/>
                                          </p:val>
                                        </p:tav>
                                        <p:tav tm="100000">
                                          <p:val>
                                            <p:strVal val="#ppt_w"/>
                                          </p:val>
                                        </p:tav>
                                      </p:tavLst>
                                    </p:anim>
                                    <p:anim calcmode="lin" valueType="num">
                                      <p:cBhvr>
                                        <p:cTn id="83" dur="500" fill="hold"/>
                                        <p:tgtEl>
                                          <p:spTgt spid="68"/>
                                        </p:tgtEl>
                                        <p:attrNameLst>
                                          <p:attrName>ppt_h</p:attrName>
                                        </p:attrNameLst>
                                      </p:cBhvr>
                                      <p:tavLst>
                                        <p:tav tm="0">
                                          <p:val>
                                            <p:fltVal val="0"/>
                                          </p:val>
                                        </p:tav>
                                        <p:tav tm="100000">
                                          <p:val>
                                            <p:strVal val="#ppt_h"/>
                                          </p:val>
                                        </p:tav>
                                      </p:tavLst>
                                    </p:anim>
                                    <p:animEffect transition="in" filter="fade">
                                      <p:cBhvr>
                                        <p:cTn id="84" dur="500"/>
                                        <p:tgtEl>
                                          <p:spTgt spid="6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p:cTn id="87" dur="500" fill="hold"/>
                                        <p:tgtEl>
                                          <p:spTgt spid="47"/>
                                        </p:tgtEl>
                                        <p:attrNameLst>
                                          <p:attrName>ppt_w</p:attrName>
                                        </p:attrNameLst>
                                      </p:cBhvr>
                                      <p:tavLst>
                                        <p:tav tm="0">
                                          <p:val>
                                            <p:fltVal val="0"/>
                                          </p:val>
                                        </p:tav>
                                        <p:tav tm="100000">
                                          <p:val>
                                            <p:strVal val="#ppt_w"/>
                                          </p:val>
                                        </p:tav>
                                      </p:tavLst>
                                    </p:anim>
                                    <p:anim calcmode="lin" valueType="num">
                                      <p:cBhvr>
                                        <p:cTn id="88" dur="500" fill="hold"/>
                                        <p:tgtEl>
                                          <p:spTgt spid="47"/>
                                        </p:tgtEl>
                                        <p:attrNameLst>
                                          <p:attrName>ppt_h</p:attrName>
                                        </p:attrNameLst>
                                      </p:cBhvr>
                                      <p:tavLst>
                                        <p:tav tm="0">
                                          <p:val>
                                            <p:fltVal val="0"/>
                                          </p:val>
                                        </p:tav>
                                        <p:tav tm="100000">
                                          <p:val>
                                            <p:strVal val="#ppt_h"/>
                                          </p:val>
                                        </p:tav>
                                      </p:tavLst>
                                    </p:anim>
                                    <p:animEffect transition="in" filter="fade">
                                      <p:cBhvr>
                                        <p:cTn id="89" dur="500"/>
                                        <p:tgtEl>
                                          <p:spTgt spid="47"/>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nodeType="click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p:cTn id="94" dur="500" fill="hold"/>
                                        <p:tgtEl>
                                          <p:spTgt spid="40"/>
                                        </p:tgtEl>
                                        <p:attrNameLst>
                                          <p:attrName>ppt_w</p:attrName>
                                        </p:attrNameLst>
                                      </p:cBhvr>
                                      <p:tavLst>
                                        <p:tav tm="0">
                                          <p:val>
                                            <p:fltVal val="0"/>
                                          </p:val>
                                        </p:tav>
                                        <p:tav tm="100000">
                                          <p:val>
                                            <p:strVal val="#ppt_w"/>
                                          </p:val>
                                        </p:tav>
                                      </p:tavLst>
                                    </p:anim>
                                    <p:anim calcmode="lin" valueType="num">
                                      <p:cBhvr>
                                        <p:cTn id="95" dur="500" fill="hold"/>
                                        <p:tgtEl>
                                          <p:spTgt spid="40"/>
                                        </p:tgtEl>
                                        <p:attrNameLst>
                                          <p:attrName>ppt_h</p:attrName>
                                        </p:attrNameLst>
                                      </p:cBhvr>
                                      <p:tavLst>
                                        <p:tav tm="0">
                                          <p:val>
                                            <p:fltVal val="0"/>
                                          </p:val>
                                        </p:tav>
                                        <p:tav tm="100000">
                                          <p:val>
                                            <p:strVal val="#ppt_h"/>
                                          </p:val>
                                        </p:tav>
                                      </p:tavLst>
                                    </p:anim>
                                    <p:animEffect transition="in" filter="fade">
                                      <p:cBhvr>
                                        <p:cTn id="96" dur="500"/>
                                        <p:tgtEl>
                                          <p:spTgt spid="40"/>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6"/>
                                        </p:tgtEl>
                                        <p:attrNameLst>
                                          <p:attrName>style.visibility</p:attrName>
                                        </p:attrNameLst>
                                      </p:cBhvr>
                                      <p:to>
                                        <p:strVal val="visible"/>
                                      </p:to>
                                    </p:set>
                                    <p:anim calcmode="lin" valueType="num">
                                      <p:cBhvr>
                                        <p:cTn id="99" dur="500" fill="hold"/>
                                        <p:tgtEl>
                                          <p:spTgt spid="6"/>
                                        </p:tgtEl>
                                        <p:attrNameLst>
                                          <p:attrName>ppt_w</p:attrName>
                                        </p:attrNameLst>
                                      </p:cBhvr>
                                      <p:tavLst>
                                        <p:tav tm="0">
                                          <p:val>
                                            <p:fltVal val="0"/>
                                          </p:val>
                                        </p:tav>
                                        <p:tav tm="100000">
                                          <p:val>
                                            <p:strVal val="#ppt_w"/>
                                          </p:val>
                                        </p:tav>
                                      </p:tavLst>
                                    </p:anim>
                                    <p:anim calcmode="lin" valueType="num">
                                      <p:cBhvr>
                                        <p:cTn id="100" dur="500" fill="hold"/>
                                        <p:tgtEl>
                                          <p:spTgt spid="6"/>
                                        </p:tgtEl>
                                        <p:attrNameLst>
                                          <p:attrName>ppt_h</p:attrName>
                                        </p:attrNameLst>
                                      </p:cBhvr>
                                      <p:tavLst>
                                        <p:tav tm="0">
                                          <p:val>
                                            <p:fltVal val="0"/>
                                          </p:val>
                                        </p:tav>
                                        <p:tav tm="100000">
                                          <p:val>
                                            <p:strVal val="#ppt_h"/>
                                          </p:val>
                                        </p:tav>
                                      </p:tavLst>
                                    </p:anim>
                                    <p:animEffect transition="in" filter="fade">
                                      <p:cBhvr>
                                        <p:cTn id="101" dur="500"/>
                                        <p:tgtEl>
                                          <p:spTgt spid="6"/>
                                        </p:tgtEl>
                                      </p:cBhvr>
                                    </p:animEffect>
                                  </p:childTnLst>
                                </p:cTn>
                              </p:par>
                              <p:par>
                                <p:cTn id="102" presetID="53" presetClass="entr" presetSubtype="16" fill="hold" nodeType="withEffect">
                                  <p:stCondLst>
                                    <p:cond delay="0"/>
                                  </p:stCondLst>
                                  <p:childTnLst>
                                    <p:set>
                                      <p:cBhvr>
                                        <p:cTn id="103" dur="1" fill="hold">
                                          <p:stCondLst>
                                            <p:cond delay="0"/>
                                          </p:stCondLst>
                                        </p:cTn>
                                        <p:tgtEl>
                                          <p:spTgt spid="42"/>
                                        </p:tgtEl>
                                        <p:attrNameLst>
                                          <p:attrName>style.visibility</p:attrName>
                                        </p:attrNameLst>
                                      </p:cBhvr>
                                      <p:to>
                                        <p:strVal val="visible"/>
                                      </p:to>
                                    </p:set>
                                    <p:anim calcmode="lin" valueType="num">
                                      <p:cBhvr>
                                        <p:cTn id="104" dur="500" fill="hold"/>
                                        <p:tgtEl>
                                          <p:spTgt spid="42"/>
                                        </p:tgtEl>
                                        <p:attrNameLst>
                                          <p:attrName>ppt_w</p:attrName>
                                        </p:attrNameLst>
                                      </p:cBhvr>
                                      <p:tavLst>
                                        <p:tav tm="0">
                                          <p:val>
                                            <p:fltVal val="0"/>
                                          </p:val>
                                        </p:tav>
                                        <p:tav tm="100000">
                                          <p:val>
                                            <p:strVal val="#ppt_w"/>
                                          </p:val>
                                        </p:tav>
                                      </p:tavLst>
                                    </p:anim>
                                    <p:anim calcmode="lin" valueType="num">
                                      <p:cBhvr>
                                        <p:cTn id="105" dur="500" fill="hold"/>
                                        <p:tgtEl>
                                          <p:spTgt spid="42"/>
                                        </p:tgtEl>
                                        <p:attrNameLst>
                                          <p:attrName>ppt_h</p:attrName>
                                        </p:attrNameLst>
                                      </p:cBhvr>
                                      <p:tavLst>
                                        <p:tav tm="0">
                                          <p:val>
                                            <p:fltVal val="0"/>
                                          </p:val>
                                        </p:tav>
                                        <p:tav tm="100000">
                                          <p:val>
                                            <p:strVal val="#ppt_h"/>
                                          </p:val>
                                        </p:tav>
                                      </p:tavLst>
                                    </p:anim>
                                    <p:animEffect transition="in" filter="fade">
                                      <p:cBhvr>
                                        <p:cTn id="106" dur="500"/>
                                        <p:tgtEl>
                                          <p:spTgt spid="42"/>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8"/>
                                        </p:tgtEl>
                                        <p:attrNameLst>
                                          <p:attrName>style.visibility</p:attrName>
                                        </p:attrNameLst>
                                      </p:cBhvr>
                                      <p:to>
                                        <p:strVal val="visible"/>
                                      </p:to>
                                    </p:set>
                                    <p:anim calcmode="lin" valueType="num">
                                      <p:cBhvr>
                                        <p:cTn id="109" dur="500" fill="hold"/>
                                        <p:tgtEl>
                                          <p:spTgt spid="8"/>
                                        </p:tgtEl>
                                        <p:attrNameLst>
                                          <p:attrName>ppt_w</p:attrName>
                                        </p:attrNameLst>
                                      </p:cBhvr>
                                      <p:tavLst>
                                        <p:tav tm="0">
                                          <p:val>
                                            <p:fltVal val="0"/>
                                          </p:val>
                                        </p:tav>
                                        <p:tav tm="100000">
                                          <p:val>
                                            <p:strVal val="#ppt_w"/>
                                          </p:val>
                                        </p:tav>
                                      </p:tavLst>
                                    </p:anim>
                                    <p:anim calcmode="lin" valueType="num">
                                      <p:cBhvr>
                                        <p:cTn id="110" dur="500" fill="hold"/>
                                        <p:tgtEl>
                                          <p:spTgt spid="8"/>
                                        </p:tgtEl>
                                        <p:attrNameLst>
                                          <p:attrName>ppt_h</p:attrName>
                                        </p:attrNameLst>
                                      </p:cBhvr>
                                      <p:tavLst>
                                        <p:tav tm="0">
                                          <p:val>
                                            <p:fltVal val="0"/>
                                          </p:val>
                                        </p:tav>
                                        <p:tav tm="100000">
                                          <p:val>
                                            <p:strVal val="#ppt_h"/>
                                          </p:val>
                                        </p:tav>
                                      </p:tavLst>
                                    </p:anim>
                                    <p:animEffect transition="in" filter="fade">
                                      <p:cBhvr>
                                        <p:cTn id="111" dur="500"/>
                                        <p:tgtEl>
                                          <p:spTgt spid="8"/>
                                        </p:tgtEl>
                                      </p:cBhvr>
                                    </p:animEffect>
                                  </p:childTnLst>
                                </p:cTn>
                              </p:par>
                              <p:par>
                                <p:cTn id="112" presetID="53" presetClass="entr" presetSubtype="16" fill="hold" nodeType="withEffect">
                                  <p:stCondLst>
                                    <p:cond delay="0"/>
                                  </p:stCondLst>
                                  <p:childTnLst>
                                    <p:set>
                                      <p:cBhvr>
                                        <p:cTn id="113" dur="1" fill="hold">
                                          <p:stCondLst>
                                            <p:cond delay="0"/>
                                          </p:stCondLst>
                                        </p:cTn>
                                        <p:tgtEl>
                                          <p:spTgt spid="44"/>
                                        </p:tgtEl>
                                        <p:attrNameLst>
                                          <p:attrName>style.visibility</p:attrName>
                                        </p:attrNameLst>
                                      </p:cBhvr>
                                      <p:to>
                                        <p:strVal val="visible"/>
                                      </p:to>
                                    </p:set>
                                    <p:anim calcmode="lin" valueType="num">
                                      <p:cBhvr>
                                        <p:cTn id="114" dur="500" fill="hold"/>
                                        <p:tgtEl>
                                          <p:spTgt spid="44"/>
                                        </p:tgtEl>
                                        <p:attrNameLst>
                                          <p:attrName>ppt_w</p:attrName>
                                        </p:attrNameLst>
                                      </p:cBhvr>
                                      <p:tavLst>
                                        <p:tav tm="0">
                                          <p:val>
                                            <p:fltVal val="0"/>
                                          </p:val>
                                        </p:tav>
                                        <p:tav tm="100000">
                                          <p:val>
                                            <p:strVal val="#ppt_w"/>
                                          </p:val>
                                        </p:tav>
                                      </p:tavLst>
                                    </p:anim>
                                    <p:anim calcmode="lin" valueType="num">
                                      <p:cBhvr>
                                        <p:cTn id="115" dur="500" fill="hold"/>
                                        <p:tgtEl>
                                          <p:spTgt spid="44"/>
                                        </p:tgtEl>
                                        <p:attrNameLst>
                                          <p:attrName>ppt_h</p:attrName>
                                        </p:attrNameLst>
                                      </p:cBhvr>
                                      <p:tavLst>
                                        <p:tav tm="0">
                                          <p:val>
                                            <p:fltVal val="0"/>
                                          </p:val>
                                        </p:tav>
                                        <p:tav tm="100000">
                                          <p:val>
                                            <p:strVal val="#ppt_h"/>
                                          </p:val>
                                        </p:tav>
                                      </p:tavLst>
                                    </p:anim>
                                    <p:animEffect transition="in" filter="fade">
                                      <p:cBhvr>
                                        <p:cTn id="116" dur="500"/>
                                        <p:tgtEl>
                                          <p:spTgt spid="44"/>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16"/>
                                        </p:tgtEl>
                                        <p:attrNameLst>
                                          <p:attrName>style.visibility</p:attrName>
                                        </p:attrNameLst>
                                      </p:cBhvr>
                                      <p:to>
                                        <p:strVal val="visible"/>
                                      </p:to>
                                    </p:set>
                                    <p:anim calcmode="lin" valueType="num">
                                      <p:cBhvr>
                                        <p:cTn id="119" dur="500" fill="hold"/>
                                        <p:tgtEl>
                                          <p:spTgt spid="16"/>
                                        </p:tgtEl>
                                        <p:attrNameLst>
                                          <p:attrName>ppt_w</p:attrName>
                                        </p:attrNameLst>
                                      </p:cBhvr>
                                      <p:tavLst>
                                        <p:tav tm="0">
                                          <p:val>
                                            <p:fltVal val="0"/>
                                          </p:val>
                                        </p:tav>
                                        <p:tav tm="100000">
                                          <p:val>
                                            <p:strVal val="#ppt_w"/>
                                          </p:val>
                                        </p:tav>
                                      </p:tavLst>
                                    </p:anim>
                                    <p:anim calcmode="lin" valueType="num">
                                      <p:cBhvr>
                                        <p:cTn id="120" dur="500" fill="hold"/>
                                        <p:tgtEl>
                                          <p:spTgt spid="16"/>
                                        </p:tgtEl>
                                        <p:attrNameLst>
                                          <p:attrName>ppt_h</p:attrName>
                                        </p:attrNameLst>
                                      </p:cBhvr>
                                      <p:tavLst>
                                        <p:tav tm="0">
                                          <p:val>
                                            <p:fltVal val="0"/>
                                          </p:val>
                                        </p:tav>
                                        <p:tav tm="100000">
                                          <p:val>
                                            <p:strVal val="#ppt_h"/>
                                          </p:val>
                                        </p:tav>
                                      </p:tavLst>
                                    </p:anim>
                                    <p:animEffect transition="in" filter="fade">
                                      <p:cBhvr>
                                        <p:cTn id="121" dur="500"/>
                                        <p:tgtEl>
                                          <p:spTgt spid="16"/>
                                        </p:tgtEl>
                                      </p:cBhvr>
                                    </p:animEffect>
                                  </p:childTnLst>
                                </p:cTn>
                              </p:par>
                              <p:par>
                                <p:cTn id="122" presetID="53" presetClass="entr" presetSubtype="16" fill="hold" nodeType="withEffect">
                                  <p:stCondLst>
                                    <p:cond delay="0"/>
                                  </p:stCondLst>
                                  <p:childTnLst>
                                    <p:set>
                                      <p:cBhvr>
                                        <p:cTn id="123" dur="1" fill="hold">
                                          <p:stCondLst>
                                            <p:cond delay="0"/>
                                          </p:stCondLst>
                                        </p:cTn>
                                        <p:tgtEl>
                                          <p:spTgt spid="48"/>
                                        </p:tgtEl>
                                        <p:attrNameLst>
                                          <p:attrName>style.visibility</p:attrName>
                                        </p:attrNameLst>
                                      </p:cBhvr>
                                      <p:to>
                                        <p:strVal val="visible"/>
                                      </p:to>
                                    </p:set>
                                    <p:anim calcmode="lin" valueType="num">
                                      <p:cBhvr>
                                        <p:cTn id="124" dur="500" fill="hold"/>
                                        <p:tgtEl>
                                          <p:spTgt spid="48"/>
                                        </p:tgtEl>
                                        <p:attrNameLst>
                                          <p:attrName>ppt_w</p:attrName>
                                        </p:attrNameLst>
                                      </p:cBhvr>
                                      <p:tavLst>
                                        <p:tav tm="0">
                                          <p:val>
                                            <p:fltVal val="0"/>
                                          </p:val>
                                        </p:tav>
                                        <p:tav tm="100000">
                                          <p:val>
                                            <p:strVal val="#ppt_w"/>
                                          </p:val>
                                        </p:tav>
                                      </p:tavLst>
                                    </p:anim>
                                    <p:anim calcmode="lin" valueType="num">
                                      <p:cBhvr>
                                        <p:cTn id="125" dur="500" fill="hold"/>
                                        <p:tgtEl>
                                          <p:spTgt spid="48"/>
                                        </p:tgtEl>
                                        <p:attrNameLst>
                                          <p:attrName>ppt_h</p:attrName>
                                        </p:attrNameLst>
                                      </p:cBhvr>
                                      <p:tavLst>
                                        <p:tav tm="0">
                                          <p:val>
                                            <p:fltVal val="0"/>
                                          </p:val>
                                        </p:tav>
                                        <p:tav tm="100000">
                                          <p:val>
                                            <p:strVal val="#ppt_h"/>
                                          </p:val>
                                        </p:tav>
                                      </p:tavLst>
                                    </p:anim>
                                    <p:animEffect transition="in" filter="fade">
                                      <p:cBhvr>
                                        <p:cTn id="126" dur="500"/>
                                        <p:tgtEl>
                                          <p:spTgt spid="48"/>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9"/>
                                        </p:tgtEl>
                                        <p:attrNameLst>
                                          <p:attrName>style.visibility</p:attrName>
                                        </p:attrNameLst>
                                      </p:cBhvr>
                                      <p:to>
                                        <p:strVal val="visible"/>
                                      </p:to>
                                    </p:set>
                                    <p:anim calcmode="lin" valueType="num">
                                      <p:cBhvr>
                                        <p:cTn id="129" dur="500" fill="hold"/>
                                        <p:tgtEl>
                                          <p:spTgt spid="9"/>
                                        </p:tgtEl>
                                        <p:attrNameLst>
                                          <p:attrName>ppt_w</p:attrName>
                                        </p:attrNameLst>
                                      </p:cBhvr>
                                      <p:tavLst>
                                        <p:tav tm="0">
                                          <p:val>
                                            <p:fltVal val="0"/>
                                          </p:val>
                                        </p:tav>
                                        <p:tav tm="100000">
                                          <p:val>
                                            <p:strVal val="#ppt_w"/>
                                          </p:val>
                                        </p:tav>
                                      </p:tavLst>
                                    </p:anim>
                                    <p:anim calcmode="lin" valueType="num">
                                      <p:cBhvr>
                                        <p:cTn id="130" dur="500" fill="hold"/>
                                        <p:tgtEl>
                                          <p:spTgt spid="9"/>
                                        </p:tgtEl>
                                        <p:attrNameLst>
                                          <p:attrName>ppt_h</p:attrName>
                                        </p:attrNameLst>
                                      </p:cBhvr>
                                      <p:tavLst>
                                        <p:tav tm="0">
                                          <p:val>
                                            <p:fltVal val="0"/>
                                          </p:val>
                                        </p:tav>
                                        <p:tav tm="100000">
                                          <p:val>
                                            <p:strVal val="#ppt_h"/>
                                          </p:val>
                                        </p:tav>
                                      </p:tavLst>
                                    </p:anim>
                                    <p:animEffect transition="in" filter="fade">
                                      <p:cBhvr>
                                        <p:cTn id="131" dur="500"/>
                                        <p:tgtEl>
                                          <p:spTgt spid="9"/>
                                        </p:tgtEl>
                                      </p:cBhvr>
                                    </p:animEffect>
                                  </p:childTnLst>
                                </p:cTn>
                              </p:par>
                            </p:childTnLst>
                          </p:cTn>
                        </p:par>
                      </p:childTnLst>
                    </p:cTn>
                  </p:par>
                  <p:par>
                    <p:cTn id="132" fill="hold">
                      <p:stCondLst>
                        <p:cond delay="indefinite"/>
                      </p:stCondLst>
                      <p:childTnLst>
                        <p:par>
                          <p:cTn id="133" fill="hold">
                            <p:stCondLst>
                              <p:cond delay="0"/>
                            </p:stCondLst>
                            <p:childTnLst>
                              <p:par>
                                <p:cTn id="134" presetID="53" presetClass="entr" presetSubtype="16" fill="hold" nodeType="clickEffect">
                                  <p:stCondLst>
                                    <p:cond delay="0"/>
                                  </p:stCondLst>
                                  <p:childTnLst>
                                    <p:set>
                                      <p:cBhvr>
                                        <p:cTn id="135" dur="1" fill="hold">
                                          <p:stCondLst>
                                            <p:cond delay="0"/>
                                          </p:stCondLst>
                                        </p:cTn>
                                        <p:tgtEl>
                                          <p:spTgt spid="70"/>
                                        </p:tgtEl>
                                        <p:attrNameLst>
                                          <p:attrName>style.visibility</p:attrName>
                                        </p:attrNameLst>
                                      </p:cBhvr>
                                      <p:to>
                                        <p:strVal val="visible"/>
                                      </p:to>
                                    </p:set>
                                    <p:anim calcmode="lin" valueType="num">
                                      <p:cBhvr>
                                        <p:cTn id="136" dur="500" fill="hold"/>
                                        <p:tgtEl>
                                          <p:spTgt spid="70"/>
                                        </p:tgtEl>
                                        <p:attrNameLst>
                                          <p:attrName>ppt_w</p:attrName>
                                        </p:attrNameLst>
                                      </p:cBhvr>
                                      <p:tavLst>
                                        <p:tav tm="0">
                                          <p:val>
                                            <p:fltVal val="0"/>
                                          </p:val>
                                        </p:tav>
                                        <p:tav tm="100000">
                                          <p:val>
                                            <p:strVal val="#ppt_w"/>
                                          </p:val>
                                        </p:tav>
                                      </p:tavLst>
                                    </p:anim>
                                    <p:anim calcmode="lin" valueType="num">
                                      <p:cBhvr>
                                        <p:cTn id="137" dur="500" fill="hold"/>
                                        <p:tgtEl>
                                          <p:spTgt spid="70"/>
                                        </p:tgtEl>
                                        <p:attrNameLst>
                                          <p:attrName>ppt_h</p:attrName>
                                        </p:attrNameLst>
                                      </p:cBhvr>
                                      <p:tavLst>
                                        <p:tav tm="0">
                                          <p:val>
                                            <p:fltVal val="0"/>
                                          </p:val>
                                        </p:tav>
                                        <p:tav tm="100000">
                                          <p:val>
                                            <p:strVal val="#ppt_h"/>
                                          </p:val>
                                        </p:tav>
                                      </p:tavLst>
                                    </p:anim>
                                    <p:animEffect transition="in" filter="fade">
                                      <p:cBhvr>
                                        <p:cTn id="138" dur="500"/>
                                        <p:tgtEl>
                                          <p:spTgt spid="70"/>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 calcmode="lin" valueType="num">
                                      <p:cBhvr>
                                        <p:cTn id="141" dur="500" fill="hold"/>
                                        <p:tgtEl>
                                          <p:spTgt spid="46"/>
                                        </p:tgtEl>
                                        <p:attrNameLst>
                                          <p:attrName>ppt_w</p:attrName>
                                        </p:attrNameLst>
                                      </p:cBhvr>
                                      <p:tavLst>
                                        <p:tav tm="0">
                                          <p:val>
                                            <p:fltVal val="0"/>
                                          </p:val>
                                        </p:tav>
                                        <p:tav tm="100000">
                                          <p:val>
                                            <p:strVal val="#ppt_w"/>
                                          </p:val>
                                        </p:tav>
                                      </p:tavLst>
                                    </p:anim>
                                    <p:anim calcmode="lin" valueType="num">
                                      <p:cBhvr>
                                        <p:cTn id="142" dur="500" fill="hold"/>
                                        <p:tgtEl>
                                          <p:spTgt spid="46"/>
                                        </p:tgtEl>
                                        <p:attrNameLst>
                                          <p:attrName>ppt_h</p:attrName>
                                        </p:attrNameLst>
                                      </p:cBhvr>
                                      <p:tavLst>
                                        <p:tav tm="0">
                                          <p:val>
                                            <p:fltVal val="0"/>
                                          </p:val>
                                        </p:tav>
                                        <p:tav tm="100000">
                                          <p:val>
                                            <p:strVal val="#ppt_h"/>
                                          </p:val>
                                        </p:tav>
                                      </p:tavLst>
                                    </p:anim>
                                    <p:animEffect transition="in" filter="fade">
                                      <p:cBhvr>
                                        <p:cTn id="143" dur="500"/>
                                        <p:tgtEl>
                                          <p:spTgt spid="46"/>
                                        </p:tgtEl>
                                      </p:cBhvr>
                                    </p:animEffect>
                                  </p:childTnLst>
                                </p:cTn>
                              </p:par>
                            </p:childTnLst>
                          </p:cTn>
                        </p:par>
                      </p:childTnLst>
                    </p:cTn>
                  </p:par>
                  <p:par>
                    <p:cTn id="144" fill="hold">
                      <p:stCondLst>
                        <p:cond delay="indefinite"/>
                      </p:stCondLst>
                      <p:childTnLst>
                        <p:par>
                          <p:cTn id="145" fill="hold">
                            <p:stCondLst>
                              <p:cond delay="0"/>
                            </p:stCondLst>
                            <p:childTnLst>
                              <p:par>
                                <p:cTn id="146" presetID="53" presetClass="entr" presetSubtype="16" fill="hold" nodeType="clickEffect">
                                  <p:stCondLst>
                                    <p:cond delay="0"/>
                                  </p:stCondLst>
                                  <p:childTnLst>
                                    <p:set>
                                      <p:cBhvr>
                                        <p:cTn id="147" dur="1" fill="hold">
                                          <p:stCondLst>
                                            <p:cond delay="0"/>
                                          </p:stCondLst>
                                        </p:cTn>
                                        <p:tgtEl>
                                          <p:spTgt spid="49"/>
                                        </p:tgtEl>
                                        <p:attrNameLst>
                                          <p:attrName>style.visibility</p:attrName>
                                        </p:attrNameLst>
                                      </p:cBhvr>
                                      <p:to>
                                        <p:strVal val="visible"/>
                                      </p:to>
                                    </p:set>
                                    <p:anim calcmode="lin" valueType="num">
                                      <p:cBhvr>
                                        <p:cTn id="148" dur="500" fill="hold"/>
                                        <p:tgtEl>
                                          <p:spTgt spid="49"/>
                                        </p:tgtEl>
                                        <p:attrNameLst>
                                          <p:attrName>ppt_w</p:attrName>
                                        </p:attrNameLst>
                                      </p:cBhvr>
                                      <p:tavLst>
                                        <p:tav tm="0">
                                          <p:val>
                                            <p:fltVal val="0"/>
                                          </p:val>
                                        </p:tav>
                                        <p:tav tm="100000">
                                          <p:val>
                                            <p:strVal val="#ppt_w"/>
                                          </p:val>
                                        </p:tav>
                                      </p:tavLst>
                                    </p:anim>
                                    <p:anim calcmode="lin" valueType="num">
                                      <p:cBhvr>
                                        <p:cTn id="149" dur="500" fill="hold"/>
                                        <p:tgtEl>
                                          <p:spTgt spid="49"/>
                                        </p:tgtEl>
                                        <p:attrNameLst>
                                          <p:attrName>ppt_h</p:attrName>
                                        </p:attrNameLst>
                                      </p:cBhvr>
                                      <p:tavLst>
                                        <p:tav tm="0">
                                          <p:val>
                                            <p:fltVal val="0"/>
                                          </p:val>
                                        </p:tav>
                                        <p:tav tm="100000">
                                          <p:val>
                                            <p:strVal val="#ppt_h"/>
                                          </p:val>
                                        </p:tav>
                                      </p:tavLst>
                                    </p:anim>
                                    <p:animEffect transition="in" filter="fade">
                                      <p:cBhvr>
                                        <p:cTn id="150" dur="500"/>
                                        <p:tgtEl>
                                          <p:spTgt spid="49"/>
                                        </p:tgtEl>
                                      </p:cBhvr>
                                    </p:animEffect>
                                  </p:childTnLst>
                                </p:cTn>
                              </p:par>
                              <p:par>
                                <p:cTn id="151" presetID="53" presetClass="entr" presetSubtype="16" fill="hold" grpId="0" nodeType="withEffect">
                                  <p:stCondLst>
                                    <p:cond delay="0"/>
                                  </p:stCondLst>
                                  <p:childTnLst>
                                    <p:set>
                                      <p:cBhvr>
                                        <p:cTn id="152" dur="1" fill="hold">
                                          <p:stCondLst>
                                            <p:cond delay="0"/>
                                          </p:stCondLst>
                                        </p:cTn>
                                        <p:tgtEl>
                                          <p:spTgt spid="61"/>
                                        </p:tgtEl>
                                        <p:attrNameLst>
                                          <p:attrName>style.visibility</p:attrName>
                                        </p:attrNameLst>
                                      </p:cBhvr>
                                      <p:to>
                                        <p:strVal val="visible"/>
                                      </p:to>
                                    </p:set>
                                    <p:anim calcmode="lin" valueType="num">
                                      <p:cBhvr>
                                        <p:cTn id="153" dur="500" fill="hold"/>
                                        <p:tgtEl>
                                          <p:spTgt spid="61"/>
                                        </p:tgtEl>
                                        <p:attrNameLst>
                                          <p:attrName>ppt_w</p:attrName>
                                        </p:attrNameLst>
                                      </p:cBhvr>
                                      <p:tavLst>
                                        <p:tav tm="0">
                                          <p:val>
                                            <p:fltVal val="0"/>
                                          </p:val>
                                        </p:tav>
                                        <p:tav tm="100000">
                                          <p:val>
                                            <p:strVal val="#ppt_w"/>
                                          </p:val>
                                        </p:tav>
                                      </p:tavLst>
                                    </p:anim>
                                    <p:anim calcmode="lin" valueType="num">
                                      <p:cBhvr>
                                        <p:cTn id="154" dur="500" fill="hold"/>
                                        <p:tgtEl>
                                          <p:spTgt spid="61"/>
                                        </p:tgtEl>
                                        <p:attrNameLst>
                                          <p:attrName>ppt_h</p:attrName>
                                        </p:attrNameLst>
                                      </p:cBhvr>
                                      <p:tavLst>
                                        <p:tav tm="0">
                                          <p:val>
                                            <p:fltVal val="0"/>
                                          </p:val>
                                        </p:tav>
                                        <p:tav tm="100000">
                                          <p:val>
                                            <p:strVal val="#ppt_h"/>
                                          </p:val>
                                        </p:tav>
                                      </p:tavLst>
                                    </p:anim>
                                    <p:animEffect transition="in" filter="fade">
                                      <p:cBhvr>
                                        <p:cTn id="155" dur="500"/>
                                        <p:tgtEl>
                                          <p:spTgt spid="61"/>
                                        </p:tgtEl>
                                      </p:cBhvr>
                                    </p:animEffect>
                                  </p:childTnLst>
                                </p:cTn>
                              </p:par>
                              <p:par>
                                <p:cTn id="156" presetID="53" presetClass="entr" presetSubtype="16" fill="hold" nodeType="withEffect">
                                  <p:stCondLst>
                                    <p:cond delay="0"/>
                                  </p:stCondLst>
                                  <p:childTnLst>
                                    <p:set>
                                      <p:cBhvr>
                                        <p:cTn id="157" dur="1" fill="hold">
                                          <p:stCondLst>
                                            <p:cond delay="0"/>
                                          </p:stCondLst>
                                        </p:cTn>
                                        <p:tgtEl>
                                          <p:spTgt spid="72"/>
                                        </p:tgtEl>
                                        <p:attrNameLst>
                                          <p:attrName>style.visibility</p:attrName>
                                        </p:attrNameLst>
                                      </p:cBhvr>
                                      <p:to>
                                        <p:strVal val="visible"/>
                                      </p:to>
                                    </p:set>
                                    <p:anim calcmode="lin" valueType="num">
                                      <p:cBhvr>
                                        <p:cTn id="158" dur="500" fill="hold"/>
                                        <p:tgtEl>
                                          <p:spTgt spid="72"/>
                                        </p:tgtEl>
                                        <p:attrNameLst>
                                          <p:attrName>ppt_w</p:attrName>
                                        </p:attrNameLst>
                                      </p:cBhvr>
                                      <p:tavLst>
                                        <p:tav tm="0">
                                          <p:val>
                                            <p:fltVal val="0"/>
                                          </p:val>
                                        </p:tav>
                                        <p:tav tm="100000">
                                          <p:val>
                                            <p:strVal val="#ppt_w"/>
                                          </p:val>
                                        </p:tav>
                                      </p:tavLst>
                                    </p:anim>
                                    <p:anim calcmode="lin" valueType="num">
                                      <p:cBhvr>
                                        <p:cTn id="159" dur="500" fill="hold"/>
                                        <p:tgtEl>
                                          <p:spTgt spid="72"/>
                                        </p:tgtEl>
                                        <p:attrNameLst>
                                          <p:attrName>ppt_h</p:attrName>
                                        </p:attrNameLst>
                                      </p:cBhvr>
                                      <p:tavLst>
                                        <p:tav tm="0">
                                          <p:val>
                                            <p:fltVal val="0"/>
                                          </p:val>
                                        </p:tav>
                                        <p:tav tm="100000">
                                          <p:val>
                                            <p:strVal val="#ppt_h"/>
                                          </p:val>
                                        </p:tav>
                                      </p:tavLst>
                                    </p:anim>
                                    <p:animEffect transition="in" filter="fade">
                                      <p:cBhvr>
                                        <p:cTn id="160" dur="500"/>
                                        <p:tgtEl>
                                          <p:spTgt spid="72"/>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7"/>
                                        </p:tgtEl>
                                        <p:attrNameLst>
                                          <p:attrName>style.visibility</p:attrName>
                                        </p:attrNameLst>
                                      </p:cBhvr>
                                      <p:to>
                                        <p:strVal val="visible"/>
                                      </p:to>
                                    </p:set>
                                    <p:anim calcmode="lin" valueType="num">
                                      <p:cBhvr>
                                        <p:cTn id="163" dur="500" fill="hold"/>
                                        <p:tgtEl>
                                          <p:spTgt spid="7"/>
                                        </p:tgtEl>
                                        <p:attrNameLst>
                                          <p:attrName>ppt_w</p:attrName>
                                        </p:attrNameLst>
                                      </p:cBhvr>
                                      <p:tavLst>
                                        <p:tav tm="0">
                                          <p:val>
                                            <p:fltVal val="0"/>
                                          </p:val>
                                        </p:tav>
                                        <p:tav tm="100000">
                                          <p:val>
                                            <p:strVal val="#ppt_w"/>
                                          </p:val>
                                        </p:tav>
                                      </p:tavLst>
                                    </p:anim>
                                    <p:anim calcmode="lin" valueType="num">
                                      <p:cBhvr>
                                        <p:cTn id="164" dur="500" fill="hold"/>
                                        <p:tgtEl>
                                          <p:spTgt spid="7"/>
                                        </p:tgtEl>
                                        <p:attrNameLst>
                                          <p:attrName>ppt_h</p:attrName>
                                        </p:attrNameLst>
                                      </p:cBhvr>
                                      <p:tavLst>
                                        <p:tav tm="0">
                                          <p:val>
                                            <p:fltVal val="0"/>
                                          </p:val>
                                        </p:tav>
                                        <p:tav tm="100000">
                                          <p:val>
                                            <p:strVal val="#ppt_h"/>
                                          </p:val>
                                        </p:tav>
                                      </p:tavLst>
                                    </p:anim>
                                    <p:animEffect transition="in" filter="fade">
                                      <p:cBhvr>
                                        <p:cTn id="165" dur="500"/>
                                        <p:tgtEl>
                                          <p:spTgt spid="7"/>
                                        </p:tgtEl>
                                      </p:cBhvr>
                                    </p:animEffect>
                                  </p:childTnLst>
                                </p:cTn>
                              </p:par>
                            </p:childTnLst>
                          </p:cTn>
                        </p:par>
                      </p:childTnLst>
                    </p:cTn>
                  </p:par>
                  <p:par>
                    <p:cTn id="166" fill="hold">
                      <p:stCondLst>
                        <p:cond delay="indefinite"/>
                      </p:stCondLst>
                      <p:childTnLst>
                        <p:par>
                          <p:cTn id="167" fill="hold">
                            <p:stCondLst>
                              <p:cond delay="0"/>
                            </p:stCondLst>
                            <p:childTnLst>
                              <p:par>
                                <p:cTn id="168" presetID="53" presetClass="entr" presetSubtype="16" fill="hold" grpId="0" nodeType="clickEffect">
                                  <p:stCondLst>
                                    <p:cond delay="0"/>
                                  </p:stCondLst>
                                  <p:childTnLst>
                                    <p:set>
                                      <p:cBhvr>
                                        <p:cTn id="169" dur="1" fill="hold">
                                          <p:stCondLst>
                                            <p:cond delay="0"/>
                                          </p:stCondLst>
                                        </p:cTn>
                                        <p:tgtEl>
                                          <p:spTgt spid="14"/>
                                        </p:tgtEl>
                                        <p:attrNameLst>
                                          <p:attrName>style.visibility</p:attrName>
                                        </p:attrNameLst>
                                      </p:cBhvr>
                                      <p:to>
                                        <p:strVal val="visible"/>
                                      </p:to>
                                    </p:set>
                                    <p:anim calcmode="lin" valueType="num">
                                      <p:cBhvr>
                                        <p:cTn id="170" dur="500" fill="hold"/>
                                        <p:tgtEl>
                                          <p:spTgt spid="14"/>
                                        </p:tgtEl>
                                        <p:attrNameLst>
                                          <p:attrName>ppt_w</p:attrName>
                                        </p:attrNameLst>
                                      </p:cBhvr>
                                      <p:tavLst>
                                        <p:tav tm="0">
                                          <p:val>
                                            <p:fltVal val="0"/>
                                          </p:val>
                                        </p:tav>
                                        <p:tav tm="100000">
                                          <p:val>
                                            <p:strVal val="#ppt_w"/>
                                          </p:val>
                                        </p:tav>
                                      </p:tavLst>
                                    </p:anim>
                                    <p:anim calcmode="lin" valueType="num">
                                      <p:cBhvr>
                                        <p:cTn id="171" dur="500" fill="hold"/>
                                        <p:tgtEl>
                                          <p:spTgt spid="14"/>
                                        </p:tgtEl>
                                        <p:attrNameLst>
                                          <p:attrName>ppt_h</p:attrName>
                                        </p:attrNameLst>
                                      </p:cBhvr>
                                      <p:tavLst>
                                        <p:tav tm="0">
                                          <p:val>
                                            <p:fltVal val="0"/>
                                          </p:val>
                                        </p:tav>
                                        <p:tav tm="100000">
                                          <p:val>
                                            <p:strVal val="#ppt_h"/>
                                          </p:val>
                                        </p:tav>
                                      </p:tavLst>
                                    </p:anim>
                                    <p:animEffect transition="in" filter="fade">
                                      <p:cBhvr>
                                        <p:cTn id="172" dur="500"/>
                                        <p:tgtEl>
                                          <p:spTgt spid="14"/>
                                        </p:tgtEl>
                                      </p:cBhvr>
                                    </p:animEffect>
                                  </p:childTnLst>
                                </p:cTn>
                              </p:par>
                              <p:par>
                                <p:cTn id="173" presetID="53" presetClass="entr" presetSubtype="16" fill="hold" nodeType="withEffect">
                                  <p:stCondLst>
                                    <p:cond delay="0"/>
                                  </p:stCondLst>
                                  <p:childTnLst>
                                    <p:set>
                                      <p:cBhvr>
                                        <p:cTn id="174" dur="1" fill="hold">
                                          <p:stCondLst>
                                            <p:cond delay="0"/>
                                          </p:stCondLst>
                                        </p:cTn>
                                        <p:tgtEl>
                                          <p:spTgt spid="58"/>
                                        </p:tgtEl>
                                        <p:attrNameLst>
                                          <p:attrName>style.visibility</p:attrName>
                                        </p:attrNameLst>
                                      </p:cBhvr>
                                      <p:to>
                                        <p:strVal val="visible"/>
                                      </p:to>
                                    </p:set>
                                    <p:anim calcmode="lin" valueType="num">
                                      <p:cBhvr>
                                        <p:cTn id="175" dur="500" fill="hold"/>
                                        <p:tgtEl>
                                          <p:spTgt spid="58"/>
                                        </p:tgtEl>
                                        <p:attrNameLst>
                                          <p:attrName>ppt_w</p:attrName>
                                        </p:attrNameLst>
                                      </p:cBhvr>
                                      <p:tavLst>
                                        <p:tav tm="0">
                                          <p:val>
                                            <p:fltVal val="0"/>
                                          </p:val>
                                        </p:tav>
                                        <p:tav tm="100000">
                                          <p:val>
                                            <p:strVal val="#ppt_w"/>
                                          </p:val>
                                        </p:tav>
                                      </p:tavLst>
                                    </p:anim>
                                    <p:anim calcmode="lin" valueType="num">
                                      <p:cBhvr>
                                        <p:cTn id="176" dur="500" fill="hold"/>
                                        <p:tgtEl>
                                          <p:spTgt spid="58"/>
                                        </p:tgtEl>
                                        <p:attrNameLst>
                                          <p:attrName>ppt_h</p:attrName>
                                        </p:attrNameLst>
                                      </p:cBhvr>
                                      <p:tavLst>
                                        <p:tav tm="0">
                                          <p:val>
                                            <p:fltVal val="0"/>
                                          </p:val>
                                        </p:tav>
                                        <p:tav tm="100000">
                                          <p:val>
                                            <p:strVal val="#ppt_h"/>
                                          </p:val>
                                        </p:tav>
                                      </p:tavLst>
                                    </p:anim>
                                    <p:animEffect transition="in" filter="fade">
                                      <p:cBhvr>
                                        <p:cTn id="177" dur="500"/>
                                        <p:tgtEl>
                                          <p:spTgt spid="58"/>
                                        </p:tgtEl>
                                      </p:cBhvr>
                                    </p:animEffect>
                                  </p:childTnLst>
                                </p:cTn>
                              </p:par>
                            </p:childTnLst>
                          </p:cTn>
                        </p:par>
                      </p:childTnLst>
                    </p:cTn>
                  </p:par>
                  <p:par>
                    <p:cTn id="178" fill="hold">
                      <p:stCondLst>
                        <p:cond delay="indefinite"/>
                      </p:stCondLst>
                      <p:childTnLst>
                        <p:par>
                          <p:cTn id="179" fill="hold">
                            <p:stCondLst>
                              <p:cond delay="0"/>
                            </p:stCondLst>
                            <p:childTnLst>
                              <p:par>
                                <p:cTn id="180" presetID="53" presetClass="entr" presetSubtype="16" fill="hold" grpId="0" nodeType="clickEffect">
                                  <p:stCondLst>
                                    <p:cond delay="0"/>
                                  </p:stCondLst>
                                  <p:childTnLst>
                                    <p:set>
                                      <p:cBhvr>
                                        <p:cTn id="181" dur="1" fill="hold">
                                          <p:stCondLst>
                                            <p:cond delay="0"/>
                                          </p:stCondLst>
                                        </p:cTn>
                                        <p:tgtEl>
                                          <p:spTgt spid="52"/>
                                        </p:tgtEl>
                                        <p:attrNameLst>
                                          <p:attrName>style.visibility</p:attrName>
                                        </p:attrNameLst>
                                      </p:cBhvr>
                                      <p:to>
                                        <p:strVal val="visible"/>
                                      </p:to>
                                    </p:set>
                                    <p:anim calcmode="lin" valueType="num">
                                      <p:cBhvr>
                                        <p:cTn id="182" dur="500" fill="hold"/>
                                        <p:tgtEl>
                                          <p:spTgt spid="52"/>
                                        </p:tgtEl>
                                        <p:attrNameLst>
                                          <p:attrName>ppt_w</p:attrName>
                                        </p:attrNameLst>
                                      </p:cBhvr>
                                      <p:tavLst>
                                        <p:tav tm="0">
                                          <p:val>
                                            <p:fltVal val="0"/>
                                          </p:val>
                                        </p:tav>
                                        <p:tav tm="100000">
                                          <p:val>
                                            <p:strVal val="#ppt_w"/>
                                          </p:val>
                                        </p:tav>
                                      </p:tavLst>
                                    </p:anim>
                                    <p:anim calcmode="lin" valueType="num">
                                      <p:cBhvr>
                                        <p:cTn id="183" dur="500" fill="hold"/>
                                        <p:tgtEl>
                                          <p:spTgt spid="52"/>
                                        </p:tgtEl>
                                        <p:attrNameLst>
                                          <p:attrName>ppt_h</p:attrName>
                                        </p:attrNameLst>
                                      </p:cBhvr>
                                      <p:tavLst>
                                        <p:tav tm="0">
                                          <p:val>
                                            <p:fltVal val="0"/>
                                          </p:val>
                                        </p:tav>
                                        <p:tav tm="100000">
                                          <p:val>
                                            <p:strVal val="#ppt_h"/>
                                          </p:val>
                                        </p:tav>
                                      </p:tavLst>
                                    </p:anim>
                                    <p:animEffect transition="in" filter="fade">
                                      <p:cBhvr>
                                        <p:cTn id="184" dur="500"/>
                                        <p:tgtEl>
                                          <p:spTgt spid="52"/>
                                        </p:tgtEl>
                                      </p:cBhvr>
                                    </p:animEffect>
                                  </p:childTnLst>
                                </p:cTn>
                              </p:par>
                              <p:par>
                                <p:cTn id="185" presetID="53" presetClass="entr" presetSubtype="16" fill="hold" nodeType="withEffect">
                                  <p:stCondLst>
                                    <p:cond delay="0"/>
                                  </p:stCondLst>
                                  <p:childTnLst>
                                    <p:set>
                                      <p:cBhvr>
                                        <p:cTn id="186" dur="1" fill="hold">
                                          <p:stCondLst>
                                            <p:cond delay="0"/>
                                          </p:stCondLst>
                                        </p:cTn>
                                        <p:tgtEl>
                                          <p:spTgt spid="64"/>
                                        </p:tgtEl>
                                        <p:attrNameLst>
                                          <p:attrName>style.visibility</p:attrName>
                                        </p:attrNameLst>
                                      </p:cBhvr>
                                      <p:to>
                                        <p:strVal val="visible"/>
                                      </p:to>
                                    </p:set>
                                    <p:anim calcmode="lin" valueType="num">
                                      <p:cBhvr>
                                        <p:cTn id="187" dur="500" fill="hold"/>
                                        <p:tgtEl>
                                          <p:spTgt spid="64"/>
                                        </p:tgtEl>
                                        <p:attrNameLst>
                                          <p:attrName>ppt_w</p:attrName>
                                        </p:attrNameLst>
                                      </p:cBhvr>
                                      <p:tavLst>
                                        <p:tav tm="0">
                                          <p:val>
                                            <p:fltVal val="0"/>
                                          </p:val>
                                        </p:tav>
                                        <p:tav tm="100000">
                                          <p:val>
                                            <p:strVal val="#ppt_w"/>
                                          </p:val>
                                        </p:tav>
                                      </p:tavLst>
                                    </p:anim>
                                    <p:anim calcmode="lin" valueType="num">
                                      <p:cBhvr>
                                        <p:cTn id="188" dur="500" fill="hold"/>
                                        <p:tgtEl>
                                          <p:spTgt spid="64"/>
                                        </p:tgtEl>
                                        <p:attrNameLst>
                                          <p:attrName>ppt_h</p:attrName>
                                        </p:attrNameLst>
                                      </p:cBhvr>
                                      <p:tavLst>
                                        <p:tav tm="0">
                                          <p:val>
                                            <p:fltVal val="0"/>
                                          </p:val>
                                        </p:tav>
                                        <p:tav tm="100000">
                                          <p:val>
                                            <p:strVal val="#ppt_h"/>
                                          </p:val>
                                        </p:tav>
                                      </p:tavLst>
                                    </p:anim>
                                    <p:animEffect transition="in" filter="fade">
                                      <p:cBhvr>
                                        <p:cTn id="18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2" grpId="0" animBg="1"/>
      <p:bldP spid="13" grpId="0" animBg="1"/>
      <p:bldP spid="14" grpId="0" animBg="1"/>
      <p:bldP spid="16" grpId="0" animBg="1"/>
      <p:bldP spid="47" grpId="0" animBg="1"/>
      <p:bldP spid="55" grpId="0" animBg="1"/>
      <p:bldP spid="56" grpId="0" animBg="1"/>
      <p:bldP spid="57" grpId="0" animBg="1"/>
      <p:bldP spid="59" grpId="0" animBg="1"/>
      <p:bldP spid="61" grpId="0" animBg="1"/>
      <p:bldP spid="52" grpId="0" animBg="1"/>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789" y="3653208"/>
            <a:ext cx="8262951" cy="1883618"/>
          </a:xfrm>
        </p:spPr>
        <p:txBody>
          <a:bodyPr/>
          <a:lstStyle/>
          <a:p>
            <a:r>
              <a:rPr lang="en-US" sz="4000" b="1" dirty="0">
                <a:solidFill>
                  <a:srgbClr val="03C2F1"/>
                </a:solidFill>
              </a:rPr>
              <a:t>Modeling and Maintaining Virtualized Services in Microsoft System Center Virtual Machine Manager 2012</a:t>
            </a:r>
          </a:p>
        </p:txBody>
      </p:sp>
      <p:sp>
        <p:nvSpPr>
          <p:cNvPr id="3" name="Subtitle 2"/>
          <p:cNvSpPr>
            <a:spLocks noGrp="1"/>
          </p:cNvSpPr>
          <p:nvPr>
            <p:ph type="subTitle" idx="1"/>
          </p:nvPr>
        </p:nvSpPr>
        <p:spPr>
          <a:xfrm>
            <a:off x="727789" y="2150052"/>
            <a:ext cx="7685248" cy="463255"/>
          </a:xfrm>
        </p:spPr>
        <p:txBody>
          <a:bodyPr/>
          <a:lstStyle/>
          <a:p>
            <a:r>
              <a:rPr lang="en-US" b="1" dirty="0" smtClean="0"/>
              <a:t>Mikael Nystrom</a:t>
            </a:r>
          </a:p>
          <a:p>
            <a:r>
              <a:rPr lang="en-US" sz="2800" b="0" dirty="0" smtClean="0"/>
              <a:t>MVP Setup/Deployment</a:t>
            </a:r>
          </a:p>
          <a:p>
            <a:r>
              <a:rPr lang="en-US" sz="2800" b="0" dirty="0" err="1" smtClean="0"/>
              <a:t>TrueSec</a:t>
            </a:r>
            <a:endParaRPr lang="en-US" sz="2800" b="0" dirty="0"/>
          </a:p>
        </p:txBody>
      </p:sp>
      <p:sp>
        <p:nvSpPr>
          <p:cNvPr id="5" name="Title 1"/>
          <p:cNvSpPr txBox="1">
            <a:spLocks/>
          </p:cNvSpPr>
          <p:nvPr/>
        </p:nvSpPr>
        <p:spPr>
          <a:xfrm>
            <a:off x="250760" y="335525"/>
            <a:ext cx="4697758" cy="3323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2400" b="1" i="0" u="none" strike="noStrike" kern="600" cap="none" spc="40" normalizeH="0" baseline="0" noProof="0" dirty="0" smtClean="0">
                <a:ln w="3175">
                  <a:noFill/>
                </a:ln>
                <a:effectLst/>
                <a:uLnTx/>
                <a:uFillTx/>
                <a:latin typeface="Calibri" pitchFamily="34" charset="0"/>
                <a:ea typeface="+mn-ea"/>
                <a:cs typeface="Segoe UI" pitchFamily="34" charset="0"/>
              </a:rPr>
              <a:t>SESSION CODE: VIR-SEC306</a:t>
            </a:r>
            <a:endParaRPr kumimoji="0" lang="en-US" sz="2400" b="1" i="0" u="none" strike="noStrike" kern="600" cap="none" spc="40" normalizeH="0" baseline="0" noProof="0" dirty="0">
              <a:ln w="3175">
                <a:noFill/>
              </a:ln>
              <a:effectLst/>
              <a:uLnTx/>
              <a:uFillTx/>
              <a:latin typeface="Calibri" pitchFamily="34" charset="0"/>
              <a:ea typeface="+mn-ea"/>
              <a:cs typeface="Segoe UI" pitchFamily="34" charset="0"/>
            </a:endParaRPr>
          </a:p>
        </p:txBody>
      </p:sp>
      <p:sp>
        <p:nvSpPr>
          <p:cNvPr id="6" name="Footer Placeholder 4"/>
          <p:cNvSpPr txBox="1">
            <a:spLocks/>
          </p:cNvSpPr>
          <p:nvPr/>
        </p:nvSpPr>
        <p:spPr>
          <a:xfrm>
            <a:off x="0" y="6356350"/>
            <a:ext cx="9145587" cy="501650"/>
          </a:xfrm>
          <a:prstGeom prst="rect">
            <a:avLst/>
          </a:prstGeom>
        </p:spPr>
        <p:txBody>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AU" sz="1200" dirty="0" smtClean="0"/>
              <a:t>(c) 2011 Microsoft. All rights reserved.</a:t>
            </a:r>
            <a:endParaRPr lang="en-AU" sz="1200"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2" name="Title 1"/>
          <p:cNvSpPr>
            <a:spLocks noGrp="1"/>
          </p:cNvSpPr>
          <p:nvPr>
            <p:ph type="ctrTitle"/>
          </p:nvPr>
        </p:nvSpPr>
        <p:spPr>
          <a:xfrm>
            <a:off x="627732" y="2431024"/>
            <a:ext cx="7453950" cy="1523494"/>
          </a:xfrm>
        </p:spPr>
        <p:txBody>
          <a:bodyPr/>
          <a:lstStyle/>
          <a:p>
            <a:r>
              <a:rPr lang="en-US" dirty="0" smtClean="0"/>
              <a:t>Update Services (Conventional)</a:t>
            </a:r>
            <a:endParaRPr lang="en-US" dirty="0"/>
          </a:p>
        </p:txBody>
      </p:sp>
      <p:sp>
        <p:nvSpPr>
          <p:cNvPr id="6" name="Subtitle 5"/>
          <p:cNvSpPr>
            <a:spLocks noGrp="1"/>
          </p:cNvSpPr>
          <p:nvPr>
            <p:ph type="subTitle" idx="1"/>
          </p:nvPr>
        </p:nvSpPr>
        <p:spPr/>
        <p:txBody>
          <a:bodyPr/>
          <a:lstStyle/>
          <a:p>
            <a:endParaRPr lang="en-US" dirty="0"/>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4247833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Level Refresher</a:t>
            </a:r>
            <a:endParaRPr lang="en-US" dirty="0"/>
          </a:p>
        </p:txBody>
      </p:sp>
      <p:sp>
        <p:nvSpPr>
          <p:cNvPr id="3" name="Content Placeholder 2"/>
          <p:cNvSpPr>
            <a:spLocks noGrp="1"/>
          </p:cNvSpPr>
          <p:nvPr>
            <p:ph idx="1"/>
          </p:nvPr>
        </p:nvSpPr>
        <p:spPr>
          <a:xfrm>
            <a:off x="389504" y="1447800"/>
            <a:ext cx="8365390" cy="3613297"/>
          </a:xfrm>
        </p:spPr>
        <p:txBody>
          <a:bodyPr/>
          <a:lstStyle/>
          <a:p>
            <a:r>
              <a:rPr lang="en-US" sz="2800" dirty="0" smtClean="0"/>
              <a:t>Service level refresher updates all of the service information</a:t>
            </a:r>
          </a:p>
          <a:p>
            <a:pPr lvl="1"/>
            <a:r>
              <a:rPr lang="en-US" sz="2400" dirty="0" smtClean="0"/>
              <a:t>Identifies any virtual machines that have gone missing from the service</a:t>
            </a:r>
          </a:p>
          <a:p>
            <a:r>
              <a:rPr lang="en-US" sz="2800" dirty="0" smtClean="0"/>
              <a:t>Service Refresher supports 2 states</a:t>
            </a:r>
          </a:p>
          <a:p>
            <a:pPr lvl="1"/>
            <a:r>
              <a:rPr lang="en-US" sz="2400" dirty="0" smtClean="0"/>
              <a:t>OK - All the VMs are OK</a:t>
            </a:r>
          </a:p>
          <a:p>
            <a:pPr lvl="1"/>
            <a:r>
              <a:rPr lang="en-US" sz="2400" dirty="0" smtClean="0"/>
              <a:t>Needs Attention </a:t>
            </a:r>
          </a:p>
          <a:p>
            <a:pPr lvl="2"/>
            <a:r>
              <a:rPr lang="en-US" sz="2000" dirty="0" smtClean="0"/>
              <a:t>At least one VM has a problem of some type</a:t>
            </a:r>
          </a:p>
          <a:p>
            <a:pPr lvl="2"/>
            <a:r>
              <a:rPr lang="en-US" sz="2000" dirty="0" smtClean="0"/>
              <a:t>VM refresher state indicates the actual problem</a:t>
            </a:r>
          </a:p>
        </p:txBody>
      </p:sp>
      <p:pic>
        <p:nvPicPr>
          <p:cNvPr id="5"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173166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Service/Tier Level Actions</a:t>
            </a:r>
            <a:endParaRPr lang="en-US" dirty="0"/>
          </a:p>
        </p:txBody>
      </p:sp>
      <p:sp>
        <p:nvSpPr>
          <p:cNvPr id="3" name="Content Placeholder 2"/>
          <p:cNvSpPr>
            <a:spLocks noGrp="1"/>
          </p:cNvSpPr>
          <p:nvPr>
            <p:ph idx="1"/>
          </p:nvPr>
        </p:nvSpPr>
        <p:spPr>
          <a:xfrm>
            <a:off x="389504" y="1238249"/>
            <a:ext cx="7893884" cy="4422963"/>
          </a:xfrm>
        </p:spPr>
        <p:txBody>
          <a:bodyPr/>
          <a:lstStyle/>
          <a:p>
            <a:pPr>
              <a:spcBef>
                <a:spcPts val="0"/>
              </a:spcBef>
            </a:pPr>
            <a:r>
              <a:rPr lang="en-US" sz="2800" dirty="0" smtClean="0"/>
              <a:t>Service Level Actions</a:t>
            </a:r>
          </a:p>
          <a:p>
            <a:pPr lvl="1">
              <a:spcBef>
                <a:spcPts val="0"/>
              </a:spcBef>
            </a:pPr>
            <a:r>
              <a:rPr lang="en-US" sz="2400" dirty="0" smtClean="0"/>
              <a:t>Simple actions at the Service level cascade to the Virtual Machines</a:t>
            </a:r>
          </a:p>
          <a:p>
            <a:pPr lvl="2">
              <a:spcBef>
                <a:spcPts val="0"/>
              </a:spcBef>
            </a:pPr>
            <a:r>
              <a:rPr lang="en-US" sz="2000" dirty="0" smtClean="0"/>
              <a:t>Start, Pause, Resume, Stop, Shutdown, Delete</a:t>
            </a:r>
          </a:p>
          <a:p>
            <a:pPr>
              <a:spcBef>
                <a:spcPts val="0"/>
              </a:spcBef>
            </a:pPr>
            <a:r>
              <a:rPr lang="en-US" sz="2800" dirty="0" smtClean="0"/>
              <a:t>Tier Level Actions</a:t>
            </a:r>
          </a:p>
          <a:p>
            <a:pPr lvl="2">
              <a:spcBef>
                <a:spcPts val="0"/>
              </a:spcBef>
            </a:pPr>
            <a:r>
              <a:rPr lang="en-US" sz="2000" dirty="0" smtClean="0"/>
              <a:t>Scale out</a:t>
            </a:r>
          </a:p>
          <a:p>
            <a:pPr lvl="2">
              <a:spcBef>
                <a:spcPts val="0"/>
              </a:spcBef>
            </a:pPr>
            <a:r>
              <a:rPr lang="en-US" sz="2000" dirty="0" smtClean="0"/>
              <a:t>New Wizard enables this functionality</a:t>
            </a:r>
          </a:p>
          <a:p>
            <a:pPr>
              <a:spcBef>
                <a:spcPts val="0"/>
              </a:spcBef>
            </a:pPr>
            <a:r>
              <a:rPr lang="en-US" sz="2800" dirty="0" smtClean="0"/>
              <a:t>VM Level Actions</a:t>
            </a:r>
          </a:p>
          <a:p>
            <a:pPr lvl="2">
              <a:spcBef>
                <a:spcPts val="0"/>
              </a:spcBef>
            </a:pPr>
            <a:r>
              <a:rPr lang="en-US" sz="2000" dirty="0" smtClean="0"/>
              <a:t>Migrate VMs</a:t>
            </a:r>
          </a:p>
          <a:p>
            <a:pPr lvl="2">
              <a:spcBef>
                <a:spcPts val="0"/>
              </a:spcBef>
            </a:pPr>
            <a:r>
              <a:rPr lang="en-US" sz="2000" dirty="0" smtClean="0"/>
              <a:t>Store Virtual Machines to Library</a:t>
            </a:r>
          </a:p>
          <a:p>
            <a:pPr lvl="2">
              <a:spcBef>
                <a:spcPts val="0"/>
              </a:spcBef>
            </a:pPr>
            <a:r>
              <a:rPr lang="en-US" sz="2000" dirty="0" smtClean="0"/>
              <a:t>Deploy Virtual Machines from Library</a:t>
            </a:r>
          </a:p>
          <a:p>
            <a:pPr lvl="2">
              <a:spcBef>
                <a:spcPts val="0"/>
              </a:spcBef>
            </a:pPr>
            <a:r>
              <a:rPr lang="en-US" sz="2000" dirty="0" smtClean="0"/>
              <a:t>Clone Virtual Machines</a:t>
            </a:r>
          </a:p>
          <a:p>
            <a:pPr lvl="2">
              <a:spcBef>
                <a:spcPts val="0"/>
              </a:spcBef>
            </a:pPr>
            <a:r>
              <a:rPr lang="en-US" sz="2000" dirty="0" smtClean="0"/>
              <a:t>Create Checkpoints</a:t>
            </a:r>
          </a:p>
          <a:p>
            <a:pPr lvl="2">
              <a:spcBef>
                <a:spcPts val="0"/>
              </a:spcBef>
            </a:pPr>
            <a:r>
              <a:rPr lang="en-US" sz="2000" dirty="0" smtClean="0"/>
              <a:t>Scale in</a:t>
            </a:r>
            <a:endParaRPr lang="en-US" sz="2000" dirty="0"/>
          </a:p>
        </p:txBody>
      </p:sp>
      <p:pic>
        <p:nvPicPr>
          <p:cNvPr id="6"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164266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04" y="514350"/>
            <a:ext cx="8365390" cy="1218795"/>
          </a:xfrm>
        </p:spPr>
        <p:txBody>
          <a:bodyPr/>
          <a:lstStyle/>
          <a:p>
            <a:r>
              <a:rPr lang="en-US" i="1" dirty="0" smtClean="0">
                <a:solidFill>
                  <a:schemeClr val="accent1"/>
                </a:solidFill>
              </a:rPr>
              <a:t>New!</a:t>
            </a:r>
            <a:r>
              <a:rPr lang="en-US" dirty="0" smtClean="0"/>
              <a:t> Deployed Service (</a:t>
            </a:r>
            <a:r>
              <a:rPr lang="en-US" dirty="0" err="1" smtClean="0"/>
              <a:t>OpsMgr</a:t>
            </a:r>
            <a:r>
              <a:rPr lang="en-US" dirty="0" smtClean="0"/>
              <a:t> Diagram)</a:t>
            </a:r>
            <a:endParaRPr lang="en-US" dirty="0"/>
          </a:p>
        </p:txBody>
      </p:sp>
      <p:pic>
        <p:nvPicPr>
          <p:cNvPr id="1026" name="Picture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2747" y="1855469"/>
            <a:ext cx="6538245" cy="4445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216226" y="2162589"/>
            <a:ext cx="2348107" cy="626263"/>
            <a:chOff x="1" y="1647199"/>
            <a:chExt cx="3129451" cy="626263"/>
          </a:xfrm>
        </p:grpSpPr>
        <p:sp>
          <p:nvSpPr>
            <p:cNvPr id="5" name="Rounded Rectangle 4"/>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pPr>
              <a:endParaRPr lang="en-US" sz="3200" dirty="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6" name="TextBox 5"/>
            <p:cNvSpPr txBox="1"/>
            <p:nvPr/>
          </p:nvSpPr>
          <p:spPr>
            <a:xfrm>
              <a:off x="106664" y="1789514"/>
              <a:ext cx="2569863" cy="341632"/>
            </a:xfrm>
            <a:prstGeom prst="rect">
              <a:avLst/>
            </a:prstGeom>
            <a:noFill/>
          </p:spPr>
          <p:txBody>
            <a:bodyPr wrap="square" rtlCol="0" anchor="ctr" anchorCtr="0">
              <a:spAutoFit/>
            </a:bodyPr>
            <a:lstStyle/>
            <a:p>
              <a:pPr>
                <a:lnSpc>
                  <a:spcPct val="90000"/>
                </a:lnSpc>
              </a:pPr>
              <a:r>
                <a:rPr lang="en-US" dirty="0" smtClean="0">
                  <a:gradFill>
                    <a:gsLst>
                      <a:gs pos="0">
                        <a:schemeClr val="tx1"/>
                      </a:gs>
                      <a:gs pos="100000">
                        <a:schemeClr val="tx1"/>
                      </a:gs>
                    </a:gsLst>
                    <a:lin ang="5400000" scaled="0"/>
                  </a:gradFill>
                  <a:latin typeface="Segoe UI" pitchFamily="34" charset="0"/>
                  <a:cs typeface="Segoe UI" pitchFamily="34" charset="0"/>
                </a:rPr>
                <a:t>Service</a:t>
              </a:r>
            </a:p>
          </p:txBody>
        </p:sp>
      </p:grpSp>
      <p:grpSp>
        <p:nvGrpSpPr>
          <p:cNvPr id="7" name="Group 6"/>
          <p:cNvGrpSpPr/>
          <p:nvPr/>
        </p:nvGrpSpPr>
        <p:grpSpPr>
          <a:xfrm>
            <a:off x="216225" y="3248785"/>
            <a:ext cx="2348107" cy="626263"/>
            <a:chOff x="1" y="1647199"/>
            <a:chExt cx="3129451" cy="626263"/>
          </a:xfrm>
        </p:grpSpPr>
        <p:sp>
          <p:nvSpPr>
            <p:cNvPr id="8" name="Rounded Rectangle 7"/>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pPr>
              <a:endParaRPr lang="en-US" sz="3200" dirty="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9" name="TextBox 8"/>
            <p:cNvSpPr txBox="1"/>
            <p:nvPr/>
          </p:nvSpPr>
          <p:spPr>
            <a:xfrm>
              <a:off x="106664" y="1789514"/>
              <a:ext cx="2569863" cy="341632"/>
            </a:xfrm>
            <a:prstGeom prst="rect">
              <a:avLst/>
            </a:prstGeom>
            <a:noFill/>
          </p:spPr>
          <p:txBody>
            <a:bodyPr wrap="square" rtlCol="0" anchor="ctr" anchorCtr="0">
              <a:spAutoFit/>
            </a:bodyPr>
            <a:lstStyle/>
            <a:p>
              <a:pPr>
                <a:lnSpc>
                  <a:spcPct val="90000"/>
                </a:lnSpc>
              </a:pPr>
              <a:r>
                <a:rPr lang="en-US" dirty="0" smtClean="0">
                  <a:gradFill>
                    <a:gsLst>
                      <a:gs pos="0">
                        <a:schemeClr val="tx1"/>
                      </a:gs>
                      <a:gs pos="100000">
                        <a:schemeClr val="tx1"/>
                      </a:gs>
                    </a:gsLst>
                    <a:lin ang="5400000" scaled="0"/>
                  </a:gradFill>
                  <a:latin typeface="Segoe UI" pitchFamily="34" charset="0"/>
                  <a:cs typeface="Segoe UI" pitchFamily="34" charset="0"/>
                </a:rPr>
                <a:t>Computer Tiers</a:t>
              </a:r>
            </a:p>
          </p:txBody>
        </p:sp>
      </p:grpSp>
      <p:grpSp>
        <p:nvGrpSpPr>
          <p:cNvPr id="10" name="Group 9"/>
          <p:cNvGrpSpPr/>
          <p:nvPr/>
        </p:nvGrpSpPr>
        <p:grpSpPr>
          <a:xfrm>
            <a:off x="216224" y="4334981"/>
            <a:ext cx="2348107" cy="626263"/>
            <a:chOff x="1" y="1647199"/>
            <a:chExt cx="3129451" cy="626263"/>
          </a:xfrm>
        </p:grpSpPr>
        <p:sp>
          <p:nvSpPr>
            <p:cNvPr id="11" name="Rounded Rectangle 10"/>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pPr>
              <a:endParaRPr lang="en-US" sz="3200" dirty="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12" name="TextBox 11"/>
            <p:cNvSpPr txBox="1"/>
            <p:nvPr/>
          </p:nvSpPr>
          <p:spPr>
            <a:xfrm>
              <a:off x="106664" y="1789514"/>
              <a:ext cx="2569863" cy="341632"/>
            </a:xfrm>
            <a:prstGeom prst="rect">
              <a:avLst/>
            </a:prstGeom>
            <a:noFill/>
          </p:spPr>
          <p:txBody>
            <a:bodyPr wrap="square" rtlCol="0" anchor="ctr" anchorCtr="0">
              <a:spAutoFit/>
            </a:bodyPr>
            <a:lstStyle/>
            <a:p>
              <a:pPr>
                <a:lnSpc>
                  <a:spcPct val="90000"/>
                </a:lnSpc>
              </a:pPr>
              <a:r>
                <a:rPr lang="en-US" dirty="0" smtClean="0">
                  <a:gradFill>
                    <a:gsLst>
                      <a:gs pos="0">
                        <a:schemeClr val="tx1"/>
                      </a:gs>
                      <a:gs pos="100000">
                        <a:schemeClr val="tx1"/>
                      </a:gs>
                    </a:gsLst>
                    <a:lin ang="5400000" scaled="0"/>
                  </a:gradFill>
                  <a:latin typeface="Segoe UI" pitchFamily="34" charset="0"/>
                  <a:cs typeface="Segoe UI" pitchFamily="34" charset="0"/>
                </a:rPr>
                <a:t>VM instance</a:t>
              </a:r>
            </a:p>
          </p:txBody>
        </p:sp>
      </p:grpSp>
      <p:grpSp>
        <p:nvGrpSpPr>
          <p:cNvPr id="13" name="Group 12"/>
          <p:cNvGrpSpPr/>
          <p:nvPr/>
        </p:nvGrpSpPr>
        <p:grpSpPr>
          <a:xfrm>
            <a:off x="216223" y="5421178"/>
            <a:ext cx="2348107" cy="626263"/>
            <a:chOff x="1" y="1647199"/>
            <a:chExt cx="3129451" cy="626263"/>
          </a:xfrm>
        </p:grpSpPr>
        <p:sp>
          <p:nvSpPr>
            <p:cNvPr id="14" name="Rounded Rectangle 13"/>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pPr>
              <a:endParaRPr lang="en-US" sz="3200" dirty="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15" name="TextBox 14"/>
            <p:cNvSpPr txBox="1"/>
            <p:nvPr/>
          </p:nvSpPr>
          <p:spPr>
            <a:xfrm>
              <a:off x="106664" y="1789514"/>
              <a:ext cx="2569863" cy="341632"/>
            </a:xfrm>
            <a:prstGeom prst="rect">
              <a:avLst/>
            </a:prstGeom>
            <a:noFill/>
          </p:spPr>
          <p:txBody>
            <a:bodyPr wrap="square" rtlCol="0" anchor="ctr" anchorCtr="0">
              <a:spAutoFit/>
            </a:bodyPr>
            <a:lstStyle/>
            <a:p>
              <a:pPr>
                <a:lnSpc>
                  <a:spcPct val="90000"/>
                </a:lnSpc>
              </a:pPr>
              <a:r>
                <a:rPr lang="en-US" dirty="0" smtClean="0">
                  <a:gradFill>
                    <a:gsLst>
                      <a:gs pos="0">
                        <a:schemeClr val="tx1"/>
                      </a:gs>
                      <a:gs pos="100000">
                        <a:schemeClr val="tx1"/>
                      </a:gs>
                    </a:gsLst>
                    <a:lin ang="5400000" scaled="0"/>
                  </a:gradFill>
                  <a:latin typeface="Segoe UI" pitchFamily="34" charset="0"/>
                  <a:cs typeface="Segoe UI" pitchFamily="34" charset="0"/>
                </a:rPr>
                <a:t>VM Details</a:t>
              </a:r>
            </a:p>
          </p:txBody>
        </p:sp>
      </p:grpSp>
    </p:spTree>
    <p:extLst>
      <p:ext uri="{BB962C8B-B14F-4D97-AF65-F5344CB8AC3E}">
        <p14:creationId xmlns:p14="http://schemas.microsoft.com/office/powerpoint/2010/main" val="405789204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2" name="Title 1"/>
          <p:cNvSpPr>
            <a:spLocks noGrp="1"/>
          </p:cNvSpPr>
          <p:nvPr>
            <p:ph type="ctrTitle"/>
          </p:nvPr>
        </p:nvSpPr>
        <p:spPr/>
        <p:txBody>
          <a:bodyPr/>
          <a:lstStyle/>
          <a:p>
            <a:r>
              <a:rPr lang="en-US" dirty="0" smtClean="0"/>
              <a:t>Scale Out / Operations Manager Integration</a:t>
            </a:r>
            <a:endParaRPr lang="en-US" dirty="0"/>
          </a:p>
        </p:txBody>
      </p:sp>
      <p:sp>
        <p:nvSpPr>
          <p:cNvPr id="6" name="Subtitle 5"/>
          <p:cNvSpPr>
            <a:spLocks noGrp="1"/>
          </p:cNvSpPr>
          <p:nvPr>
            <p:ph type="subTitle" idx="1"/>
          </p:nvPr>
        </p:nvSpPr>
        <p:spPr/>
        <p:txBody>
          <a:bodyPr/>
          <a:lstStyle/>
          <a:p>
            <a:endParaRPr lang="en-US" dirty="0"/>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4885966"/>
      </p:ext>
    </p:extLst>
  </p:cSld>
  <p:clrMapOvr>
    <a:masterClrMapping/>
  </p:clrMapOvr>
  <p:transition advTm="19033">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504" y="514350"/>
            <a:ext cx="8756084" cy="1218795"/>
          </a:xfrm>
        </p:spPr>
        <p:txBody>
          <a:bodyPr/>
          <a:lstStyle/>
          <a:p>
            <a:r>
              <a:rPr lang="en-US" dirty="0" smtClean="0"/>
              <a:t>Service Template Import and Export</a:t>
            </a:r>
            <a:endParaRPr lang="en-US" dirty="0"/>
          </a:p>
        </p:txBody>
      </p:sp>
      <p:sp>
        <p:nvSpPr>
          <p:cNvPr id="3" name="Content Placeholder 2"/>
          <p:cNvSpPr>
            <a:spLocks noGrp="1"/>
          </p:cNvSpPr>
          <p:nvPr>
            <p:ph idx="1"/>
          </p:nvPr>
        </p:nvSpPr>
        <p:spPr>
          <a:xfrm>
            <a:off x="389504" y="1783976"/>
            <a:ext cx="8365390" cy="3822585"/>
          </a:xfrm>
        </p:spPr>
        <p:txBody>
          <a:bodyPr/>
          <a:lstStyle/>
          <a:p>
            <a:r>
              <a:rPr lang="en-US" sz="2800" dirty="0" smtClean="0"/>
              <a:t>Benefits </a:t>
            </a:r>
          </a:p>
          <a:p>
            <a:pPr lvl="1"/>
            <a:r>
              <a:rPr lang="en-US" sz="2400" dirty="0" smtClean="0"/>
              <a:t>Share templates between different environments</a:t>
            </a:r>
          </a:p>
          <a:p>
            <a:pPr lvl="1"/>
            <a:r>
              <a:rPr lang="en-US" sz="2400" dirty="0" smtClean="0"/>
              <a:t>Backup Service templates/VM templates</a:t>
            </a:r>
          </a:p>
          <a:p>
            <a:pPr lvl="1"/>
            <a:r>
              <a:rPr lang="en-US" sz="2400" dirty="0" smtClean="0"/>
              <a:t>VMM server synchronization in multi VMM installations</a:t>
            </a:r>
          </a:p>
          <a:p>
            <a:r>
              <a:rPr lang="en-US" sz="2800" dirty="0" smtClean="0"/>
              <a:t>Template meta-data  exported to XML file </a:t>
            </a:r>
          </a:p>
          <a:p>
            <a:pPr lvl="1"/>
            <a:r>
              <a:rPr lang="en-US" sz="2400" dirty="0" smtClean="0"/>
              <a:t>Secured settings are encrypted and stored</a:t>
            </a:r>
          </a:p>
          <a:p>
            <a:r>
              <a:rPr lang="en-US" sz="2800" dirty="0" smtClean="0"/>
              <a:t>Allows for resources to be mapped during the import process</a:t>
            </a:r>
          </a:p>
          <a:p>
            <a:pPr lvl="1"/>
            <a:endParaRPr lang="en-US" sz="2400" dirty="0"/>
          </a:p>
        </p:txBody>
      </p:sp>
      <p:pic>
        <p:nvPicPr>
          <p:cNvPr id="5"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1867599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 </a:t>
            </a:r>
            <a:endParaRPr lang="en-US" dirty="0"/>
          </a:p>
        </p:txBody>
      </p:sp>
      <p:sp>
        <p:nvSpPr>
          <p:cNvPr id="2" name="Title 1"/>
          <p:cNvSpPr>
            <a:spLocks noGrp="1"/>
          </p:cNvSpPr>
          <p:nvPr>
            <p:ph type="ctrTitle"/>
          </p:nvPr>
        </p:nvSpPr>
        <p:spPr/>
        <p:txBody>
          <a:bodyPr/>
          <a:lstStyle/>
          <a:p>
            <a:r>
              <a:rPr lang="en-US" dirty="0" smtClean="0"/>
              <a:t>Service Template Import</a:t>
            </a:r>
            <a:endParaRPr lang="en-US" dirty="0"/>
          </a:p>
        </p:txBody>
      </p:sp>
      <p:sp>
        <p:nvSpPr>
          <p:cNvPr id="6" name="Subtitle 5"/>
          <p:cNvSpPr>
            <a:spLocks noGrp="1"/>
          </p:cNvSpPr>
          <p:nvPr>
            <p:ph type="subTitle" idx="1"/>
          </p:nvPr>
        </p:nvSpPr>
        <p:spPr/>
        <p:txBody>
          <a:bodyPr/>
          <a:lstStyle/>
          <a:p>
            <a:endParaRPr lang="en-US" dirty="0"/>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40620973"/>
      </p:ext>
    </p:extLst>
  </p:cSld>
  <p:clrMapOvr>
    <a:masterClrMapping/>
  </p:clrMapOvr>
  <p:transition advTm="19033">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Related Content</a:t>
            </a:r>
            <a:endParaRPr lang="en-US" dirty="0"/>
          </a:p>
        </p:txBody>
      </p:sp>
      <p:sp>
        <p:nvSpPr>
          <p:cNvPr id="9" name="Rectangle 8"/>
          <p:cNvSpPr/>
          <p:nvPr/>
        </p:nvSpPr>
        <p:spPr bwMode="auto">
          <a:xfrm>
            <a:off x="381066" y="1451772"/>
            <a:ext cx="8383456" cy="4893647"/>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latin typeface="Segoe UI" pitchFamily="34" charset="0"/>
              </a:rPr>
              <a:t>VIR316 </a:t>
            </a:r>
            <a:r>
              <a:rPr lang="en-US" sz="2400" dirty="0">
                <a:gradFill>
                  <a:gsLst>
                    <a:gs pos="0">
                      <a:schemeClr val="tx1"/>
                    </a:gs>
                    <a:gs pos="100000">
                      <a:schemeClr val="tx1"/>
                    </a:gs>
                  </a:gsLst>
                  <a:lin ang="5400000" scaled="0"/>
                </a:gradFill>
                <a:latin typeface="Segoe UI" pitchFamily="34" charset="0"/>
              </a:rPr>
              <a:t>– VMM 2012 </a:t>
            </a:r>
            <a:r>
              <a:rPr lang="en-US" sz="2400" dirty="0" smtClean="0">
                <a:gradFill>
                  <a:gsLst>
                    <a:gs pos="0">
                      <a:schemeClr val="tx1"/>
                    </a:gs>
                    <a:gs pos="100000">
                      <a:schemeClr val="tx1"/>
                    </a:gs>
                  </a:gsLst>
                  <a:lin ang="5400000" scaled="0"/>
                </a:gradFill>
                <a:latin typeface="Segoe UI" pitchFamily="34" charset="0"/>
              </a:rPr>
              <a:t>Deployment</a:t>
            </a:r>
            <a:r>
              <a:rPr lang="en-US" sz="2400" dirty="0">
                <a:gradFill>
                  <a:gsLst>
                    <a:gs pos="0">
                      <a:schemeClr val="tx1"/>
                    </a:gs>
                    <a:gs pos="100000">
                      <a:schemeClr val="tx1"/>
                    </a:gs>
                  </a:gsLst>
                  <a:lin ang="5400000" scaled="0"/>
                </a:gradFill>
                <a:latin typeface="Segoe UI" pitchFamily="34" charset="0"/>
              </a:rPr>
              <a:t>, </a:t>
            </a:r>
            <a:r>
              <a:rPr lang="en-US" sz="2400" dirty="0" smtClean="0">
                <a:gradFill>
                  <a:gsLst>
                    <a:gs pos="0">
                      <a:schemeClr val="tx1"/>
                    </a:gs>
                    <a:gs pos="100000">
                      <a:schemeClr val="tx1"/>
                    </a:gs>
                  </a:gsLst>
                  <a:lin ang="5400000" scaled="0"/>
                </a:gradFill>
                <a:latin typeface="Segoe UI" pitchFamily="34" charset="0"/>
              </a:rPr>
              <a:t>Planning </a:t>
            </a:r>
            <a:r>
              <a:rPr lang="en-US" sz="2400" dirty="0">
                <a:gradFill>
                  <a:gsLst>
                    <a:gs pos="0">
                      <a:schemeClr val="tx1"/>
                    </a:gs>
                    <a:gs pos="100000">
                      <a:schemeClr val="tx1"/>
                    </a:gs>
                  </a:gsLst>
                  <a:lin ang="5400000" scaled="0"/>
                </a:gradFill>
                <a:latin typeface="Segoe UI" pitchFamily="34" charset="0"/>
              </a:rPr>
              <a:t>and </a:t>
            </a:r>
            <a:r>
              <a:rPr lang="en-US" sz="2400" dirty="0" smtClean="0">
                <a:gradFill>
                  <a:gsLst>
                    <a:gs pos="0">
                      <a:schemeClr val="tx1"/>
                    </a:gs>
                    <a:gs pos="100000">
                      <a:schemeClr val="tx1"/>
                    </a:gs>
                  </a:gsLst>
                  <a:lin ang="5400000" scaled="0"/>
                </a:gradFill>
                <a:latin typeface="Segoe UI" pitchFamily="34" charset="0"/>
              </a:rPr>
              <a:t>Upgrade</a:t>
            </a:r>
            <a:br>
              <a:rPr lang="en-US" sz="2400" dirty="0" smtClean="0">
                <a:gradFill>
                  <a:gsLst>
                    <a:gs pos="0">
                      <a:schemeClr val="tx1"/>
                    </a:gs>
                    <a:gs pos="100000">
                      <a:schemeClr val="tx1"/>
                    </a:gs>
                  </a:gsLst>
                  <a:lin ang="5400000" scaled="0"/>
                </a:gradFill>
                <a:latin typeface="Segoe UI" pitchFamily="34" charset="0"/>
              </a:rPr>
            </a:br>
            <a:endParaRPr lang="en-US" sz="2400" dirty="0" smtClean="0">
              <a:gradFill>
                <a:gsLst>
                  <a:gs pos="0">
                    <a:schemeClr val="tx1"/>
                  </a:gs>
                  <a:gs pos="100000">
                    <a:schemeClr val="tx1"/>
                  </a:gs>
                </a:gsLst>
                <a:lin ang="5400000" scaled="0"/>
              </a:gradFill>
              <a:latin typeface="Segoe UI" pitchFamily="34" charset="0"/>
            </a:endParaRPr>
          </a:p>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latin typeface="Segoe UI" pitchFamily="34" charset="0"/>
              </a:rPr>
              <a:t>SIM361 – VMM 2012 Fabric </a:t>
            </a:r>
            <a:r>
              <a:rPr lang="en-US" sz="2400" dirty="0">
                <a:gradFill>
                  <a:gsLst>
                    <a:gs pos="0">
                      <a:schemeClr val="tx1"/>
                    </a:gs>
                    <a:gs pos="100000">
                      <a:schemeClr val="tx1"/>
                    </a:gs>
                  </a:gsLst>
                  <a:lin ang="5400000" scaled="0"/>
                </a:gradFill>
                <a:latin typeface="Segoe UI" pitchFamily="34" charset="0"/>
              </a:rPr>
              <a:t>L</a:t>
            </a:r>
            <a:r>
              <a:rPr lang="en-US" sz="2400" dirty="0" smtClean="0">
                <a:gradFill>
                  <a:gsLst>
                    <a:gs pos="0">
                      <a:schemeClr val="tx1"/>
                    </a:gs>
                    <a:gs pos="100000">
                      <a:schemeClr val="tx1"/>
                    </a:gs>
                  </a:gsLst>
                  <a:lin ang="5400000" scaled="0"/>
                </a:gradFill>
                <a:latin typeface="Segoe UI" pitchFamily="34" charset="0"/>
              </a:rPr>
              <a:t>ifecycle </a:t>
            </a:r>
            <a:r>
              <a:rPr lang="en-US" sz="2400" dirty="0">
                <a:gradFill>
                  <a:gsLst>
                    <a:gs pos="0">
                      <a:schemeClr val="tx1"/>
                    </a:gs>
                    <a:gs pos="100000">
                      <a:schemeClr val="tx1"/>
                    </a:gs>
                  </a:gsLst>
                  <a:lin ang="5400000" scaled="0"/>
                </a:gradFill>
                <a:latin typeface="Segoe UI" pitchFamily="34" charset="0"/>
              </a:rPr>
              <a:t>P</a:t>
            </a:r>
            <a:r>
              <a:rPr lang="en-US" sz="2400" dirty="0" smtClean="0">
                <a:gradFill>
                  <a:gsLst>
                    <a:gs pos="0">
                      <a:schemeClr val="tx1"/>
                    </a:gs>
                    <a:gs pos="100000">
                      <a:schemeClr val="tx1"/>
                    </a:gs>
                  </a:gsLst>
                  <a:lin ang="5400000" scaled="0"/>
                </a:gradFill>
                <a:latin typeface="Segoe UI" pitchFamily="34" charset="0"/>
              </a:rPr>
              <a:t>art 2 – OSD, OOB and Agent</a:t>
            </a:r>
            <a:br>
              <a:rPr lang="en-US" sz="2400" dirty="0" smtClean="0">
                <a:gradFill>
                  <a:gsLst>
                    <a:gs pos="0">
                      <a:schemeClr val="tx1"/>
                    </a:gs>
                    <a:gs pos="100000">
                      <a:schemeClr val="tx1"/>
                    </a:gs>
                  </a:gsLst>
                  <a:lin ang="5400000" scaled="0"/>
                </a:gradFill>
                <a:latin typeface="Segoe UI" pitchFamily="34" charset="0"/>
              </a:rPr>
            </a:br>
            <a:endParaRPr lang="en-US" sz="2400" dirty="0" smtClean="0">
              <a:gradFill>
                <a:gsLst>
                  <a:gs pos="0">
                    <a:schemeClr val="tx1"/>
                  </a:gs>
                  <a:gs pos="100000">
                    <a:schemeClr val="tx1"/>
                  </a:gs>
                </a:gsLst>
                <a:lin ang="5400000" scaled="0"/>
              </a:gradFill>
              <a:latin typeface="Segoe UI" pitchFamily="34" charset="0"/>
            </a:endParaRPr>
          </a:p>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latin typeface="Segoe UI" pitchFamily="34" charset="0"/>
              </a:rPr>
              <a:t>SIM357 – VMM 2012 Fabric </a:t>
            </a:r>
            <a:r>
              <a:rPr lang="en-US" sz="2400" dirty="0">
                <a:gradFill>
                  <a:gsLst>
                    <a:gs pos="0">
                      <a:schemeClr val="tx1"/>
                    </a:gs>
                    <a:gs pos="100000">
                      <a:schemeClr val="tx1"/>
                    </a:gs>
                  </a:gsLst>
                  <a:lin ang="5400000" scaled="0"/>
                </a:gradFill>
                <a:latin typeface="Segoe UI" pitchFamily="34" charset="0"/>
              </a:rPr>
              <a:t>L</a:t>
            </a:r>
            <a:r>
              <a:rPr lang="en-US" sz="2400" dirty="0" smtClean="0">
                <a:gradFill>
                  <a:gsLst>
                    <a:gs pos="0">
                      <a:schemeClr val="tx1"/>
                    </a:gs>
                    <a:gs pos="100000">
                      <a:schemeClr val="tx1"/>
                    </a:gs>
                  </a:gsLst>
                  <a:lin ang="5400000" scaled="0"/>
                </a:gradFill>
                <a:latin typeface="Segoe UI" pitchFamily="34" charset="0"/>
              </a:rPr>
              <a:t>ifecycle Part 3 – Cluster </a:t>
            </a:r>
            <a:r>
              <a:rPr lang="en-US" sz="2400" dirty="0">
                <a:gradFill>
                  <a:gsLst>
                    <a:gs pos="0">
                      <a:schemeClr val="tx1"/>
                    </a:gs>
                    <a:gs pos="100000">
                      <a:schemeClr val="tx1"/>
                    </a:gs>
                  </a:gsLst>
                  <a:lin ang="5400000" scaled="0"/>
                </a:gradFill>
                <a:latin typeface="Segoe UI" pitchFamily="34" charset="0"/>
              </a:rPr>
              <a:t>C</a:t>
            </a:r>
            <a:r>
              <a:rPr lang="en-US" sz="2400" dirty="0" smtClean="0">
                <a:gradFill>
                  <a:gsLst>
                    <a:gs pos="0">
                      <a:schemeClr val="tx1"/>
                    </a:gs>
                    <a:gs pos="100000">
                      <a:schemeClr val="tx1"/>
                    </a:gs>
                  </a:gsLst>
                  <a:lin ang="5400000" scaled="0"/>
                </a:gradFill>
                <a:latin typeface="Segoe UI" pitchFamily="34" charset="0"/>
              </a:rPr>
              <a:t>reation and Update Management</a:t>
            </a:r>
            <a:br>
              <a:rPr lang="en-US" sz="2400" dirty="0" smtClean="0">
                <a:gradFill>
                  <a:gsLst>
                    <a:gs pos="0">
                      <a:schemeClr val="tx1"/>
                    </a:gs>
                    <a:gs pos="100000">
                      <a:schemeClr val="tx1"/>
                    </a:gs>
                  </a:gsLst>
                  <a:lin ang="5400000" scaled="0"/>
                </a:gradFill>
                <a:latin typeface="Segoe UI" pitchFamily="34" charset="0"/>
              </a:rPr>
            </a:br>
            <a:endParaRPr lang="en-US" sz="2400" dirty="0" smtClean="0">
              <a:gradFill>
                <a:gsLst>
                  <a:gs pos="0">
                    <a:schemeClr val="tx1"/>
                  </a:gs>
                  <a:gs pos="100000">
                    <a:schemeClr val="tx1"/>
                  </a:gs>
                </a:gsLst>
                <a:lin ang="5400000" scaled="0"/>
              </a:gradFill>
              <a:latin typeface="Segoe UI" pitchFamily="34" charset="0"/>
            </a:endParaRPr>
          </a:p>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latin typeface="Segoe UI" pitchFamily="34" charset="0"/>
              </a:rPr>
              <a:t>SIM212 – Hybrid Cloud </a:t>
            </a:r>
            <a:r>
              <a:rPr lang="en-US" sz="2400" dirty="0">
                <a:gradFill>
                  <a:gsLst>
                    <a:gs pos="0">
                      <a:schemeClr val="tx1"/>
                    </a:gs>
                    <a:gs pos="100000">
                      <a:schemeClr val="tx1"/>
                    </a:gs>
                  </a:gsLst>
                  <a:lin ang="5400000" scaled="0"/>
                </a:gradFill>
                <a:latin typeface="Segoe UI" pitchFamily="34" charset="0"/>
              </a:rPr>
              <a:t>M</a:t>
            </a:r>
            <a:r>
              <a:rPr lang="en-US" sz="2400" dirty="0" smtClean="0">
                <a:gradFill>
                  <a:gsLst>
                    <a:gs pos="0">
                      <a:schemeClr val="tx1"/>
                    </a:gs>
                    <a:gs pos="100000">
                      <a:schemeClr val="tx1"/>
                    </a:gs>
                  </a:gsLst>
                  <a:lin ang="5400000" scaled="0"/>
                </a:gradFill>
                <a:latin typeface="Segoe UI" pitchFamily="34" charset="0"/>
              </a:rPr>
              <a:t>anagement with Microsoft System Center Code-Named “Concero”</a:t>
            </a:r>
            <a:br>
              <a:rPr lang="en-US" sz="2400" dirty="0" smtClean="0">
                <a:gradFill>
                  <a:gsLst>
                    <a:gs pos="0">
                      <a:schemeClr val="tx1"/>
                    </a:gs>
                    <a:gs pos="100000">
                      <a:schemeClr val="tx1"/>
                    </a:gs>
                  </a:gsLst>
                  <a:lin ang="5400000" scaled="0"/>
                </a:gradFill>
                <a:latin typeface="Segoe UI" pitchFamily="34" charset="0"/>
              </a:rPr>
            </a:br>
            <a:endParaRPr lang="en-US" sz="2400" dirty="0" smtClean="0">
              <a:gradFill>
                <a:gsLst>
                  <a:gs pos="0">
                    <a:schemeClr val="tx1"/>
                  </a:gs>
                  <a:gs pos="100000">
                    <a:schemeClr val="tx1"/>
                  </a:gs>
                </a:gsLst>
                <a:lin ang="5400000" scaled="0"/>
              </a:gradFill>
              <a:latin typeface="Segoe UI" pitchFamily="34" charset="0"/>
            </a:endParaRPr>
          </a:p>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latin typeface="Segoe UI" pitchFamily="34" charset="0"/>
              </a:rPr>
              <a:t>VIR314 – Understanding Server App-V, Sequencing and Deploying Datacenter Applications</a:t>
            </a:r>
            <a:endParaRPr lang="en-US" sz="2400" dirty="0">
              <a:gradFill>
                <a:gsLst>
                  <a:gs pos="0">
                    <a:schemeClr val="tx1"/>
                  </a:gs>
                  <a:gs pos="100000">
                    <a:schemeClr val="tx1"/>
                  </a:gs>
                </a:gsLst>
                <a:lin ang="5400000" scaled="0"/>
              </a:gradFill>
              <a:latin typeface="Segoe UI" pitchFamily="34" charset="0"/>
            </a:endParaRPr>
          </a:p>
        </p:txBody>
      </p:sp>
    </p:spTree>
    <p:extLst>
      <p:ext uri="{BB962C8B-B14F-4D97-AF65-F5344CB8AC3E}">
        <p14:creationId xmlns:p14="http://schemas.microsoft.com/office/powerpoint/2010/main" val="229636005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Track Resources</a:t>
            </a:r>
            <a:endParaRPr lang="en-US" dirty="0"/>
          </a:p>
        </p:txBody>
      </p:sp>
      <p:sp>
        <p:nvSpPr>
          <p:cNvPr id="13" name="Rectangle 12"/>
          <p:cNvSpPr/>
          <p:nvPr/>
        </p:nvSpPr>
        <p:spPr bwMode="auto">
          <a:xfrm>
            <a:off x="381067" y="1447801"/>
            <a:ext cx="8373827" cy="1517338"/>
          </a:xfrm>
          <a:prstGeom prst="rect">
            <a:avLst/>
          </a:prstGeom>
          <a:no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t" anchorCtr="0" compatLnSpc="1">
            <a:prstTxWarp prst="textNoShape">
              <a:avLst/>
            </a:prstTxWarp>
            <a:spAutoFit/>
          </a:bodyPr>
          <a:lstStyle/>
          <a:p>
            <a:pPr lvl="0">
              <a:lnSpc>
                <a:spcPct val="90000"/>
              </a:lnSpc>
              <a:spcAft>
                <a:spcPts val="600"/>
              </a:spcAft>
              <a:buSzPct val="100000"/>
            </a:pPr>
            <a:r>
              <a:rPr lang="en-US" sz="2000" spc="-30" dirty="0">
                <a:gradFill>
                  <a:gsLst>
                    <a:gs pos="0">
                      <a:srgbClr val="FFFFFF"/>
                    </a:gs>
                    <a:gs pos="86000">
                      <a:srgbClr val="FFFFFF"/>
                    </a:gs>
                  </a:gsLst>
                  <a:lin ang="0" scaled="0"/>
                </a:gradFill>
                <a:latin typeface="Segoe UI" pitchFamily="34" charset="0"/>
              </a:rPr>
              <a:t>Don’t forget to visit the </a:t>
            </a:r>
            <a:r>
              <a:rPr lang="en-US" sz="2000" spc="-30" dirty="0" smtClean="0">
                <a:gradFill>
                  <a:gsLst>
                    <a:gs pos="0">
                      <a:srgbClr val="FFFFFF"/>
                    </a:gs>
                    <a:gs pos="86000">
                      <a:srgbClr val="FFFFFF"/>
                    </a:gs>
                  </a:gsLst>
                  <a:lin ang="0" scaled="0"/>
                </a:gradFill>
                <a:latin typeface="Segoe UI" pitchFamily="34" charset="0"/>
              </a:rPr>
              <a:t>Cloud Power area within the TLC (</a:t>
            </a:r>
            <a:r>
              <a:rPr lang="en-US" sz="2000" spc="-30" dirty="0" smtClean="0">
                <a:solidFill>
                  <a:schemeClr val="tx2">
                    <a:lumMod val="60000"/>
                    <a:lumOff val="40000"/>
                  </a:schemeClr>
                </a:solidFill>
                <a:latin typeface="Segoe UI" pitchFamily="34" charset="0"/>
              </a:rPr>
              <a:t>Blue </a:t>
            </a:r>
            <a:r>
              <a:rPr lang="en-US" sz="2000" spc="-30" dirty="0">
                <a:solidFill>
                  <a:schemeClr val="tx2">
                    <a:lumMod val="60000"/>
                    <a:lumOff val="40000"/>
                  </a:schemeClr>
                </a:solidFill>
                <a:latin typeface="Segoe UI" pitchFamily="34" charset="0"/>
              </a:rPr>
              <a:t>Section</a:t>
            </a:r>
            <a:r>
              <a:rPr lang="en-US" sz="2000" spc="-30" dirty="0">
                <a:gradFill>
                  <a:gsLst>
                    <a:gs pos="0">
                      <a:srgbClr val="FFFFFF"/>
                    </a:gs>
                    <a:gs pos="86000">
                      <a:srgbClr val="FFFFFF"/>
                    </a:gs>
                  </a:gsLst>
                  <a:lin ang="0" scaled="0"/>
                </a:gradFill>
                <a:latin typeface="Segoe UI" pitchFamily="34" charset="0"/>
              </a:rPr>
              <a:t>) </a:t>
            </a:r>
            <a:r>
              <a:rPr lang="en-US" sz="2000" spc="-30" dirty="0" smtClean="0">
                <a:gradFill>
                  <a:gsLst>
                    <a:gs pos="0">
                      <a:srgbClr val="FFFFFF"/>
                    </a:gs>
                    <a:gs pos="86000">
                      <a:srgbClr val="FFFFFF"/>
                    </a:gs>
                  </a:gsLst>
                  <a:lin ang="0" scaled="0"/>
                </a:gradFill>
                <a:latin typeface="Segoe UI" pitchFamily="34" charset="0"/>
              </a:rPr>
              <a:t>to see product </a:t>
            </a:r>
            <a:r>
              <a:rPr lang="en-US" sz="2000" spc="-30" dirty="0">
                <a:gradFill>
                  <a:gsLst>
                    <a:gs pos="0">
                      <a:srgbClr val="FFFFFF"/>
                    </a:gs>
                    <a:gs pos="86000">
                      <a:srgbClr val="FFFFFF"/>
                    </a:gs>
                  </a:gsLst>
                  <a:lin ang="0" scaled="0"/>
                </a:gradFill>
                <a:latin typeface="Segoe UI" pitchFamily="34" charset="0"/>
              </a:rPr>
              <a:t>demos and speak with experts about the </a:t>
            </a:r>
            <a:r>
              <a:rPr lang="en-US" sz="2000" spc="-30" dirty="0" smtClean="0">
                <a:gradFill>
                  <a:gsLst>
                    <a:gs pos="0">
                      <a:srgbClr val="FFFFFF"/>
                    </a:gs>
                    <a:gs pos="86000">
                      <a:srgbClr val="FFFFFF"/>
                    </a:gs>
                  </a:gsLst>
                  <a:lin ang="0" scaled="0"/>
                </a:gradFill>
                <a:latin typeface="Segoe UI" pitchFamily="34" charset="0"/>
              </a:rPr>
              <a:t>Server &amp; Cloud Platform solutions that help drive your business forward.</a:t>
            </a:r>
            <a:endParaRPr lang="en-US" sz="2000" spc="-30" dirty="0">
              <a:gradFill>
                <a:gsLst>
                  <a:gs pos="0">
                    <a:srgbClr val="FFFFFF"/>
                  </a:gs>
                  <a:gs pos="86000">
                    <a:srgbClr val="FFFFFF"/>
                  </a:gs>
                </a:gsLst>
                <a:lin ang="0" scaled="0"/>
              </a:gradFill>
              <a:latin typeface="Segoe UI" pitchFamily="34" charset="0"/>
            </a:endParaRPr>
          </a:p>
          <a:p>
            <a:pPr lvl="0">
              <a:lnSpc>
                <a:spcPct val="90000"/>
              </a:lnSpc>
              <a:buSzPct val="100000"/>
            </a:pPr>
            <a:r>
              <a:rPr lang="en-US" sz="2000" spc="-30" dirty="0" smtClean="0">
                <a:gradFill>
                  <a:gsLst>
                    <a:gs pos="0">
                      <a:srgbClr val="FFFFFF"/>
                    </a:gs>
                    <a:gs pos="86000">
                      <a:srgbClr val="FFFFFF"/>
                    </a:gs>
                  </a:gsLst>
                  <a:lin ang="0" scaled="0"/>
                </a:gradFill>
                <a:latin typeface="Segoe UI" pitchFamily="34" charset="0"/>
              </a:rPr>
              <a:t>You </a:t>
            </a:r>
            <a:r>
              <a:rPr lang="en-US" sz="2000" spc="-30" dirty="0">
                <a:gradFill>
                  <a:gsLst>
                    <a:gs pos="0">
                      <a:srgbClr val="FFFFFF"/>
                    </a:gs>
                    <a:gs pos="86000">
                      <a:srgbClr val="FFFFFF"/>
                    </a:gs>
                  </a:gsLst>
                  <a:lin ang="0" scaled="0"/>
                </a:gradFill>
                <a:latin typeface="Segoe UI" pitchFamily="34" charset="0"/>
              </a:rPr>
              <a:t>can also find the latest information about </a:t>
            </a:r>
            <a:r>
              <a:rPr lang="en-US" sz="2000" spc="-30" dirty="0" smtClean="0">
                <a:gradFill>
                  <a:gsLst>
                    <a:gs pos="0">
                      <a:srgbClr val="FFFFFF"/>
                    </a:gs>
                    <a:gs pos="86000">
                      <a:srgbClr val="FFFFFF"/>
                    </a:gs>
                  </a:gsLst>
                  <a:lin ang="0" scaled="0"/>
                </a:gradFill>
                <a:latin typeface="Segoe UI" pitchFamily="34" charset="0"/>
              </a:rPr>
              <a:t>our products </a:t>
            </a:r>
            <a:r>
              <a:rPr lang="en-US" sz="2000" spc="-30" dirty="0">
                <a:gradFill>
                  <a:gsLst>
                    <a:gs pos="0">
                      <a:srgbClr val="FFFFFF"/>
                    </a:gs>
                    <a:gs pos="86000">
                      <a:srgbClr val="FFFFFF"/>
                    </a:gs>
                  </a:gsLst>
                  <a:lin ang="0" scaled="0"/>
                </a:gradFill>
                <a:latin typeface="Segoe UI" pitchFamily="34" charset="0"/>
              </a:rPr>
              <a:t>at the following links:</a:t>
            </a:r>
            <a:r>
              <a:rPr lang="en-US" sz="2400" spc="-30" dirty="0">
                <a:gradFill>
                  <a:gsLst>
                    <a:gs pos="0">
                      <a:srgbClr val="FFFFFF"/>
                    </a:gs>
                    <a:gs pos="86000">
                      <a:srgbClr val="FFFFFF"/>
                    </a:gs>
                  </a:gsLst>
                  <a:lin ang="0" scaled="0"/>
                </a:gradFill>
                <a:latin typeface="Segoe UI" pitchFamily="34" charset="0"/>
              </a:rPr>
              <a:t> </a:t>
            </a:r>
          </a:p>
        </p:txBody>
      </p:sp>
      <p:sp>
        <p:nvSpPr>
          <p:cNvPr id="14" name="Rectangle 13"/>
          <p:cNvSpPr/>
          <p:nvPr/>
        </p:nvSpPr>
        <p:spPr bwMode="auto">
          <a:xfrm>
            <a:off x="378672" y="4639503"/>
            <a:ext cx="8376222"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lvl="0" indent="-347663">
              <a:lnSpc>
                <a:spcPct val="90000"/>
              </a:lnSpc>
              <a:spcBef>
                <a:spcPct val="20000"/>
              </a:spcBef>
              <a:buSzPct val="90000"/>
              <a:buBlip>
                <a:blip r:embed="rId3"/>
              </a:buBlip>
            </a:pPr>
            <a:r>
              <a:rPr lang="en-US" sz="2000" dirty="0" smtClean="0">
                <a:gradFill>
                  <a:gsLst>
                    <a:gs pos="0">
                      <a:schemeClr val="tx1"/>
                    </a:gs>
                    <a:gs pos="100000">
                      <a:schemeClr val="tx1"/>
                    </a:gs>
                  </a:gsLst>
                  <a:lin ang="5400000" scaled="0"/>
                </a:gradFill>
                <a:latin typeface="Segoe UI" pitchFamily="34" charset="0"/>
              </a:rPr>
              <a:t>Windows Azure - </a:t>
            </a:r>
            <a:r>
              <a:rPr lang="en-US" sz="2000" u="sng" dirty="0">
                <a:latin typeface="Segoe UI" pitchFamily="34" charset="0"/>
                <a:hlinkClick r:id="rId4"/>
              </a:rPr>
              <a:t>http://www.microsoft.com/windowsazure/</a:t>
            </a:r>
            <a:endParaRPr lang="en-US" sz="2000" dirty="0">
              <a:gradFill>
                <a:gsLst>
                  <a:gs pos="0">
                    <a:schemeClr val="tx1"/>
                  </a:gs>
                  <a:gs pos="100000">
                    <a:schemeClr val="tx1"/>
                  </a:gs>
                </a:gsLst>
                <a:lin ang="5400000" scaled="0"/>
              </a:gradFill>
              <a:latin typeface="Segoe UI" pitchFamily="34" charset="0"/>
            </a:endParaRPr>
          </a:p>
        </p:txBody>
      </p:sp>
      <p:sp>
        <p:nvSpPr>
          <p:cNvPr id="15" name="Rectangle 14"/>
          <p:cNvSpPr/>
          <p:nvPr/>
        </p:nvSpPr>
        <p:spPr bwMode="auto">
          <a:xfrm>
            <a:off x="376613" y="5316128"/>
            <a:ext cx="8383456"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lvl="0" indent="-347663">
              <a:lnSpc>
                <a:spcPct val="90000"/>
              </a:lnSpc>
              <a:spcBef>
                <a:spcPct val="20000"/>
              </a:spcBef>
              <a:buSzPct val="90000"/>
              <a:buBlip>
                <a:blip r:embed="rId3"/>
              </a:buBlip>
            </a:pPr>
            <a:r>
              <a:rPr lang="en-US" sz="2000" dirty="0" smtClean="0">
                <a:gradFill>
                  <a:gsLst>
                    <a:gs pos="0">
                      <a:schemeClr val="tx1"/>
                    </a:gs>
                    <a:gs pos="100000">
                      <a:schemeClr val="tx1"/>
                    </a:gs>
                  </a:gsLst>
                  <a:lin ang="5400000" scaled="0"/>
                </a:gradFill>
                <a:latin typeface="Segoe UI" pitchFamily="34" charset="0"/>
              </a:rPr>
              <a:t>Microsoft System Center - </a:t>
            </a:r>
            <a:r>
              <a:rPr lang="en-US" sz="2000" u="sng" dirty="0">
                <a:latin typeface="Segoe UI" pitchFamily="34" charset="0"/>
                <a:hlinkClick r:id="rId5"/>
              </a:rPr>
              <a:t>http://www.microsoft.com/systemcenter/</a:t>
            </a:r>
            <a:endParaRPr lang="en-US" sz="2000" dirty="0">
              <a:gradFill>
                <a:gsLst>
                  <a:gs pos="0">
                    <a:schemeClr val="tx1"/>
                  </a:gs>
                  <a:gs pos="100000">
                    <a:schemeClr val="tx1"/>
                  </a:gs>
                </a:gsLst>
                <a:lin ang="5400000" scaled="0"/>
              </a:gradFill>
              <a:latin typeface="Segoe UI" pitchFamily="34" charset="0"/>
            </a:endParaRPr>
          </a:p>
        </p:txBody>
      </p:sp>
      <p:sp>
        <p:nvSpPr>
          <p:cNvPr id="17" name="Rectangle 16"/>
          <p:cNvSpPr/>
          <p:nvPr/>
        </p:nvSpPr>
        <p:spPr bwMode="auto">
          <a:xfrm>
            <a:off x="381889" y="5992755"/>
            <a:ext cx="8383456"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lvl="0" indent="-347663">
              <a:lnSpc>
                <a:spcPct val="90000"/>
              </a:lnSpc>
              <a:spcBef>
                <a:spcPct val="20000"/>
              </a:spcBef>
              <a:buSzPct val="90000"/>
              <a:buBlip>
                <a:blip r:embed="rId3"/>
              </a:buBlip>
            </a:pPr>
            <a:r>
              <a:rPr lang="en-US" sz="2000" dirty="0" smtClean="0">
                <a:gradFill>
                  <a:gsLst>
                    <a:gs pos="0">
                      <a:schemeClr val="tx1"/>
                    </a:gs>
                    <a:gs pos="100000">
                      <a:schemeClr val="tx1"/>
                    </a:gs>
                  </a:gsLst>
                  <a:lin ang="5400000" scaled="0"/>
                </a:gradFill>
                <a:latin typeface="Segoe UI" pitchFamily="34" charset="0"/>
              </a:rPr>
              <a:t>Microsoft Forefront - </a:t>
            </a:r>
            <a:r>
              <a:rPr lang="en-US" sz="2000" u="sng" dirty="0">
                <a:latin typeface="Segoe UI" pitchFamily="34" charset="0"/>
                <a:hlinkClick r:id="rId6"/>
              </a:rPr>
              <a:t>http://www.microsoft.com/forefront/</a:t>
            </a:r>
            <a:endParaRPr lang="en-US" sz="2000" dirty="0">
              <a:gradFill>
                <a:gsLst>
                  <a:gs pos="0">
                    <a:schemeClr val="tx1"/>
                  </a:gs>
                  <a:gs pos="100000">
                    <a:schemeClr val="tx1"/>
                  </a:gs>
                </a:gsLst>
                <a:lin ang="5400000" scaled="0"/>
              </a:gradFill>
              <a:latin typeface="Segoe UI" pitchFamily="34" charset="0"/>
            </a:endParaRPr>
          </a:p>
        </p:txBody>
      </p:sp>
      <p:sp>
        <p:nvSpPr>
          <p:cNvPr id="9" name="Rectangle 8"/>
          <p:cNvSpPr/>
          <p:nvPr/>
        </p:nvSpPr>
        <p:spPr bwMode="auto">
          <a:xfrm>
            <a:off x="381067" y="3962878"/>
            <a:ext cx="837382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lvl="0" indent="-347663">
              <a:lnSpc>
                <a:spcPct val="90000"/>
              </a:lnSpc>
              <a:spcBef>
                <a:spcPct val="20000"/>
              </a:spcBef>
              <a:buSzPct val="90000"/>
              <a:buBlip>
                <a:blip r:embed="rId3"/>
              </a:buBlip>
            </a:pPr>
            <a:r>
              <a:rPr lang="en-US" sz="2000" dirty="0" smtClean="0">
                <a:gradFill>
                  <a:gsLst>
                    <a:gs pos="0">
                      <a:schemeClr val="tx1"/>
                    </a:gs>
                    <a:gs pos="100000">
                      <a:schemeClr val="tx1"/>
                    </a:gs>
                  </a:gsLst>
                  <a:lin ang="5400000" scaled="0"/>
                </a:gradFill>
                <a:latin typeface="Segoe UI" pitchFamily="34" charset="0"/>
              </a:rPr>
              <a:t>Windows Server - </a:t>
            </a:r>
            <a:r>
              <a:rPr lang="en-US" sz="2000" u="sng" dirty="0">
                <a:latin typeface="Segoe UI" pitchFamily="34" charset="0"/>
                <a:hlinkClick r:id="rId7"/>
              </a:rPr>
              <a:t>http://www.microsoft.com/windowsserver/</a:t>
            </a:r>
            <a:r>
              <a:rPr lang="en-US" sz="2000" dirty="0">
                <a:latin typeface="Segoe UI" pitchFamily="34" charset="0"/>
              </a:rPr>
              <a:t> </a:t>
            </a:r>
            <a:endParaRPr lang="en-US" sz="2000" dirty="0">
              <a:gradFill>
                <a:gsLst>
                  <a:gs pos="0">
                    <a:schemeClr val="tx1"/>
                  </a:gs>
                  <a:gs pos="100000">
                    <a:schemeClr val="tx1"/>
                  </a:gs>
                </a:gsLst>
                <a:lin ang="5400000" scaled="0"/>
              </a:gradFill>
              <a:latin typeface="Segoe UI" pitchFamily="34" charset="0"/>
            </a:endParaRPr>
          </a:p>
        </p:txBody>
      </p:sp>
      <p:sp>
        <p:nvSpPr>
          <p:cNvPr id="10" name="Rectangle 9"/>
          <p:cNvSpPr/>
          <p:nvPr/>
        </p:nvSpPr>
        <p:spPr bwMode="auto">
          <a:xfrm>
            <a:off x="381067" y="2609628"/>
            <a:ext cx="837382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lvl="0" indent="-347663">
              <a:lnSpc>
                <a:spcPct val="90000"/>
              </a:lnSpc>
              <a:spcBef>
                <a:spcPct val="20000"/>
              </a:spcBef>
              <a:buSzPct val="90000"/>
              <a:buBlip>
                <a:blip r:embed="rId3"/>
              </a:buBlip>
            </a:pPr>
            <a:r>
              <a:rPr lang="en-US" sz="2000" dirty="0" smtClean="0">
                <a:gradFill>
                  <a:gsLst>
                    <a:gs pos="0">
                      <a:schemeClr val="tx1"/>
                    </a:gs>
                    <a:gs pos="100000">
                      <a:schemeClr val="tx1"/>
                    </a:gs>
                  </a:gsLst>
                  <a:lin ang="5400000" scaled="0"/>
                </a:gradFill>
                <a:latin typeface="Segoe UI" pitchFamily="34" charset="0"/>
              </a:rPr>
              <a:t>Cloud Power - </a:t>
            </a:r>
            <a:r>
              <a:rPr lang="en-US" sz="2000" u="sng" dirty="0">
                <a:latin typeface="Segoe UI" pitchFamily="34" charset="0"/>
                <a:hlinkClick r:id="rId8"/>
              </a:rPr>
              <a:t>http://</a:t>
            </a:r>
            <a:r>
              <a:rPr lang="en-US" sz="2000" u="sng" dirty="0" smtClean="0">
                <a:latin typeface="Segoe UI" pitchFamily="34" charset="0"/>
                <a:hlinkClick r:id="rId8"/>
              </a:rPr>
              <a:t>www.microsoft.com/cloud/</a:t>
            </a:r>
            <a:r>
              <a:rPr lang="en-US" sz="2000" u="sng" dirty="0" smtClean="0">
                <a:latin typeface="Segoe UI" pitchFamily="34" charset="0"/>
              </a:rPr>
              <a:t>   </a:t>
            </a:r>
            <a:r>
              <a:rPr lang="en-US" sz="2000" dirty="0" smtClean="0">
                <a:latin typeface="Segoe UI" pitchFamily="34" charset="0"/>
              </a:rPr>
              <a:t> </a:t>
            </a:r>
            <a:endParaRPr lang="en-US" sz="2000" dirty="0">
              <a:gradFill>
                <a:gsLst>
                  <a:gs pos="0">
                    <a:schemeClr val="tx1"/>
                  </a:gs>
                  <a:gs pos="100000">
                    <a:schemeClr val="tx1"/>
                  </a:gs>
                </a:gsLst>
                <a:lin ang="5400000" scaled="0"/>
              </a:gradFill>
              <a:latin typeface="Segoe UI" pitchFamily="34" charset="0"/>
            </a:endParaRPr>
          </a:p>
        </p:txBody>
      </p:sp>
      <p:sp>
        <p:nvSpPr>
          <p:cNvPr id="11" name="Rectangle 10"/>
          <p:cNvSpPr/>
          <p:nvPr/>
        </p:nvSpPr>
        <p:spPr bwMode="auto">
          <a:xfrm>
            <a:off x="381067" y="3286253"/>
            <a:ext cx="837382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lvl="0" indent="-347663">
              <a:lnSpc>
                <a:spcPct val="90000"/>
              </a:lnSpc>
              <a:spcBef>
                <a:spcPct val="20000"/>
              </a:spcBef>
              <a:buSzPct val="90000"/>
              <a:buBlip>
                <a:blip r:embed="rId3"/>
              </a:buBlip>
            </a:pPr>
            <a:r>
              <a:rPr lang="en-US" sz="2000" dirty="0" smtClean="0">
                <a:gradFill>
                  <a:gsLst>
                    <a:gs pos="0">
                      <a:schemeClr val="tx1"/>
                    </a:gs>
                    <a:gs pos="100000">
                      <a:schemeClr val="tx1"/>
                    </a:gs>
                  </a:gsLst>
                  <a:lin ang="5400000" scaled="0"/>
                </a:gradFill>
                <a:latin typeface="Segoe UI" pitchFamily="34" charset="0"/>
              </a:rPr>
              <a:t>Private Cloud - </a:t>
            </a:r>
            <a:r>
              <a:rPr lang="en-US" sz="2000" u="sng" dirty="0">
                <a:latin typeface="Segoe UI" pitchFamily="34" charset="0"/>
                <a:hlinkClick r:id="rId7"/>
              </a:rPr>
              <a:t>http://</a:t>
            </a:r>
            <a:r>
              <a:rPr lang="en-US" sz="2000" u="sng" dirty="0" smtClean="0">
                <a:latin typeface="Segoe UI" pitchFamily="34" charset="0"/>
                <a:hlinkClick r:id="rId7"/>
              </a:rPr>
              <a:t>www.microsoft.com/privatecloud/</a:t>
            </a:r>
            <a:r>
              <a:rPr lang="en-US" sz="2000" dirty="0" smtClean="0">
                <a:latin typeface="Segoe UI" pitchFamily="34" charset="0"/>
              </a:rPr>
              <a:t> </a:t>
            </a:r>
            <a:endParaRPr lang="en-US" sz="2000" dirty="0">
              <a:gradFill>
                <a:gsLst>
                  <a:gs pos="0">
                    <a:schemeClr val="tx1"/>
                  </a:gs>
                  <a:gs pos="100000">
                    <a:schemeClr val="tx1"/>
                  </a:gs>
                </a:gsLst>
                <a:lin ang="5400000" scaled="0"/>
              </a:gradFill>
              <a:latin typeface="Segoe UI" pitchFamily="34" charset="0"/>
            </a:endParaRPr>
          </a:p>
        </p:txBody>
      </p:sp>
    </p:spTree>
    <p:extLst>
      <p:ext uri="{BB962C8B-B14F-4D97-AF65-F5344CB8AC3E}">
        <p14:creationId xmlns:p14="http://schemas.microsoft.com/office/powerpoint/2010/main" val="426753293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Rounded Rectangle 3"/>
          <p:cNvSpPr/>
          <p:nvPr/>
        </p:nvSpPr>
        <p:spPr bwMode="ltGray">
          <a:xfrm>
            <a:off x="381066" y="2767118"/>
            <a:ext cx="4010722"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6" name="Rectangle 5"/>
          <p:cNvSpPr/>
          <p:nvPr/>
        </p:nvSpPr>
        <p:spPr bwMode="white">
          <a:xfrm>
            <a:off x="381067" y="4240386"/>
            <a:ext cx="4001195" cy="369332"/>
          </a:xfrm>
          <a:prstGeom prst="rect">
            <a:avLst/>
          </a:prstGeom>
        </p:spPr>
        <p:txBody>
          <a:bodyPr wrap="square">
            <a:spAutoFit/>
          </a:bodyPr>
          <a:lstStyle/>
          <a:p>
            <a:pPr algn="ctr"/>
            <a:r>
              <a:rPr lang="en-US" dirty="0" smtClean="0">
                <a:solidFill>
                  <a:srgbClr val="FFFFFF"/>
                </a:solidFill>
                <a:latin typeface="Segoe UI" pitchFamily="34" charset="0"/>
                <a:hlinkClick r:id="rId3"/>
              </a:rPr>
              <a:t>www.microsoft.com/teched</a:t>
            </a:r>
            <a:endParaRPr lang="en-US" sz="1600" dirty="0">
              <a:solidFill>
                <a:srgbClr val="FFFFFF"/>
              </a:solidFill>
              <a:latin typeface="Segoe UI" pitchFamily="34" charset="0"/>
            </a:endParaRPr>
          </a:p>
        </p:txBody>
      </p:sp>
      <p:sp>
        <p:nvSpPr>
          <p:cNvPr id="8" name="Rectangle 7"/>
          <p:cNvSpPr/>
          <p:nvPr/>
        </p:nvSpPr>
        <p:spPr bwMode="auto">
          <a:xfrm>
            <a:off x="381066" y="3849793"/>
            <a:ext cx="4010722"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7" name="Rectangle 6"/>
          <p:cNvSpPr/>
          <p:nvPr/>
        </p:nvSpPr>
        <p:spPr>
          <a:xfrm>
            <a:off x="371539" y="3871113"/>
            <a:ext cx="4010722"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latin typeface="Segoe UI" pitchFamily="34" charset="0"/>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482351" y="2830649"/>
            <a:ext cx="1808154" cy="1076325"/>
          </a:xfrm>
          <a:prstGeom prst="rect">
            <a:avLst/>
          </a:prstGeom>
          <a:noFill/>
          <a:ln>
            <a:noFill/>
          </a:ln>
        </p:spPr>
      </p:pic>
      <p:sp>
        <p:nvSpPr>
          <p:cNvPr id="10" name="Rounded Rectangle 9"/>
          <p:cNvSpPr/>
          <p:nvPr/>
        </p:nvSpPr>
        <p:spPr bwMode="ltGray">
          <a:xfrm>
            <a:off x="4753801" y="2767118"/>
            <a:ext cx="4010722"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12" name="Rectangle 11"/>
          <p:cNvSpPr/>
          <p:nvPr/>
        </p:nvSpPr>
        <p:spPr bwMode="auto">
          <a:xfrm>
            <a:off x="4753801" y="3849793"/>
            <a:ext cx="4010722"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13" name="Rectangle 12"/>
          <p:cNvSpPr/>
          <p:nvPr/>
        </p:nvSpPr>
        <p:spPr>
          <a:xfrm>
            <a:off x="4744274" y="3871113"/>
            <a:ext cx="4010722" cy="584775"/>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latin typeface="Segoe UI" pitchFamily="34" charset="0"/>
              </a:rPr>
              <a:t>Microsoft Certification &amp; Training Resources</a:t>
            </a:r>
          </a:p>
        </p:txBody>
      </p:sp>
      <p:sp>
        <p:nvSpPr>
          <p:cNvPr id="15" name="Rounded Rectangle 14"/>
          <p:cNvSpPr/>
          <p:nvPr/>
        </p:nvSpPr>
        <p:spPr bwMode="ltGray">
          <a:xfrm>
            <a:off x="381066" y="4812908"/>
            <a:ext cx="4010722"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latin typeface="Segoe UI" pitchFamily="34" charset="0"/>
            </a:endParaRPr>
          </a:p>
        </p:txBody>
      </p:sp>
      <p:sp>
        <p:nvSpPr>
          <p:cNvPr id="17" name="Rectangle 16"/>
          <p:cNvSpPr/>
          <p:nvPr/>
        </p:nvSpPr>
        <p:spPr bwMode="auto">
          <a:xfrm>
            <a:off x="381066" y="5895583"/>
            <a:ext cx="4010722"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18" name="Rectangle 17"/>
          <p:cNvSpPr/>
          <p:nvPr/>
        </p:nvSpPr>
        <p:spPr>
          <a:xfrm>
            <a:off x="371539" y="5916903"/>
            <a:ext cx="4010722"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latin typeface="Segoe UI" pitchFamily="34" charset="0"/>
              </a:rPr>
              <a:t>Resources for IT Professionals</a:t>
            </a:r>
          </a:p>
        </p:txBody>
      </p:sp>
      <p:sp>
        <p:nvSpPr>
          <p:cNvPr id="20" name="Rounded Rectangle 19"/>
          <p:cNvSpPr/>
          <p:nvPr/>
        </p:nvSpPr>
        <p:spPr bwMode="ltGray">
          <a:xfrm>
            <a:off x="4753801" y="4812908"/>
            <a:ext cx="4010722"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22" name="Rectangle 21"/>
          <p:cNvSpPr/>
          <p:nvPr/>
        </p:nvSpPr>
        <p:spPr bwMode="auto">
          <a:xfrm>
            <a:off x="4753801" y="5895583"/>
            <a:ext cx="4010722"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23" name="Rectangle 22"/>
          <p:cNvSpPr/>
          <p:nvPr/>
        </p:nvSpPr>
        <p:spPr>
          <a:xfrm>
            <a:off x="4744274" y="5916903"/>
            <a:ext cx="4010722"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latin typeface="Segoe UI" pitchFamily="34" charset="0"/>
              </a:rPr>
              <a:t>Resources for Developers</a:t>
            </a:r>
          </a:p>
        </p:txBody>
      </p:sp>
      <p:sp>
        <p:nvSpPr>
          <p:cNvPr id="25" name="Rectangle 24"/>
          <p:cNvSpPr/>
          <p:nvPr/>
        </p:nvSpPr>
        <p:spPr bwMode="white">
          <a:xfrm>
            <a:off x="4744274" y="4249911"/>
            <a:ext cx="4020248" cy="369332"/>
          </a:xfrm>
          <a:prstGeom prst="rect">
            <a:avLst/>
          </a:prstGeom>
        </p:spPr>
        <p:txBody>
          <a:bodyPr wrap="square">
            <a:spAutoFit/>
          </a:bodyPr>
          <a:lstStyle/>
          <a:p>
            <a:pPr algn="ctr"/>
            <a:r>
              <a:rPr lang="en-US" dirty="0" smtClean="0">
                <a:solidFill>
                  <a:srgbClr val="FFFFFF"/>
                </a:solidFill>
                <a:latin typeface="Segoe UI" pitchFamily="34" charset="0"/>
                <a:hlinkClick r:id="rId5"/>
              </a:rPr>
              <a:t>www.microsoft.com/learning</a:t>
            </a:r>
            <a:r>
              <a:rPr lang="en-US" dirty="0" smtClean="0">
                <a:solidFill>
                  <a:srgbClr val="FFFFFF"/>
                </a:solidFill>
                <a:latin typeface="Segoe UI" pitchFamily="34" charset="0"/>
              </a:rPr>
              <a:t> </a:t>
            </a:r>
            <a:endParaRPr lang="en-US" sz="1600" dirty="0">
              <a:solidFill>
                <a:srgbClr val="FFFFFF"/>
              </a:solidFill>
              <a:latin typeface="Segoe UI" pitchFamily="34" charset="0"/>
            </a:endParaRPr>
          </a:p>
        </p:txBody>
      </p:sp>
      <p:sp>
        <p:nvSpPr>
          <p:cNvPr id="26" name="Rectangle 25"/>
          <p:cNvSpPr/>
          <p:nvPr/>
        </p:nvSpPr>
        <p:spPr bwMode="white">
          <a:xfrm>
            <a:off x="381066" y="6291910"/>
            <a:ext cx="3982142"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4753800" y="6291910"/>
            <a:ext cx="4010722"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latin typeface="Segoe UI" pitchFamily="34" charset="0"/>
                <a:hlinkClick r:id="rId7"/>
              </a:rPr>
              <a:t>http://microsoft.com/msdn</a:t>
            </a:r>
            <a:r>
              <a:rPr lang="en-US" b="1" dirty="0" smtClean="0">
                <a:solidFill>
                  <a:srgbClr val="FFFFFF"/>
                </a:solidFill>
                <a:latin typeface="Segoe UI" pitchFamily="34" charset="0"/>
              </a:rPr>
              <a:t> </a:t>
            </a:r>
            <a:endParaRPr lang="en-US" dirty="0" smtClean="0">
              <a:solidFill>
                <a:srgbClr val="FFFFFF"/>
              </a:solidFill>
              <a:latin typeface="Segoe UI" pitchFamily="34" charset="0"/>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492987" y="4920291"/>
            <a:ext cx="3786882"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6062344" y="4876505"/>
            <a:ext cx="1393636"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6792385" y="2998644"/>
            <a:ext cx="171599"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5057714" y="3169916"/>
            <a:ext cx="1753768" cy="428793"/>
          </a:xfrm>
          <a:prstGeom prst="rect">
            <a:avLst/>
          </a:prstGeom>
          <a:noFill/>
          <a:ln>
            <a:noFill/>
          </a:ln>
        </p:spPr>
      </p:pic>
      <p:sp>
        <p:nvSpPr>
          <p:cNvPr id="34" name="TextBox 33"/>
          <p:cNvSpPr txBox="1"/>
          <p:nvPr/>
        </p:nvSpPr>
        <p:spPr bwMode="white">
          <a:xfrm>
            <a:off x="6956047" y="3168869"/>
            <a:ext cx="1057058" cy="861774"/>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2554151" y="724958"/>
            <a:ext cx="4010722"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latin typeface="Segoe UI" pitchFamily="34" charset="0"/>
            </a:endParaRPr>
          </a:p>
        </p:txBody>
      </p:sp>
      <p:sp>
        <p:nvSpPr>
          <p:cNvPr id="31" name="Rectangle 30"/>
          <p:cNvSpPr/>
          <p:nvPr/>
        </p:nvSpPr>
        <p:spPr bwMode="white">
          <a:xfrm>
            <a:off x="2554152" y="2198226"/>
            <a:ext cx="4001195" cy="369332"/>
          </a:xfrm>
          <a:prstGeom prst="rect">
            <a:avLst/>
          </a:prstGeom>
        </p:spPr>
        <p:txBody>
          <a:bodyPr wrap="square">
            <a:spAutoFit/>
          </a:bodyPr>
          <a:lstStyle/>
          <a:p>
            <a:pPr algn="ctr"/>
            <a:r>
              <a:rPr lang="en-US" u="sng" dirty="0" smtClean="0">
                <a:solidFill>
                  <a:srgbClr val="FFFFFF"/>
                </a:solidFill>
                <a:latin typeface="Segoe UI" pitchFamily="34" charset="0"/>
                <a:hlinkClick r:id="rId12"/>
              </a:rPr>
              <a:t>http://northamerica.msteched.com</a:t>
            </a:r>
            <a:endParaRPr lang="en-US" sz="1600" dirty="0">
              <a:solidFill>
                <a:srgbClr val="FFFFFF"/>
              </a:solidFill>
              <a:latin typeface="Segoe UI" pitchFamily="34" charset="0"/>
            </a:endParaRPr>
          </a:p>
        </p:txBody>
      </p:sp>
      <p:sp>
        <p:nvSpPr>
          <p:cNvPr id="35" name="Rectangle 34"/>
          <p:cNvSpPr/>
          <p:nvPr/>
        </p:nvSpPr>
        <p:spPr bwMode="auto">
          <a:xfrm>
            <a:off x="2554151" y="1807633"/>
            <a:ext cx="4010722"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36" name="Rectangle 35"/>
          <p:cNvSpPr/>
          <p:nvPr/>
        </p:nvSpPr>
        <p:spPr>
          <a:xfrm>
            <a:off x="2544624" y="1828953"/>
            <a:ext cx="4010722"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latin typeface="Segoe UI" pitchFamily="34" charset="0"/>
              </a:rPr>
              <a:t>Connect. Share. Discuss.</a:t>
            </a:r>
            <a:endParaRPr lang="en-US" sz="1600" dirty="0" smtClean="0">
              <a:solidFill>
                <a:srgbClr val="000000">
                  <a:lumMod val="65000"/>
                  <a:lumOff val="35000"/>
                  <a:alpha val="99000"/>
                </a:srgbClr>
              </a:solidFill>
              <a:latin typeface="Segoe UI" pitchFamily="34" charset="0"/>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712215" y="862360"/>
            <a:ext cx="1694594" cy="806917"/>
          </a:xfrm>
          <a:prstGeom prst="rect">
            <a:avLst/>
          </a:prstGeom>
        </p:spPr>
      </p:pic>
    </p:spTree>
    <p:extLst>
      <p:ext uri="{BB962C8B-B14F-4D97-AF65-F5344CB8AC3E}">
        <p14:creationId xmlns:p14="http://schemas.microsoft.com/office/powerpoint/2010/main" val="303168369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504" y="571500"/>
            <a:ext cx="8365390" cy="609398"/>
          </a:xfrm>
        </p:spPr>
        <p:txBody>
          <a:bodyPr/>
          <a:lstStyle/>
          <a:p>
            <a:r>
              <a:rPr lang="en-US" dirty="0" smtClean="0">
                <a:solidFill>
                  <a:srgbClr val="03C2F1"/>
                </a:solidFill>
              </a:rPr>
              <a:t>Session Objectives</a:t>
            </a:r>
            <a:endParaRPr lang="en-US" dirty="0">
              <a:solidFill>
                <a:srgbClr val="03C2F1"/>
              </a:solidFill>
            </a:endParaRPr>
          </a:p>
        </p:txBody>
      </p:sp>
      <p:sp>
        <p:nvSpPr>
          <p:cNvPr id="6" name="Text Placeholder 5"/>
          <p:cNvSpPr>
            <a:spLocks noGrp="1"/>
          </p:cNvSpPr>
          <p:nvPr>
            <p:ph type="body" sz="quarter" idx="10"/>
          </p:nvPr>
        </p:nvSpPr>
        <p:spPr>
          <a:xfrm>
            <a:off x="389505" y="1445593"/>
            <a:ext cx="8037320" cy="4909036"/>
          </a:xfrm>
        </p:spPr>
        <p:txBody>
          <a:bodyPr/>
          <a:lstStyle/>
          <a:p>
            <a:pPr>
              <a:spcBef>
                <a:spcPts val="400"/>
              </a:spcBef>
            </a:pPr>
            <a:r>
              <a:rPr lang="en-US" dirty="0" smtClean="0">
                <a:solidFill>
                  <a:schemeClr val="tx1"/>
                </a:solidFill>
              </a:rPr>
              <a:t>Session Objective(s) </a:t>
            </a:r>
          </a:p>
          <a:p>
            <a:pPr lvl="1">
              <a:spcBef>
                <a:spcPts val="400"/>
              </a:spcBef>
              <a:spcAft>
                <a:spcPts val="1800"/>
              </a:spcAft>
            </a:pPr>
            <a:r>
              <a:rPr lang="en-US" dirty="0" smtClean="0">
                <a:solidFill>
                  <a:schemeClr val="tx1"/>
                </a:solidFill>
              </a:rPr>
              <a:t>Understand the benefits of Services in VMM</a:t>
            </a:r>
          </a:p>
          <a:p>
            <a:pPr lvl="1">
              <a:spcBef>
                <a:spcPts val="400"/>
              </a:spcBef>
              <a:spcAft>
                <a:spcPts val="1800"/>
              </a:spcAft>
            </a:pPr>
            <a:r>
              <a:rPr lang="en-US" dirty="0" smtClean="0">
                <a:solidFill>
                  <a:schemeClr val="tx1"/>
                </a:solidFill>
              </a:rPr>
              <a:t>Provide a detailed overview of Service lifecycle</a:t>
            </a:r>
          </a:p>
          <a:p>
            <a:pPr lvl="1">
              <a:spcBef>
                <a:spcPts val="400"/>
              </a:spcBef>
              <a:spcAft>
                <a:spcPts val="1800"/>
              </a:spcAft>
            </a:pPr>
            <a:r>
              <a:rPr lang="en-US" dirty="0" smtClean="0">
                <a:solidFill>
                  <a:schemeClr val="tx1"/>
                </a:solidFill>
              </a:rPr>
              <a:t>Enable easy deployment of Services to the Private Cloud</a:t>
            </a:r>
          </a:p>
          <a:p>
            <a:pPr lvl="1">
              <a:spcBef>
                <a:spcPts val="400"/>
              </a:spcBef>
              <a:spcAft>
                <a:spcPts val="1800"/>
              </a:spcAft>
            </a:pPr>
            <a:r>
              <a:rPr lang="en-US" dirty="0" smtClean="0">
                <a:solidFill>
                  <a:schemeClr val="tx1"/>
                </a:solidFill>
              </a:rPr>
              <a:t>Enable repeatable and predictable updating of a Service</a:t>
            </a:r>
          </a:p>
          <a:p>
            <a:pPr>
              <a:spcBef>
                <a:spcPts val="400"/>
              </a:spcBef>
            </a:pPr>
            <a:endParaRPr lang="en-US" dirty="0">
              <a:solidFill>
                <a:schemeClr val="tx1"/>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9052371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258" y="274637"/>
            <a:ext cx="8472787"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258" y="1412777"/>
            <a:ext cx="8472787"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259" y="2697735"/>
            <a:ext cx="8040225"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258" y="4167357"/>
            <a:ext cx="7418112"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838" y="5213559"/>
            <a:ext cx="7418112"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9265" y="3621021"/>
            <a:ext cx="2549745"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10976833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605" y="5301208"/>
            <a:ext cx="8383456"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4225" y="2666736"/>
            <a:ext cx="4718880" cy="875731"/>
          </a:xfrm>
          <a:prstGeom prst="rect">
            <a:avLst/>
          </a:prstGeom>
          <a:noFill/>
          <a:ln>
            <a:noFill/>
          </a:ln>
        </p:spPr>
      </p:pic>
      <p:sp>
        <p:nvSpPr>
          <p:cNvPr id="3" name="Footer Placeholder 2"/>
          <p:cNvSpPr>
            <a:spLocks noGrp="1"/>
          </p:cNvSpPr>
          <p:nvPr>
            <p:ph type="ftr" sz="quarter" idx="4294967295"/>
          </p:nvPr>
        </p:nvSpPr>
        <p:spPr>
          <a:xfrm>
            <a:off x="2214225" y="6356351"/>
            <a:ext cx="5410257" cy="365125"/>
          </a:xfrm>
          <a:prstGeom prst="rect">
            <a:avLst/>
          </a:prstGeom>
        </p:spPr>
        <p:txBody>
          <a:bodyPr/>
          <a:lstStyle/>
          <a:p>
            <a:pPr algn="ctr"/>
            <a:r>
              <a:rPr lang="en-AU" sz="1400" dirty="0" smtClean="0"/>
              <a:t>(c) 2011 Microsoft. All rights reserved.</a:t>
            </a:r>
            <a:endParaRPr lang="en-AU" sz="1400" dirty="0"/>
          </a:p>
        </p:txBody>
      </p:sp>
      <p:pic>
        <p:nvPicPr>
          <p:cNvPr id="6" name="Picture 2" descr="O:\Wunderman\CLIENTS\Microsoft\_SMIC_FY11\SMIC1062 TechEd 2011\Creative\Digital\2_concept\powerpoint\elements\teched11_powerpoint_logosmall.png"/>
          <p:cNvPicPr>
            <a:picLocks noChangeAspect="1" noChangeArrowheads="1"/>
          </p:cNvPicPr>
          <p:nvPr/>
        </p:nvPicPr>
        <p:blipFill>
          <a:blip r:embed="rId4"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55969370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6745437" y="1609949"/>
            <a:ext cx="2172643" cy="4714651"/>
            <a:chOff x="7229315" y="1185953"/>
            <a:chExt cx="4164516" cy="5441360"/>
          </a:xfrm>
        </p:grpSpPr>
        <p:graphicFrame>
          <p:nvGraphicFramePr>
            <p:cNvPr id="16" name="Diagram 15"/>
            <p:cNvGraphicFramePr/>
            <p:nvPr>
              <p:extLst>
                <p:ext uri="{D42A27DB-BD31-4B8C-83A1-F6EECF244321}">
                  <p14:modId xmlns:p14="http://schemas.microsoft.com/office/powerpoint/2010/main" val="3964559846"/>
                </p:ext>
              </p:extLst>
            </p:nvPr>
          </p:nvGraphicFramePr>
          <p:xfrm>
            <a:off x="7229315" y="1725286"/>
            <a:ext cx="4164515" cy="49020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Rectangle 16"/>
            <p:cNvSpPr/>
            <p:nvPr/>
          </p:nvSpPr>
          <p:spPr>
            <a:xfrm>
              <a:off x="7229316" y="1185953"/>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b="1" dirty="0" smtClean="0">
                  <a:solidFill>
                    <a:schemeClr val="tx1"/>
                  </a:solidFill>
                  <a:latin typeface="Segoe UI" pitchFamily="34" charset="0"/>
                </a:rPr>
                <a:t>Services</a:t>
              </a:r>
              <a:endParaRPr lang="en-US" b="1" dirty="0">
                <a:solidFill>
                  <a:schemeClr val="tx1"/>
                </a:solidFill>
                <a:latin typeface="Segoe UI" pitchFamily="34" charset="0"/>
              </a:endParaRPr>
            </a:p>
          </p:txBody>
        </p:sp>
      </p:grpSp>
      <p:grpSp>
        <p:nvGrpSpPr>
          <p:cNvPr id="18" name="Group 17"/>
          <p:cNvGrpSpPr/>
          <p:nvPr/>
        </p:nvGrpSpPr>
        <p:grpSpPr>
          <a:xfrm>
            <a:off x="5201717" y="1594341"/>
            <a:ext cx="1454527" cy="4730258"/>
            <a:chOff x="7229315" y="1257481"/>
            <a:chExt cx="4164516" cy="5369831"/>
          </a:xfrm>
        </p:grpSpPr>
        <p:graphicFrame>
          <p:nvGraphicFramePr>
            <p:cNvPr id="19" name="Diagram 18"/>
            <p:cNvGraphicFramePr/>
            <p:nvPr>
              <p:extLst>
                <p:ext uri="{D42A27DB-BD31-4B8C-83A1-F6EECF244321}">
                  <p14:modId xmlns:p14="http://schemas.microsoft.com/office/powerpoint/2010/main" val="1672753904"/>
                </p:ext>
              </p:extLst>
            </p:nvPr>
          </p:nvGraphicFramePr>
          <p:xfrm>
            <a:off x="7229315" y="1807662"/>
            <a:ext cx="4164515" cy="48196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 name="Rectangle 19"/>
            <p:cNvSpPr/>
            <p:nvPr/>
          </p:nvSpPr>
          <p:spPr>
            <a:xfrm>
              <a:off x="7229316" y="125748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b="1" dirty="0" smtClean="0">
                  <a:solidFill>
                    <a:schemeClr val="tx1"/>
                  </a:solidFill>
                  <a:latin typeface="Segoe UI" pitchFamily="34" charset="0"/>
                </a:rPr>
                <a:t>Cloud</a:t>
              </a:r>
            </a:p>
          </p:txBody>
        </p:sp>
      </p:grpSp>
      <p:grpSp>
        <p:nvGrpSpPr>
          <p:cNvPr id="21" name="Group 20"/>
          <p:cNvGrpSpPr/>
          <p:nvPr/>
        </p:nvGrpSpPr>
        <p:grpSpPr>
          <a:xfrm>
            <a:off x="284683" y="1609948"/>
            <a:ext cx="1899569" cy="4790852"/>
            <a:chOff x="7229315" y="1015561"/>
            <a:chExt cx="4164516" cy="5611751"/>
          </a:xfrm>
        </p:grpSpPr>
        <p:graphicFrame>
          <p:nvGraphicFramePr>
            <p:cNvPr id="22" name="Diagram 21"/>
            <p:cNvGraphicFramePr/>
            <p:nvPr>
              <p:extLst>
                <p:ext uri="{D42A27DB-BD31-4B8C-83A1-F6EECF244321}">
                  <p14:modId xmlns:p14="http://schemas.microsoft.com/office/powerpoint/2010/main" val="3508338488"/>
                </p:ext>
              </p:extLst>
            </p:nvPr>
          </p:nvGraphicFramePr>
          <p:xfrm>
            <a:off x="7229315" y="1554692"/>
            <a:ext cx="4164515" cy="507262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3" name="Rectangle 22"/>
            <p:cNvSpPr/>
            <p:nvPr/>
          </p:nvSpPr>
          <p:spPr>
            <a:xfrm>
              <a:off x="7229316" y="101556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b="1" dirty="0" smtClean="0">
                  <a:solidFill>
                    <a:schemeClr val="tx1"/>
                  </a:solidFill>
                  <a:latin typeface="Segoe UI" pitchFamily="34" charset="0"/>
                </a:rPr>
                <a:t>Deployment</a:t>
              </a:r>
              <a:endParaRPr lang="en-US" b="1" dirty="0">
                <a:solidFill>
                  <a:schemeClr val="tx1"/>
                </a:solidFill>
                <a:latin typeface="Segoe UI" pitchFamily="34" charset="0"/>
              </a:endParaRPr>
            </a:p>
          </p:txBody>
        </p:sp>
      </p:grpSp>
      <p:grpSp>
        <p:nvGrpSpPr>
          <p:cNvPr id="8" name="Group 7"/>
          <p:cNvGrpSpPr/>
          <p:nvPr/>
        </p:nvGrpSpPr>
        <p:grpSpPr>
          <a:xfrm>
            <a:off x="2400151" y="1594341"/>
            <a:ext cx="2687216" cy="4730259"/>
            <a:chOff x="2900838" y="1044160"/>
            <a:chExt cx="4023360" cy="5369831"/>
          </a:xfrm>
        </p:grpSpPr>
        <p:sp>
          <p:nvSpPr>
            <p:cNvPr id="9" name="Rectangle 8"/>
            <p:cNvSpPr/>
            <p:nvPr/>
          </p:nvSpPr>
          <p:spPr>
            <a:xfrm>
              <a:off x="2900838" y="1044160"/>
              <a:ext cx="4023360" cy="533400"/>
            </a:xfrm>
            <a:prstGeom prst="rect">
              <a:avLst/>
            </a:prstGeom>
            <a:noFill/>
            <a:ln>
              <a:noFill/>
            </a:ln>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solidFill>
                    <a:schemeClr val="tx1">
                      <a:lumMod val="95000"/>
                    </a:schemeClr>
                  </a:solidFill>
                  <a:latin typeface="Segoe UI" pitchFamily="34" charset="0"/>
                </a:rPr>
                <a:t>Fabric</a:t>
              </a:r>
              <a:endParaRPr lang="en-US" b="1" dirty="0">
                <a:solidFill>
                  <a:schemeClr val="tx1">
                    <a:lumMod val="95000"/>
                  </a:schemeClr>
                </a:solidFill>
                <a:latin typeface="Segoe UI" pitchFamily="34" charset="0"/>
              </a:endParaRPr>
            </a:p>
          </p:txBody>
        </p:sp>
        <p:grpSp>
          <p:nvGrpSpPr>
            <p:cNvPr id="2" name="Group 1"/>
            <p:cNvGrpSpPr/>
            <p:nvPr/>
          </p:nvGrpSpPr>
          <p:grpSpPr>
            <a:xfrm>
              <a:off x="2902851" y="1594341"/>
              <a:ext cx="4019332" cy="4819650"/>
              <a:chOff x="2902851" y="1594341"/>
              <a:chExt cx="4019332" cy="4819650"/>
            </a:xfrm>
          </p:grpSpPr>
          <p:sp>
            <p:nvSpPr>
              <p:cNvPr id="11" name="Freeform 10"/>
              <p:cNvSpPr/>
              <p:nvPr/>
            </p:nvSpPr>
            <p:spPr>
              <a:xfrm>
                <a:off x="4502747" y="1594341"/>
                <a:ext cx="2419436" cy="4819650"/>
              </a:xfrm>
              <a:custGeom>
                <a:avLst/>
                <a:gdLst>
                  <a:gd name="connsiteX0" fmla="*/ 0 w 1937027"/>
                  <a:gd name="connsiteY0" fmla="*/ 193703 h 4819650"/>
                  <a:gd name="connsiteX1" fmla="*/ 193703 w 1937027"/>
                  <a:gd name="connsiteY1" fmla="*/ 0 h 4819650"/>
                  <a:gd name="connsiteX2" fmla="*/ 1743324 w 1937027"/>
                  <a:gd name="connsiteY2" fmla="*/ 0 h 4819650"/>
                  <a:gd name="connsiteX3" fmla="*/ 1937027 w 1937027"/>
                  <a:gd name="connsiteY3" fmla="*/ 193703 h 4819650"/>
                  <a:gd name="connsiteX4" fmla="*/ 1937027 w 1937027"/>
                  <a:gd name="connsiteY4" fmla="*/ 4625947 h 4819650"/>
                  <a:gd name="connsiteX5" fmla="*/ 1743324 w 1937027"/>
                  <a:gd name="connsiteY5" fmla="*/ 4819650 h 4819650"/>
                  <a:gd name="connsiteX6" fmla="*/ 193703 w 1937027"/>
                  <a:gd name="connsiteY6" fmla="*/ 4819650 h 4819650"/>
                  <a:gd name="connsiteX7" fmla="*/ 0 w 1937027"/>
                  <a:gd name="connsiteY7" fmla="*/ 4625947 h 4819650"/>
                  <a:gd name="connsiteX8" fmla="*/ 0 w 1937027"/>
                  <a:gd name="connsiteY8" fmla="*/ 193703 h 481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7027" h="4819650">
                    <a:moveTo>
                      <a:pt x="0" y="193703"/>
                    </a:moveTo>
                    <a:cubicBezTo>
                      <a:pt x="0" y="86724"/>
                      <a:pt x="86724" y="0"/>
                      <a:pt x="193703" y="0"/>
                    </a:cubicBezTo>
                    <a:lnTo>
                      <a:pt x="1743324" y="0"/>
                    </a:lnTo>
                    <a:cubicBezTo>
                      <a:pt x="1850303" y="0"/>
                      <a:pt x="1937027" y="86724"/>
                      <a:pt x="1937027" y="193703"/>
                    </a:cubicBezTo>
                    <a:lnTo>
                      <a:pt x="1937027" y="4625947"/>
                    </a:lnTo>
                    <a:cubicBezTo>
                      <a:pt x="1937027" y="4732926"/>
                      <a:pt x="1850303" y="4819650"/>
                      <a:pt x="1743324" y="4819650"/>
                    </a:cubicBezTo>
                    <a:lnTo>
                      <a:pt x="193703" y="4819650"/>
                    </a:lnTo>
                    <a:cubicBezTo>
                      <a:pt x="86724" y="4819650"/>
                      <a:pt x="0" y="4732926"/>
                      <a:pt x="0" y="4625947"/>
                    </a:cubicBezTo>
                    <a:lnTo>
                      <a:pt x="0" y="193703"/>
                    </a:lnTo>
                    <a:close/>
                  </a:path>
                </a:pathLst>
              </a:custGeom>
              <a:scene3d>
                <a:camera prst="orthographicFront"/>
                <a:lightRig rig="flat" dir="t"/>
              </a:scene3d>
              <a:sp3d z="-190500" extrusionH="12700" prstMaterial="plastic"/>
            </p:spPr>
            <p:style>
              <a:lnRef idx="0">
                <a:schemeClr val="dk1">
                  <a:hueOff val="0"/>
                  <a:satOff val="0"/>
                  <a:lumOff val="0"/>
                  <a:alphaOff val="0"/>
                </a:schemeClr>
              </a:lnRef>
              <a:fillRef idx="3">
                <a:schemeClr val="dk1">
                  <a:tint val="40000"/>
                  <a:hueOff val="0"/>
                  <a:satOff val="0"/>
                  <a:lumOff val="0"/>
                  <a:alphaOff val="0"/>
                </a:schemeClr>
              </a:fillRef>
              <a:effectRef idx="0">
                <a:schemeClr val="dk1">
                  <a:tint val="40000"/>
                  <a:hueOff val="0"/>
                  <a:satOff val="0"/>
                  <a:lumOff val="0"/>
                  <a:alphaOff val="0"/>
                </a:schemeClr>
              </a:effectRef>
              <a:fontRef idx="minor">
                <a:schemeClr val="dk1">
                  <a:hueOff val="0"/>
                  <a:satOff val="0"/>
                  <a:lumOff val="0"/>
                  <a:alphaOff val="0"/>
                </a:schemeClr>
              </a:fontRef>
            </p:style>
            <p:txBody>
              <a:bodyPr spcFirstLastPara="0" vert="horz" wrap="square" lIns="87630" tIns="87630" rIns="87630" bIns="3461385" numCol="1" spcCol="1270" anchor="ctr" anchorCtr="0">
                <a:noAutofit/>
              </a:bodyPr>
              <a:lstStyle/>
              <a:p>
                <a:pPr lvl="0" algn="ctr" defTabSz="1022350">
                  <a:lnSpc>
                    <a:spcPct val="90000"/>
                  </a:lnSpc>
                  <a:spcBef>
                    <a:spcPct val="0"/>
                  </a:spcBef>
                  <a:spcAft>
                    <a:spcPct val="35000"/>
                  </a:spcAft>
                </a:pPr>
                <a:endParaRPr lang="en-US" sz="2300" kern="1200" dirty="0">
                  <a:latin typeface="Segoe UI" pitchFamily="34" charset="0"/>
                </a:endParaRPr>
              </a:p>
            </p:txBody>
          </p:sp>
          <p:sp>
            <p:nvSpPr>
              <p:cNvPr id="3" name="Freeform 2"/>
              <p:cNvSpPr/>
              <p:nvPr/>
            </p:nvSpPr>
            <p:spPr>
              <a:xfrm>
                <a:off x="2902851" y="1594341"/>
                <a:ext cx="2158675" cy="4819650"/>
              </a:xfrm>
              <a:custGeom>
                <a:avLst/>
                <a:gdLst>
                  <a:gd name="connsiteX0" fmla="*/ 0 w 1937027"/>
                  <a:gd name="connsiteY0" fmla="*/ 193703 h 4819650"/>
                  <a:gd name="connsiteX1" fmla="*/ 193703 w 1937027"/>
                  <a:gd name="connsiteY1" fmla="*/ 0 h 4819650"/>
                  <a:gd name="connsiteX2" fmla="*/ 1743324 w 1937027"/>
                  <a:gd name="connsiteY2" fmla="*/ 0 h 4819650"/>
                  <a:gd name="connsiteX3" fmla="*/ 1937027 w 1937027"/>
                  <a:gd name="connsiteY3" fmla="*/ 193703 h 4819650"/>
                  <a:gd name="connsiteX4" fmla="*/ 1937027 w 1937027"/>
                  <a:gd name="connsiteY4" fmla="*/ 4625947 h 4819650"/>
                  <a:gd name="connsiteX5" fmla="*/ 1743324 w 1937027"/>
                  <a:gd name="connsiteY5" fmla="*/ 4819650 h 4819650"/>
                  <a:gd name="connsiteX6" fmla="*/ 193703 w 1937027"/>
                  <a:gd name="connsiteY6" fmla="*/ 4819650 h 4819650"/>
                  <a:gd name="connsiteX7" fmla="*/ 0 w 1937027"/>
                  <a:gd name="connsiteY7" fmla="*/ 4625947 h 4819650"/>
                  <a:gd name="connsiteX8" fmla="*/ 0 w 1937027"/>
                  <a:gd name="connsiteY8" fmla="*/ 193703 h 481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7027" h="4819650">
                    <a:moveTo>
                      <a:pt x="0" y="193703"/>
                    </a:moveTo>
                    <a:cubicBezTo>
                      <a:pt x="0" y="86724"/>
                      <a:pt x="86724" y="0"/>
                      <a:pt x="193703" y="0"/>
                    </a:cubicBezTo>
                    <a:lnTo>
                      <a:pt x="1743324" y="0"/>
                    </a:lnTo>
                    <a:cubicBezTo>
                      <a:pt x="1850303" y="0"/>
                      <a:pt x="1937027" y="86724"/>
                      <a:pt x="1937027" y="193703"/>
                    </a:cubicBezTo>
                    <a:lnTo>
                      <a:pt x="1937027" y="4625947"/>
                    </a:lnTo>
                    <a:cubicBezTo>
                      <a:pt x="1937027" y="4732926"/>
                      <a:pt x="1850303" y="4819650"/>
                      <a:pt x="1743324" y="4819650"/>
                    </a:cubicBezTo>
                    <a:lnTo>
                      <a:pt x="193703" y="4819650"/>
                    </a:lnTo>
                    <a:cubicBezTo>
                      <a:pt x="86724" y="4819650"/>
                      <a:pt x="0" y="4732926"/>
                      <a:pt x="0" y="4625947"/>
                    </a:cubicBezTo>
                    <a:lnTo>
                      <a:pt x="0" y="193703"/>
                    </a:lnTo>
                    <a:close/>
                  </a:path>
                </a:pathLst>
              </a:custGeom>
              <a:scene3d>
                <a:camera prst="orthographicFront"/>
                <a:lightRig rig="flat" dir="t"/>
              </a:scene3d>
              <a:sp3d z="-190500" extrusionH="12700" prstMaterial="plastic"/>
            </p:spPr>
            <p:style>
              <a:lnRef idx="0">
                <a:schemeClr val="dk1">
                  <a:hueOff val="0"/>
                  <a:satOff val="0"/>
                  <a:lumOff val="0"/>
                  <a:alphaOff val="0"/>
                </a:schemeClr>
              </a:lnRef>
              <a:fillRef idx="3">
                <a:schemeClr val="dk1">
                  <a:tint val="40000"/>
                  <a:hueOff val="0"/>
                  <a:satOff val="0"/>
                  <a:lumOff val="0"/>
                  <a:alphaOff val="0"/>
                </a:schemeClr>
              </a:fillRef>
              <a:effectRef idx="0">
                <a:schemeClr val="dk1">
                  <a:tint val="40000"/>
                  <a:hueOff val="0"/>
                  <a:satOff val="0"/>
                  <a:lumOff val="0"/>
                  <a:alphaOff val="0"/>
                </a:schemeClr>
              </a:effectRef>
              <a:fontRef idx="minor">
                <a:schemeClr val="dk1">
                  <a:hueOff val="0"/>
                  <a:satOff val="0"/>
                  <a:lumOff val="0"/>
                  <a:alphaOff val="0"/>
                </a:schemeClr>
              </a:fontRef>
            </p:style>
            <p:txBody>
              <a:bodyPr spcFirstLastPara="0" vert="horz" wrap="square" lIns="87630" tIns="87630" rIns="87630" bIns="3461385" numCol="1" spcCol="1270" anchor="ctr" anchorCtr="0">
                <a:noAutofit/>
              </a:bodyPr>
              <a:lstStyle/>
              <a:p>
                <a:pPr lvl="0" algn="ctr" defTabSz="1022350">
                  <a:lnSpc>
                    <a:spcPct val="90000"/>
                  </a:lnSpc>
                  <a:spcBef>
                    <a:spcPct val="0"/>
                  </a:spcBef>
                  <a:spcAft>
                    <a:spcPct val="35000"/>
                  </a:spcAft>
                </a:pPr>
                <a:endParaRPr lang="en-US" sz="2300" kern="1200" dirty="0">
                  <a:latin typeface="Segoe UI" pitchFamily="34" charset="0"/>
                </a:endParaRPr>
              </a:p>
            </p:txBody>
          </p:sp>
          <p:sp>
            <p:nvSpPr>
              <p:cNvPr id="4" name="Freeform 3"/>
              <p:cNvSpPr/>
              <p:nvPr/>
            </p:nvSpPr>
            <p:spPr>
              <a:xfrm>
                <a:off x="3096554" y="3040353"/>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pPr>
                <a:r>
                  <a:rPr lang="en-US" sz="1200" kern="1200" dirty="0" smtClean="0">
                    <a:latin typeface="Segoe UI" pitchFamily="34" charset="0"/>
                  </a:rPr>
                  <a:t>Hyper-V Bare Metal Provisioning</a:t>
                </a:r>
                <a:endParaRPr lang="en-US" sz="1200" kern="1200" dirty="0">
                  <a:latin typeface="Segoe UI" pitchFamily="34" charset="0"/>
                </a:endParaRPr>
              </a:p>
            </p:txBody>
          </p:sp>
          <p:sp>
            <p:nvSpPr>
              <p:cNvPr id="5" name="Freeform 4"/>
              <p:cNvSpPr/>
              <p:nvPr/>
            </p:nvSpPr>
            <p:spPr>
              <a:xfrm>
                <a:off x="3096554" y="3850492"/>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pPr>
                <a:r>
                  <a:rPr lang="en-US" sz="1200" kern="1200" dirty="0" smtClean="0">
                    <a:latin typeface="Segoe UI" pitchFamily="34" charset="0"/>
                  </a:rPr>
                  <a:t>Hyper-V, </a:t>
                </a:r>
              </a:p>
              <a:p>
                <a:pPr lvl="0" algn="ctr" defTabSz="622300">
                  <a:lnSpc>
                    <a:spcPct val="90000"/>
                  </a:lnSpc>
                  <a:spcBef>
                    <a:spcPct val="0"/>
                  </a:spcBef>
                </a:pPr>
                <a:r>
                  <a:rPr lang="en-US" sz="1200" kern="1200" dirty="0" smtClean="0">
                    <a:latin typeface="Segoe UI" pitchFamily="34" charset="0"/>
                  </a:rPr>
                  <a:t>VMware, Citrix XenServer</a:t>
                </a:r>
                <a:endParaRPr lang="en-US" sz="1200" kern="1200" dirty="0">
                  <a:latin typeface="Segoe UI" pitchFamily="34" charset="0"/>
                </a:endParaRPr>
              </a:p>
            </p:txBody>
          </p:sp>
          <p:sp>
            <p:nvSpPr>
              <p:cNvPr id="7" name="Freeform 6"/>
              <p:cNvSpPr/>
              <p:nvPr/>
            </p:nvSpPr>
            <p:spPr>
              <a:xfrm>
                <a:off x="3096554" y="4660631"/>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olidFill>
                <a:schemeClr val="tx1">
                  <a:lumMod val="95000"/>
                </a:schemeClr>
              </a:solidFill>
              <a:ln>
                <a:noFill/>
              </a:ln>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200" kern="1200" dirty="0" smtClean="0">
                    <a:latin typeface="Segoe UI" pitchFamily="34" charset="0"/>
                  </a:rPr>
                  <a:t>Network Management</a:t>
                </a:r>
                <a:endParaRPr lang="en-US" sz="1200" kern="1200" dirty="0">
                  <a:latin typeface="Segoe UI" pitchFamily="34" charset="0"/>
                </a:endParaRPr>
              </a:p>
            </p:txBody>
          </p:sp>
          <p:sp>
            <p:nvSpPr>
              <p:cNvPr id="10" name="Freeform 9"/>
              <p:cNvSpPr/>
              <p:nvPr/>
            </p:nvSpPr>
            <p:spPr>
              <a:xfrm>
                <a:off x="3096554" y="5470770"/>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olidFill>
                <a:schemeClr val="tx1">
                  <a:lumMod val="85000"/>
                </a:schemeClr>
              </a:solidFill>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200" kern="1200" dirty="0" smtClean="0">
                    <a:latin typeface="Segoe UI" pitchFamily="34" charset="0"/>
                  </a:rPr>
                  <a:t>Storage Management</a:t>
                </a:r>
                <a:endParaRPr lang="en-US" sz="1200" kern="1200" dirty="0">
                  <a:latin typeface="Segoe UI" pitchFamily="34" charset="0"/>
                </a:endParaRPr>
              </a:p>
            </p:txBody>
          </p:sp>
          <p:sp>
            <p:nvSpPr>
              <p:cNvPr id="13" name="Freeform 12"/>
              <p:cNvSpPr/>
              <p:nvPr/>
            </p:nvSpPr>
            <p:spPr>
              <a:xfrm>
                <a:off x="5178859" y="3040353"/>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200" kern="1200" dirty="0" smtClean="0">
                    <a:latin typeface="Segoe UI" pitchFamily="34" charset="0"/>
                  </a:rPr>
                  <a:t>Update Management</a:t>
                </a:r>
                <a:endParaRPr lang="en-US" sz="1200" kern="1200" dirty="0">
                  <a:latin typeface="Segoe UI" pitchFamily="34" charset="0"/>
                </a:endParaRPr>
              </a:p>
            </p:txBody>
          </p:sp>
          <p:sp>
            <p:nvSpPr>
              <p:cNvPr id="14" name="Freeform 13"/>
              <p:cNvSpPr/>
              <p:nvPr/>
            </p:nvSpPr>
            <p:spPr>
              <a:xfrm>
                <a:off x="5178859" y="3850492"/>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200" kern="1200" dirty="0" smtClean="0">
                    <a:latin typeface="Segoe UI" pitchFamily="34" charset="0"/>
                  </a:rPr>
                  <a:t>Dynamic Optimization</a:t>
                </a:r>
                <a:endParaRPr lang="en-US" sz="1200" kern="1200" dirty="0">
                  <a:latin typeface="Segoe UI" pitchFamily="34" charset="0"/>
                </a:endParaRPr>
              </a:p>
            </p:txBody>
          </p:sp>
          <p:sp>
            <p:nvSpPr>
              <p:cNvPr id="24" name="Freeform 23"/>
              <p:cNvSpPr/>
              <p:nvPr/>
            </p:nvSpPr>
            <p:spPr>
              <a:xfrm>
                <a:off x="5178859" y="4660631"/>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200" kern="1200" dirty="0" smtClean="0">
                    <a:latin typeface="Segoe UI" pitchFamily="34" charset="0"/>
                  </a:rPr>
                  <a:t>Power Management</a:t>
                </a:r>
                <a:endParaRPr lang="en-US" sz="1200" kern="1200" dirty="0">
                  <a:latin typeface="Segoe UI" pitchFamily="34" charset="0"/>
                </a:endParaRPr>
              </a:p>
            </p:txBody>
          </p:sp>
          <p:sp>
            <p:nvSpPr>
              <p:cNvPr id="25" name="Freeform 24"/>
              <p:cNvSpPr/>
              <p:nvPr/>
            </p:nvSpPr>
            <p:spPr>
              <a:xfrm>
                <a:off x="5178859" y="5470770"/>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200" kern="1200" dirty="0" smtClean="0">
                    <a:latin typeface="Segoe UI" pitchFamily="34" charset="0"/>
                  </a:rPr>
                  <a:t>Monitoring Integration</a:t>
                </a:r>
                <a:endParaRPr lang="en-US" sz="1200" kern="1200" dirty="0">
                  <a:latin typeface="Segoe UI" pitchFamily="34" charset="0"/>
                </a:endParaRPr>
              </a:p>
            </p:txBody>
          </p:sp>
        </p:grpSp>
        <p:sp>
          <p:nvSpPr>
            <p:cNvPr id="26" name="TextBox 25"/>
            <p:cNvSpPr txBox="1"/>
            <p:nvPr/>
          </p:nvSpPr>
          <p:spPr>
            <a:xfrm>
              <a:off x="3251898" y="1985134"/>
              <a:ext cx="3273458" cy="534567"/>
            </a:xfrm>
            <a:prstGeom prst="rect">
              <a:avLst/>
            </a:prstGeom>
            <a:noFill/>
          </p:spPr>
          <p:txBody>
            <a:bodyPr wrap="square" lIns="0" tIns="0" rIns="0" bIns="0" rtlCol="0">
              <a:spAutoFit/>
            </a:bodyPr>
            <a:lstStyle/>
            <a:p>
              <a:pPr lvl="0" algn="ctr" defTabSz="1022350">
                <a:lnSpc>
                  <a:spcPct val="90000"/>
                </a:lnSpc>
                <a:spcBef>
                  <a:spcPct val="0"/>
                </a:spcBef>
              </a:pPr>
              <a:r>
                <a:rPr lang="en-US" sz="1700" dirty="0">
                  <a:solidFill>
                    <a:schemeClr val="bg1"/>
                  </a:solidFill>
                  <a:latin typeface="Segoe UI" pitchFamily="34" charset="0"/>
                </a:rPr>
                <a:t>Fabric </a:t>
              </a:r>
              <a:endParaRPr lang="en-US" sz="1700" dirty="0" smtClean="0">
                <a:solidFill>
                  <a:schemeClr val="bg1"/>
                </a:solidFill>
                <a:latin typeface="Segoe UI" pitchFamily="34" charset="0"/>
              </a:endParaRPr>
            </a:p>
            <a:p>
              <a:pPr lvl="0" algn="ctr" defTabSz="1022350">
                <a:lnSpc>
                  <a:spcPct val="90000"/>
                </a:lnSpc>
                <a:spcBef>
                  <a:spcPct val="0"/>
                </a:spcBef>
              </a:pPr>
              <a:r>
                <a:rPr lang="en-US" sz="1700" dirty="0" smtClean="0">
                  <a:solidFill>
                    <a:schemeClr val="bg1"/>
                  </a:solidFill>
                  <a:latin typeface="Segoe UI" pitchFamily="34" charset="0"/>
                </a:rPr>
                <a:t>Management</a:t>
              </a:r>
              <a:endParaRPr lang="en-US" sz="1700" dirty="0">
                <a:solidFill>
                  <a:schemeClr val="bg1"/>
                </a:solidFill>
                <a:latin typeface="Segoe UI" pitchFamily="34" charset="0"/>
              </a:endParaRPr>
            </a:p>
          </p:txBody>
        </p:sp>
      </p:grpSp>
      <p:sp>
        <p:nvSpPr>
          <p:cNvPr id="6" name="Title 5"/>
          <p:cNvSpPr>
            <a:spLocks noGrp="1"/>
          </p:cNvSpPr>
          <p:nvPr>
            <p:ph type="title"/>
          </p:nvPr>
        </p:nvSpPr>
        <p:spPr>
          <a:xfrm>
            <a:off x="389504" y="514350"/>
            <a:ext cx="8365390" cy="1218795"/>
          </a:xfrm>
        </p:spPr>
        <p:txBody>
          <a:bodyPr/>
          <a:lstStyle/>
          <a:p>
            <a:r>
              <a:rPr lang="en-US" dirty="0" smtClean="0"/>
              <a:t>System Center Virtual Machine Manager 2012</a:t>
            </a:r>
            <a:endParaRPr lang="en-US" dirty="0"/>
          </a:p>
        </p:txBody>
      </p:sp>
    </p:spTree>
    <p:extLst>
      <p:ext uri="{BB962C8B-B14F-4D97-AF65-F5344CB8AC3E}">
        <p14:creationId xmlns:p14="http://schemas.microsoft.com/office/powerpoint/2010/main" val="39291532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1"/>
                                        </p:tgtEl>
                                      </p:cBhvr>
                                    </p:animEffect>
                                    <p:set>
                                      <p:cBhvr>
                                        <p:cTn id="7" dur="1" fill="hold">
                                          <p:stCondLst>
                                            <p:cond delay="499"/>
                                          </p:stCondLst>
                                        </p:cTn>
                                        <p:tgtEl>
                                          <p:spTgt spid="21"/>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Services in </a:t>
            </a:r>
            <a:r>
              <a:rPr lang="en-US" dirty="0"/>
              <a:t>VMM 2012</a:t>
            </a:r>
          </a:p>
        </p:txBody>
      </p:sp>
      <p:sp>
        <p:nvSpPr>
          <p:cNvPr id="5" name="Freeform 4"/>
          <p:cNvSpPr/>
          <p:nvPr/>
        </p:nvSpPr>
        <p:spPr>
          <a:xfrm>
            <a:off x="3304471" y="1589338"/>
            <a:ext cx="5450422" cy="1970001"/>
          </a:xfrm>
          <a:custGeom>
            <a:avLst/>
            <a:gdLst>
              <a:gd name="connsiteX0" fmla="*/ 328340 w 1970000"/>
              <a:gd name="connsiteY0" fmla="*/ 0 h 7135367"/>
              <a:gd name="connsiteX1" fmla="*/ 1641660 w 1970000"/>
              <a:gd name="connsiteY1" fmla="*/ 0 h 7135367"/>
              <a:gd name="connsiteX2" fmla="*/ 1970000 w 1970000"/>
              <a:gd name="connsiteY2" fmla="*/ 328340 h 7135367"/>
              <a:gd name="connsiteX3" fmla="*/ 1970000 w 1970000"/>
              <a:gd name="connsiteY3" fmla="*/ 7135367 h 7135367"/>
              <a:gd name="connsiteX4" fmla="*/ 1970000 w 1970000"/>
              <a:gd name="connsiteY4" fmla="*/ 7135367 h 7135367"/>
              <a:gd name="connsiteX5" fmla="*/ 0 w 1970000"/>
              <a:gd name="connsiteY5" fmla="*/ 7135367 h 7135367"/>
              <a:gd name="connsiteX6" fmla="*/ 0 w 1970000"/>
              <a:gd name="connsiteY6" fmla="*/ 7135367 h 7135367"/>
              <a:gd name="connsiteX7" fmla="*/ 0 w 1970000"/>
              <a:gd name="connsiteY7" fmla="*/ 328340 h 7135367"/>
              <a:gd name="connsiteX8" fmla="*/ 328340 w 1970000"/>
              <a:gd name="connsiteY8" fmla="*/ 0 h 7135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0000" h="7135367">
                <a:moveTo>
                  <a:pt x="1970000" y="1189253"/>
                </a:moveTo>
                <a:lnTo>
                  <a:pt x="1970000" y="5946114"/>
                </a:lnTo>
                <a:cubicBezTo>
                  <a:pt x="1970000" y="6602919"/>
                  <a:pt x="1929414" y="7135365"/>
                  <a:pt x="1879349" y="7135365"/>
                </a:cubicBezTo>
                <a:lnTo>
                  <a:pt x="0" y="7135365"/>
                </a:lnTo>
                <a:lnTo>
                  <a:pt x="0" y="7135365"/>
                </a:lnTo>
                <a:lnTo>
                  <a:pt x="0" y="2"/>
                </a:lnTo>
                <a:lnTo>
                  <a:pt x="0" y="2"/>
                </a:lnTo>
                <a:lnTo>
                  <a:pt x="1879349" y="2"/>
                </a:lnTo>
                <a:cubicBezTo>
                  <a:pt x="1929414" y="2"/>
                  <a:pt x="1970000" y="532448"/>
                  <a:pt x="1970000" y="1189253"/>
                </a:cubicBezTo>
                <a:close/>
              </a:path>
            </a:pathLst>
          </a:custGeom>
          <a:solidFill>
            <a:schemeClr val="accent5">
              <a:lumMod val="40000"/>
              <a:lumOff val="60000"/>
              <a:alpha val="90000"/>
            </a:schemeClr>
          </a:solidFill>
          <a:ln>
            <a:solidFill>
              <a:schemeClr val="tx1"/>
            </a:solidFill>
          </a:ln>
        </p:spPr>
        <p:style>
          <a:lnRef idx="2">
            <a:scrgbClr r="0" g="0" b="0"/>
          </a:lnRef>
          <a:fillRef idx="1">
            <a:scrgbClr r="0" g="0" b="0"/>
          </a:fillRef>
          <a:effectRef idx="0">
            <a:schemeClr val="accent2">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68581" tIns="130457" rIns="164747" bIns="130458" numCol="1" spcCol="1270" anchor="ctr" anchorCtr="0">
            <a:noAutofit/>
          </a:bodyPr>
          <a:lstStyle/>
          <a:p>
            <a:pPr marL="747713" lvl="3" indent="-292100">
              <a:lnSpc>
                <a:spcPct val="90000"/>
              </a:lnSpc>
              <a:spcAft>
                <a:spcPts val="400"/>
              </a:spcAft>
              <a:buSzPct val="90000"/>
              <a:buBlip>
                <a:blip r:embed="rId4"/>
              </a:buBlip>
            </a:pPr>
            <a:r>
              <a:rPr lang="en-US" sz="1600" dirty="0">
                <a:solidFill>
                  <a:schemeClr val="bg1"/>
                </a:solidFill>
                <a:latin typeface="Segoe UI" pitchFamily="34" charset="0"/>
              </a:rPr>
              <a:t>Starting point for services and source of truth</a:t>
            </a:r>
          </a:p>
          <a:p>
            <a:pPr marL="747713" lvl="3" indent="-292100">
              <a:lnSpc>
                <a:spcPct val="90000"/>
              </a:lnSpc>
              <a:spcAft>
                <a:spcPts val="400"/>
              </a:spcAft>
              <a:buSzPct val="90000"/>
              <a:buBlip>
                <a:blip r:embed="rId4"/>
              </a:buBlip>
            </a:pPr>
            <a:r>
              <a:rPr lang="en-US" sz="1600" dirty="0">
                <a:solidFill>
                  <a:schemeClr val="bg1"/>
                </a:solidFill>
                <a:latin typeface="Segoe UI" pitchFamily="34" charset="0"/>
              </a:rPr>
              <a:t>Specifies machine and connectivity requirements</a:t>
            </a:r>
          </a:p>
          <a:p>
            <a:pPr marL="747713" lvl="3" indent="-292100">
              <a:lnSpc>
                <a:spcPct val="90000"/>
              </a:lnSpc>
              <a:spcAft>
                <a:spcPts val="400"/>
              </a:spcAft>
              <a:buSzPct val="90000"/>
              <a:buBlip>
                <a:blip r:embed="rId4"/>
              </a:buBlip>
            </a:pPr>
            <a:r>
              <a:rPr lang="en-US" sz="1600" dirty="0">
                <a:solidFill>
                  <a:schemeClr val="bg1"/>
                </a:solidFill>
                <a:latin typeface="Segoe UI" pitchFamily="34" charset="0"/>
              </a:rPr>
              <a:t>Deployed services are always linked to their templates</a:t>
            </a:r>
          </a:p>
          <a:p>
            <a:pPr marL="747713" lvl="3" indent="-292100">
              <a:lnSpc>
                <a:spcPct val="90000"/>
              </a:lnSpc>
              <a:spcAft>
                <a:spcPts val="400"/>
              </a:spcAft>
              <a:buSzPct val="90000"/>
              <a:buBlip>
                <a:blip r:embed="rId4"/>
              </a:buBlip>
            </a:pPr>
            <a:r>
              <a:rPr lang="en-US" sz="1600" dirty="0">
                <a:solidFill>
                  <a:schemeClr val="bg1"/>
                </a:solidFill>
                <a:latin typeface="Segoe UI" pitchFamily="34" charset="0"/>
              </a:rPr>
              <a:t>Enables servicing of the instances</a:t>
            </a:r>
          </a:p>
        </p:txBody>
      </p:sp>
      <p:sp>
        <p:nvSpPr>
          <p:cNvPr id="6" name="Freeform 5"/>
          <p:cNvSpPr/>
          <p:nvPr/>
        </p:nvSpPr>
        <p:spPr>
          <a:xfrm>
            <a:off x="389504" y="1343086"/>
            <a:ext cx="3011540" cy="2462500"/>
          </a:xfrm>
          <a:custGeom>
            <a:avLst/>
            <a:gdLst>
              <a:gd name="connsiteX0" fmla="*/ 0 w 4013644"/>
              <a:gd name="connsiteY0" fmla="*/ 410425 h 2462500"/>
              <a:gd name="connsiteX1" fmla="*/ 410425 w 4013644"/>
              <a:gd name="connsiteY1" fmla="*/ 0 h 2462500"/>
              <a:gd name="connsiteX2" fmla="*/ 3603219 w 4013644"/>
              <a:gd name="connsiteY2" fmla="*/ 0 h 2462500"/>
              <a:gd name="connsiteX3" fmla="*/ 4013644 w 4013644"/>
              <a:gd name="connsiteY3" fmla="*/ 410425 h 2462500"/>
              <a:gd name="connsiteX4" fmla="*/ 4013644 w 4013644"/>
              <a:gd name="connsiteY4" fmla="*/ 2052075 h 2462500"/>
              <a:gd name="connsiteX5" fmla="*/ 3603219 w 4013644"/>
              <a:gd name="connsiteY5" fmla="*/ 2462500 h 2462500"/>
              <a:gd name="connsiteX6" fmla="*/ 410425 w 4013644"/>
              <a:gd name="connsiteY6" fmla="*/ 2462500 h 2462500"/>
              <a:gd name="connsiteX7" fmla="*/ 0 w 4013644"/>
              <a:gd name="connsiteY7" fmla="*/ 2052075 h 2462500"/>
              <a:gd name="connsiteX8" fmla="*/ 0 w 4013644"/>
              <a:gd name="connsiteY8" fmla="*/ 410425 h 24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3644" h="2462500">
                <a:moveTo>
                  <a:pt x="0" y="410425"/>
                </a:moveTo>
                <a:cubicBezTo>
                  <a:pt x="0" y="183754"/>
                  <a:pt x="183754" y="0"/>
                  <a:pt x="410425" y="0"/>
                </a:cubicBezTo>
                <a:lnTo>
                  <a:pt x="3603219" y="0"/>
                </a:lnTo>
                <a:cubicBezTo>
                  <a:pt x="3829890" y="0"/>
                  <a:pt x="4013644" y="183754"/>
                  <a:pt x="4013644" y="410425"/>
                </a:cubicBezTo>
                <a:lnTo>
                  <a:pt x="4013644" y="2052075"/>
                </a:lnTo>
                <a:cubicBezTo>
                  <a:pt x="4013644" y="2278746"/>
                  <a:pt x="3829890" y="2462500"/>
                  <a:pt x="3603219" y="2462500"/>
                </a:cubicBezTo>
                <a:lnTo>
                  <a:pt x="410425" y="2462500"/>
                </a:lnTo>
                <a:cubicBezTo>
                  <a:pt x="183754" y="2462500"/>
                  <a:pt x="0" y="2278746"/>
                  <a:pt x="0" y="2052075"/>
                </a:cubicBezTo>
                <a:lnTo>
                  <a:pt x="0" y="410425"/>
                </a:lnTo>
                <a:close/>
              </a:path>
            </a:pathLst>
          </a:custGeom>
          <a:solidFill>
            <a:schemeClr val="tx2"/>
          </a:solidFill>
          <a:ln>
            <a:solidFill>
              <a:schemeClr val="tx1"/>
            </a:solid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spcFirstLastPara="0" vert="horz" wrap="square" lIns="352619" tIns="236414" rIns="352619" bIns="236414" numCol="1" spcCol="1270" anchor="ctr" anchorCtr="0">
            <a:noAutofit/>
          </a:bodyPr>
          <a:lstStyle/>
          <a:p>
            <a:pPr lvl="0" algn="ctr" defTabSz="2711450">
              <a:lnSpc>
                <a:spcPct val="90000"/>
              </a:lnSpc>
              <a:spcBef>
                <a:spcPct val="0"/>
              </a:spcBef>
              <a:spcAft>
                <a:spcPct val="35000"/>
              </a:spcAft>
            </a:pPr>
            <a:r>
              <a:rPr lang="en-US" sz="4000" kern="1200" dirty="0" smtClean="0">
                <a:latin typeface="Segoe UI" pitchFamily="34" charset="0"/>
              </a:rPr>
              <a:t>Template</a:t>
            </a:r>
            <a:endParaRPr lang="en-US" sz="4000" kern="1200" dirty="0">
              <a:latin typeface="Segoe UI" pitchFamily="34" charset="0"/>
            </a:endParaRPr>
          </a:p>
        </p:txBody>
      </p:sp>
      <p:sp>
        <p:nvSpPr>
          <p:cNvPr id="7" name="Freeform 6"/>
          <p:cNvSpPr/>
          <p:nvPr/>
        </p:nvSpPr>
        <p:spPr>
          <a:xfrm>
            <a:off x="3304471" y="4174963"/>
            <a:ext cx="5450422" cy="1970001"/>
          </a:xfrm>
          <a:custGeom>
            <a:avLst/>
            <a:gdLst>
              <a:gd name="connsiteX0" fmla="*/ 328340 w 1970000"/>
              <a:gd name="connsiteY0" fmla="*/ 0 h 7135367"/>
              <a:gd name="connsiteX1" fmla="*/ 1641660 w 1970000"/>
              <a:gd name="connsiteY1" fmla="*/ 0 h 7135367"/>
              <a:gd name="connsiteX2" fmla="*/ 1970000 w 1970000"/>
              <a:gd name="connsiteY2" fmla="*/ 328340 h 7135367"/>
              <a:gd name="connsiteX3" fmla="*/ 1970000 w 1970000"/>
              <a:gd name="connsiteY3" fmla="*/ 7135367 h 7135367"/>
              <a:gd name="connsiteX4" fmla="*/ 1970000 w 1970000"/>
              <a:gd name="connsiteY4" fmla="*/ 7135367 h 7135367"/>
              <a:gd name="connsiteX5" fmla="*/ 0 w 1970000"/>
              <a:gd name="connsiteY5" fmla="*/ 7135367 h 7135367"/>
              <a:gd name="connsiteX6" fmla="*/ 0 w 1970000"/>
              <a:gd name="connsiteY6" fmla="*/ 7135367 h 7135367"/>
              <a:gd name="connsiteX7" fmla="*/ 0 w 1970000"/>
              <a:gd name="connsiteY7" fmla="*/ 328340 h 7135367"/>
              <a:gd name="connsiteX8" fmla="*/ 328340 w 1970000"/>
              <a:gd name="connsiteY8" fmla="*/ 0 h 7135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0000" h="7135367">
                <a:moveTo>
                  <a:pt x="1970000" y="1189253"/>
                </a:moveTo>
                <a:lnTo>
                  <a:pt x="1970000" y="5946114"/>
                </a:lnTo>
                <a:cubicBezTo>
                  <a:pt x="1970000" y="6602919"/>
                  <a:pt x="1929414" y="7135365"/>
                  <a:pt x="1879349" y="7135365"/>
                </a:cubicBezTo>
                <a:lnTo>
                  <a:pt x="0" y="7135365"/>
                </a:lnTo>
                <a:lnTo>
                  <a:pt x="0" y="7135365"/>
                </a:lnTo>
                <a:lnTo>
                  <a:pt x="0" y="2"/>
                </a:lnTo>
                <a:lnTo>
                  <a:pt x="0" y="2"/>
                </a:lnTo>
                <a:lnTo>
                  <a:pt x="1879349" y="2"/>
                </a:lnTo>
                <a:cubicBezTo>
                  <a:pt x="1929414" y="2"/>
                  <a:pt x="1970000" y="532448"/>
                  <a:pt x="1970000" y="1189253"/>
                </a:cubicBezTo>
                <a:close/>
              </a:path>
            </a:pathLst>
          </a:custGeom>
          <a:solidFill>
            <a:schemeClr val="accent5">
              <a:lumMod val="20000"/>
              <a:lumOff val="80000"/>
              <a:alpha val="90000"/>
            </a:schemeClr>
          </a:solidFill>
          <a:ln>
            <a:solidFill>
              <a:schemeClr val="tx1"/>
            </a:solidFill>
          </a:ln>
        </p:spPr>
        <p:style>
          <a:lnRef idx="2">
            <a:scrgbClr r="0" g="0" b="0"/>
          </a:lnRef>
          <a:fillRef idx="1">
            <a:scrgbClr r="0" g="0" b="0"/>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68581" tIns="130458" rIns="164747" bIns="130457" numCol="1" spcCol="1270" anchor="ctr" anchorCtr="0">
            <a:noAutofit/>
          </a:bodyPr>
          <a:lstStyle/>
          <a:p>
            <a:pPr marL="747713" lvl="3" indent="-292100">
              <a:lnSpc>
                <a:spcPct val="90000"/>
              </a:lnSpc>
              <a:spcAft>
                <a:spcPts val="400"/>
              </a:spcAft>
              <a:buSzPct val="90000"/>
              <a:buBlip>
                <a:blip r:embed="rId4"/>
              </a:buBlip>
            </a:pPr>
            <a:r>
              <a:rPr lang="en-US" sz="1600" dirty="0">
                <a:solidFill>
                  <a:schemeClr val="bg1"/>
                </a:solidFill>
                <a:latin typeface="Segoe UI" pitchFamily="34" charset="0"/>
              </a:rPr>
              <a:t>Groups of machines that work together</a:t>
            </a:r>
          </a:p>
          <a:p>
            <a:pPr marL="747713" lvl="3" indent="-292100">
              <a:lnSpc>
                <a:spcPct val="90000"/>
              </a:lnSpc>
              <a:spcAft>
                <a:spcPts val="400"/>
              </a:spcAft>
              <a:buSzPct val="90000"/>
              <a:buBlip>
                <a:blip r:embed="rId4"/>
              </a:buBlip>
            </a:pPr>
            <a:r>
              <a:rPr lang="en-US" sz="1600" dirty="0">
                <a:solidFill>
                  <a:schemeClr val="bg1"/>
                </a:solidFill>
                <a:latin typeface="Segoe UI" pitchFamily="34" charset="0"/>
              </a:rPr>
              <a:t>Includes machine definitions as well as applications</a:t>
            </a:r>
          </a:p>
          <a:p>
            <a:pPr marL="747713" lvl="3" indent="-292100">
              <a:lnSpc>
                <a:spcPct val="90000"/>
              </a:lnSpc>
              <a:spcAft>
                <a:spcPts val="400"/>
              </a:spcAft>
              <a:buSzPct val="90000"/>
              <a:buBlip>
                <a:blip r:embed="rId4"/>
              </a:buBlip>
            </a:pPr>
            <a:r>
              <a:rPr lang="en-US" sz="1600" dirty="0">
                <a:solidFill>
                  <a:schemeClr val="bg1"/>
                </a:solidFill>
                <a:latin typeface="Segoe UI" pitchFamily="34" charset="0"/>
              </a:rPr>
              <a:t>Native application types:</a:t>
            </a:r>
          </a:p>
          <a:p>
            <a:pPr marL="1204913" lvl="4" indent="-293688">
              <a:lnSpc>
                <a:spcPct val="90000"/>
              </a:lnSpc>
              <a:spcAft>
                <a:spcPts val="400"/>
              </a:spcAft>
              <a:buSzPct val="90000"/>
              <a:buBlip>
                <a:blip r:embed="rId4"/>
              </a:buBlip>
            </a:pPr>
            <a:r>
              <a:rPr lang="en-US" sz="1600" dirty="0">
                <a:solidFill>
                  <a:schemeClr val="bg1"/>
                </a:solidFill>
                <a:latin typeface="Segoe UI" pitchFamily="34" charset="0"/>
              </a:rPr>
              <a:t>Web Applications (WebDeploy)</a:t>
            </a:r>
          </a:p>
          <a:p>
            <a:pPr marL="1204913" lvl="4" indent="-293688">
              <a:lnSpc>
                <a:spcPct val="90000"/>
              </a:lnSpc>
              <a:spcAft>
                <a:spcPts val="400"/>
              </a:spcAft>
              <a:buSzPct val="90000"/>
              <a:buBlip>
                <a:blip r:embed="rId4"/>
              </a:buBlip>
            </a:pPr>
            <a:r>
              <a:rPr lang="en-US" sz="1600" dirty="0">
                <a:solidFill>
                  <a:schemeClr val="bg1"/>
                </a:solidFill>
                <a:latin typeface="Segoe UI" pitchFamily="34" charset="0"/>
              </a:rPr>
              <a:t>Virtual Applications (Server App-V Package)</a:t>
            </a:r>
          </a:p>
          <a:p>
            <a:pPr marL="1204913" lvl="4" indent="-293688">
              <a:lnSpc>
                <a:spcPct val="90000"/>
              </a:lnSpc>
              <a:spcAft>
                <a:spcPts val="400"/>
              </a:spcAft>
              <a:buSzPct val="90000"/>
              <a:buBlip>
                <a:blip r:embed="rId4"/>
              </a:buBlip>
            </a:pPr>
            <a:r>
              <a:rPr lang="en-US" sz="1600" dirty="0">
                <a:solidFill>
                  <a:schemeClr val="bg1"/>
                </a:solidFill>
                <a:latin typeface="Segoe UI" pitchFamily="34" charset="0"/>
              </a:rPr>
              <a:t>Database Applications (SQL DAC)</a:t>
            </a:r>
          </a:p>
        </p:txBody>
      </p:sp>
      <p:sp>
        <p:nvSpPr>
          <p:cNvPr id="8" name="Freeform 7"/>
          <p:cNvSpPr/>
          <p:nvPr/>
        </p:nvSpPr>
        <p:spPr>
          <a:xfrm>
            <a:off x="389504" y="3928712"/>
            <a:ext cx="3011540" cy="2462500"/>
          </a:xfrm>
          <a:custGeom>
            <a:avLst/>
            <a:gdLst>
              <a:gd name="connsiteX0" fmla="*/ 0 w 4013644"/>
              <a:gd name="connsiteY0" fmla="*/ 410425 h 2462500"/>
              <a:gd name="connsiteX1" fmla="*/ 410425 w 4013644"/>
              <a:gd name="connsiteY1" fmla="*/ 0 h 2462500"/>
              <a:gd name="connsiteX2" fmla="*/ 3603219 w 4013644"/>
              <a:gd name="connsiteY2" fmla="*/ 0 h 2462500"/>
              <a:gd name="connsiteX3" fmla="*/ 4013644 w 4013644"/>
              <a:gd name="connsiteY3" fmla="*/ 410425 h 2462500"/>
              <a:gd name="connsiteX4" fmla="*/ 4013644 w 4013644"/>
              <a:gd name="connsiteY4" fmla="*/ 2052075 h 2462500"/>
              <a:gd name="connsiteX5" fmla="*/ 3603219 w 4013644"/>
              <a:gd name="connsiteY5" fmla="*/ 2462500 h 2462500"/>
              <a:gd name="connsiteX6" fmla="*/ 410425 w 4013644"/>
              <a:gd name="connsiteY6" fmla="*/ 2462500 h 2462500"/>
              <a:gd name="connsiteX7" fmla="*/ 0 w 4013644"/>
              <a:gd name="connsiteY7" fmla="*/ 2052075 h 2462500"/>
              <a:gd name="connsiteX8" fmla="*/ 0 w 4013644"/>
              <a:gd name="connsiteY8" fmla="*/ 410425 h 246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13644" h="2462500">
                <a:moveTo>
                  <a:pt x="0" y="410425"/>
                </a:moveTo>
                <a:cubicBezTo>
                  <a:pt x="0" y="183754"/>
                  <a:pt x="183754" y="0"/>
                  <a:pt x="410425" y="0"/>
                </a:cubicBezTo>
                <a:lnTo>
                  <a:pt x="3603219" y="0"/>
                </a:lnTo>
                <a:cubicBezTo>
                  <a:pt x="3829890" y="0"/>
                  <a:pt x="4013644" y="183754"/>
                  <a:pt x="4013644" y="410425"/>
                </a:cubicBezTo>
                <a:lnTo>
                  <a:pt x="4013644" y="2052075"/>
                </a:lnTo>
                <a:cubicBezTo>
                  <a:pt x="4013644" y="2278746"/>
                  <a:pt x="3829890" y="2462500"/>
                  <a:pt x="3603219" y="2462500"/>
                </a:cubicBezTo>
                <a:lnTo>
                  <a:pt x="410425" y="2462500"/>
                </a:lnTo>
                <a:cubicBezTo>
                  <a:pt x="183754" y="2462500"/>
                  <a:pt x="0" y="2278746"/>
                  <a:pt x="0" y="2052075"/>
                </a:cubicBezTo>
                <a:lnTo>
                  <a:pt x="0" y="410425"/>
                </a:lnTo>
                <a:close/>
              </a:path>
            </a:pathLst>
          </a:custGeom>
          <a:solidFill>
            <a:schemeClr val="bg2"/>
          </a:solidFill>
          <a:ln>
            <a:solidFill>
              <a:schemeClr val="tx1"/>
            </a:solid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spcFirstLastPara="0" vert="horz" wrap="square" lIns="352619" tIns="236414" rIns="352619" bIns="236414" numCol="1" spcCol="1270" anchor="ctr" anchorCtr="0">
            <a:noAutofit/>
          </a:bodyPr>
          <a:lstStyle/>
          <a:p>
            <a:pPr lvl="0" algn="ctr" defTabSz="2711450">
              <a:lnSpc>
                <a:spcPct val="90000"/>
              </a:lnSpc>
              <a:spcBef>
                <a:spcPct val="0"/>
              </a:spcBef>
              <a:spcAft>
                <a:spcPct val="35000"/>
              </a:spcAft>
            </a:pPr>
            <a:r>
              <a:rPr lang="en-US" sz="4000" kern="1200" dirty="0" smtClean="0">
                <a:latin typeface="Segoe UI" pitchFamily="34" charset="0"/>
              </a:rPr>
              <a:t>Instance</a:t>
            </a:r>
            <a:endParaRPr lang="en-US" sz="4000" kern="1200" dirty="0">
              <a:latin typeface="Segoe UI" pitchFamily="34" charset="0"/>
            </a:endParaRPr>
          </a:p>
        </p:txBody>
      </p:sp>
    </p:spTree>
    <p:custDataLst>
      <p:tags r:id="rId1"/>
    </p:custDataLst>
    <p:extLst>
      <p:ext uri="{BB962C8B-B14F-4D97-AF65-F5344CB8AC3E}">
        <p14:creationId xmlns:p14="http://schemas.microsoft.com/office/powerpoint/2010/main" val="30888227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Why use Services?</a:t>
            </a:r>
            <a:endParaRPr lang="en-US" dirty="0"/>
          </a:p>
        </p:txBody>
      </p:sp>
      <p:sp>
        <p:nvSpPr>
          <p:cNvPr id="6" name="Text Placeholder 5"/>
          <p:cNvSpPr>
            <a:spLocks noGrp="1"/>
          </p:cNvSpPr>
          <p:nvPr>
            <p:ph type="body" sz="quarter" idx="10"/>
          </p:nvPr>
        </p:nvSpPr>
        <p:spPr>
          <a:xfrm>
            <a:off x="389504" y="1447800"/>
            <a:ext cx="7672145" cy="3794885"/>
          </a:xfrm>
        </p:spPr>
        <p:txBody>
          <a:bodyPr/>
          <a:lstStyle/>
          <a:p>
            <a:pPr>
              <a:spcBef>
                <a:spcPts val="1800"/>
              </a:spcBef>
            </a:pPr>
            <a:r>
              <a:rPr lang="en-US" dirty="0" smtClean="0"/>
              <a:t>Manage multi-tier applications across multiple servers as a single unit</a:t>
            </a:r>
          </a:p>
          <a:p>
            <a:pPr>
              <a:spcBef>
                <a:spcPts val="1800"/>
              </a:spcBef>
            </a:pPr>
            <a:r>
              <a:rPr lang="en-US" dirty="0" smtClean="0"/>
              <a:t>Scale out based on demand</a:t>
            </a:r>
          </a:p>
          <a:p>
            <a:pPr>
              <a:spcBef>
                <a:spcPts val="1800"/>
              </a:spcBef>
            </a:pPr>
            <a:r>
              <a:rPr lang="en-US" dirty="0" err="1" smtClean="0"/>
              <a:t>Composibility</a:t>
            </a:r>
            <a:r>
              <a:rPr lang="en-US" dirty="0" smtClean="0"/>
              <a:t> of OS and Applications, allows users to manage fewer OS images</a:t>
            </a:r>
          </a:p>
          <a:p>
            <a:pPr>
              <a:spcBef>
                <a:spcPts val="1800"/>
              </a:spcBef>
            </a:pPr>
            <a:endParaRPr lang="en-US" dirty="0"/>
          </a:p>
        </p:txBody>
      </p:sp>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7519740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Lifecycle Management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43287977"/>
              </p:ext>
            </p:extLst>
          </p:nvPr>
        </p:nvGraphicFramePr>
        <p:xfrm>
          <a:off x="389504" y="1447800"/>
          <a:ext cx="8365390" cy="50673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2" descr="O:\Wunderman\CLIENTS\Microsoft\_SMIC_FY11\SMIC1062 TechEd 2011\Creative\Digital\2_concept\powerpoint\elements\teched11_powerpoint_logosmall.png"/>
          <p:cNvPicPr>
            <a:picLocks noChangeAspect="1" noChangeArrowheads="1"/>
          </p:cNvPicPr>
          <p:nvPr/>
        </p:nvPicPr>
        <p:blipFill>
          <a:blip r:embed="rId9" cstate="email"/>
          <a:srcRect/>
          <a:stretch>
            <a:fillRect/>
          </a:stretch>
        </p:blipFill>
        <p:spPr bwMode="auto">
          <a:xfrm>
            <a:off x="323528" y="6021288"/>
            <a:ext cx="1475656" cy="671279"/>
          </a:xfrm>
          <a:prstGeom prst="rect">
            <a:avLst/>
          </a:prstGeom>
          <a:noFill/>
        </p:spPr>
      </p:pic>
    </p:spTree>
    <p:custDataLst>
      <p:tags r:id="rId1"/>
    </p:custDataLst>
    <p:extLst>
      <p:ext uri="{BB962C8B-B14F-4D97-AF65-F5344CB8AC3E}">
        <p14:creationId xmlns:p14="http://schemas.microsoft.com/office/powerpoint/2010/main" val="12795135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3CC645A3-5739-4FFC-BC02-01923AC4019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6E9E2163-856F-4267-BC80-6F8AED54B581}"/>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536A641A-AA0C-4C71-B148-2482592DCD01}"/>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F241A6A7-3C58-471F-AEA0-19B720642092}"/>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64FB6ECB-9A95-4E14-8715-8CABC5D6C2F9}"/>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E557E6E4-2D3F-459C-BF20-974B182240F6}"/>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E3DF0F22-58DD-4A74-95AA-13551CEBF7F0}"/>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graphicEl>
                                              <a:dgm id="{9A44A5FA-83A6-4A6C-9C74-6A84398FA44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Service Template</a:t>
            </a:r>
            <a:endParaRPr lang="en-US" dirty="0"/>
          </a:p>
        </p:txBody>
      </p:sp>
      <p:sp>
        <p:nvSpPr>
          <p:cNvPr id="3" name="Text Placeholder 2"/>
          <p:cNvSpPr>
            <a:spLocks noGrp="1"/>
          </p:cNvSpPr>
          <p:nvPr>
            <p:ph type="body" sz="quarter" idx="10"/>
          </p:nvPr>
        </p:nvSpPr>
        <p:spPr>
          <a:xfrm>
            <a:off x="389504" y="1343588"/>
            <a:ext cx="8365390" cy="3262432"/>
          </a:xfrm>
        </p:spPr>
        <p:txBody>
          <a:bodyPr/>
          <a:lstStyle/>
          <a:p>
            <a:pPr>
              <a:spcBef>
                <a:spcPts val="1200"/>
              </a:spcBef>
            </a:pPr>
            <a:r>
              <a:rPr lang="en-US" sz="2400" dirty="0" smtClean="0"/>
              <a:t>Template is a starting point</a:t>
            </a:r>
          </a:p>
          <a:p>
            <a:pPr lvl="1">
              <a:spcBef>
                <a:spcPts val="1200"/>
              </a:spcBef>
            </a:pPr>
            <a:r>
              <a:rPr lang="en-US" sz="2000" dirty="0" smtClean="0"/>
              <a:t>Author the template in the new Service Designer</a:t>
            </a:r>
          </a:p>
          <a:p>
            <a:pPr>
              <a:spcBef>
                <a:spcPts val="1200"/>
              </a:spcBef>
            </a:pPr>
            <a:r>
              <a:rPr lang="en-US" sz="2400" dirty="0" smtClean="0"/>
              <a:t>Defines machines and their connectivity</a:t>
            </a:r>
          </a:p>
          <a:p>
            <a:pPr lvl="1">
              <a:spcBef>
                <a:spcPts val="1200"/>
              </a:spcBef>
            </a:pPr>
            <a:r>
              <a:rPr lang="en-US" sz="2000" dirty="0" smtClean="0"/>
              <a:t>Tiers, Hardware, Logical Networks, OS, Apps, Load Balancer templates etc.</a:t>
            </a:r>
          </a:p>
          <a:p>
            <a:pPr>
              <a:spcBef>
                <a:spcPts val="1200"/>
              </a:spcBef>
            </a:pPr>
            <a:r>
              <a:rPr lang="en-US" sz="2400" dirty="0" smtClean="0"/>
              <a:t>Deployed services are always linked to their templates</a:t>
            </a:r>
          </a:p>
          <a:p>
            <a:pPr>
              <a:spcBef>
                <a:spcPts val="1200"/>
              </a:spcBef>
            </a:pPr>
            <a:r>
              <a:rPr lang="en-US" sz="2400" dirty="0" smtClean="0"/>
              <a:t>Typically information like hosts or load balancers is not available while creating template</a:t>
            </a:r>
          </a:p>
        </p:txBody>
      </p:sp>
      <p:grpSp>
        <p:nvGrpSpPr>
          <p:cNvPr id="4" name="Group 3"/>
          <p:cNvGrpSpPr/>
          <p:nvPr/>
        </p:nvGrpSpPr>
        <p:grpSpPr>
          <a:xfrm>
            <a:off x="7106926" y="135429"/>
            <a:ext cx="1912258" cy="1912254"/>
            <a:chOff x="7106926" y="135429"/>
            <a:chExt cx="1912258" cy="1912254"/>
          </a:xfrm>
        </p:grpSpPr>
        <p:sp>
          <p:nvSpPr>
            <p:cNvPr id="8" name="Freeform 7"/>
            <p:cNvSpPr/>
            <p:nvPr/>
          </p:nvSpPr>
          <p:spPr>
            <a:xfrm>
              <a:off x="7756778" y="135429"/>
              <a:ext cx="612554" cy="612554"/>
            </a:xfrm>
            <a:custGeom>
              <a:avLst/>
              <a:gdLst>
                <a:gd name="connsiteX0" fmla="*/ 0 w 612554"/>
                <a:gd name="connsiteY0" fmla="*/ 306277 h 612554"/>
                <a:gd name="connsiteX1" fmla="*/ 306277 w 612554"/>
                <a:gd name="connsiteY1" fmla="*/ 0 h 612554"/>
                <a:gd name="connsiteX2" fmla="*/ 612554 w 612554"/>
                <a:gd name="connsiteY2" fmla="*/ 306277 h 612554"/>
                <a:gd name="connsiteX3" fmla="*/ 306277 w 612554"/>
                <a:gd name="connsiteY3" fmla="*/ 612554 h 612554"/>
                <a:gd name="connsiteX4" fmla="*/ 0 w 612554"/>
                <a:gd name="connsiteY4" fmla="*/ 306277 h 612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554" h="612554">
                  <a:moveTo>
                    <a:pt x="0" y="306277"/>
                  </a:moveTo>
                  <a:cubicBezTo>
                    <a:pt x="0" y="137125"/>
                    <a:pt x="137125" y="0"/>
                    <a:pt x="306277" y="0"/>
                  </a:cubicBezTo>
                  <a:cubicBezTo>
                    <a:pt x="475429" y="0"/>
                    <a:pt x="612554" y="137125"/>
                    <a:pt x="612554" y="306277"/>
                  </a:cubicBezTo>
                  <a:cubicBezTo>
                    <a:pt x="612554" y="475429"/>
                    <a:pt x="475429" y="612554"/>
                    <a:pt x="306277" y="612554"/>
                  </a:cubicBezTo>
                  <a:cubicBezTo>
                    <a:pt x="137125" y="612554"/>
                    <a:pt x="0" y="475429"/>
                    <a:pt x="0" y="306277"/>
                  </a:cubicBezTo>
                  <a:close/>
                </a:path>
              </a:pathLst>
            </a:custGeom>
            <a:solidFill>
              <a:schemeClr val="accent2">
                <a:lumMod val="75000"/>
              </a:schemeClr>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99866" tIns="99866" rIns="99866" bIns="99866" numCol="1" spcCol="1270" anchor="ctr" anchorCtr="0">
              <a:noAutofit/>
            </a:bodyPr>
            <a:lstStyle/>
            <a:p>
              <a:pPr lvl="0" algn="ctr" defTabSz="355600">
                <a:lnSpc>
                  <a:spcPct val="90000"/>
                </a:lnSpc>
                <a:spcBef>
                  <a:spcPct val="0"/>
                </a:spcBef>
                <a:spcAft>
                  <a:spcPts val="0"/>
                </a:spcAft>
              </a:pPr>
              <a:r>
                <a:rPr lang="en-US" sz="700" kern="1200" dirty="0" smtClean="0"/>
                <a:t>Create Template</a:t>
              </a:r>
              <a:endParaRPr lang="en-US" sz="700" kern="1200" dirty="0"/>
            </a:p>
          </p:txBody>
        </p:sp>
        <p:sp>
          <p:nvSpPr>
            <p:cNvPr id="9" name="Freeform 8"/>
            <p:cNvSpPr/>
            <p:nvPr/>
          </p:nvSpPr>
          <p:spPr>
            <a:xfrm rot="2700000">
              <a:off x="8303514" y="660013"/>
              <a:ext cx="162431" cy="206737"/>
            </a:xfrm>
            <a:custGeom>
              <a:avLst/>
              <a:gdLst>
                <a:gd name="connsiteX0" fmla="*/ 0 w 162431"/>
                <a:gd name="connsiteY0" fmla="*/ 41347 h 206737"/>
                <a:gd name="connsiteX1" fmla="*/ 81216 w 162431"/>
                <a:gd name="connsiteY1" fmla="*/ 41347 h 206737"/>
                <a:gd name="connsiteX2" fmla="*/ 81216 w 162431"/>
                <a:gd name="connsiteY2" fmla="*/ 0 h 206737"/>
                <a:gd name="connsiteX3" fmla="*/ 162431 w 162431"/>
                <a:gd name="connsiteY3" fmla="*/ 103369 h 206737"/>
                <a:gd name="connsiteX4" fmla="*/ 81216 w 162431"/>
                <a:gd name="connsiteY4" fmla="*/ 206737 h 206737"/>
                <a:gd name="connsiteX5" fmla="*/ 81216 w 162431"/>
                <a:gd name="connsiteY5" fmla="*/ 165390 h 206737"/>
                <a:gd name="connsiteX6" fmla="*/ 0 w 162431"/>
                <a:gd name="connsiteY6" fmla="*/ 165390 h 206737"/>
                <a:gd name="connsiteX7" fmla="*/ 0 w 162431"/>
                <a:gd name="connsiteY7" fmla="*/ 41347 h 20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431" h="206737">
                  <a:moveTo>
                    <a:pt x="0" y="41347"/>
                  </a:moveTo>
                  <a:lnTo>
                    <a:pt x="81216" y="41347"/>
                  </a:lnTo>
                  <a:lnTo>
                    <a:pt x="81216" y="0"/>
                  </a:lnTo>
                  <a:lnTo>
                    <a:pt x="162431" y="103369"/>
                  </a:lnTo>
                  <a:lnTo>
                    <a:pt x="81216" y="206737"/>
                  </a:lnTo>
                  <a:lnTo>
                    <a:pt x="81216" y="165390"/>
                  </a:lnTo>
                  <a:lnTo>
                    <a:pt x="0" y="165390"/>
                  </a:lnTo>
                  <a:lnTo>
                    <a:pt x="0" y="41347"/>
                  </a:lnTo>
                  <a:close/>
                </a:path>
              </a:pathLst>
            </a:custGeom>
            <a:solidFill>
              <a:schemeClr val="accent2">
                <a:lumMod val="75000"/>
              </a:schemeClr>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0" tIns="41346" rIns="48728" bIns="41347" numCol="1" spcCol="1270" anchor="ctr" anchorCtr="0">
              <a:noAutofit/>
            </a:bodyPr>
            <a:lstStyle/>
            <a:p>
              <a:pPr lvl="0" algn="ctr" defTabSz="311150">
                <a:lnSpc>
                  <a:spcPct val="90000"/>
                </a:lnSpc>
                <a:spcBef>
                  <a:spcPct val="0"/>
                </a:spcBef>
                <a:spcAft>
                  <a:spcPct val="35000"/>
                </a:spcAft>
              </a:pPr>
              <a:endParaRPr lang="en-US" sz="700" kern="1200"/>
            </a:p>
          </p:txBody>
        </p:sp>
        <p:sp>
          <p:nvSpPr>
            <p:cNvPr id="10" name="Freeform 9"/>
            <p:cNvSpPr/>
            <p:nvPr/>
          </p:nvSpPr>
          <p:spPr>
            <a:xfrm>
              <a:off x="8406630" y="785281"/>
              <a:ext cx="612554" cy="612554"/>
            </a:xfrm>
            <a:custGeom>
              <a:avLst/>
              <a:gdLst>
                <a:gd name="connsiteX0" fmla="*/ 0 w 612554"/>
                <a:gd name="connsiteY0" fmla="*/ 306277 h 612554"/>
                <a:gd name="connsiteX1" fmla="*/ 306277 w 612554"/>
                <a:gd name="connsiteY1" fmla="*/ 0 h 612554"/>
                <a:gd name="connsiteX2" fmla="*/ 612554 w 612554"/>
                <a:gd name="connsiteY2" fmla="*/ 306277 h 612554"/>
                <a:gd name="connsiteX3" fmla="*/ 306277 w 612554"/>
                <a:gd name="connsiteY3" fmla="*/ 612554 h 612554"/>
                <a:gd name="connsiteX4" fmla="*/ 0 w 612554"/>
                <a:gd name="connsiteY4" fmla="*/ 306277 h 612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554" h="612554">
                  <a:moveTo>
                    <a:pt x="0" y="306277"/>
                  </a:moveTo>
                  <a:cubicBezTo>
                    <a:pt x="0" y="137125"/>
                    <a:pt x="137125" y="0"/>
                    <a:pt x="306277" y="0"/>
                  </a:cubicBezTo>
                  <a:cubicBezTo>
                    <a:pt x="475429" y="0"/>
                    <a:pt x="612554" y="137125"/>
                    <a:pt x="612554" y="306277"/>
                  </a:cubicBezTo>
                  <a:cubicBezTo>
                    <a:pt x="612554" y="475429"/>
                    <a:pt x="475429" y="612554"/>
                    <a:pt x="306277" y="612554"/>
                  </a:cubicBezTo>
                  <a:cubicBezTo>
                    <a:pt x="137125" y="612554"/>
                    <a:pt x="0" y="475429"/>
                    <a:pt x="0" y="306277"/>
                  </a:cubicBezTo>
                  <a:close/>
                </a:path>
              </a:pathLst>
            </a:custGeom>
            <a:solidFill>
              <a:schemeClr val="accent6"/>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98596" tIns="98596" rIns="98596" bIns="98596" numCol="1" spcCol="1270" anchor="ctr" anchorCtr="0">
              <a:noAutofit/>
            </a:bodyPr>
            <a:lstStyle/>
            <a:p>
              <a:pPr lvl="0" algn="ctr" defTabSz="311150">
                <a:lnSpc>
                  <a:spcPct val="90000"/>
                </a:lnSpc>
                <a:spcBef>
                  <a:spcPct val="0"/>
                </a:spcBef>
                <a:spcAft>
                  <a:spcPts val="0"/>
                </a:spcAft>
              </a:pPr>
              <a:r>
                <a:rPr lang="en-US" sz="600" kern="1200" dirty="0" smtClean="0"/>
                <a:t>Customize</a:t>
              </a:r>
            </a:p>
            <a:p>
              <a:pPr lvl="0" algn="ctr" defTabSz="311150">
                <a:lnSpc>
                  <a:spcPct val="90000"/>
                </a:lnSpc>
                <a:spcBef>
                  <a:spcPct val="0"/>
                </a:spcBef>
                <a:spcAft>
                  <a:spcPts val="0"/>
                </a:spcAft>
              </a:pPr>
              <a:r>
                <a:rPr lang="en-US" sz="600" kern="1200" dirty="0" smtClean="0"/>
                <a:t>Deployment</a:t>
              </a:r>
              <a:endParaRPr lang="en-US" sz="600" kern="1200" dirty="0"/>
            </a:p>
          </p:txBody>
        </p:sp>
        <p:sp>
          <p:nvSpPr>
            <p:cNvPr id="11" name="Freeform 10"/>
            <p:cNvSpPr/>
            <p:nvPr/>
          </p:nvSpPr>
          <p:spPr>
            <a:xfrm rot="18972841">
              <a:off x="8290907" y="1309723"/>
              <a:ext cx="173086" cy="206738"/>
            </a:xfrm>
            <a:custGeom>
              <a:avLst/>
              <a:gdLst>
                <a:gd name="connsiteX0" fmla="*/ 0 w 173085"/>
                <a:gd name="connsiteY0" fmla="*/ 41347 h 206737"/>
                <a:gd name="connsiteX1" fmla="*/ 86543 w 173085"/>
                <a:gd name="connsiteY1" fmla="*/ 41347 h 206737"/>
                <a:gd name="connsiteX2" fmla="*/ 86543 w 173085"/>
                <a:gd name="connsiteY2" fmla="*/ 0 h 206737"/>
                <a:gd name="connsiteX3" fmla="*/ 173085 w 173085"/>
                <a:gd name="connsiteY3" fmla="*/ 103369 h 206737"/>
                <a:gd name="connsiteX4" fmla="*/ 86543 w 173085"/>
                <a:gd name="connsiteY4" fmla="*/ 206737 h 206737"/>
                <a:gd name="connsiteX5" fmla="*/ 86543 w 173085"/>
                <a:gd name="connsiteY5" fmla="*/ 165390 h 206737"/>
                <a:gd name="connsiteX6" fmla="*/ 0 w 173085"/>
                <a:gd name="connsiteY6" fmla="*/ 165390 h 206737"/>
                <a:gd name="connsiteX7" fmla="*/ 0 w 173085"/>
                <a:gd name="connsiteY7" fmla="*/ 41347 h 20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085" h="206737">
                  <a:moveTo>
                    <a:pt x="173085" y="165390"/>
                  </a:moveTo>
                  <a:lnTo>
                    <a:pt x="86542" y="165390"/>
                  </a:lnTo>
                  <a:lnTo>
                    <a:pt x="86542" y="206737"/>
                  </a:lnTo>
                  <a:lnTo>
                    <a:pt x="0" y="103368"/>
                  </a:lnTo>
                  <a:lnTo>
                    <a:pt x="86542" y="0"/>
                  </a:lnTo>
                  <a:lnTo>
                    <a:pt x="86542" y="41347"/>
                  </a:lnTo>
                  <a:lnTo>
                    <a:pt x="173085" y="41347"/>
                  </a:lnTo>
                  <a:lnTo>
                    <a:pt x="173085" y="165390"/>
                  </a:lnTo>
                  <a:close/>
                </a:path>
              </a:pathLst>
            </a:custGeom>
            <a:solidFill>
              <a:schemeClr val="bg2"/>
            </a:solidFill>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txBody>
            <a:bodyPr spcFirstLastPara="0" vert="horz" wrap="square" lIns="51924" tIns="41347" rIns="1" bIns="41347" numCol="1" spcCol="1270" anchor="ctr" anchorCtr="0">
              <a:noAutofit/>
            </a:bodyPr>
            <a:lstStyle/>
            <a:p>
              <a:pPr lvl="0" algn="ctr" defTabSz="311150">
                <a:lnSpc>
                  <a:spcPct val="90000"/>
                </a:lnSpc>
                <a:spcBef>
                  <a:spcPct val="0"/>
                </a:spcBef>
                <a:spcAft>
                  <a:spcPct val="35000"/>
                </a:spcAft>
              </a:pPr>
              <a:endParaRPr lang="en-US" sz="700" kern="1200"/>
            </a:p>
          </p:txBody>
        </p:sp>
        <p:sp>
          <p:nvSpPr>
            <p:cNvPr id="12" name="Freeform 11"/>
            <p:cNvSpPr/>
            <p:nvPr/>
          </p:nvSpPr>
          <p:spPr>
            <a:xfrm>
              <a:off x="7728643" y="1435129"/>
              <a:ext cx="612554" cy="612554"/>
            </a:xfrm>
            <a:custGeom>
              <a:avLst/>
              <a:gdLst>
                <a:gd name="connsiteX0" fmla="*/ 0 w 612554"/>
                <a:gd name="connsiteY0" fmla="*/ 306277 h 612554"/>
                <a:gd name="connsiteX1" fmla="*/ 306277 w 612554"/>
                <a:gd name="connsiteY1" fmla="*/ 0 h 612554"/>
                <a:gd name="connsiteX2" fmla="*/ 612554 w 612554"/>
                <a:gd name="connsiteY2" fmla="*/ 306277 h 612554"/>
                <a:gd name="connsiteX3" fmla="*/ 306277 w 612554"/>
                <a:gd name="connsiteY3" fmla="*/ 612554 h 612554"/>
                <a:gd name="connsiteX4" fmla="*/ 0 w 612554"/>
                <a:gd name="connsiteY4" fmla="*/ 306277 h 612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554" h="612554">
                  <a:moveTo>
                    <a:pt x="0" y="306277"/>
                  </a:moveTo>
                  <a:cubicBezTo>
                    <a:pt x="0" y="137125"/>
                    <a:pt x="137125" y="0"/>
                    <a:pt x="306277" y="0"/>
                  </a:cubicBezTo>
                  <a:cubicBezTo>
                    <a:pt x="475429" y="0"/>
                    <a:pt x="612554" y="137125"/>
                    <a:pt x="612554" y="306277"/>
                  </a:cubicBezTo>
                  <a:cubicBezTo>
                    <a:pt x="612554" y="475429"/>
                    <a:pt x="475429" y="612554"/>
                    <a:pt x="306277" y="612554"/>
                  </a:cubicBezTo>
                  <a:cubicBezTo>
                    <a:pt x="137125" y="612554"/>
                    <a:pt x="0" y="475429"/>
                    <a:pt x="0" y="306277"/>
                  </a:cubicBezTo>
                  <a:close/>
                </a:path>
              </a:pathLst>
            </a:custGeom>
            <a:solidFill>
              <a:schemeClr val="accent6"/>
            </a:solidFill>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txBody>
            <a:bodyPr spcFirstLastPara="0" vert="horz" wrap="square" lIns="101136" tIns="101136" rIns="101136" bIns="101136" numCol="1" spcCol="1270" anchor="ctr" anchorCtr="0">
              <a:noAutofit/>
            </a:bodyPr>
            <a:lstStyle/>
            <a:p>
              <a:pPr lvl="0" algn="ctr" defTabSz="400050">
                <a:lnSpc>
                  <a:spcPct val="90000"/>
                </a:lnSpc>
                <a:spcBef>
                  <a:spcPct val="0"/>
                </a:spcBef>
                <a:spcAft>
                  <a:spcPts val="0"/>
                </a:spcAft>
              </a:pPr>
              <a:r>
                <a:rPr lang="en-US" sz="900" kern="1200" dirty="0" smtClean="0"/>
                <a:t>Deploy</a:t>
              </a:r>
            </a:p>
            <a:p>
              <a:pPr lvl="0" algn="ctr" defTabSz="400050">
                <a:lnSpc>
                  <a:spcPct val="90000"/>
                </a:lnSpc>
                <a:spcBef>
                  <a:spcPct val="0"/>
                </a:spcBef>
                <a:spcAft>
                  <a:spcPts val="0"/>
                </a:spcAft>
              </a:pPr>
              <a:r>
                <a:rPr lang="en-US" sz="900" kern="1200" dirty="0" smtClean="0"/>
                <a:t>Service</a:t>
              </a:r>
              <a:endParaRPr lang="en-US" sz="900" kern="1200" dirty="0"/>
            </a:p>
          </p:txBody>
        </p:sp>
        <p:sp>
          <p:nvSpPr>
            <p:cNvPr id="13" name="Freeform 12"/>
            <p:cNvSpPr/>
            <p:nvPr/>
          </p:nvSpPr>
          <p:spPr>
            <a:xfrm rot="24376040">
              <a:off x="7651033" y="1316222"/>
              <a:ext cx="152003" cy="206737"/>
            </a:xfrm>
            <a:custGeom>
              <a:avLst/>
              <a:gdLst>
                <a:gd name="connsiteX0" fmla="*/ 0 w 152002"/>
                <a:gd name="connsiteY0" fmla="*/ 41347 h 206737"/>
                <a:gd name="connsiteX1" fmla="*/ 76001 w 152002"/>
                <a:gd name="connsiteY1" fmla="*/ 41347 h 206737"/>
                <a:gd name="connsiteX2" fmla="*/ 76001 w 152002"/>
                <a:gd name="connsiteY2" fmla="*/ 0 h 206737"/>
                <a:gd name="connsiteX3" fmla="*/ 152002 w 152002"/>
                <a:gd name="connsiteY3" fmla="*/ 103369 h 206737"/>
                <a:gd name="connsiteX4" fmla="*/ 76001 w 152002"/>
                <a:gd name="connsiteY4" fmla="*/ 206737 h 206737"/>
                <a:gd name="connsiteX5" fmla="*/ 76001 w 152002"/>
                <a:gd name="connsiteY5" fmla="*/ 165390 h 206737"/>
                <a:gd name="connsiteX6" fmla="*/ 0 w 152002"/>
                <a:gd name="connsiteY6" fmla="*/ 165390 h 206737"/>
                <a:gd name="connsiteX7" fmla="*/ 0 w 152002"/>
                <a:gd name="connsiteY7" fmla="*/ 41347 h 20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002" h="206737">
                  <a:moveTo>
                    <a:pt x="152002" y="165390"/>
                  </a:moveTo>
                  <a:lnTo>
                    <a:pt x="76001" y="165390"/>
                  </a:lnTo>
                  <a:lnTo>
                    <a:pt x="76001" y="206737"/>
                  </a:lnTo>
                  <a:lnTo>
                    <a:pt x="0" y="103368"/>
                  </a:lnTo>
                  <a:lnTo>
                    <a:pt x="76001" y="0"/>
                  </a:lnTo>
                  <a:lnTo>
                    <a:pt x="76001" y="41347"/>
                  </a:lnTo>
                  <a:lnTo>
                    <a:pt x="152002" y="41347"/>
                  </a:lnTo>
                  <a:lnTo>
                    <a:pt x="152002" y="165390"/>
                  </a:lnTo>
                  <a:close/>
                </a:path>
              </a:pathLst>
            </a:custGeom>
            <a:solidFill>
              <a:schemeClr val="accent1"/>
            </a:solidFill>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txBody>
            <a:bodyPr spcFirstLastPara="0" vert="horz" wrap="square" lIns="45601" tIns="41346" rIns="0" bIns="41347" numCol="1" spcCol="1270" anchor="ctr" anchorCtr="0">
              <a:noAutofit/>
            </a:bodyPr>
            <a:lstStyle/>
            <a:p>
              <a:pPr lvl="0" algn="ctr" defTabSz="311150">
                <a:lnSpc>
                  <a:spcPct val="90000"/>
                </a:lnSpc>
                <a:spcBef>
                  <a:spcPct val="0"/>
                </a:spcBef>
                <a:spcAft>
                  <a:spcPct val="35000"/>
                </a:spcAft>
              </a:pPr>
              <a:endParaRPr lang="en-US" sz="700" kern="1200"/>
            </a:p>
          </p:txBody>
        </p:sp>
        <p:sp>
          <p:nvSpPr>
            <p:cNvPr id="14" name="Freeform 13"/>
            <p:cNvSpPr/>
            <p:nvPr/>
          </p:nvSpPr>
          <p:spPr>
            <a:xfrm>
              <a:off x="7106926" y="785281"/>
              <a:ext cx="612554" cy="612554"/>
            </a:xfrm>
            <a:custGeom>
              <a:avLst/>
              <a:gdLst>
                <a:gd name="connsiteX0" fmla="*/ 0 w 612554"/>
                <a:gd name="connsiteY0" fmla="*/ 306277 h 612554"/>
                <a:gd name="connsiteX1" fmla="*/ 306277 w 612554"/>
                <a:gd name="connsiteY1" fmla="*/ 0 h 612554"/>
                <a:gd name="connsiteX2" fmla="*/ 612554 w 612554"/>
                <a:gd name="connsiteY2" fmla="*/ 306277 h 612554"/>
                <a:gd name="connsiteX3" fmla="*/ 306277 w 612554"/>
                <a:gd name="connsiteY3" fmla="*/ 612554 h 612554"/>
                <a:gd name="connsiteX4" fmla="*/ 0 w 612554"/>
                <a:gd name="connsiteY4" fmla="*/ 306277 h 612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554" h="612554">
                  <a:moveTo>
                    <a:pt x="0" y="306277"/>
                  </a:moveTo>
                  <a:cubicBezTo>
                    <a:pt x="0" y="137125"/>
                    <a:pt x="137125" y="0"/>
                    <a:pt x="306277" y="0"/>
                  </a:cubicBezTo>
                  <a:cubicBezTo>
                    <a:pt x="475429" y="0"/>
                    <a:pt x="612554" y="137125"/>
                    <a:pt x="612554" y="306277"/>
                  </a:cubicBezTo>
                  <a:cubicBezTo>
                    <a:pt x="612554" y="475429"/>
                    <a:pt x="475429" y="612554"/>
                    <a:pt x="306277" y="612554"/>
                  </a:cubicBezTo>
                  <a:cubicBezTo>
                    <a:pt x="137125" y="612554"/>
                    <a:pt x="0" y="475429"/>
                    <a:pt x="0" y="306277"/>
                  </a:cubicBezTo>
                  <a:close/>
                </a:path>
              </a:pathLst>
            </a:custGeom>
            <a:solidFill>
              <a:schemeClr val="accent6"/>
            </a:solid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txBody>
            <a:bodyPr spcFirstLastPara="0" vert="horz" wrap="square" lIns="101136" tIns="101136" rIns="101136" bIns="101136" numCol="1" spcCol="1270" anchor="ctr" anchorCtr="0">
              <a:noAutofit/>
            </a:bodyPr>
            <a:lstStyle/>
            <a:p>
              <a:pPr lvl="0" algn="ctr" defTabSz="400050">
                <a:lnSpc>
                  <a:spcPct val="90000"/>
                </a:lnSpc>
                <a:spcBef>
                  <a:spcPct val="0"/>
                </a:spcBef>
                <a:spcAft>
                  <a:spcPts val="0"/>
                </a:spcAft>
              </a:pPr>
              <a:r>
                <a:rPr lang="en-US" sz="900" kern="1200" dirty="0" smtClean="0"/>
                <a:t>Update</a:t>
              </a:r>
            </a:p>
            <a:p>
              <a:pPr lvl="0" algn="ctr" defTabSz="400050">
                <a:lnSpc>
                  <a:spcPct val="90000"/>
                </a:lnSpc>
                <a:spcBef>
                  <a:spcPct val="0"/>
                </a:spcBef>
                <a:spcAft>
                  <a:spcPts val="0"/>
                </a:spcAft>
              </a:pPr>
              <a:r>
                <a:rPr lang="en-US" sz="900" kern="1200" dirty="0" smtClean="0"/>
                <a:t>Service</a:t>
              </a:r>
              <a:endParaRPr lang="en-US" sz="900" kern="1200" dirty="0"/>
            </a:p>
          </p:txBody>
        </p:sp>
        <p:sp>
          <p:nvSpPr>
            <p:cNvPr id="15" name="Freeform 14"/>
            <p:cNvSpPr/>
            <p:nvPr/>
          </p:nvSpPr>
          <p:spPr>
            <a:xfrm rot="18900000">
              <a:off x="7653662" y="666515"/>
              <a:ext cx="162431" cy="206737"/>
            </a:xfrm>
            <a:custGeom>
              <a:avLst/>
              <a:gdLst>
                <a:gd name="connsiteX0" fmla="*/ 0 w 162431"/>
                <a:gd name="connsiteY0" fmla="*/ 41347 h 206737"/>
                <a:gd name="connsiteX1" fmla="*/ 81216 w 162431"/>
                <a:gd name="connsiteY1" fmla="*/ 41347 h 206737"/>
                <a:gd name="connsiteX2" fmla="*/ 81216 w 162431"/>
                <a:gd name="connsiteY2" fmla="*/ 0 h 206737"/>
                <a:gd name="connsiteX3" fmla="*/ 162431 w 162431"/>
                <a:gd name="connsiteY3" fmla="*/ 103369 h 206737"/>
                <a:gd name="connsiteX4" fmla="*/ 81216 w 162431"/>
                <a:gd name="connsiteY4" fmla="*/ 206737 h 206737"/>
                <a:gd name="connsiteX5" fmla="*/ 81216 w 162431"/>
                <a:gd name="connsiteY5" fmla="*/ 165390 h 206737"/>
                <a:gd name="connsiteX6" fmla="*/ 0 w 162431"/>
                <a:gd name="connsiteY6" fmla="*/ 165390 h 206737"/>
                <a:gd name="connsiteX7" fmla="*/ 0 w 162431"/>
                <a:gd name="connsiteY7" fmla="*/ 41347 h 20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431" h="206737">
                  <a:moveTo>
                    <a:pt x="0" y="41347"/>
                  </a:moveTo>
                  <a:lnTo>
                    <a:pt x="81216" y="41347"/>
                  </a:lnTo>
                  <a:lnTo>
                    <a:pt x="81216" y="0"/>
                  </a:lnTo>
                  <a:lnTo>
                    <a:pt x="162431" y="103369"/>
                  </a:lnTo>
                  <a:lnTo>
                    <a:pt x="81216" y="206737"/>
                  </a:lnTo>
                  <a:lnTo>
                    <a:pt x="81216" y="165390"/>
                  </a:lnTo>
                  <a:lnTo>
                    <a:pt x="0" y="165390"/>
                  </a:lnTo>
                  <a:lnTo>
                    <a:pt x="0" y="41347"/>
                  </a:lnTo>
                  <a:close/>
                </a:path>
              </a:pathLst>
            </a:custGeom>
            <a:noFill/>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txBody>
            <a:bodyPr spcFirstLastPara="0" vert="horz" wrap="square" lIns="-1" tIns="41346" rIns="48729" bIns="41347" numCol="1" spcCol="1270" anchor="ctr" anchorCtr="0">
              <a:noAutofit/>
            </a:bodyPr>
            <a:lstStyle/>
            <a:p>
              <a:pPr lvl="0" algn="ctr" defTabSz="311150">
                <a:lnSpc>
                  <a:spcPct val="90000"/>
                </a:lnSpc>
                <a:spcBef>
                  <a:spcPct val="0"/>
                </a:spcBef>
                <a:spcAft>
                  <a:spcPct val="35000"/>
                </a:spcAft>
              </a:pPr>
              <a:endParaRPr lang="en-US" sz="700" kern="1200"/>
            </a:p>
          </p:txBody>
        </p:sp>
      </p:gr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3"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556823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00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par>
                          <p:cTn id="15" fill="hold">
                            <p:stCondLst>
                              <p:cond delay="1000"/>
                            </p:stCondLst>
                            <p:childTnLst>
                              <p:par>
                                <p:cTn id="16" presetID="1" presetClass="entr" presetSubtype="0" fill="hold" grpId="0" nodeType="afterEffect">
                                  <p:stCondLst>
                                    <p:cond delay="200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par>
                          <p:cTn id="18" fill="hold">
                            <p:stCondLst>
                              <p:cond delay="3000"/>
                            </p:stCondLst>
                            <p:childTnLst>
                              <p:par>
                                <p:cTn id="19" presetID="1" presetClass="entr" presetSubtype="0" fill="hold" grpId="0" nodeType="afterEffect">
                                  <p:stCondLst>
                                    <p:cond delay="250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3858" y="1022570"/>
            <a:ext cx="5869674" cy="5630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i="1" dirty="0">
                <a:solidFill>
                  <a:srgbClr val="FFC000"/>
                </a:solidFill>
              </a:rPr>
              <a:t>New! </a:t>
            </a:r>
            <a:r>
              <a:rPr lang="en-US" dirty="0" smtClean="0"/>
              <a:t>Service Designer</a:t>
            </a:r>
            <a:endParaRPr lang="en-US" dirty="0"/>
          </a:p>
        </p:txBody>
      </p:sp>
      <p:grpSp>
        <p:nvGrpSpPr>
          <p:cNvPr id="5" name="Group 4"/>
          <p:cNvGrpSpPr/>
          <p:nvPr/>
        </p:nvGrpSpPr>
        <p:grpSpPr>
          <a:xfrm>
            <a:off x="549913" y="2943986"/>
            <a:ext cx="2348107" cy="626263"/>
            <a:chOff x="1" y="1647199"/>
            <a:chExt cx="3129451" cy="626263"/>
          </a:xfrm>
        </p:grpSpPr>
        <p:sp>
          <p:nvSpPr>
            <p:cNvPr id="7" name="Rounded Rectangle 6"/>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defRPr/>
              </a:pPr>
              <a:endParaRPr lang="en-US" sz="3200" dirty="0" smtClean="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8" name="TextBox 7"/>
            <p:cNvSpPr txBox="1"/>
            <p:nvPr/>
          </p:nvSpPr>
          <p:spPr>
            <a:xfrm>
              <a:off x="106664" y="1789514"/>
              <a:ext cx="2569863" cy="341632"/>
            </a:xfrm>
            <a:prstGeom prst="rect">
              <a:avLst/>
            </a:prstGeom>
            <a:noFill/>
          </p:spPr>
          <p:txBody>
            <a:bodyPr wrap="square" rtlCol="0" anchor="ctr" anchorCtr="0">
              <a:spAutoFit/>
            </a:bodyPr>
            <a:lstStyle/>
            <a:p>
              <a:pPr>
                <a:lnSpc>
                  <a:spcPct val="90000"/>
                </a:lnSpc>
              </a:pPr>
              <a:r>
                <a:rPr lang="en-US" dirty="0" smtClean="0">
                  <a:gradFill>
                    <a:gsLst>
                      <a:gs pos="0">
                        <a:schemeClr val="tx1"/>
                      </a:gs>
                      <a:gs pos="100000">
                        <a:schemeClr val="tx1"/>
                      </a:gs>
                    </a:gsLst>
                    <a:lin ang="5400000" scaled="0"/>
                  </a:gradFill>
                  <a:latin typeface="Segoe UI" pitchFamily="34" charset="0"/>
                  <a:cs typeface="Segoe UI" pitchFamily="34" charset="0"/>
                </a:rPr>
                <a:t>Designer canvas</a:t>
              </a:r>
            </a:p>
          </p:txBody>
        </p:sp>
      </p:grpSp>
      <p:grpSp>
        <p:nvGrpSpPr>
          <p:cNvPr id="9" name="Group 8"/>
          <p:cNvGrpSpPr/>
          <p:nvPr/>
        </p:nvGrpSpPr>
        <p:grpSpPr>
          <a:xfrm>
            <a:off x="549913" y="5283119"/>
            <a:ext cx="2348107" cy="626263"/>
            <a:chOff x="1" y="1647199"/>
            <a:chExt cx="3129451" cy="626263"/>
          </a:xfrm>
        </p:grpSpPr>
        <p:sp>
          <p:nvSpPr>
            <p:cNvPr id="10" name="Rounded Rectangle 9"/>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defRPr/>
              </a:pPr>
              <a:endParaRPr lang="en-US" sz="3200" dirty="0" smtClean="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11" name="TextBox 10"/>
            <p:cNvSpPr txBox="1"/>
            <p:nvPr/>
          </p:nvSpPr>
          <p:spPr>
            <a:xfrm>
              <a:off x="106664" y="1789514"/>
              <a:ext cx="2569863" cy="341632"/>
            </a:xfrm>
            <a:prstGeom prst="rect">
              <a:avLst/>
            </a:prstGeom>
            <a:noFill/>
          </p:spPr>
          <p:txBody>
            <a:bodyPr wrap="square" rtlCol="0" anchor="ctr" anchorCtr="0">
              <a:spAutoFit/>
            </a:bodyPr>
            <a:lstStyle/>
            <a:p>
              <a:pPr>
                <a:lnSpc>
                  <a:spcPct val="90000"/>
                </a:lnSpc>
              </a:pPr>
              <a:r>
                <a:rPr lang="en-US" dirty="0" smtClean="0">
                  <a:gradFill>
                    <a:gsLst>
                      <a:gs pos="0">
                        <a:schemeClr val="tx1"/>
                      </a:gs>
                      <a:gs pos="100000">
                        <a:schemeClr val="tx1"/>
                      </a:gs>
                    </a:gsLst>
                    <a:lin ang="5400000" scaled="0"/>
                  </a:gradFill>
                  <a:latin typeface="Segoe UI" pitchFamily="34" charset="0"/>
                  <a:cs typeface="Segoe UI" pitchFamily="34" charset="0"/>
                </a:rPr>
                <a:t>Properties</a:t>
              </a:r>
            </a:p>
          </p:txBody>
        </p:sp>
      </p:grpSp>
      <p:grpSp>
        <p:nvGrpSpPr>
          <p:cNvPr id="12" name="Group 11"/>
          <p:cNvGrpSpPr/>
          <p:nvPr/>
        </p:nvGrpSpPr>
        <p:grpSpPr>
          <a:xfrm>
            <a:off x="549913" y="1383964"/>
            <a:ext cx="2348107" cy="626263"/>
            <a:chOff x="1" y="1647199"/>
            <a:chExt cx="3129451" cy="626263"/>
          </a:xfrm>
        </p:grpSpPr>
        <p:sp>
          <p:nvSpPr>
            <p:cNvPr id="13" name="Rounded Rectangle 12"/>
            <p:cNvSpPr/>
            <p:nvPr/>
          </p:nvSpPr>
          <p:spPr bwMode="auto">
            <a:xfrm>
              <a:off x="1" y="1647199"/>
              <a:ext cx="3129451" cy="626263"/>
            </a:xfrm>
            <a:prstGeom prst="roundRect">
              <a:avLst>
                <a:gd name="adj" fmla="val 17611"/>
              </a:avLst>
            </a:prstGeom>
            <a:gradFill flip="none" rotWithShape="1">
              <a:gsLst>
                <a:gs pos="0">
                  <a:srgbClr val="FFFFFF">
                    <a:alpha val="0"/>
                  </a:srgbClr>
                </a:gs>
                <a:gs pos="64000">
                  <a:schemeClr val="tx2">
                    <a:lumMod val="50000"/>
                  </a:schemeClr>
                </a:gs>
              </a:gsLst>
              <a:lin ang="10800000" scaled="1"/>
              <a:tileRect/>
            </a:gradFill>
            <a:ln w="12700">
              <a:noFill/>
              <a:headEnd type="none" w="med" len="med"/>
              <a:tailEnd type="none" w="med" len="med"/>
            </a:ln>
            <a:effectLst>
              <a:outerShdw blurRad="50800" dist="38100" dir="16200000" rotWithShape="0">
                <a:prstClr val="black">
                  <a:alpha val="40000"/>
                </a:prstClr>
              </a:outerShdw>
            </a:effectLst>
            <a:scene3d>
              <a:camera prst="orthographicFront">
                <a:rot lat="0" lon="0" rev="0"/>
              </a:camera>
              <a:lightRig rig="threePt" dir="t">
                <a:rot lat="0" lon="0" rev="1200000"/>
              </a:lightRig>
            </a:scene3d>
            <a:sp3d/>
          </p:spPr>
          <p:txBody>
            <a:bodyPr vert="horz" wrap="square" lIns="91440" tIns="45720" rIns="91440" bIns="45720" numCol="1" rtlCol="0" anchor="ctr" anchorCtr="0" compatLnSpc="1">
              <a:prstTxWarp prst="textNoShape">
                <a:avLst/>
              </a:prstTxWarp>
            </a:bodyPr>
            <a:lstStyle/>
            <a:p>
              <a:pPr algn="ctr" defTabSz="2400300" fontAlgn="base">
                <a:lnSpc>
                  <a:spcPct val="90000"/>
                </a:lnSpc>
                <a:spcBef>
                  <a:spcPct val="0"/>
                </a:spcBef>
                <a:spcAft>
                  <a:spcPct val="35000"/>
                </a:spcAft>
                <a:defRPr/>
              </a:pPr>
              <a:endParaRPr lang="en-US" sz="3200" dirty="0" smtClean="0">
                <a:solidFill>
                  <a:srgbClr val="FFFFFF"/>
                </a:solidFill>
                <a:effectLst>
                  <a:outerShdw blurRad="50800" dist="38100" dir="2700000" algn="tl" rotWithShape="0">
                    <a:prstClr val="black">
                      <a:alpha val="40000"/>
                    </a:prstClr>
                  </a:outerShdw>
                </a:effectLst>
                <a:latin typeface="Segoe UI" pitchFamily="34" charset="0"/>
              </a:endParaRPr>
            </a:p>
          </p:txBody>
        </p:sp>
        <p:sp>
          <p:nvSpPr>
            <p:cNvPr id="14" name="TextBox 13"/>
            <p:cNvSpPr txBox="1"/>
            <p:nvPr/>
          </p:nvSpPr>
          <p:spPr>
            <a:xfrm>
              <a:off x="106664" y="1789514"/>
              <a:ext cx="2569863" cy="341632"/>
            </a:xfrm>
            <a:prstGeom prst="rect">
              <a:avLst/>
            </a:prstGeom>
            <a:noFill/>
          </p:spPr>
          <p:txBody>
            <a:bodyPr wrap="square" rtlCol="0" anchor="ctr" anchorCtr="0">
              <a:spAutoFit/>
            </a:bodyPr>
            <a:lstStyle/>
            <a:p>
              <a:pPr>
                <a:lnSpc>
                  <a:spcPct val="90000"/>
                </a:lnSpc>
              </a:pPr>
              <a:r>
                <a:rPr lang="en-US" dirty="0" smtClean="0">
                  <a:gradFill>
                    <a:gsLst>
                      <a:gs pos="0">
                        <a:schemeClr val="tx1"/>
                      </a:gs>
                      <a:gs pos="100000">
                        <a:schemeClr val="tx1"/>
                      </a:gs>
                    </a:gsLst>
                    <a:lin ang="5400000" scaled="0"/>
                  </a:gradFill>
                  <a:latin typeface="Segoe UI" pitchFamily="34" charset="0"/>
                  <a:cs typeface="Segoe UI" pitchFamily="34" charset="0"/>
                </a:rPr>
                <a:t>Ribbon</a:t>
              </a:r>
            </a:p>
          </p:txBody>
        </p:sp>
      </p:grpSp>
    </p:spTree>
    <p:custDataLst>
      <p:tags r:id="rId1"/>
    </p:custDataLst>
    <p:extLst>
      <p:ext uri="{BB962C8B-B14F-4D97-AF65-F5344CB8AC3E}">
        <p14:creationId xmlns:p14="http://schemas.microsoft.com/office/powerpoint/2010/main" val="21155361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4|2.8|154.9|6.9"/>
</p:tagLst>
</file>

<file path=ppt/tags/tag10.xml><?xml version="1.0" encoding="utf-8"?>
<p:tagLst xmlns:a="http://schemas.openxmlformats.org/drawingml/2006/main" xmlns:r="http://schemas.openxmlformats.org/officeDocument/2006/relationships" xmlns:p="http://schemas.openxmlformats.org/presentationml/2006/main">
  <p:tag name="TIMING" val="|17|4.9|8|5.6|7.4|3.6|3.5|3.1|4.6|2.7"/>
</p:tagLst>
</file>

<file path=ppt/tags/tag2.xml><?xml version="1.0" encoding="utf-8"?>
<p:tagLst xmlns:a="http://schemas.openxmlformats.org/drawingml/2006/main" xmlns:r="http://schemas.openxmlformats.org/officeDocument/2006/relationships" xmlns:p="http://schemas.openxmlformats.org/presentationml/2006/main">
  <p:tag name="TIMING" val="|23.5|5.3|31|16"/>
</p:tagLst>
</file>

<file path=ppt/tags/tag3.xml><?xml version="1.0" encoding="utf-8"?>
<p:tagLst xmlns:a="http://schemas.openxmlformats.org/drawingml/2006/main" xmlns:r="http://schemas.openxmlformats.org/officeDocument/2006/relationships" xmlns:p="http://schemas.openxmlformats.org/presentationml/2006/main">
  <p:tag name="TIMING" val="|62.3|7.4|0.8"/>
</p:tagLst>
</file>

<file path=ppt/tags/tag4.xml><?xml version="1.0" encoding="utf-8"?>
<p:tagLst xmlns:a="http://schemas.openxmlformats.org/drawingml/2006/main" xmlns:r="http://schemas.openxmlformats.org/officeDocument/2006/relationships" xmlns:p="http://schemas.openxmlformats.org/presentationml/2006/main">
  <p:tag name="TIMING" val="|9.6|13.4|8.5|11.4|23.3|15.8"/>
</p:tagLst>
</file>

<file path=ppt/tags/tag5.xml><?xml version="1.0" encoding="utf-8"?>
<p:tagLst xmlns:a="http://schemas.openxmlformats.org/drawingml/2006/main" xmlns:r="http://schemas.openxmlformats.org/officeDocument/2006/relationships" xmlns:p="http://schemas.openxmlformats.org/presentationml/2006/main">
  <p:tag name="TIMING" val="|30|0.5|9.1|11.7|7|12.5|13.2|30.5|29.6|15.1|14.9|32.4|40|2.2|1|0.9|27.5"/>
</p:tagLst>
</file>

<file path=ppt/tags/tag6.xml><?xml version="1.0" encoding="utf-8"?>
<p:tagLst xmlns:a="http://schemas.openxmlformats.org/drawingml/2006/main" xmlns:r="http://schemas.openxmlformats.org/officeDocument/2006/relationships" xmlns:p="http://schemas.openxmlformats.org/presentationml/2006/main">
  <p:tag name="TIMING" val="|45.5|45"/>
</p:tagLst>
</file>

<file path=ppt/tags/tag7.xml><?xml version="1.0" encoding="utf-8"?>
<p:tagLst xmlns:a="http://schemas.openxmlformats.org/drawingml/2006/main" xmlns:r="http://schemas.openxmlformats.org/officeDocument/2006/relationships" xmlns:p="http://schemas.openxmlformats.org/presentationml/2006/main">
  <p:tag name="TIMING" val="|20.9|55.7|35.1|35.1|18.8|9.7"/>
</p:tagLst>
</file>

<file path=ppt/tags/tag8.xml><?xml version="1.0" encoding="utf-8"?>
<p:tagLst xmlns:a="http://schemas.openxmlformats.org/drawingml/2006/main" xmlns:r="http://schemas.openxmlformats.org/officeDocument/2006/relationships" xmlns:p="http://schemas.openxmlformats.org/presentationml/2006/main">
  <p:tag name="TIMING" val="|15.3|5.9|4.3|10|15.5|11|13.5|20.8"/>
</p:tagLst>
</file>

<file path=ppt/tags/tag9.xml><?xml version="1.0" encoding="utf-8"?>
<p:tagLst xmlns:a="http://schemas.openxmlformats.org/drawingml/2006/main" xmlns:r="http://schemas.openxmlformats.org/officeDocument/2006/relationships" xmlns:p="http://schemas.openxmlformats.org/presentationml/2006/main">
  <p:tag name="TIMING" val="|10.4|9.6|11.9|5.2|1.9|1.2|2.3|4.9|12.3"/>
</p:tagLst>
</file>

<file path=ppt/theme/theme1.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95B27225F4FD04C84E18EA916064AE9" ma:contentTypeVersion="0" ma:contentTypeDescription="Create a new document." ma:contentTypeScope="" ma:versionID="dc71460db87e86bf113c203e4371d82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2.xml><?xml version="1.0" encoding="utf-8"?>
<ds:datastoreItem xmlns:ds="http://schemas.openxmlformats.org/officeDocument/2006/customXml" ds:itemID="{2D23E6A0-FFD9-475F-A2CA-985DBA7D2B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93833E7-CDA5-4E4A-AF0B-36A91B78C9EF}">
  <ds:schemaRefs>
    <ds:schemaRef ds:uri="http://schemas.microsoft.com/office/2006/documentManagement/types"/>
    <ds:schemaRef ds:uri="http://www.w3.org/XML/1998/namespace"/>
    <ds:schemaRef ds:uri="http://purl.org/dc/elements/1.1/"/>
    <ds:schemaRef ds:uri="http://schemas.microsoft.com/office/infopath/2007/PartnerControls"/>
    <ds:schemaRef ds:uri="http://purl.org/dc/dcmitype/"/>
    <ds:schemaRef ds:uri="http://purl.org/dc/term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TENA11_BreakoutSession_Template_16x9_Final_033011</Template>
  <TotalTime>12474</TotalTime>
  <Words>3144</Words>
  <Application>Microsoft Office PowerPoint</Application>
  <PresentationFormat>Custom</PresentationFormat>
  <Paragraphs>437</Paragraphs>
  <Slides>31</Slides>
  <Notes>30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TENA11_BreakoutSession_Template_16x9_Final_05132011</vt:lpstr>
      <vt:lpstr>White with Consolas font for code slides</vt:lpstr>
      <vt:lpstr>PowerPoint Presentation</vt:lpstr>
      <vt:lpstr>Modeling and Maintaining Virtualized Services in Microsoft System Center Virtual Machine Manager 2012</vt:lpstr>
      <vt:lpstr>Session Objectives</vt:lpstr>
      <vt:lpstr>System Center Virtual Machine Manager 2012</vt:lpstr>
      <vt:lpstr>Services in VMM 2012</vt:lpstr>
      <vt:lpstr>Why use Services?</vt:lpstr>
      <vt:lpstr>Service Lifecycle Management</vt:lpstr>
      <vt:lpstr>Create Service Template</vt:lpstr>
      <vt:lpstr>New! Service Designer</vt:lpstr>
      <vt:lpstr>Service Template and Instance Single Tier Service</vt:lpstr>
      <vt:lpstr>Service Template Components</vt:lpstr>
      <vt:lpstr>Customize Deployment</vt:lpstr>
      <vt:lpstr>Deployment Preview</vt:lpstr>
      <vt:lpstr>PowerPoint Presentation</vt:lpstr>
      <vt:lpstr>Create Service Template and Deploy</vt:lpstr>
      <vt:lpstr>PowerPoint Presentation</vt:lpstr>
      <vt:lpstr>Update Types</vt:lpstr>
      <vt:lpstr>PowerPoint Presentation</vt:lpstr>
      <vt:lpstr>PowerPoint Presentation</vt:lpstr>
      <vt:lpstr>Update Services (Conventional)</vt:lpstr>
      <vt:lpstr>Service Level Refresher</vt:lpstr>
      <vt:lpstr>Service/Tier Level Actions</vt:lpstr>
      <vt:lpstr>New! Deployed Service (OpsMgr Diagram)</vt:lpstr>
      <vt:lpstr>Scale Out / Operations Manager Integration</vt:lpstr>
      <vt:lpstr>Service Template Import and Export</vt:lpstr>
      <vt:lpstr>Service Template Import</vt:lpstr>
      <vt:lpstr>Related Content</vt:lpstr>
      <vt:lpstr>Track Resources</vt:lpstr>
      <vt:lpstr>Resources</vt:lpstr>
      <vt:lpstr>Enrol in Microsoft Virtual Academy Today</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VIR315: Modeling and Maintaining Virtualized Services in Microsoft System Center Virtual Machine Manager 2012</dc:title>
  <dc:subject>Microsoft TechEd North America 2011</dc:subject>
  <dc:creator>Stephen Baron</dc:creator>
  <dc:description>Template Design: Jordan Cayabyab
Formatter: John Lee, Silver Fox Productions
Event Date: May 16-19, 2011
Event Location: Atlanta
Audience Type: Developers, IT Pros</dc:description>
  <cp:lastModifiedBy>Event Staff</cp:lastModifiedBy>
  <cp:revision>62</cp:revision>
  <cp:lastPrinted>2010-05-11T05:02:34Z</cp:lastPrinted>
  <dcterms:created xsi:type="dcterms:W3CDTF">2011-04-08T18:17:15Z</dcterms:created>
  <dcterms:modified xsi:type="dcterms:W3CDTF">2011-08-31T07:12:54Z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0x010100195B27225F4FD04C84E18EA916064AE9</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