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 id="2147483681" r:id="rId3"/>
    <p:sldMasterId id="2147483702" r:id="rId4"/>
  </p:sldMasterIdLst>
  <p:notesMasterIdLst>
    <p:notesMasterId r:id="rId45"/>
  </p:notesMasterIdLst>
  <p:sldIdLst>
    <p:sldId id="279" r:id="rId5"/>
    <p:sldId id="323"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 id="318" r:id="rId40"/>
    <p:sldId id="319" r:id="rId41"/>
    <p:sldId id="320" r:id="rId42"/>
    <p:sldId id="327" r:id="rId43"/>
    <p:sldId id="32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686" y="-192"/>
      </p:cViewPr>
      <p:guideLst>
        <p:guide orient="horz" pos="2160"/>
        <p:guide orient="horz" pos="70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solidFill>
                  <a:prstClr val="black"/>
                </a:solidFill>
              </a:rPr>
              <a:pPr/>
              <a:t>2</a:t>
            </a:fld>
            <a:endParaRPr lang="en-AU" dirty="0">
              <a:solidFill>
                <a:prstClr val="black"/>
              </a:solidFill>
            </a:endParaRPr>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69A0EF-FD13-4622-A26E-38F007EA97A7}"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3884613" y="8685213"/>
            <a:ext cx="2971800" cy="457200"/>
          </a:xfrm>
          <a:prstGeom prst="rect">
            <a:avLst/>
          </a:prstGeom>
          <a:noFill/>
          <a:ln w="9525" algn="ctr">
            <a:noFill/>
            <a:miter lim="800000"/>
            <a:headEnd/>
            <a:tailEnd/>
          </a:ln>
        </p:spPr>
        <p:txBody>
          <a:bodyPr anchor="b"/>
          <a:lstStyle/>
          <a:p>
            <a:pPr algn="r"/>
            <a:fld id="{D8BE6DBB-2552-4F31-81FA-CF8B72EA4D5F}" type="slidenum">
              <a:rPr lang="en-US" sz="1200"/>
              <a:pPr algn="r"/>
              <a:t>7</a:t>
            </a:fld>
            <a:endParaRPr lang="en-US" sz="1200"/>
          </a:p>
        </p:txBody>
      </p:sp>
      <p:sp>
        <p:nvSpPr>
          <p:cNvPr id="94211" name="Rectangle 2"/>
          <p:cNvSpPr>
            <a:spLocks noGrp="1" noRot="1" noChangeAspect="1" noChangeArrowheads="1" noTextEdit="1"/>
          </p:cNvSpPr>
          <p:nvPr>
            <p:ph type="sldImg"/>
          </p:nvPr>
        </p:nvSpPr>
        <p:spPr>
          <a:xfrm>
            <a:off x="1143000" y="685800"/>
            <a:ext cx="4573588" cy="3429000"/>
          </a:xfrm>
          <a:ln/>
        </p:spPr>
      </p:sp>
      <p:sp>
        <p:nvSpPr>
          <p:cNvPr id="94212"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9/2/2011 12:13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MO slide">
    <p:spTree>
      <p:nvGrpSpPr>
        <p:cNvPr id="1" name=""/>
        <p:cNvGrpSpPr/>
        <p:nvPr/>
      </p:nvGrpSpPr>
      <p:grpSpPr>
        <a:xfrm>
          <a:off x="0" y="0"/>
          <a:ext cx="0" cy="0"/>
          <a:chOff x="0" y="0"/>
          <a:chExt cx="0" cy="0"/>
        </a:xfrm>
      </p:grpSpPr>
      <p:sp>
        <p:nvSpPr>
          <p:cNvPr id="10" name="Rectangle 3"/>
          <p:cNvSpPr>
            <a:spLocks noGrp="1" noChangeArrowheads="1"/>
          </p:cNvSpPr>
          <p:nvPr>
            <p:ph type="ctrTitle" hasCustomPrompt="1"/>
          </p:nvPr>
        </p:nvSpPr>
        <p:spPr>
          <a:xfrm>
            <a:off x="1357919" y="3127911"/>
            <a:ext cx="6626354" cy="415498"/>
          </a:xfrm>
        </p:spPr>
        <p:txBody>
          <a:bodyPr anchor="b"/>
          <a:lstStyle>
            <a:lvl1pPr algn="l">
              <a:defRPr sz="3000" b="1" i="0" smtClean="0">
                <a:latin typeface="Segoe"/>
                <a:cs typeface="Segoe"/>
              </a:defRPr>
            </a:lvl1pPr>
          </a:lstStyle>
          <a:p>
            <a:r>
              <a:rPr lang="en-US" dirty="0" smtClean="0"/>
              <a:t>Click to edit demo title</a:t>
            </a:r>
          </a:p>
        </p:txBody>
      </p:sp>
      <p:sp>
        <p:nvSpPr>
          <p:cNvPr id="11" name="Rectangle 10"/>
          <p:cNvSpPr/>
          <p:nvPr userDrawn="1"/>
        </p:nvSpPr>
        <p:spPr>
          <a:xfrm>
            <a:off x="1143002" y="3581401"/>
            <a:ext cx="5559969" cy="1108622"/>
          </a:xfrm>
          <a:prstGeom prst="rect">
            <a:avLst/>
          </a:prstGeom>
          <a:noFill/>
        </p:spPr>
        <p:txBody>
          <a:bodyPr wrap="square" lIns="76820" tIns="38410" rIns="76820" bIns="3841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l"/>
            <a:r>
              <a:rPr lang="en-US" sz="67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a:t>
            </a:r>
            <a:endParaRPr lang="en-US" sz="67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5701246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7422371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788532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934146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7662928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67406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7780971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01117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292231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659976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82069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33022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888634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700346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490556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662311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2211513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9551329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252035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8960646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963993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7657106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06900566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3013407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350051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58681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943642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817568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945460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881820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258670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7242914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371278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4008625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585766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701779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669119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580516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190288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5845532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230143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434558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023410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971984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970308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76986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934289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5600467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87621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image" Target="../media/image1.jpe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theme" Target="../theme/theme3.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image" Target="../media/image1.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theme" Target="../theme/theme4.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24822482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44395440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1391237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Then You Need To Update The Deployment Share</a:t>
            </a:r>
            <a:endParaRPr lang="en-US" dirty="0"/>
          </a:p>
        </p:txBody>
      </p:sp>
      <p:sp>
        <p:nvSpPr>
          <p:cNvPr id="3" name="Content Placeholder 2"/>
          <p:cNvSpPr>
            <a:spLocks noGrp="1"/>
          </p:cNvSpPr>
          <p:nvPr>
            <p:ph idx="1"/>
          </p:nvPr>
        </p:nvSpPr>
        <p:spPr>
          <a:xfrm>
            <a:off x="389436" y="1447799"/>
            <a:ext cx="8363938" cy="2289858"/>
          </a:xfrm>
        </p:spPr>
        <p:txBody>
          <a:bodyPr>
            <a:normAutofit fontScale="92500"/>
          </a:bodyPr>
          <a:lstStyle/>
          <a:p>
            <a:r>
              <a:rPr lang="en-US" dirty="0" smtClean="0"/>
              <a:t>Updating the deployment share creates a custom MDT Windows Pre Installation Environment (</a:t>
            </a:r>
            <a:r>
              <a:rPr lang="en-US" dirty="0" err="1" smtClean="0"/>
              <a:t>WinPE</a:t>
            </a:r>
            <a:r>
              <a:rPr lang="en-US" dirty="0" smtClean="0"/>
              <a:t>)</a:t>
            </a:r>
          </a:p>
          <a:p>
            <a:r>
              <a:rPr lang="en-US" dirty="0" smtClean="0"/>
              <a:t>This </a:t>
            </a:r>
            <a:r>
              <a:rPr lang="en-US" dirty="0" err="1" smtClean="0"/>
              <a:t>WinPE</a:t>
            </a:r>
            <a:r>
              <a:rPr lang="en-US" dirty="0" smtClean="0"/>
              <a:t> is very intelligent</a:t>
            </a:r>
          </a:p>
          <a:p>
            <a:pPr lvl="1"/>
            <a:r>
              <a:rPr lang="en-US" dirty="0" smtClean="0"/>
              <a:t>Pre-configured to know who the MDT server is and the name of the Deployment Share</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Look at a Real </a:t>
            </a:r>
            <a:r>
              <a:rPr lang="en-US" smtClean="0"/>
              <a:t>Deployment Share</a:t>
            </a:r>
            <a:endParaRPr lang="en-US" dirty="0"/>
          </a:p>
        </p:txBody>
      </p:sp>
      <p:sp>
        <p:nvSpPr>
          <p:cNvPr id="2" name="Text Placeholder 1"/>
          <p:cNvSpPr>
            <a:spLocks noGrp="1"/>
          </p:cNvSpPr>
          <p:nvPr>
            <p:ph type="body" idx="1"/>
          </p:nvPr>
        </p:nvSpPr>
        <p:spPr/>
        <p:txBody>
          <a:bodyPr/>
          <a:lstStyle/>
          <a:p>
            <a:r>
              <a:rPr lang="en-AU" dirty="0" smtClean="0"/>
              <a:t>DEMO</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Automate the Master Build</a:t>
            </a:r>
            <a:endParaRPr lang="en-US" dirty="0"/>
          </a:p>
        </p:txBody>
      </p:sp>
      <p:sp>
        <p:nvSpPr>
          <p:cNvPr id="24579" name="Content Placeholder 2"/>
          <p:cNvSpPr>
            <a:spLocks noGrp="1"/>
          </p:cNvSpPr>
          <p:nvPr>
            <p:ph idx="1"/>
          </p:nvPr>
        </p:nvSpPr>
        <p:spPr>
          <a:xfrm>
            <a:off x="389436" y="1447799"/>
            <a:ext cx="8363938" cy="3225498"/>
          </a:xfrm>
        </p:spPr>
        <p:txBody>
          <a:bodyPr/>
          <a:lstStyle/>
          <a:p>
            <a:r>
              <a:rPr lang="en-US" dirty="0" smtClean="0"/>
              <a:t>When you run the Deployment Wizard</a:t>
            </a:r>
          </a:p>
          <a:p>
            <a:r>
              <a:rPr lang="en-US" dirty="0" smtClean="0"/>
              <a:t>Choose which screens are displayed during the deployment</a:t>
            </a:r>
          </a:p>
          <a:p>
            <a:r>
              <a:rPr lang="en-US" dirty="0" smtClean="0"/>
              <a:t>Suppress the ones you don’t want anyone to see or change like:</a:t>
            </a:r>
          </a:p>
          <a:p>
            <a:pPr lvl="2"/>
            <a:r>
              <a:rPr lang="en-US" dirty="0" smtClean="0"/>
              <a:t>Product Key</a:t>
            </a:r>
          </a:p>
          <a:p>
            <a:pPr lvl="2"/>
            <a:r>
              <a:rPr lang="en-US" dirty="0" smtClean="0"/>
              <a:t>Administrator’s password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Automate The Client Deployment</a:t>
            </a:r>
            <a:endParaRPr lang="en-US" dirty="0"/>
          </a:p>
        </p:txBody>
      </p:sp>
      <p:sp>
        <p:nvSpPr>
          <p:cNvPr id="2" name="Text Placeholder 1"/>
          <p:cNvSpPr>
            <a:spLocks noGrp="1"/>
          </p:cNvSpPr>
          <p:nvPr>
            <p:ph idx="1"/>
          </p:nvPr>
        </p:nvSpPr>
        <p:spPr>
          <a:xfrm>
            <a:off x="389436" y="1447799"/>
            <a:ext cx="8363938" cy="3560136"/>
          </a:xfrm>
          <a:prstGeom prst="rect">
            <a:avLst/>
          </a:prstGeom>
        </p:spPr>
        <p:txBody>
          <a:bodyPr lIns="91439" tIns="45719" rIns="91439" bIns="45719">
            <a:normAutofit fontScale="92500" lnSpcReduction="20000"/>
          </a:bodyPr>
          <a:lstStyle/>
          <a:p>
            <a:r>
              <a:rPr lang="en-US" dirty="0" smtClean="0"/>
              <a:t>BootStrap.ini</a:t>
            </a:r>
          </a:p>
          <a:p>
            <a:r>
              <a:rPr lang="en-US" dirty="0" smtClean="0"/>
              <a:t>CustomSettings.ini</a:t>
            </a:r>
          </a:p>
          <a:p>
            <a:r>
              <a:rPr lang="en-US" dirty="0" smtClean="0"/>
              <a:t>If you make changes to the Boostrap.ini you will need to update the deployment share again to reflect those changes</a:t>
            </a:r>
          </a:p>
          <a:p>
            <a:r>
              <a:rPr lang="en-US" dirty="0" smtClean="0"/>
              <a:t>For Help on variables to add to these files:</a:t>
            </a:r>
          </a:p>
          <a:p>
            <a:pPr lvl="1"/>
            <a:r>
              <a:rPr lang="en-US" dirty="0" smtClean="0"/>
              <a:t>Help</a:t>
            </a:r>
          </a:p>
          <a:p>
            <a:pPr lvl="1"/>
            <a:r>
              <a:rPr lang="en-US" dirty="0" smtClean="0"/>
              <a:t>Microsoft Deployment Toolkit Reference</a:t>
            </a:r>
          </a:p>
          <a:p>
            <a:pPr lvl="2"/>
            <a:r>
              <a:rPr lang="en-US" dirty="0" smtClean="0"/>
              <a:t>Properties</a:t>
            </a:r>
          </a:p>
          <a:p>
            <a:pPr lvl="3"/>
            <a:r>
              <a:rPr lang="en-US" dirty="0" smtClean="0"/>
              <a:t>Property Definitions</a:t>
            </a:r>
          </a:p>
          <a:p>
            <a:pPr>
              <a:buNone/>
            </a:pPr>
            <a:endParaRPr lang="en-US"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Then, Get MDT Ready To Deploy The Custom .</a:t>
            </a:r>
            <a:r>
              <a:rPr lang="en-US" dirty="0" err="1" smtClean="0"/>
              <a:t>wim</a:t>
            </a:r>
            <a:r>
              <a:rPr lang="en-US" dirty="0" smtClean="0"/>
              <a:t> Image</a:t>
            </a:r>
            <a:endParaRPr lang="en-US" dirty="0"/>
          </a:p>
        </p:txBody>
      </p:sp>
      <p:sp>
        <p:nvSpPr>
          <p:cNvPr id="4" name="Content Placeholder 3"/>
          <p:cNvSpPr>
            <a:spLocks noGrp="1"/>
          </p:cNvSpPr>
          <p:nvPr>
            <p:ph idx="1"/>
          </p:nvPr>
        </p:nvSpPr>
        <p:spPr>
          <a:xfrm>
            <a:off x="389436" y="1447799"/>
            <a:ext cx="8363938" cy="1526572"/>
          </a:xfrm>
        </p:spPr>
        <p:txBody>
          <a:bodyPr>
            <a:normAutofit lnSpcReduction="10000"/>
          </a:bodyPr>
          <a:lstStyle/>
          <a:p>
            <a:r>
              <a:rPr lang="en-US" dirty="0" smtClean="0"/>
              <a:t>Import the Custom .</a:t>
            </a:r>
            <a:r>
              <a:rPr lang="en-US" dirty="0" err="1" smtClean="0"/>
              <a:t>wim</a:t>
            </a:r>
            <a:endParaRPr lang="en-US" dirty="0" smtClean="0"/>
          </a:p>
          <a:p>
            <a:r>
              <a:rPr lang="en-US" dirty="0" smtClean="0"/>
              <a:t>Create a task sequence</a:t>
            </a:r>
          </a:p>
          <a:p>
            <a:r>
              <a:rPr lang="en-US" dirty="0" smtClean="0"/>
              <a:t>Deploy</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Master and Deployment Image</a:t>
            </a:r>
            <a:endParaRPr lang="en-US" dirty="0"/>
          </a:p>
        </p:txBody>
      </p:sp>
      <p:sp>
        <p:nvSpPr>
          <p:cNvPr id="3" name="Content Placeholder 2"/>
          <p:cNvSpPr>
            <a:spLocks noGrp="1"/>
          </p:cNvSpPr>
          <p:nvPr>
            <p:ph idx="1"/>
          </p:nvPr>
        </p:nvSpPr>
        <p:spPr>
          <a:xfrm>
            <a:off x="389436" y="1447800"/>
            <a:ext cx="8363938" cy="4167295"/>
          </a:xfrm>
        </p:spPr>
        <p:txBody>
          <a:bodyPr/>
          <a:lstStyle/>
          <a:p>
            <a:r>
              <a:rPr lang="en-US" dirty="0" smtClean="0"/>
              <a:t>Why</a:t>
            </a:r>
          </a:p>
          <a:p>
            <a:pPr lvl="1"/>
            <a:r>
              <a:rPr lang="en-US" dirty="0" smtClean="0"/>
              <a:t>New versions of applications</a:t>
            </a:r>
          </a:p>
          <a:p>
            <a:pPr lvl="2"/>
            <a:r>
              <a:rPr lang="en-US" dirty="0" smtClean="0"/>
              <a:t>Flash</a:t>
            </a:r>
          </a:p>
          <a:p>
            <a:pPr lvl="2"/>
            <a:r>
              <a:rPr lang="en-US" dirty="0" smtClean="0"/>
              <a:t>Adobe reader</a:t>
            </a:r>
          </a:p>
          <a:p>
            <a:pPr lvl="1"/>
            <a:r>
              <a:rPr lang="en-US" dirty="0" smtClean="0"/>
              <a:t>Updated drivers</a:t>
            </a:r>
          </a:p>
          <a:p>
            <a:pPr lvl="1"/>
            <a:r>
              <a:rPr lang="en-US" dirty="0" smtClean="0"/>
              <a:t>Patches</a:t>
            </a:r>
          </a:p>
          <a:p>
            <a:r>
              <a:rPr lang="en-US" dirty="0" smtClean="0"/>
              <a:t>How often</a:t>
            </a:r>
          </a:p>
          <a:p>
            <a:pPr lvl="1"/>
            <a:r>
              <a:rPr lang="en-US" dirty="0" smtClean="0"/>
              <a:t>3 or 4 times a year</a:t>
            </a:r>
          </a:p>
          <a:p>
            <a:pPr lvl="1"/>
            <a:r>
              <a:rPr lang="en-US" dirty="0" smtClean="0"/>
              <a:t>When needed</a:t>
            </a:r>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From The Field</a:t>
            </a:r>
            <a:endParaRPr lang="en-US" dirty="0"/>
          </a:p>
        </p:txBody>
      </p:sp>
      <p:sp>
        <p:nvSpPr>
          <p:cNvPr id="3" name="Content Placeholder 2"/>
          <p:cNvSpPr>
            <a:spLocks noGrp="1"/>
          </p:cNvSpPr>
          <p:nvPr>
            <p:ph idx="1"/>
          </p:nvPr>
        </p:nvSpPr>
        <p:spPr>
          <a:xfrm>
            <a:off x="389436" y="1447800"/>
            <a:ext cx="8363938" cy="2068259"/>
          </a:xfrm>
        </p:spPr>
        <p:txBody>
          <a:bodyPr>
            <a:normAutofit fontScale="92500" lnSpcReduction="20000"/>
          </a:bodyPr>
          <a:lstStyle/>
          <a:p>
            <a:r>
              <a:rPr lang="en-US" dirty="0" smtClean="0"/>
              <a:t>Why not deploy the master image to your clients</a:t>
            </a:r>
          </a:p>
          <a:p>
            <a:r>
              <a:rPr lang="en-US" dirty="0" smtClean="0"/>
              <a:t>Time</a:t>
            </a:r>
          </a:p>
          <a:p>
            <a:r>
              <a:rPr lang="en-US" dirty="0" smtClean="0"/>
              <a:t>3 hours to deploy the master and create a working image</a:t>
            </a:r>
          </a:p>
          <a:p>
            <a:r>
              <a:rPr lang="en-US" dirty="0" smtClean="0"/>
              <a:t>20 – 25 minutes to deploy the working image</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Selection Profiles</a:t>
            </a:r>
            <a:endParaRPr lang="en-US" dirty="0"/>
          </a:p>
        </p:txBody>
      </p:sp>
      <p:sp>
        <p:nvSpPr>
          <p:cNvPr id="4" name="Text Placeholder 3"/>
          <p:cNvSpPr>
            <a:spLocks noGrp="1"/>
          </p:cNvSpPr>
          <p:nvPr>
            <p:ph type="subTitle" idx="1"/>
          </p:nvPr>
        </p:nvSpPr>
        <p:spPr/>
        <p:txBody>
          <a:bodyPr/>
          <a:lstStyle/>
          <a:p>
            <a:endParaRPr lang="en-US" sz="3600"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MDT Components</a:t>
            </a:r>
            <a:endParaRPr lang="en-US" dirty="0"/>
          </a:p>
        </p:txBody>
      </p:sp>
      <p:sp>
        <p:nvSpPr>
          <p:cNvPr id="3" name="Content Placeholder 2"/>
          <p:cNvSpPr>
            <a:spLocks noGrp="1"/>
          </p:cNvSpPr>
          <p:nvPr>
            <p:ph idx="1"/>
          </p:nvPr>
        </p:nvSpPr>
        <p:spPr>
          <a:xfrm>
            <a:off x="389436" y="1447799"/>
            <a:ext cx="8363938" cy="3645196"/>
          </a:xfrm>
        </p:spPr>
        <p:txBody>
          <a:bodyPr>
            <a:normAutofit fontScale="92500" lnSpcReduction="20000"/>
          </a:bodyPr>
          <a:lstStyle/>
          <a:p>
            <a:r>
              <a:rPr lang="en-US" dirty="0" smtClean="0"/>
              <a:t>The MDT components are:</a:t>
            </a:r>
          </a:p>
          <a:p>
            <a:pPr lvl="1"/>
            <a:r>
              <a:rPr lang="en-US" dirty="0" smtClean="0"/>
              <a:t>Operating Systems</a:t>
            </a:r>
          </a:p>
          <a:p>
            <a:pPr lvl="1"/>
            <a:r>
              <a:rPr lang="en-US" dirty="0" smtClean="0"/>
              <a:t>Applications</a:t>
            </a:r>
          </a:p>
          <a:p>
            <a:pPr lvl="1"/>
            <a:r>
              <a:rPr lang="en-US" dirty="0" smtClean="0"/>
              <a:t>Drivers</a:t>
            </a:r>
          </a:p>
          <a:p>
            <a:pPr lvl="1"/>
            <a:r>
              <a:rPr lang="en-US" dirty="0" smtClean="0"/>
              <a:t>Packages</a:t>
            </a:r>
          </a:p>
          <a:p>
            <a:pPr lvl="1"/>
            <a:r>
              <a:rPr lang="en-US" dirty="0" smtClean="0"/>
              <a:t>Task Sequences</a:t>
            </a:r>
          </a:p>
          <a:p>
            <a:r>
              <a:rPr lang="en-US" dirty="0" smtClean="0"/>
              <a:t>To use some of the Advanced Features of MDT you will need to group MDT components together</a:t>
            </a:r>
          </a:p>
          <a:p>
            <a:r>
              <a:rPr lang="en-US" dirty="0" smtClean="0"/>
              <a:t>The way you group MDT components is by creating a “Selection Profile”</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MDT’s Selection Profiles</a:t>
            </a:r>
            <a:endParaRPr lang="en-US" dirty="0"/>
          </a:p>
        </p:txBody>
      </p:sp>
      <p:sp>
        <p:nvSpPr>
          <p:cNvPr id="3" name="Text Placeholder 2"/>
          <p:cNvSpPr>
            <a:spLocks noGrp="1"/>
          </p:cNvSpPr>
          <p:nvPr>
            <p:ph idx="1"/>
          </p:nvPr>
        </p:nvSpPr>
        <p:spPr>
          <a:xfrm>
            <a:off x="389436" y="1447799"/>
            <a:ext cx="8363938" cy="3336852"/>
          </a:xfrm>
          <a:prstGeom prst="rect">
            <a:avLst/>
          </a:prstGeom>
        </p:spPr>
        <p:txBody>
          <a:bodyPr lIns="91439" tIns="45719" rIns="91439" bIns="45719">
            <a:normAutofit fontScale="92500"/>
          </a:bodyPr>
          <a:lstStyle/>
          <a:p>
            <a:r>
              <a:rPr lang="en-US" dirty="0" smtClean="0"/>
              <a:t>The MDT components you group will determine what you can do with the selection profile:</a:t>
            </a:r>
          </a:p>
          <a:p>
            <a:pPr lvl="1"/>
            <a:r>
              <a:rPr lang="en-US" dirty="0" smtClean="0"/>
              <a:t>Group drivers and packages to inject into the MDT generated Windows Pre Installation Environments (</a:t>
            </a:r>
            <a:r>
              <a:rPr lang="en-US" dirty="0" err="1" smtClean="0"/>
              <a:t>WinPEs</a:t>
            </a:r>
            <a:r>
              <a:rPr lang="en-US" dirty="0" smtClean="0"/>
              <a:t>)</a:t>
            </a:r>
          </a:p>
          <a:p>
            <a:pPr lvl="1"/>
            <a:r>
              <a:rPr lang="en-US" dirty="0" smtClean="0"/>
              <a:t>Group drivers to inject into an OS task sequence</a:t>
            </a:r>
          </a:p>
          <a:p>
            <a:pPr lvl="1"/>
            <a:r>
              <a:rPr lang="en-US" dirty="0" smtClean="0"/>
              <a:t>Control which MDT components are included in “Media”</a:t>
            </a:r>
          </a:p>
          <a:p>
            <a:pPr lvl="1"/>
            <a:r>
              <a:rPr lang="en-US" dirty="0" smtClean="0"/>
              <a:t>Group MDT components to replicate (and keep in sync) linked deployment shares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Using Microsoft Deployment Toolkit in the Real World (Notes from the field) </a:t>
            </a:r>
          </a:p>
        </p:txBody>
      </p:sp>
      <p:sp>
        <p:nvSpPr>
          <p:cNvPr id="3" name="Text Placeholder 2"/>
          <p:cNvSpPr>
            <a:spLocks noGrp="1"/>
          </p:cNvSpPr>
          <p:nvPr>
            <p:ph type="body" idx="1"/>
          </p:nvPr>
        </p:nvSpPr>
        <p:spPr/>
        <p:txBody>
          <a:bodyPr/>
          <a:lstStyle/>
          <a:p>
            <a:r>
              <a:rPr lang="en-US" dirty="0"/>
              <a:t>Rhonda J. </a:t>
            </a:r>
            <a:r>
              <a:rPr lang="en-US" dirty="0" err="1"/>
              <a:t>Layfield</a:t>
            </a:r>
            <a:endParaRPr lang="en-US" dirty="0"/>
          </a:p>
          <a:p>
            <a:r>
              <a:rPr lang="en-US" dirty="0"/>
              <a:t>Sr. Deployment Architect</a:t>
            </a:r>
          </a:p>
          <a:p>
            <a:r>
              <a:rPr lang="en-US" dirty="0"/>
              <a:t>Deployment Done Right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defTabSz="914363">
              <a:lnSpc>
                <a:spcPct val="90000"/>
              </a:lnSpc>
              <a:spcBef>
                <a:spcPct val="0"/>
              </a:spcBef>
              <a:defRPr/>
            </a:pPr>
            <a:r>
              <a:rPr lang="en-US" b="1" kern="600" spc="40" dirty="0" smtClean="0">
                <a:ln w="3175">
                  <a:noFill/>
                </a:ln>
                <a:solidFill>
                  <a:srgbClr val="FFFFFF"/>
                </a:solidFill>
                <a:cs typeface="Arial" charset="0"/>
              </a:rPr>
              <a:t>SESSION CODE: #SVR310</a:t>
            </a:r>
            <a:endParaRPr lang="en-US" b="1" kern="600" spc="40" dirty="0">
              <a:ln w="3175">
                <a:noFill/>
              </a:ln>
              <a:solidFill>
                <a:srgbClr val="FFFFFF"/>
              </a:solidFill>
              <a:cs typeface="Arial" charset="0"/>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60907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Linked Deployment Shares (LDS)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48590" y="228601"/>
            <a:ext cx="8412480" cy="1218795"/>
          </a:xfrm>
          <a:prstGeom prst="rect">
            <a:avLst/>
          </a:prstGeom>
        </p:spPr>
        <p:txBody>
          <a:bodyPr/>
          <a:lstStyle/>
          <a:p>
            <a:r>
              <a:rPr lang="en-US" dirty="0" smtClean="0"/>
              <a:t>Branch Offices </a:t>
            </a:r>
            <a:br>
              <a:rPr lang="en-US" dirty="0" smtClean="0"/>
            </a:br>
            <a:endParaRPr lang="en-US" i="1" dirty="0"/>
          </a:p>
        </p:txBody>
      </p:sp>
      <p:sp>
        <p:nvSpPr>
          <p:cNvPr id="5" name="Oval 4"/>
          <p:cNvSpPr/>
          <p:nvPr/>
        </p:nvSpPr>
        <p:spPr>
          <a:xfrm>
            <a:off x="2514600" y="971521"/>
            <a:ext cx="4526280" cy="2686081"/>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46086" tIns="23043" rIns="46086" bIns="23043" rtlCol="0" anchor="ctr"/>
          <a:lstStyle/>
          <a:p>
            <a:pPr algn="ctr"/>
            <a:endParaRPr lang="en-US"/>
          </a:p>
        </p:txBody>
      </p:sp>
      <p:grpSp>
        <p:nvGrpSpPr>
          <p:cNvPr id="2" name="Group 91"/>
          <p:cNvGrpSpPr>
            <a:grpSpLocks/>
          </p:cNvGrpSpPr>
          <p:nvPr/>
        </p:nvGrpSpPr>
        <p:grpSpPr bwMode="auto">
          <a:xfrm>
            <a:off x="4331970" y="1188720"/>
            <a:ext cx="857250" cy="1325880"/>
            <a:chOff x="934" y="830"/>
            <a:chExt cx="626" cy="1012"/>
          </a:xfrm>
        </p:grpSpPr>
        <p:sp>
          <p:nvSpPr>
            <p:cNvPr id="8" name="Freeform 92"/>
            <p:cNvSpPr>
              <a:spLocks/>
            </p:cNvSpPr>
            <p:nvPr/>
          </p:nvSpPr>
          <p:spPr bwMode="blackWhite">
            <a:xfrm>
              <a:off x="946" y="1583"/>
              <a:ext cx="604" cy="259"/>
            </a:xfrm>
            <a:custGeom>
              <a:avLst/>
              <a:gdLst>
                <a:gd name="T0" fmla="*/ 0 w 1252"/>
                <a:gd name="T1" fmla="*/ 141 h 536"/>
                <a:gd name="T2" fmla="*/ 0 w 1252"/>
                <a:gd name="T3" fmla="*/ 179 h 536"/>
                <a:gd name="T4" fmla="*/ 274 w 1252"/>
                <a:gd name="T5" fmla="*/ 259 h 536"/>
                <a:gd name="T6" fmla="*/ 604 w 1252"/>
                <a:gd name="T7" fmla="*/ 44 h 536"/>
                <a:gd name="T8" fmla="*/ 604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4" name="Group 93"/>
            <p:cNvGrpSpPr>
              <a:grpSpLocks/>
            </p:cNvGrpSpPr>
            <p:nvPr/>
          </p:nvGrpSpPr>
          <p:grpSpPr bwMode="auto">
            <a:xfrm>
              <a:off x="934" y="830"/>
              <a:ext cx="626" cy="987"/>
              <a:chOff x="934" y="830"/>
              <a:chExt cx="626" cy="987"/>
            </a:xfrm>
          </p:grpSpPr>
          <p:sp>
            <p:nvSpPr>
              <p:cNvPr id="10" name="Freeform 94"/>
              <p:cNvSpPr>
                <a:spLocks/>
              </p:cNvSpPr>
              <p:nvPr/>
            </p:nvSpPr>
            <p:spPr bwMode="blackWhite">
              <a:xfrm>
                <a:off x="936" y="830"/>
                <a:ext cx="623" cy="217"/>
              </a:xfrm>
              <a:custGeom>
                <a:avLst/>
                <a:gdLst>
                  <a:gd name="T0" fmla="*/ 0 w 1291"/>
                  <a:gd name="T1" fmla="*/ 148 h 449"/>
                  <a:gd name="T2" fmla="*/ 278 w 1291"/>
                  <a:gd name="T3" fmla="*/ 217 h 449"/>
                  <a:gd name="T4" fmla="*/ 623 w 1291"/>
                  <a:gd name="T5" fmla="*/ 61 h 449"/>
                  <a:gd name="T6" fmla="*/ 351 w 1291"/>
                  <a:gd name="T7" fmla="*/ 0 h 449"/>
                  <a:gd name="T8" fmla="*/ 0 w 1291"/>
                  <a:gd name="T9" fmla="*/ 148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1" name="Freeform 95"/>
              <p:cNvSpPr>
                <a:spLocks/>
              </p:cNvSpPr>
              <p:nvPr/>
            </p:nvSpPr>
            <p:spPr bwMode="blackWhite">
              <a:xfrm>
                <a:off x="1208" y="890"/>
                <a:ext cx="352" cy="927"/>
              </a:xfrm>
              <a:custGeom>
                <a:avLst/>
                <a:gdLst>
                  <a:gd name="T0" fmla="*/ 0 w 729"/>
                  <a:gd name="T1" fmla="*/ 159 h 1916"/>
                  <a:gd name="T2" fmla="*/ 2 w 729"/>
                  <a:gd name="T3" fmla="*/ 927 h 1916"/>
                  <a:gd name="T4" fmla="*/ 352 w 729"/>
                  <a:gd name="T5" fmla="*/ 704 h 1916"/>
                  <a:gd name="T6" fmla="*/ 352 w 729"/>
                  <a:gd name="T7" fmla="*/ 0 h 1916"/>
                  <a:gd name="T8" fmla="*/ 0 w 729"/>
                  <a:gd name="T9" fmla="*/ 159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2" name="Freeform 96"/>
              <p:cNvSpPr>
                <a:spLocks/>
              </p:cNvSpPr>
              <p:nvPr/>
            </p:nvSpPr>
            <p:spPr bwMode="blackWhite">
              <a:xfrm>
                <a:off x="934" y="978"/>
                <a:ext cx="278" cy="834"/>
              </a:xfrm>
              <a:custGeom>
                <a:avLst/>
                <a:gdLst>
                  <a:gd name="T0" fmla="*/ 278 w 577"/>
                  <a:gd name="T1" fmla="*/ 68 h 1728"/>
                  <a:gd name="T2" fmla="*/ 278 w 577"/>
                  <a:gd name="T3" fmla="*/ 834 h 1728"/>
                  <a:gd name="T4" fmla="*/ 0 w 577"/>
                  <a:gd name="T5" fmla="*/ 757 h 1728"/>
                  <a:gd name="T6" fmla="*/ 0 w 577"/>
                  <a:gd name="T7" fmla="*/ 0 h 1728"/>
                  <a:gd name="T8" fmla="*/ 278 w 577"/>
                  <a:gd name="T9" fmla="*/ 6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3"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4"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5"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8"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9" name="Freeform 103"/>
              <p:cNvSpPr>
                <a:spLocks/>
              </p:cNvSpPr>
              <p:nvPr/>
            </p:nvSpPr>
            <p:spPr bwMode="blackWhite">
              <a:xfrm>
                <a:off x="976" y="1164"/>
                <a:ext cx="190" cy="355"/>
              </a:xfrm>
              <a:custGeom>
                <a:avLst/>
                <a:gdLst>
                  <a:gd name="T0" fmla="*/ 0 w 397"/>
                  <a:gd name="T1" fmla="*/ 304 h 733"/>
                  <a:gd name="T2" fmla="*/ 190 w 397"/>
                  <a:gd name="T3" fmla="*/ 355 h 733"/>
                  <a:gd name="T4" fmla="*/ 19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20" name="Freeform 104"/>
              <p:cNvSpPr>
                <a:spLocks/>
              </p:cNvSpPr>
              <p:nvPr/>
            </p:nvSpPr>
            <p:spPr bwMode="blackWhite">
              <a:xfrm>
                <a:off x="956" y="1094"/>
                <a:ext cx="218" cy="618"/>
              </a:xfrm>
              <a:custGeom>
                <a:avLst/>
                <a:gdLst>
                  <a:gd name="T0" fmla="*/ 218 w 453"/>
                  <a:gd name="T1" fmla="*/ 51 h 1278"/>
                  <a:gd name="T2" fmla="*/ 0 w 453"/>
                  <a:gd name="T3" fmla="*/ 0 h 1278"/>
                  <a:gd name="T4" fmla="*/ 0 w 453"/>
                  <a:gd name="T5" fmla="*/ 618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21" name="Freeform 105"/>
              <p:cNvSpPr>
                <a:spLocks/>
              </p:cNvSpPr>
              <p:nvPr/>
            </p:nvSpPr>
            <p:spPr bwMode="blackWhite">
              <a:xfrm>
                <a:off x="970" y="1117"/>
                <a:ext cx="194" cy="352"/>
              </a:xfrm>
              <a:custGeom>
                <a:avLst/>
                <a:gdLst>
                  <a:gd name="T0" fmla="*/ 194 w 402"/>
                  <a:gd name="T1" fmla="*/ 47 h 726"/>
                  <a:gd name="T2" fmla="*/ 0 w 402"/>
                  <a:gd name="T3" fmla="*/ 0 h 726"/>
                  <a:gd name="T4" fmla="*/ 0 w 402"/>
                  <a:gd name="T5" fmla="*/ 352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22"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23"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24"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25" name="Freeform 109"/>
              <p:cNvSpPr>
                <a:spLocks/>
              </p:cNvSpPr>
              <p:nvPr/>
            </p:nvSpPr>
            <p:spPr bwMode="blackWhite">
              <a:xfrm>
                <a:off x="1027" y="1161"/>
                <a:ext cx="74" cy="40"/>
              </a:xfrm>
              <a:custGeom>
                <a:avLst/>
                <a:gdLst>
                  <a:gd name="T0" fmla="*/ 0 w 152"/>
                  <a:gd name="T1" fmla="*/ 0 h 82"/>
                  <a:gd name="T2" fmla="*/ 0 w 152"/>
                  <a:gd name="T3" fmla="*/ 23 h 82"/>
                  <a:gd name="T4" fmla="*/ 74 w 152"/>
                  <a:gd name="T5" fmla="*/ 40 h 82"/>
                  <a:gd name="T6" fmla="*/ 74 w 152"/>
                  <a:gd name="T7" fmla="*/ 16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26"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27" name="Freeform 111"/>
              <p:cNvSpPr>
                <a:spLocks/>
              </p:cNvSpPr>
              <p:nvPr/>
            </p:nvSpPr>
            <p:spPr bwMode="blackWhite">
              <a:xfrm>
                <a:off x="984" y="1304"/>
                <a:ext cx="167" cy="75"/>
              </a:xfrm>
              <a:custGeom>
                <a:avLst/>
                <a:gdLst>
                  <a:gd name="T0" fmla="*/ 0 w 351"/>
                  <a:gd name="T1" fmla="*/ 35 h 183"/>
                  <a:gd name="T2" fmla="*/ 0 w 351"/>
                  <a:gd name="T3" fmla="*/ 0 h 183"/>
                  <a:gd name="T4" fmla="*/ 167 w 351"/>
                  <a:gd name="T5" fmla="*/ 38 h 183"/>
                  <a:gd name="T6" fmla="*/ 167 w 351"/>
                  <a:gd name="T7" fmla="*/ 75 h 183"/>
                  <a:gd name="T8" fmla="*/ 0 w 351"/>
                  <a:gd name="T9" fmla="*/ 35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28" name="Freeform 112"/>
              <p:cNvSpPr>
                <a:spLocks/>
              </p:cNvSpPr>
              <p:nvPr/>
            </p:nvSpPr>
            <p:spPr bwMode="blackWhite">
              <a:xfrm>
                <a:off x="984" y="1397"/>
                <a:ext cx="167" cy="83"/>
              </a:xfrm>
              <a:custGeom>
                <a:avLst/>
                <a:gdLst>
                  <a:gd name="T0" fmla="*/ 0 w 351"/>
                  <a:gd name="T1" fmla="*/ 39 h 182"/>
                  <a:gd name="T2" fmla="*/ 0 w 351"/>
                  <a:gd name="T3" fmla="*/ 0 h 182"/>
                  <a:gd name="T4" fmla="*/ 167 w 351"/>
                  <a:gd name="T5" fmla="*/ 42 h 182"/>
                  <a:gd name="T6" fmla="*/ 167 w 351"/>
                  <a:gd name="T7" fmla="*/ 83 h 182"/>
                  <a:gd name="T8" fmla="*/ 0 w 351"/>
                  <a:gd name="T9" fmla="*/ 39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29" name="Freeform 113"/>
              <p:cNvSpPr>
                <a:spLocks/>
              </p:cNvSpPr>
              <p:nvPr/>
            </p:nvSpPr>
            <p:spPr bwMode="blackWhite">
              <a:xfrm>
                <a:off x="981" y="1220"/>
                <a:ext cx="170" cy="77"/>
              </a:xfrm>
              <a:custGeom>
                <a:avLst/>
                <a:gdLst>
                  <a:gd name="T0" fmla="*/ 0 w 351"/>
                  <a:gd name="T1" fmla="*/ 36 h 182"/>
                  <a:gd name="T2" fmla="*/ 0 w 351"/>
                  <a:gd name="T3" fmla="*/ 0 h 182"/>
                  <a:gd name="T4" fmla="*/ 170 w 351"/>
                  <a:gd name="T5" fmla="*/ 39 h 182"/>
                  <a:gd name="T6" fmla="*/ 170 w 351"/>
                  <a:gd name="T7" fmla="*/ 77 h 182"/>
                  <a:gd name="T8" fmla="*/ 0 w 351"/>
                  <a:gd name="T9" fmla="*/ 3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30"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31"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32"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6" name="Group 213"/>
          <p:cNvGrpSpPr>
            <a:grpSpLocks/>
          </p:cNvGrpSpPr>
          <p:nvPr/>
        </p:nvGrpSpPr>
        <p:grpSpPr bwMode="auto">
          <a:xfrm>
            <a:off x="6423660" y="2283258"/>
            <a:ext cx="513507" cy="551382"/>
            <a:chOff x="838200" y="4495800"/>
            <a:chExt cx="2971800" cy="2057400"/>
          </a:xfrm>
        </p:grpSpPr>
        <p:grpSp>
          <p:nvGrpSpPr>
            <p:cNvPr id="7" name="Group 47"/>
            <p:cNvGrpSpPr>
              <a:grpSpLocks/>
            </p:cNvGrpSpPr>
            <p:nvPr/>
          </p:nvGrpSpPr>
          <p:grpSpPr bwMode="auto">
            <a:xfrm>
              <a:off x="2895600" y="4572000"/>
              <a:ext cx="914400" cy="1981200"/>
              <a:chOff x="2736" y="2880"/>
              <a:chExt cx="576" cy="1248"/>
            </a:xfrm>
          </p:grpSpPr>
          <p:sp>
            <p:nvSpPr>
              <p:cNvPr id="42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9" name="Group 49"/>
              <p:cNvGrpSpPr>
                <a:grpSpLocks/>
              </p:cNvGrpSpPr>
              <p:nvPr/>
            </p:nvGrpSpPr>
            <p:grpSpPr bwMode="auto">
              <a:xfrm>
                <a:off x="2880" y="3360"/>
                <a:ext cx="134" cy="672"/>
                <a:chOff x="2688" y="1872"/>
                <a:chExt cx="96" cy="480"/>
              </a:xfrm>
            </p:grpSpPr>
            <p:sp>
              <p:nvSpPr>
                <p:cNvPr id="42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3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2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33" name="Group 35"/>
            <p:cNvGrpSpPr>
              <a:grpSpLocks/>
            </p:cNvGrpSpPr>
            <p:nvPr/>
          </p:nvGrpSpPr>
          <p:grpSpPr bwMode="auto">
            <a:xfrm>
              <a:off x="838200" y="4495800"/>
              <a:ext cx="2024063" cy="2051050"/>
              <a:chOff x="864" y="672"/>
              <a:chExt cx="1275" cy="1292"/>
            </a:xfrm>
          </p:grpSpPr>
          <p:sp>
            <p:nvSpPr>
              <p:cNvPr id="41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1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1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18"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19"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2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2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22"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23"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2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2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34" name="Group 213"/>
          <p:cNvGrpSpPr>
            <a:grpSpLocks/>
          </p:cNvGrpSpPr>
          <p:nvPr/>
        </p:nvGrpSpPr>
        <p:grpSpPr bwMode="auto">
          <a:xfrm>
            <a:off x="3235533" y="2740458"/>
            <a:ext cx="513507" cy="551382"/>
            <a:chOff x="838200" y="4495800"/>
            <a:chExt cx="2971800" cy="2057400"/>
          </a:xfrm>
        </p:grpSpPr>
        <p:grpSp>
          <p:nvGrpSpPr>
            <p:cNvPr id="35" name="Group 47"/>
            <p:cNvGrpSpPr>
              <a:grpSpLocks/>
            </p:cNvGrpSpPr>
            <p:nvPr/>
          </p:nvGrpSpPr>
          <p:grpSpPr bwMode="auto">
            <a:xfrm>
              <a:off x="2895600" y="4572000"/>
              <a:ext cx="914400" cy="1981200"/>
              <a:chOff x="2736" y="2880"/>
              <a:chExt cx="576" cy="1248"/>
            </a:xfrm>
          </p:grpSpPr>
          <p:sp>
            <p:nvSpPr>
              <p:cNvPr id="445"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36" name="Group 49"/>
              <p:cNvGrpSpPr>
                <a:grpSpLocks/>
              </p:cNvGrpSpPr>
              <p:nvPr/>
            </p:nvGrpSpPr>
            <p:grpSpPr bwMode="auto">
              <a:xfrm>
                <a:off x="2880" y="3360"/>
                <a:ext cx="134" cy="672"/>
                <a:chOff x="2688" y="1872"/>
                <a:chExt cx="96" cy="480"/>
              </a:xfrm>
            </p:grpSpPr>
            <p:sp>
              <p:nvSpPr>
                <p:cNvPr id="448"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49"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47"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37" name="Group 35"/>
            <p:cNvGrpSpPr>
              <a:grpSpLocks/>
            </p:cNvGrpSpPr>
            <p:nvPr/>
          </p:nvGrpSpPr>
          <p:grpSpPr bwMode="auto">
            <a:xfrm>
              <a:off x="838200" y="4495800"/>
              <a:ext cx="2024063" cy="2051050"/>
              <a:chOff x="864" y="672"/>
              <a:chExt cx="1275" cy="1292"/>
            </a:xfrm>
          </p:grpSpPr>
          <p:sp>
            <p:nvSpPr>
              <p:cNvPr id="434"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35"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36"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37"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38"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39"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40"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41"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42"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43"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44"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38" name="Group 213"/>
          <p:cNvGrpSpPr>
            <a:grpSpLocks/>
          </p:cNvGrpSpPr>
          <p:nvPr/>
        </p:nvGrpSpPr>
        <p:grpSpPr bwMode="auto">
          <a:xfrm>
            <a:off x="4229944" y="3060498"/>
            <a:ext cx="513507" cy="551382"/>
            <a:chOff x="838200" y="4495800"/>
            <a:chExt cx="2971800" cy="2057400"/>
          </a:xfrm>
        </p:grpSpPr>
        <p:grpSp>
          <p:nvGrpSpPr>
            <p:cNvPr id="39" name="Group 47"/>
            <p:cNvGrpSpPr>
              <a:grpSpLocks/>
            </p:cNvGrpSpPr>
            <p:nvPr/>
          </p:nvGrpSpPr>
          <p:grpSpPr bwMode="auto">
            <a:xfrm>
              <a:off x="2895600" y="4572000"/>
              <a:ext cx="914400" cy="1981200"/>
              <a:chOff x="2736" y="2880"/>
              <a:chExt cx="576" cy="1248"/>
            </a:xfrm>
          </p:grpSpPr>
          <p:sp>
            <p:nvSpPr>
              <p:cNvPr id="464"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0" name="Group 49"/>
              <p:cNvGrpSpPr>
                <a:grpSpLocks/>
              </p:cNvGrpSpPr>
              <p:nvPr/>
            </p:nvGrpSpPr>
            <p:grpSpPr bwMode="auto">
              <a:xfrm>
                <a:off x="2880" y="3360"/>
                <a:ext cx="134" cy="672"/>
                <a:chOff x="2688" y="1872"/>
                <a:chExt cx="96" cy="480"/>
              </a:xfrm>
            </p:grpSpPr>
            <p:sp>
              <p:nvSpPr>
                <p:cNvPr id="467"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66"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1" name="Group 35"/>
            <p:cNvGrpSpPr>
              <a:grpSpLocks/>
            </p:cNvGrpSpPr>
            <p:nvPr/>
          </p:nvGrpSpPr>
          <p:grpSpPr bwMode="auto">
            <a:xfrm>
              <a:off x="838200" y="4495800"/>
              <a:ext cx="2024063" cy="2051050"/>
              <a:chOff x="864" y="672"/>
              <a:chExt cx="1275" cy="1292"/>
            </a:xfrm>
          </p:grpSpPr>
          <p:sp>
            <p:nvSpPr>
              <p:cNvPr id="453"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54"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55"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56"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57"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58"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59"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6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61"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62"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63"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42" name="Group 213"/>
          <p:cNvGrpSpPr>
            <a:grpSpLocks/>
          </p:cNvGrpSpPr>
          <p:nvPr/>
        </p:nvGrpSpPr>
        <p:grpSpPr bwMode="auto">
          <a:xfrm>
            <a:off x="5394960" y="2923338"/>
            <a:ext cx="513507" cy="551382"/>
            <a:chOff x="838200" y="4495800"/>
            <a:chExt cx="2971800" cy="2057400"/>
          </a:xfrm>
        </p:grpSpPr>
        <p:grpSp>
          <p:nvGrpSpPr>
            <p:cNvPr id="43" name="Group 47"/>
            <p:cNvGrpSpPr>
              <a:grpSpLocks/>
            </p:cNvGrpSpPr>
            <p:nvPr/>
          </p:nvGrpSpPr>
          <p:grpSpPr bwMode="auto">
            <a:xfrm>
              <a:off x="2895600" y="4572000"/>
              <a:ext cx="914400" cy="1981200"/>
              <a:chOff x="2736" y="2880"/>
              <a:chExt cx="576" cy="1248"/>
            </a:xfrm>
          </p:grpSpPr>
          <p:sp>
            <p:nvSpPr>
              <p:cNvPr id="483"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4" name="Group 49"/>
              <p:cNvGrpSpPr>
                <a:grpSpLocks/>
              </p:cNvGrpSpPr>
              <p:nvPr/>
            </p:nvGrpSpPr>
            <p:grpSpPr bwMode="auto">
              <a:xfrm>
                <a:off x="2880" y="3360"/>
                <a:ext cx="134" cy="672"/>
                <a:chOff x="2688" y="1872"/>
                <a:chExt cx="96" cy="480"/>
              </a:xfrm>
            </p:grpSpPr>
            <p:sp>
              <p:nvSpPr>
                <p:cNvPr id="486"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87"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85"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5" name="Group 35"/>
            <p:cNvGrpSpPr>
              <a:grpSpLocks/>
            </p:cNvGrpSpPr>
            <p:nvPr/>
          </p:nvGrpSpPr>
          <p:grpSpPr bwMode="auto">
            <a:xfrm>
              <a:off x="838200" y="4495800"/>
              <a:ext cx="2024063" cy="2051050"/>
              <a:chOff x="864" y="672"/>
              <a:chExt cx="1275" cy="1292"/>
            </a:xfrm>
          </p:grpSpPr>
          <p:sp>
            <p:nvSpPr>
              <p:cNvPr id="472"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73"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74"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75"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76"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77"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78"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79"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80"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81"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82"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pic>
        <p:nvPicPr>
          <p:cNvPr id="488" name="Picture 3" descr="j0398505"/>
          <p:cNvPicPr>
            <a:picLocks noChangeAspect="1" noChangeArrowheads="1"/>
          </p:cNvPicPr>
          <p:nvPr/>
        </p:nvPicPr>
        <p:blipFill>
          <a:blip r:embed="rId2" cstate="print"/>
          <a:srcRect/>
          <a:stretch>
            <a:fillRect/>
          </a:stretch>
        </p:blipFill>
        <p:spPr bwMode="auto">
          <a:xfrm flipH="1">
            <a:off x="2754630" y="2269364"/>
            <a:ext cx="577034" cy="565276"/>
          </a:xfrm>
          <a:prstGeom prst="rect">
            <a:avLst/>
          </a:prstGeom>
          <a:noFill/>
        </p:spPr>
      </p:pic>
      <p:pic>
        <p:nvPicPr>
          <p:cNvPr id="489" name="Picture 3" descr="j0398505"/>
          <p:cNvPicPr>
            <a:picLocks noChangeAspect="1" noChangeArrowheads="1"/>
          </p:cNvPicPr>
          <p:nvPr/>
        </p:nvPicPr>
        <p:blipFill>
          <a:blip r:embed="rId2" cstate="print"/>
          <a:srcRect/>
          <a:stretch>
            <a:fillRect/>
          </a:stretch>
        </p:blipFill>
        <p:spPr bwMode="auto">
          <a:xfrm flipH="1">
            <a:off x="3686356" y="3000884"/>
            <a:ext cx="577034" cy="565276"/>
          </a:xfrm>
          <a:prstGeom prst="rect">
            <a:avLst/>
          </a:prstGeom>
          <a:noFill/>
        </p:spPr>
      </p:pic>
      <p:pic>
        <p:nvPicPr>
          <p:cNvPr id="490" name="Picture 3" descr="j0398505"/>
          <p:cNvPicPr>
            <a:picLocks noChangeAspect="1" noChangeArrowheads="1"/>
          </p:cNvPicPr>
          <p:nvPr/>
        </p:nvPicPr>
        <p:blipFill>
          <a:blip r:embed="rId2" cstate="print"/>
          <a:srcRect/>
          <a:stretch>
            <a:fillRect/>
          </a:stretch>
        </p:blipFill>
        <p:spPr bwMode="auto">
          <a:xfrm flipH="1">
            <a:off x="4817926" y="3000884"/>
            <a:ext cx="577034" cy="565276"/>
          </a:xfrm>
          <a:prstGeom prst="rect">
            <a:avLst/>
          </a:prstGeom>
          <a:noFill/>
        </p:spPr>
      </p:pic>
      <p:pic>
        <p:nvPicPr>
          <p:cNvPr id="491" name="Picture 3" descr="j0398505"/>
          <p:cNvPicPr>
            <a:picLocks noChangeAspect="1" noChangeArrowheads="1"/>
          </p:cNvPicPr>
          <p:nvPr/>
        </p:nvPicPr>
        <p:blipFill>
          <a:blip r:embed="rId2" cstate="print"/>
          <a:srcRect/>
          <a:stretch>
            <a:fillRect/>
          </a:stretch>
        </p:blipFill>
        <p:spPr bwMode="auto">
          <a:xfrm flipH="1">
            <a:off x="5943600" y="2651760"/>
            <a:ext cx="577034" cy="565276"/>
          </a:xfrm>
          <a:prstGeom prst="rect">
            <a:avLst/>
          </a:prstGeom>
          <a:noFill/>
        </p:spPr>
      </p:pic>
      <p:sp>
        <p:nvSpPr>
          <p:cNvPr id="175" name="Oval 174"/>
          <p:cNvSpPr/>
          <p:nvPr/>
        </p:nvSpPr>
        <p:spPr>
          <a:xfrm>
            <a:off x="1417321" y="3987143"/>
            <a:ext cx="2933679" cy="1590699"/>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46086" tIns="23043" rIns="46086" bIns="23043" rtlCol="0" anchor="ctr"/>
          <a:lstStyle/>
          <a:p>
            <a:pPr algn="ctr"/>
            <a:endParaRPr lang="en-US"/>
          </a:p>
        </p:txBody>
      </p:sp>
      <p:grpSp>
        <p:nvGrpSpPr>
          <p:cNvPr id="46" name="Group 213"/>
          <p:cNvGrpSpPr>
            <a:grpSpLocks/>
          </p:cNvGrpSpPr>
          <p:nvPr/>
        </p:nvGrpSpPr>
        <p:grpSpPr bwMode="auto">
          <a:xfrm>
            <a:off x="1451611" y="4420589"/>
            <a:ext cx="614363" cy="604812"/>
            <a:chOff x="838200" y="4495800"/>
            <a:chExt cx="2971800" cy="2057400"/>
          </a:xfrm>
        </p:grpSpPr>
        <p:grpSp>
          <p:nvGrpSpPr>
            <p:cNvPr id="47" name="Group 47"/>
            <p:cNvGrpSpPr>
              <a:grpSpLocks/>
            </p:cNvGrpSpPr>
            <p:nvPr/>
          </p:nvGrpSpPr>
          <p:grpSpPr bwMode="auto">
            <a:xfrm>
              <a:off x="2895600" y="4572000"/>
              <a:ext cx="914400" cy="1981200"/>
              <a:chOff x="2736" y="2880"/>
              <a:chExt cx="576" cy="1248"/>
            </a:xfrm>
          </p:grpSpPr>
          <p:sp>
            <p:nvSpPr>
              <p:cNvPr id="312"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8" name="Group 49"/>
              <p:cNvGrpSpPr>
                <a:grpSpLocks/>
              </p:cNvGrpSpPr>
              <p:nvPr/>
            </p:nvGrpSpPr>
            <p:grpSpPr bwMode="auto">
              <a:xfrm>
                <a:off x="2880" y="3360"/>
                <a:ext cx="134" cy="672"/>
                <a:chOff x="2688" y="1872"/>
                <a:chExt cx="96" cy="480"/>
              </a:xfrm>
            </p:grpSpPr>
            <p:sp>
              <p:nvSpPr>
                <p:cNvPr id="31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16"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1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9" name="Group 35"/>
            <p:cNvGrpSpPr>
              <a:grpSpLocks/>
            </p:cNvGrpSpPr>
            <p:nvPr/>
          </p:nvGrpSpPr>
          <p:grpSpPr bwMode="auto">
            <a:xfrm>
              <a:off x="838200" y="4495800"/>
              <a:ext cx="2024063" cy="2051050"/>
              <a:chOff x="864" y="672"/>
              <a:chExt cx="1275" cy="1292"/>
            </a:xfrm>
          </p:grpSpPr>
          <p:sp>
            <p:nvSpPr>
              <p:cNvPr id="301"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02"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03"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04"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0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0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0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08"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09"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10"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11"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0" name="Group 213"/>
          <p:cNvGrpSpPr>
            <a:grpSpLocks/>
          </p:cNvGrpSpPr>
          <p:nvPr/>
        </p:nvGrpSpPr>
        <p:grpSpPr bwMode="auto">
          <a:xfrm>
            <a:off x="2483168" y="4958752"/>
            <a:ext cx="614363" cy="604812"/>
            <a:chOff x="838200" y="4495800"/>
            <a:chExt cx="2971800" cy="2057400"/>
          </a:xfrm>
        </p:grpSpPr>
        <p:grpSp>
          <p:nvGrpSpPr>
            <p:cNvPr id="51" name="Group 47"/>
            <p:cNvGrpSpPr>
              <a:grpSpLocks/>
            </p:cNvGrpSpPr>
            <p:nvPr/>
          </p:nvGrpSpPr>
          <p:grpSpPr bwMode="auto">
            <a:xfrm>
              <a:off x="2895600" y="4572000"/>
              <a:ext cx="914400" cy="1981200"/>
              <a:chOff x="2736" y="2880"/>
              <a:chExt cx="576" cy="1248"/>
            </a:xfrm>
          </p:grpSpPr>
          <p:sp>
            <p:nvSpPr>
              <p:cNvPr id="331"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52" name="Group 49"/>
              <p:cNvGrpSpPr>
                <a:grpSpLocks/>
              </p:cNvGrpSpPr>
              <p:nvPr/>
            </p:nvGrpSpPr>
            <p:grpSpPr bwMode="auto">
              <a:xfrm>
                <a:off x="2880" y="3360"/>
                <a:ext cx="134" cy="672"/>
                <a:chOff x="2688" y="1872"/>
                <a:chExt cx="96" cy="480"/>
              </a:xfrm>
            </p:grpSpPr>
            <p:sp>
              <p:nvSpPr>
                <p:cNvPr id="334"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35"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33"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53" name="Group 35"/>
            <p:cNvGrpSpPr>
              <a:grpSpLocks/>
            </p:cNvGrpSpPr>
            <p:nvPr/>
          </p:nvGrpSpPr>
          <p:grpSpPr bwMode="auto">
            <a:xfrm>
              <a:off x="838200" y="4495800"/>
              <a:ext cx="2024063" cy="2051050"/>
              <a:chOff x="864" y="672"/>
              <a:chExt cx="1275" cy="1292"/>
            </a:xfrm>
          </p:grpSpPr>
          <p:sp>
            <p:nvSpPr>
              <p:cNvPr id="320"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21"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22"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23"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24"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25"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26"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27"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28"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29"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30"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4" name="Group 213"/>
          <p:cNvGrpSpPr>
            <a:grpSpLocks/>
          </p:cNvGrpSpPr>
          <p:nvPr/>
        </p:nvGrpSpPr>
        <p:grpSpPr bwMode="auto">
          <a:xfrm>
            <a:off x="3611881" y="4424388"/>
            <a:ext cx="614363" cy="604812"/>
            <a:chOff x="838200" y="4495800"/>
            <a:chExt cx="2971800" cy="2057400"/>
          </a:xfrm>
        </p:grpSpPr>
        <p:grpSp>
          <p:nvGrpSpPr>
            <p:cNvPr id="55" name="Group 47"/>
            <p:cNvGrpSpPr>
              <a:grpSpLocks/>
            </p:cNvGrpSpPr>
            <p:nvPr/>
          </p:nvGrpSpPr>
          <p:grpSpPr bwMode="auto">
            <a:xfrm>
              <a:off x="2895600" y="4572000"/>
              <a:ext cx="914400" cy="1981200"/>
              <a:chOff x="2736" y="2880"/>
              <a:chExt cx="576" cy="1248"/>
            </a:xfrm>
          </p:grpSpPr>
          <p:sp>
            <p:nvSpPr>
              <p:cNvPr id="35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56" name="Group 49"/>
              <p:cNvGrpSpPr>
                <a:grpSpLocks/>
              </p:cNvGrpSpPr>
              <p:nvPr/>
            </p:nvGrpSpPr>
            <p:grpSpPr bwMode="auto">
              <a:xfrm>
                <a:off x="2880" y="3360"/>
                <a:ext cx="134" cy="672"/>
                <a:chOff x="2688" y="1872"/>
                <a:chExt cx="96" cy="480"/>
              </a:xfrm>
            </p:grpSpPr>
            <p:sp>
              <p:nvSpPr>
                <p:cNvPr id="35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5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5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57" name="Group 35"/>
            <p:cNvGrpSpPr>
              <a:grpSpLocks/>
            </p:cNvGrpSpPr>
            <p:nvPr/>
          </p:nvGrpSpPr>
          <p:grpSpPr bwMode="auto">
            <a:xfrm>
              <a:off x="838200" y="4495800"/>
              <a:ext cx="2024063" cy="2051050"/>
              <a:chOff x="864" y="672"/>
              <a:chExt cx="1275" cy="1292"/>
            </a:xfrm>
          </p:grpSpPr>
          <p:sp>
            <p:nvSpPr>
              <p:cNvPr id="33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4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4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42"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43"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4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4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46"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47"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4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4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8" name="Group 213"/>
          <p:cNvGrpSpPr>
            <a:grpSpLocks/>
          </p:cNvGrpSpPr>
          <p:nvPr/>
        </p:nvGrpSpPr>
        <p:grpSpPr bwMode="auto">
          <a:xfrm>
            <a:off x="2686051" y="4114800"/>
            <a:ext cx="614363" cy="604812"/>
            <a:chOff x="838200" y="4495800"/>
            <a:chExt cx="2971800" cy="2057400"/>
          </a:xfrm>
        </p:grpSpPr>
        <p:grpSp>
          <p:nvGrpSpPr>
            <p:cNvPr id="59" name="Group 47"/>
            <p:cNvGrpSpPr>
              <a:grpSpLocks/>
            </p:cNvGrpSpPr>
            <p:nvPr/>
          </p:nvGrpSpPr>
          <p:grpSpPr bwMode="auto">
            <a:xfrm>
              <a:off x="2895600" y="4572000"/>
              <a:ext cx="914400" cy="1981200"/>
              <a:chOff x="2736" y="2880"/>
              <a:chExt cx="576" cy="1248"/>
            </a:xfrm>
          </p:grpSpPr>
          <p:sp>
            <p:nvSpPr>
              <p:cNvPr id="36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60" name="Group 49"/>
              <p:cNvGrpSpPr>
                <a:grpSpLocks/>
              </p:cNvGrpSpPr>
              <p:nvPr/>
            </p:nvGrpSpPr>
            <p:grpSpPr bwMode="auto">
              <a:xfrm>
                <a:off x="2880" y="3360"/>
                <a:ext cx="134" cy="672"/>
                <a:chOff x="2688" y="1872"/>
                <a:chExt cx="96" cy="480"/>
              </a:xfrm>
            </p:grpSpPr>
            <p:sp>
              <p:nvSpPr>
                <p:cNvPr id="37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7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7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61" name="Group 35"/>
            <p:cNvGrpSpPr>
              <a:grpSpLocks/>
            </p:cNvGrpSpPr>
            <p:nvPr/>
          </p:nvGrpSpPr>
          <p:grpSpPr bwMode="auto">
            <a:xfrm>
              <a:off x="838200" y="4495800"/>
              <a:ext cx="2024063" cy="2051050"/>
              <a:chOff x="864" y="672"/>
              <a:chExt cx="1275" cy="1292"/>
            </a:xfrm>
          </p:grpSpPr>
          <p:sp>
            <p:nvSpPr>
              <p:cNvPr id="35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5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6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61"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62"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6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6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65"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66"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6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6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2" name="Group 213"/>
          <p:cNvGrpSpPr>
            <a:grpSpLocks/>
          </p:cNvGrpSpPr>
          <p:nvPr/>
        </p:nvGrpSpPr>
        <p:grpSpPr bwMode="auto">
          <a:xfrm>
            <a:off x="3031808" y="4790148"/>
            <a:ext cx="614363" cy="604812"/>
            <a:chOff x="838200" y="4495800"/>
            <a:chExt cx="2971800" cy="2057400"/>
          </a:xfrm>
        </p:grpSpPr>
        <p:grpSp>
          <p:nvGrpSpPr>
            <p:cNvPr id="63" name="Group 47"/>
            <p:cNvGrpSpPr>
              <a:grpSpLocks/>
            </p:cNvGrpSpPr>
            <p:nvPr/>
          </p:nvGrpSpPr>
          <p:grpSpPr bwMode="auto">
            <a:xfrm>
              <a:off x="2895600" y="4572000"/>
              <a:ext cx="914400" cy="1981200"/>
              <a:chOff x="2736" y="2880"/>
              <a:chExt cx="576" cy="1248"/>
            </a:xfrm>
          </p:grpSpPr>
          <p:sp>
            <p:nvSpPr>
              <p:cNvPr id="38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0" name="Group 49"/>
              <p:cNvGrpSpPr>
                <a:grpSpLocks/>
              </p:cNvGrpSpPr>
              <p:nvPr/>
            </p:nvGrpSpPr>
            <p:grpSpPr bwMode="auto">
              <a:xfrm>
                <a:off x="2880" y="3360"/>
                <a:ext cx="134" cy="672"/>
                <a:chOff x="2688" y="1872"/>
                <a:chExt cx="96" cy="480"/>
              </a:xfrm>
            </p:grpSpPr>
            <p:sp>
              <p:nvSpPr>
                <p:cNvPr id="39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9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9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61" name="Group 35"/>
            <p:cNvGrpSpPr>
              <a:grpSpLocks/>
            </p:cNvGrpSpPr>
            <p:nvPr/>
          </p:nvGrpSpPr>
          <p:grpSpPr bwMode="auto">
            <a:xfrm>
              <a:off x="838200" y="4495800"/>
              <a:ext cx="2024063" cy="2051050"/>
              <a:chOff x="864" y="672"/>
              <a:chExt cx="1275" cy="1292"/>
            </a:xfrm>
          </p:grpSpPr>
          <p:sp>
            <p:nvSpPr>
              <p:cNvPr id="37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7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7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80"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81"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8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8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84"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85"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86" name="Freeform 45"/>
              <p:cNvSpPr>
                <a:spLocks/>
              </p:cNvSpPr>
              <p:nvPr/>
            </p:nvSpPr>
            <p:spPr bwMode="auto">
              <a:xfrm>
                <a:off x="1222" y="862"/>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8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62" name="Group 213"/>
          <p:cNvGrpSpPr>
            <a:grpSpLocks/>
          </p:cNvGrpSpPr>
          <p:nvPr/>
        </p:nvGrpSpPr>
        <p:grpSpPr bwMode="auto">
          <a:xfrm>
            <a:off x="1934528" y="4790148"/>
            <a:ext cx="614363" cy="604812"/>
            <a:chOff x="838200" y="4495800"/>
            <a:chExt cx="2971800" cy="2057400"/>
          </a:xfrm>
        </p:grpSpPr>
        <p:grpSp>
          <p:nvGrpSpPr>
            <p:cNvPr id="163" name="Group 47"/>
            <p:cNvGrpSpPr>
              <a:grpSpLocks/>
            </p:cNvGrpSpPr>
            <p:nvPr/>
          </p:nvGrpSpPr>
          <p:grpSpPr bwMode="auto">
            <a:xfrm>
              <a:off x="2895600" y="4572000"/>
              <a:ext cx="914400" cy="1981200"/>
              <a:chOff x="2736" y="2880"/>
              <a:chExt cx="576" cy="1248"/>
            </a:xfrm>
          </p:grpSpPr>
          <p:sp>
            <p:nvSpPr>
              <p:cNvPr id="407"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4" name="Group 49"/>
              <p:cNvGrpSpPr>
                <a:grpSpLocks/>
              </p:cNvGrpSpPr>
              <p:nvPr/>
            </p:nvGrpSpPr>
            <p:grpSpPr bwMode="auto">
              <a:xfrm>
                <a:off x="2880" y="3360"/>
                <a:ext cx="134" cy="672"/>
                <a:chOff x="2688" y="1872"/>
                <a:chExt cx="96" cy="480"/>
              </a:xfrm>
            </p:grpSpPr>
            <p:sp>
              <p:nvSpPr>
                <p:cNvPr id="410"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11"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09"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65" name="Group 35"/>
            <p:cNvGrpSpPr>
              <a:grpSpLocks/>
            </p:cNvGrpSpPr>
            <p:nvPr/>
          </p:nvGrpSpPr>
          <p:grpSpPr bwMode="auto">
            <a:xfrm>
              <a:off x="838200" y="4495800"/>
              <a:ext cx="2024063" cy="2051050"/>
              <a:chOff x="864" y="672"/>
              <a:chExt cx="1275" cy="1292"/>
            </a:xfrm>
          </p:grpSpPr>
          <p:sp>
            <p:nvSpPr>
              <p:cNvPr id="39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9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9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99"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00"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01"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02"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03"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04"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0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0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sp>
        <p:nvSpPr>
          <p:cNvPr id="427" name="TextBox 426"/>
          <p:cNvSpPr txBox="1"/>
          <p:nvPr/>
        </p:nvSpPr>
        <p:spPr>
          <a:xfrm>
            <a:off x="4949190" y="1419666"/>
            <a:ext cx="990962" cy="292757"/>
          </a:xfrm>
          <a:prstGeom prst="rect">
            <a:avLst/>
          </a:prstGeom>
          <a:noFill/>
        </p:spPr>
        <p:txBody>
          <a:bodyPr wrap="square" lIns="46086" tIns="23043" rIns="46086" bIns="23043" rtlCol="0">
            <a:spAutoFit/>
          </a:bodyPr>
          <a:lstStyle/>
          <a:p>
            <a:r>
              <a:rPr lang="en-US" sz="1600" b="1" dirty="0" smtClean="0"/>
              <a:t>MDT  DS</a:t>
            </a:r>
            <a:endParaRPr lang="en-US" sz="1600" b="1" dirty="0"/>
          </a:p>
        </p:txBody>
      </p:sp>
      <p:sp>
        <p:nvSpPr>
          <p:cNvPr id="431" name="TextBox 430"/>
          <p:cNvSpPr txBox="1"/>
          <p:nvPr/>
        </p:nvSpPr>
        <p:spPr>
          <a:xfrm>
            <a:off x="4194811" y="365760"/>
            <a:ext cx="1601326"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smtClean="0"/>
              <a:t>Auckland</a:t>
            </a:r>
          </a:p>
        </p:txBody>
      </p:sp>
      <p:grpSp>
        <p:nvGrpSpPr>
          <p:cNvPr id="166" name="Group 432"/>
          <p:cNvGrpSpPr/>
          <p:nvPr/>
        </p:nvGrpSpPr>
        <p:grpSpPr>
          <a:xfrm>
            <a:off x="4964452" y="3977640"/>
            <a:ext cx="2933679" cy="1590699"/>
            <a:chOff x="3149600" y="6645235"/>
            <a:chExt cx="6519287" cy="2651165"/>
          </a:xfrm>
        </p:grpSpPr>
        <p:sp>
          <p:nvSpPr>
            <p:cNvPr id="446" name="Oval 445"/>
            <p:cNvSpPr/>
            <p:nvPr/>
          </p:nvSpPr>
          <p:spPr>
            <a:xfrm>
              <a:off x="3149600" y="6645235"/>
              <a:ext cx="6519287" cy="2651165"/>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7" name="Group 213"/>
            <p:cNvGrpSpPr>
              <a:grpSpLocks/>
            </p:cNvGrpSpPr>
            <p:nvPr/>
          </p:nvGrpSpPr>
          <p:grpSpPr bwMode="auto">
            <a:xfrm>
              <a:off x="3647227" y="7367649"/>
              <a:ext cx="1365250" cy="1008020"/>
              <a:chOff x="838200" y="4495800"/>
              <a:chExt cx="2971800" cy="2057400"/>
            </a:xfrm>
          </p:grpSpPr>
          <p:grpSp>
            <p:nvGrpSpPr>
              <p:cNvPr id="168" name="Group 47"/>
              <p:cNvGrpSpPr>
                <a:grpSpLocks/>
              </p:cNvGrpSpPr>
              <p:nvPr/>
            </p:nvGrpSpPr>
            <p:grpSpPr bwMode="auto">
              <a:xfrm>
                <a:off x="2895600" y="4572000"/>
                <a:ext cx="914400" cy="1981200"/>
                <a:chOff x="2736" y="2880"/>
                <a:chExt cx="576" cy="1248"/>
              </a:xfrm>
            </p:grpSpPr>
            <p:sp>
              <p:nvSpPr>
                <p:cNvPr id="664"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9" name="Group 49"/>
                <p:cNvGrpSpPr>
                  <a:grpSpLocks/>
                </p:cNvGrpSpPr>
                <p:nvPr/>
              </p:nvGrpSpPr>
              <p:grpSpPr bwMode="auto">
                <a:xfrm>
                  <a:off x="2880" y="3360"/>
                  <a:ext cx="134" cy="672"/>
                  <a:chOff x="2688" y="1872"/>
                  <a:chExt cx="96" cy="480"/>
                </a:xfrm>
              </p:grpSpPr>
              <p:sp>
                <p:nvSpPr>
                  <p:cNvPr id="667"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66"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0" name="Group 35"/>
              <p:cNvGrpSpPr>
                <a:grpSpLocks/>
              </p:cNvGrpSpPr>
              <p:nvPr/>
            </p:nvGrpSpPr>
            <p:grpSpPr bwMode="auto">
              <a:xfrm>
                <a:off x="838200" y="4495800"/>
                <a:ext cx="2024063" cy="2051050"/>
                <a:chOff x="864" y="672"/>
                <a:chExt cx="1275" cy="1292"/>
              </a:xfrm>
            </p:grpSpPr>
            <p:sp>
              <p:nvSpPr>
                <p:cNvPr id="653"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54"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55"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56"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57"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58"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59"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6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61"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62"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63"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71" name="Group 213"/>
            <p:cNvGrpSpPr>
              <a:grpSpLocks/>
            </p:cNvGrpSpPr>
            <p:nvPr/>
          </p:nvGrpSpPr>
          <p:grpSpPr bwMode="auto">
            <a:xfrm>
              <a:off x="5700393" y="8264587"/>
              <a:ext cx="1365250" cy="1008020"/>
              <a:chOff x="838200" y="4495800"/>
              <a:chExt cx="2971800" cy="2057400"/>
            </a:xfrm>
          </p:grpSpPr>
          <p:grpSp>
            <p:nvGrpSpPr>
              <p:cNvPr id="172" name="Group 47"/>
              <p:cNvGrpSpPr>
                <a:grpSpLocks/>
              </p:cNvGrpSpPr>
              <p:nvPr/>
            </p:nvGrpSpPr>
            <p:grpSpPr bwMode="auto">
              <a:xfrm>
                <a:off x="2895600" y="4572000"/>
                <a:ext cx="914400" cy="1981200"/>
                <a:chOff x="2736" y="2880"/>
                <a:chExt cx="576" cy="1248"/>
              </a:xfrm>
            </p:grpSpPr>
            <p:sp>
              <p:nvSpPr>
                <p:cNvPr id="64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73" name="Group 49"/>
                <p:cNvGrpSpPr>
                  <a:grpSpLocks/>
                </p:cNvGrpSpPr>
                <p:nvPr/>
              </p:nvGrpSpPr>
              <p:grpSpPr bwMode="auto">
                <a:xfrm>
                  <a:off x="2880" y="3360"/>
                  <a:ext cx="134" cy="672"/>
                  <a:chOff x="2688" y="1872"/>
                  <a:chExt cx="96" cy="480"/>
                </a:xfrm>
              </p:grpSpPr>
              <p:sp>
                <p:nvSpPr>
                  <p:cNvPr id="64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5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4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4" name="Group 35"/>
              <p:cNvGrpSpPr>
                <a:grpSpLocks/>
              </p:cNvGrpSpPr>
              <p:nvPr/>
            </p:nvGrpSpPr>
            <p:grpSpPr bwMode="auto">
              <a:xfrm>
                <a:off x="838200" y="4495800"/>
                <a:ext cx="2024063" cy="2051050"/>
                <a:chOff x="864" y="672"/>
                <a:chExt cx="1275" cy="1292"/>
              </a:xfrm>
            </p:grpSpPr>
            <p:sp>
              <p:nvSpPr>
                <p:cNvPr id="63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3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3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38"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39"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4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4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42"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43"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4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4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76" name="Group 213"/>
            <p:cNvGrpSpPr>
              <a:grpSpLocks/>
            </p:cNvGrpSpPr>
            <p:nvPr/>
          </p:nvGrpSpPr>
          <p:grpSpPr bwMode="auto">
            <a:xfrm>
              <a:off x="6864560" y="8018523"/>
              <a:ext cx="1365250" cy="1008020"/>
              <a:chOff x="838200" y="4495800"/>
              <a:chExt cx="2971800" cy="2057400"/>
            </a:xfrm>
          </p:grpSpPr>
          <p:grpSp>
            <p:nvGrpSpPr>
              <p:cNvPr id="177" name="Group 47"/>
              <p:cNvGrpSpPr>
                <a:grpSpLocks/>
              </p:cNvGrpSpPr>
              <p:nvPr/>
            </p:nvGrpSpPr>
            <p:grpSpPr bwMode="auto">
              <a:xfrm>
                <a:off x="2895600" y="4572000"/>
                <a:ext cx="914400" cy="1981200"/>
                <a:chOff x="2736" y="2880"/>
                <a:chExt cx="576" cy="1248"/>
              </a:xfrm>
            </p:grpSpPr>
            <p:sp>
              <p:nvSpPr>
                <p:cNvPr id="62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78" name="Group 49"/>
                <p:cNvGrpSpPr>
                  <a:grpSpLocks/>
                </p:cNvGrpSpPr>
                <p:nvPr/>
              </p:nvGrpSpPr>
              <p:grpSpPr bwMode="auto">
                <a:xfrm>
                  <a:off x="2880" y="3360"/>
                  <a:ext cx="134" cy="672"/>
                  <a:chOff x="2688" y="1872"/>
                  <a:chExt cx="96" cy="480"/>
                </a:xfrm>
              </p:grpSpPr>
              <p:sp>
                <p:nvSpPr>
                  <p:cNvPr id="63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3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3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9" name="Group 35"/>
              <p:cNvGrpSpPr>
                <a:grpSpLocks/>
              </p:cNvGrpSpPr>
              <p:nvPr/>
            </p:nvGrpSpPr>
            <p:grpSpPr bwMode="auto">
              <a:xfrm>
                <a:off x="838200" y="4495800"/>
                <a:ext cx="2024063" cy="2051050"/>
                <a:chOff x="864" y="672"/>
                <a:chExt cx="1275" cy="1292"/>
              </a:xfrm>
            </p:grpSpPr>
            <p:sp>
              <p:nvSpPr>
                <p:cNvPr id="61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1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1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20"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21"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2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2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24"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25"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26"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2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0" name="Group 213"/>
            <p:cNvGrpSpPr>
              <a:grpSpLocks/>
            </p:cNvGrpSpPr>
            <p:nvPr/>
          </p:nvGrpSpPr>
          <p:grpSpPr bwMode="auto">
            <a:xfrm>
              <a:off x="7838227" y="7415274"/>
              <a:ext cx="1365250" cy="1008020"/>
              <a:chOff x="838200" y="4495800"/>
              <a:chExt cx="2971800" cy="2057400"/>
            </a:xfrm>
          </p:grpSpPr>
          <p:grpSp>
            <p:nvGrpSpPr>
              <p:cNvPr id="181" name="Group 47"/>
              <p:cNvGrpSpPr>
                <a:grpSpLocks/>
              </p:cNvGrpSpPr>
              <p:nvPr/>
            </p:nvGrpSpPr>
            <p:grpSpPr bwMode="auto">
              <a:xfrm>
                <a:off x="2895600" y="4572000"/>
                <a:ext cx="914400" cy="1981200"/>
                <a:chOff x="2736" y="2880"/>
                <a:chExt cx="576" cy="1248"/>
              </a:xfrm>
            </p:grpSpPr>
            <p:sp>
              <p:nvSpPr>
                <p:cNvPr id="61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82" name="Group 49"/>
                <p:cNvGrpSpPr>
                  <a:grpSpLocks/>
                </p:cNvGrpSpPr>
                <p:nvPr/>
              </p:nvGrpSpPr>
              <p:grpSpPr bwMode="auto">
                <a:xfrm>
                  <a:off x="2880" y="3360"/>
                  <a:ext cx="134" cy="672"/>
                  <a:chOff x="2688" y="1872"/>
                  <a:chExt cx="96" cy="480"/>
                </a:xfrm>
              </p:grpSpPr>
              <p:sp>
                <p:nvSpPr>
                  <p:cNvPr id="61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1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1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83" name="Group 35"/>
              <p:cNvGrpSpPr>
                <a:grpSpLocks/>
              </p:cNvGrpSpPr>
              <p:nvPr/>
            </p:nvGrpSpPr>
            <p:grpSpPr bwMode="auto">
              <a:xfrm>
                <a:off x="838200" y="4495800"/>
                <a:ext cx="2024063" cy="2051050"/>
                <a:chOff x="864" y="672"/>
                <a:chExt cx="1275" cy="1292"/>
              </a:xfrm>
            </p:grpSpPr>
            <p:sp>
              <p:nvSpPr>
                <p:cNvPr id="59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0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0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02"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03"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0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0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06"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07"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0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0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4" name="Group 213"/>
            <p:cNvGrpSpPr>
              <a:grpSpLocks/>
            </p:cNvGrpSpPr>
            <p:nvPr/>
          </p:nvGrpSpPr>
          <p:grpSpPr bwMode="auto">
            <a:xfrm>
              <a:off x="5308809" y="8066150"/>
              <a:ext cx="1365250" cy="1008020"/>
              <a:chOff x="838200" y="4495800"/>
              <a:chExt cx="2971800" cy="2057400"/>
            </a:xfrm>
          </p:grpSpPr>
          <p:grpSp>
            <p:nvGrpSpPr>
              <p:cNvPr id="185" name="Group 47"/>
              <p:cNvGrpSpPr>
                <a:grpSpLocks/>
              </p:cNvGrpSpPr>
              <p:nvPr/>
            </p:nvGrpSpPr>
            <p:grpSpPr bwMode="auto">
              <a:xfrm>
                <a:off x="2895600" y="4572000"/>
                <a:ext cx="914400" cy="1981200"/>
                <a:chOff x="2736" y="2880"/>
                <a:chExt cx="576" cy="1248"/>
              </a:xfrm>
            </p:grpSpPr>
            <p:sp>
              <p:nvSpPr>
                <p:cNvPr id="592"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86" name="Group 49"/>
                <p:cNvGrpSpPr>
                  <a:grpSpLocks/>
                </p:cNvGrpSpPr>
                <p:nvPr/>
              </p:nvGrpSpPr>
              <p:grpSpPr bwMode="auto">
                <a:xfrm>
                  <a:off x="2880" y="3360"/>
                  <a:ext cx="134" cy="672"/>
                  <a:chOff x="2688" y="1872"/>
                  <a:chExt cx="96" cy="480"/>
                </a:xfrm>
              </p:grpSpPr>
              <p:sp>
                <p:nvSpPr>
                  <p:cNvPr id="59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596"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59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87" name="Group 35"/>
              <p:cNvGrpSpPr>
                <a:grpSpLocks/>
              </p:cNvGrpSpPr>
              <p:nvPr/>
            </p:nvGrpSpPr>
            <p:grpSpPr bwMode="auto">
              <a:xfrm>
                <a:off x="838200" y="4495800"/>
                <a:ext cx="2024063" cy="2051050"/>
                <a:chOff x="864" y="672"/>
                <a:chExt cx="1275" cy="1292"/>
              </a:xfrm>
            </p:grpSpPr>
            <p:sp>
              <p:nvSpPr>
                <p:cNvPr id="57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57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583"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584"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58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58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58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588"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589"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590" name="Freeform 45"/>
                <p:cNvSpPr>
                  <a:spLocks/>
                </p:cNvSpPr>
                <p:nvPr/>
              </p:nvSpPr>
              <p:spPr bwMode="auto">
                <a:xfrm>
                  <a:off x="1222" y="862"/>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591"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8" name="Group 213"/>
            <p:cNvGrpSpPr>
              <a:grpSpLocks/>
            </p:cNvGrpSpPr>
            <p:nvPr/>
          </p:nvGrpSpPr>
          <p:grpSpPr bwMode="auto">
            <a:xfrm>
              <a:off x="4250476" y="7867712"/>
              <a:ext cx="1365250" cy="1008020"/>
              <a:chOff x="838200" y="4495800"/>
              <a:chExt cx="2971800" cy="2057400"/>
            </a:xfrm>
          </p:grpSpPr>
          <p:grpSp>
            <p:nvGrpSpPr>
              <p:cNvPr id="189" name="Group 47"/>
              <p:cNvGrpSpPr>
                <a:grpSpLocks/>
              </p:cNvGrpSpPr>
              <p:nvPr/>
            </p:nvGrpSpPr>
            <p:grpSpPr bwMode="auto">
              <a:xfrm>
                <a:off x="2895600" y="4572000"/>
                <a:ext cx="914400" cy="1981200"/>
                <a:chOff x="2736" y="2880"/>
                <a:chExt cx="576" cy="1248"/>
              </a:xfrm>
            </p:grpSpPr>
            <p:sp>
              <p:nvSpPr>
                <p:cNvPr id="54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90" name="Group 49"/>
                <p:cNvGrpSpPr>
                  <a:grpSpLocks/>
                </p:cNvGrpSpPr>
                <p:nvPr/>
              </p:nvGrpSpPr>
              <p:grpSpPr bwMode="auto">
                <a:xfrm>
                  <a:off x="2880" y="3360"/>
                  <a:ext cx="134" cy="672"/>
                  <a:chOff x="2688" y="1872"/>
                  <a:chExt cx="96" cy="480"/>
                </a:xfrm>
              </p:grpSpPr>
              <p:sp>
                <p:nvSpPr>
                  <p:cNvPr id="55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5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55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91" name="Group 35"/>
              <p:cNvGrpSpPr>
                <a:grpSpLocks/>
              </p:cNvGrpSpPr>
              <p:nvPr/>
            </p:nvGrpSpPr>
            <p:grpSpPr bwMode="auto">
              <a:xfrm>
                <a:off x="838200" y="4495800"/>
                <a:ext cx="2024063" cy="2051050"/>
                <a:chOff x="864" y="672"/>
                <a:chExt cx="1275" cy="1292"/>
              </a:xfrm>
            </p:grpSpPr>
            <p:sp>
              <p:nvSpPr>
                <p:cNvPr id="49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9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9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511"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51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51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51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53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534"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53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53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grpSp>
        <p:nvGrpSpPr>
          <p:cNvPr id="288" name="Group 91"/>
          <p:cNvGrpSpPr>
            <a:grpSpLocks/>
          </p:cNvGrpSpPr>
          <p:nvPr/>
        </p:nvGrpSpPr>
        <p:grpSpPr bwMode="auto">
          <a:xfrm>
            <a:off x="6217920" y="3972267"/>
            <a:ext cx="514350" cy="828335"/>
            <a:chOff x="934" y="830"/>
            <a:chExt cx="626" cy="1012"/>
          </a:xfrm>
        </p:grpSpPr>
        <p:sp>
          <p:nvSpPr>
            <p:cNvPr id="670" name="Freeform 92"/>
            <p:cNvSpPr>
              <a:spLocks/>
            </p:cNvSpPr>
            <p:nvPr/>
          </p:nvSpPr>
          <p:spPr bwMode="blackWhite">
            <a:xfrm>
              <a:off x="946" y="1583"/>
              <a:ext cx="604" cy="259"/>
            </a:xfrm>
            <a:custGeom>
              <a:avLst/>
              <a:gdLst>
                <a:gd name="T0" fmla="*/ 0 w 1252"/>
                <a:gd name="T1" fmla="*/ 141 h 536"/>
                <a:gd name="T2" fmla="*/ 0 w 1252"/>
                <a:gd name="T3" fmla="*/ 179 h 536"/>
                <a:gd name="T4" fmla="*/ 274 w 1252"/>
                <a:gd name="T5" fmla="*/ 259 h 536"/>
                <a:gd name="T6" fmla="*/ 604 w 1252"/>
                <a:gd name="T7" fmla="*/ 44 h 536"/>
                <a:gd name="T8" fmla="*/ 604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289" name="Group 93"/>
            <p:cNvGrpSpPr>
              <a:grpSpLocks/>
            </p:cNvGrpSpPr>
            <p:nvPr/>
          </p:nvGrpSpPr>
          <p:grpSpPr bwMode="auto">
            <a:xfrm>
              <a:off x="934" y="830"/>
              <a:ext cx="626" cy="987"/>
              <a:chOff x="934" y="830"/>
              <a:chExt cx="626" cy="987"/>
            </a:xfrm>
          </p:grpSpPr>
          <p:sp>
            <p:nvSpPr>
              <p:cNvPr id="672" name="Freeform 94"/>
              <p:cNvSpPr>
                <a:spLocks/>
              </p:cNvSpPr>
              <p:nvPr/>
            </p:nvSpPr>
            <p:spPr bwMode="blackWhite">
              <a:xfrm>
                <a:off x="936" y="830"/>
                <a:ext cx="623" cy="217"/>
              </a:xfrm>
              <a:custGeom>
                <a:avLst/>
                <a:gdLst>
                  <a:gd name="T0" fmla="*/ 0 w 1291"/>
                  <a:gd name="T1" fmla="*/ 148 h 449"/>
                  <a:gd name="T2" fmla="*/ 278 w 1291"/>
                  <a:gd name="T3" fmla="*/ 217 h 449"/>
                  <a:gd name="T4" fmla="*/ 623 w 1291"/>
                  <a:gd name="T5" fmla="*/ 61 h 449"/>
                  <a:gd name="T6" fmla="*/ 351 w 1291"/>
                  <a:gd name="T7" fmla="*/ 0 h 449"/>
                  <a:gd name="T8" fmla="*/ 0 w 1291"/>
                  <a:gd name="T9" fmla="*/ 148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73" name="Freeform 95"/>
              <p:cNvSpPr>
                <a:spLocks/>
              </p:cNvSpPr>
              <p:nvPr/>
            </p:nvSpPr>
            <p:spPr bwMode="blackWhite">
              <a:xfrm>
                <a:off x="1208" y="890"/>
                <a:ext cx="352" cy="927"/>
              </a:xfrm>
              <a:custGeom>
                <a:avLst/>
                <a:gdLst>
                  <a:gd name="T0" fmla="*/ 0 w 729"/>
                  <a:gd name="T1" fmla="*/ 159 h 1916"/>
                  <a:gd name="T2" fmla="*/ 2 w 729"/>
                  <a:gd name="T3" fmla="*/ 927 h 1916"/>
                  <a:gd name="T4" fmla="*/ 352 w 729"/>
                  <a:gd name="T5" fmla="*/ 704 h 1916"/>
                  <a:gd name="T6" fmla="*/ 352 w 729"/>
                  <a:gd name="T7" fmla="*/ 0 h 1916"/>
                  <a:gd name="T8" fmla="*/ 0 w 729"/>
                  <a:gd name="T9" fmla="*/ 159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74" name="Freeform 96"/>
              <p:cNvSpPr>
                <a:spLocks/>
              </p:cNvSpPr>
              <p:nvPr/>
            </p:nvSpPr>
            <p:spPr bwMode="blackWhite">
              <a:xfrm>
                <a:off x="934" y="978"/>
                <a:ext cx="278" cy="834"/>
              </a:xfrm>
              <a:custGeom>
                <a:avLst/>
                <a:gdLst>
                  <a:gd name="T0" fmla="*/ 278 w 577"/>
                  <a:gd name="T1" fmla="*/ 68 h 1728"/>
                  <a:gd name="T2" fmla="*/ 278 w 577"/>
                  <a:gd name="T3" fmla="*/ 834 h 1728"/>
                  <a:gd name="T4" fmla="*/ 0 w 577"/>
                  <a:gd name="T5" fmla="*/ 757 h 1728"/>
                  <a:gd name="T6" fmla="*/ 0 w 577"/>
                  <a:gd name="T7" fmla="*/ 0 h 1728"/>
                  <a:gd name="T8" fmla="*/ 278 w 577"/>
                  <a:gd name="T9" fmla="*/ 6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75"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76"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77"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78"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79"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80"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81" name="Freeform 103"/>
              <p:cNvSpPr>
                <a:spLocks/>
              </p:cNvSpPr>
              <p:nvPr/>
            </p:nvSpPr>
            <p:spPr bwMode="blackWhite">
              <a:xfrm>
                <a:off x="976" y="1164"/>
                <a:ext cx="190" cy="355"/>
              </a:xfrm>
              <a:custGeom>
                <a:avLst/>
                <a:gdLst>
                  <a:gd name="T0" fmla="*/ 0 w 397"/>
                  <a:gd name="T1" fmla="*/ 304 h 733"/>
                  <a:gd name="T2" fmla="*/ 190 w 397"/>
                  <a:gd name="T3" fmla="*/ 355 h 733"/>
                  <a:gd name="T4" fmla="*/ 19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82" name="Freeform 104"/>
              <p:cNvSpPr>
                <a:spLocks/>
              </p:cNvSpPr>
              <p:nvPr/>
            </p:nvSpPr>
            <p:spPr bwMode="blackWhite">
              <a:xfrm>
                <a:off x="956" y="1094"/>
                <a:ext cx="218" cy="618"/>
              </a:xfrm>
              <a:custGeom>
                <a:avLst/>
                <a:gdLst>
                  <a:gd name="T0" fmla="*/ 218 w 453"/>
                  <a:gd name="T1" fmla="*/ 51 h 1278"/>
                  <a:gd name="T2" fmla="*/ 0 w 453"/>
                  <a:gd name="T3" fmla="*/ 0 h 1278"/>
                  <a:gd name="T4" fmla="*/ 0 w 453"/>
                  <a:gd name="T5" fmla="*/ 618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83" name="Freeform 105"/>
              <p:cNvSpPr>
                <a:spLocks/>
              </p:cNvSpPr>
              <p:nvPr/>
            </p:nvSpPr>
            <p:spPr bwMode="blackWhite">
              <a:xfrm>
                <a:off x="970" y="1117"/>
                <a:ext cx="194" cy="352"/>
              </a:xfrm>
              <a:custGeom>
                <a:avLst/>
                <a:gdLst>
                  <a:gd name="T0" fmla="*/ 194 w 402"/>
                  <a:gd name="T1" fmla="*/ 47 h 726"/>
                  <a:gd name="T2" fmla="*/ 0 w 402"/>
                  <a:gd name="T3" fmla="*/ 0 h 726"/>
                  <a:gd name="T4" fmla="*/ 0 w 402"/>
                  <a:gd name="T5" fmla="*/ 352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84"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85"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86"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87" name="Freeform 109"/>
              <p:cNvSpPr>
                <a:spLocks/>
              </p:cNvSpPr>
              <p:nvPr/>
            </p:nvSpPr>
            <p:spPr bwMode="blackWhite">
              <a:xfrm>
                <a:off x="1027" y="1161"/>
                <a:ext cx="74" cy="40"/>
              </a:xfrm>
              <a:custGeom>
                <a:avLst/>
                <a:gdLst>
                  <a:gd name="T0" fmla="*/ 0 w 152"/>
                  <a:gd name="T1" fmla="*/ 0 h 82"/>
                  <a:gd name="T2" fmla="*/ 0 w 152"/>
                  <a:gd name="T3" fmla="*/ 23 h 82"/>
                  <a:gd name="T4" fmla="*/ 74 w 152"/>
                  <a:gd name="T5" fmla="*/ 40 h 82"/>
                  <a:gd name="T6" fmla="*/ 74 w 152"/>
                  <a:gd name="T7" fmla="*/ 16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88"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89" name="Freeform 111"/>
              <p:cNvSpPr>
                <a:spLocks/>
              </p:cNvSpPr>
              <p:nvPr/>
            </p:nvSpPr>
            <p:spPr bwMode="blackWhite">
              <a:xfrm>
                <a:off x="984" y="1304"/>
                <a:ext cx="167" cy="75"/>
              </a:xfrm>
              <a:custGeom>
                <a:avLst/>
                <a:gdLst>
                  <a:gd name="T0" fmla="*/ 0 w 351"/>
                  <a:gd name="T1" fmla="*/ 35 h 183"/>
                  <a:gd name="T2" fmla="*/ 0 w 351"/>
                  <a:gd name="T3" fmla="*/ 0 h 183"/>
                  <a:gd name="T4" fmla="*/ 167 w 351"/>
                  <a:gd name="T5" fmla="*/ 38 h 183"/>
                  <a:gd name="T6" fmla="*/ 167 w 351"/>
                  <a:gd name="T7" fmla="*/ 75 h 183"/>
                  <a:gd name="T8" fmla="*/ 0 w 351"/>
                  <a:gd name="T9" fmla="*/ 35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690" name="Freeform 112"/>
              <p:cNvSpPr>
                <a:spLocks/>
              </p:cNvSpPr>
              <p:nvPr/>
            </p:nvSpPr>
            <p:spPr bwMode="blackWhite">
              <a:xfrm>
                <a:off x="984" y="1397"/>
                <a:ext cx="167" cy="83"/>
              </a:xfrm>
              <a:custGeom>
                <a:avLst/>
                <a:gdLst>
                  <a:gd name="T0" fmla="*/ 0 w 351"/>
                  <a:gd name="T1" fmla="*/ 39 h 182"/>
                  <a:gd name="T2" fmla="*/ 0 w 351"/>
                  <a:gd name="T3" fmla="*/ 0 h 182"/>
                  <a:gd name="T4" fmla="*/ 167 w 351"/>
                  <a:gd name="T5" fmla="*/ 42 h 182"/>
                  <a:gd name="T6" fmla="*/ 167 w 351"/>
                  <a:gd name="T7" fmla="*/ 83 h 182"/>
                  <a:gd name="T8" fmla="*/ 0 w 351"/>
                  <a:gd name="T9" fmla="*/ 39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91" name="Freeform 113"/>
              <p:cNvSpPr>
                <a:spLocks/>
              </p:cNvSpPr>
              <p:nvPr/>
            </p:nvSpPr>
            <p:spPr bwMode="blackWhite">
              <a:xfrm>
                <a:off x="981" y="1220"/>
                <a:ext cx="170" cy="77"/>
              </a:xfrm>
              <a:custGeom>
                <a:avLst/>
                <a:gdLst>
                  <a:gd name="T0" fmla="*/ 0 w 351"/>
                  <a:gd name="T1" fmla="*/ 36 h 182"/>
                  <a:gd name="T2" fmla="*/ 0 w 351"/>
                  <a:gd name="T3" fmla="*/ 0 h 182"/>
                  <a:gd name="T4" fmla="*/ 170 w 351"/>
                  <a:gd name="T5" fmla="*/ 39 h 182"/>
                  <a:gd name="T6" fmla="*/ 170 w 351"/>
                  <a:gd name="T7" fmla="*/ 77 h 182"/>
                  <a:gd name="T8" fmla="*/ 0 w 351"/>
                  <a:gd name="T9" fmla="*/ 3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92"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93"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94"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95" name="TextBox 694"/>
          <p:cNvSpPr txBox="1"/>
          <p:nvPr/>
        </p:nvSpPr>
        <p:spPr>
          <a:xfrm>
            <a:off x="1965960" y="5663922"/>
            <a:ext cx="1885950"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smtClean="0"/>
              <a:t>Wellington</a:t>
            </a:r>
            <a:endParaRPr lang="en-US" sz="2700" dirty="0"/>
          </a:p>
        </p:txBody>
      </p:sp>
      <p:sp>
        <p:nvSpPr>
          <p:cNvPr id="696" name="TextBox 695"/>
          <p:cNvSpPr txBox="1"/>
          <p:nvPr/>
        </p:nvSpPr>
        <p:spPr>
          <a:xfrm>
            <a:off x="5840730" y="5658564"/>
            <a:ext cx="2043638"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smtClean="0"/>
              <a:t>Christchurch</a:t>
            </a:r>
            <a:endParaRPr lang="en-US" sz="2700" dirty="0"/>
          </a:p>
        </p:txBody>
      </p:sp>
      <p:sp>
        <p:nvSpPr>
          <p:cNvPr id="374" name="TextBox 373"/>
          <p:cNvSpPr txBox="1"/>
          <p:nvPr/>
        </p:nvSpPr>
        <p:spPr>
          <a:xfrm>
            <a:off x="3224396" y="1368562"/>
            <a:ext cx="1851660" cy="908310"/>
          </a:xfrm>
          <a:prstGeom prst="rect">
            <a:avLst/>
          </a:prstGeom>
          <a:noFill/>
        </p:spPr>
        <p:txBody>
          <a:bodyPr wrap="square" lIns="46086" tIns="23043" rIns="46086" bIns="23043" rtlCol="0">
            <a:spAutoFit/>
          </a:bodyPr>
          <a:lstStyle/>
          <a:p>
            <a:r>
              <a:rPr lang="en-US" sz="1400" dirty="0" smtClean="0"/>
              <a:t>OS</a:t>
            </a:r>
          </a:p>
          <a:p>
            <a:r>
              <a:rPr lang="en-US" sz="1400" dirty="0" smtClean="0"/>
              <a:t>Application </a:t>
            </a:r>
          </a:p>
          <a:p>
            <a:r>
              <a:rPr lang="en-US" sz="1400" dirty="0" smtClean="0"/>
              <a:t>Drivers </a:t>
            </a:r>
          </a:p>
          <a:p>
            <a:r>
              <a:rPr lang="en-US" sz="1400" dirty="0" smtClean="0"/>
              <a:t>Task Sequences</a:t>
            </a:r>
            <a:endParaRPr lang="en-US" sz="1400" dirty="0"/>
          </a:p>
        </p:txBody>
      </p:sp>
      <p:cxnSp>
        <p:nvCxnSpPr>
          <p:cNvPr id="375" name="Straight Connector 374"/>
          <p:cNvCxnSpPr/>
          <p:nvPr/>
        </p:nvCxnSpPr>
        <p:spPr bwMode="auto">
          <a:xfrm rot="5400000">
            <a:off x="3251835" y="3674852"/>
            <a:ext cx="411480" cy="171450"/>
          </a:xfrm>
          <a:prstGeom prst="line">
            <a:avLst/>
          </a:prstGeom>
          <a:solidFill>
            <a:schemeClr val="accent1"/>
          </a:solidFill>
          <a:ln w="635000" cap="flat" cmpd="sng" algn="ctr">
            <a:solidFill>
              <a:srgbClr val="0D5F26"/>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6" name="TextBox 375"/>
          <p:cNvSpPr txBox="1"/>
          <p:nvPr/>
        </p:nvSpPr>
        <p:spPr>
          <a:xfrm>
            <a:off x="4091940" y="3703321"/>
            <a:ext cx="1165860" cy="600534"/>
          </a:xfrm>
          <a:prstGeom prst="rect">
            <a:avLst/>
          </a:prstGeom>
          <a:noFill/>
        </p:spPr>
        <p:txBody>
          <a:bodyPr wrap="square" lIns="46086" tIns="23043" rIns="46086" bIns="23043" rtlCol="0">
            <a:spAutoFit/>
          </a:bodyPr>
          <a:lstStyle/>
          <a:p>
            <a:r>
              <a:rPr lang="en-US" dirty="0" smtClean="0">
                <a:solidFill>
                  <a:schemeClr val="bg1"/>
                </a:solidFill>
              </a:rPr>
              <a:t>Good WAN Links</a:t>
            </a:r>
            <a:endParaRPr lang="en-US" dirty="0">
              <a:solidFill>
                <a:schemeClr val="bg1"/>
              </a:solidFill>
            </a:endParaRPr>
          </a:p>
        </p:txBody>
      </p:sp>
      <p:cxnSp>
        <p:nvCxnSpPr>
          <p:cNvPr id="389" name="Straight Connector 388"/>
          <p:cNvCxnSpPr/>
          <p:nvPr/>
        </p:nvCxnSpPr>
        <p:spPr bwMode="auto">
          <a:xfrm rot="16200000" flipV="1">
            <a:off x="5652135" y="3686175"/>
            <a:ext cx="411480" cy="171450"/>
          </a:xfrm>
          <a:prstGeom prst="line">
            <a:avLst/>
          </a:prstGeom>
          <a:solidFill>
            <a:schemeClr val="accent1"/>
          </a:solidFill>
          <a:ln w="635000" cap="flat" cmpd="sng" algn="ctr">
            <a:solidFill>
              <a:srgbClr val="0D5F26"/>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94" name="Straight Arrow Connector 393"/>
          <p:cNvCxnSpPr/>
          <p:nvPr/>
        </p:nvCxnSpPr>
        <p:spPr bwMode="auto">
          <a:xfrm rot="10800000">
            <a:off x="3646170" y="3840480"/>
            <a:ext cx="377190" cy="137160"/>
          </a:xfrm>
          <a:prstGeom prst="straightConnector1">
            <a:avLst/>
          </a:prstGeom>
          <a:solidFill>
            <a:schemeClr val="accent1"/>
          </a:solidFill>
          <a:ln w="5080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08" name="Straight Arrow Connector 407"/>
          <p:cNvCxnSpPr>
            <a:stCxn id="376" idx="3"/>
          </p:cNvCxnSpPr>
          <p:nvPr/>
        </p:nvCxnSpPr>
        <p:spPr bwMode="auto">
          <a:xfrm flipV="1">
            <a:off x="5257800" y="3840483"/>
            <a:ext cx="411480" cy="163107"/>
          </a:xfrm>
          <a:prstGeom prst="straightConnector1">
            <a:avLst/>
          </a:prstGeom>
          <a:solidFill>
            <a:schemeClr val="accent1"/>
          </a:solidFill>
          <a:ln w="5080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74"/>
                                        </p:tgtEl>
                                        <p:attrNameLst>
                                          <p:attrName>style.visibility</p:attrName>
                                        </p:attrNameLst>
                                      </p:cBhvr>
                                      <p:to>
                                        <p:strVal val="visible"/>
                                      </p:to>
                                    </p:set>
                                    <p:animEffect transition="in" filter="dissolve">
                                      <p:cBhvr>
                                        <p:cTn id="7" dur="500"/>
                                        <p:tgtEl>
                                          <p:spTgt spid="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Linked Deployment Shares (LDS)</a:t>
            </a:r>
            <a:endParaRPr lang="en-US" dirty="0"/>
          </a:p>
        </p:txBody>
      </p:sp>
      <p:sp>
        <p:nvSpPr>
          <p:cNvPr id="3" name="Content Placeholder 2"/>
          <p:cNvSpPr>
            <a:spLocks noGrp="1"/>
          </p:cNvSpPr>
          <p:nvPr>
            <p:ph idx="1"/>
          </p:nvPr>
        </p:nvSpPr>
        <p:spPr>
          <a:xfrm>
            <a:off x="389436" y="1447799"/>
            <a:ext cx="8363938" cy="3496342"/>
          </a:xfrm>
        </p:spPr>
        <p:txBody>
          <a:bodyPr/>
          <a:lstStyle/>
          <a:p>
            <a:r>
              <a:rPr lang="en-US" dirty="0" smtClean="0"/>
              <a:t>LDS allows you to copy a subset (or all if you choose) of components to another machine</a:t>
            </a:r>
          </a:p>
          <a:p>
            <a:r>
              <a:rPr lang="en-US" dirty="0" smtClean="0"/>
              <a:t>Even Windows 7 can host a LDS</a:t>
            </a:r>
          </a:p>
          <a:p>
            <a:r>
              <a:rPr lang="en-US" dirty="0" smtClean="0"/>
              <a:t>But, if you host the LDS on a server you can integrate WDS with it</a:t>
            </a:r>
          </a:p>
          <a:p>
            <a:r>
              <a:rPr lang="en-US" dirty="0" smtClean="0"/>
              <a:t>To create a LDS</a:t>
            </a:r>
          </a:p>
          <a:p>
            <a:r>
              <a:rPr lang="en-US" dirty="0" smtClean="0"/>
              <a:t>Begin on the target computer</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The Target Computer</a:t>
            </a:r>
            <a:endParaRPr lang="en-US" dirty="0"/>
          </a:p>
        </p:txBody>
      </p:sp>
      <p:sp>
        <p:nvSpPr>
          <p:cNvPr id="3" name="Content Placeholder 2"/>
          <p:cNvSpPr>
            <a:spLocks noGrp="1"/>
          </p:cNvSpPr>
          <p:nvPr>
            <p:ph idx="1"/>
          </p:nvPr>
        </p:nvSpPr>
        <p:spPr>
          <a:xfrm>
            <a:off x="389436" y="1447799"/>
            <a:ext cx="8363938" cy="4099584"/>
          </a:xfrm>
        </p:spPr>
        <p:txBody>
          <a:bodyPr>
            <a:normAutofit lnSpcReduction="10000"/>
          </a:bodyPr>
          <a:lstStyle/>
          <a:p>
            <a:r>
              <a:rPr lang="en-US" dirty="0" smtClean="0"/>
              <a:t>This is the computer you want to copy the LDS to…</a:t>
            </a:r>
          </a:p>
          <a:p>
            <a:r>
              <a:rPr lang="en-US" dirty="0" smtClean="0"/>
              <a:t>Create a folder</a:t>
            </a:r>
          </a:p>
          <a:p>
            <a:pPr lvl="1"/>
            <a:r>
              <a:rPr lang="en-US" dirty="0" smtClean="0"/>
              <a:t>Ensure there is enough hard drive space</a:t>
            </a:r>
          </a:p>
          <a:p>
            <a:pPr lvl="1"/>
            <a:r>
              <a:rPr lang="en-US" dirty="0" smtClean="0"/>
              <a:t>MDT will not check this for you</a:t>
            </a:r>
          </a:p>
          <a:p>
            <a:r>
              <a:rPr lang="en-US" dirty="0" smtClean="0"/>
              <a:t>Share the folder</a:t>
            </a:r>
          </a:p>
          <a:p>
            <a:endParaRPr lang="en-US" dirty="0" smtClean="0"/>
          </a:p>
          <a:p>
            <a:r>
              <a:rPr lang="en-US" dirty="0" smtClean="0"/>
              <a:t>Now you are ready to create the LDS on the MDT server</a:t>
            </a:r>
          </a:p>
          <a:p>
            <a:pPr>
              <a:buNone/>
            </a:pP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LDS</a:t>
            </a:r>
            <a:endParaRPr lang="en-US" dirty="0"/>
          </a:p>
        </p:txBody>
      </p:sp>
      <p:sp>
        <p:nvSpPr>
          <p:cNvPr id="3" name="Content Placeholder 2"/>
          <p:cNvSpPr>
            <a:spLocks noGrp="1"/>
          </p:cNvSpPr>
          <p:nvPr>
            <p:ph idx="1"/>
          </p:nvPr>
        </p:nvSpPr>
        <p:spPr>
          <a:xfrm>
            <a:off x="389436" y="1447799"/>
            <a:ext cx="8363938" cy="3699474"/>
          </a:xfrm>
        </p:spPr>
        <p:txBody>
          <a:bodyPr/>
          <a:lstStyle/>
          <a:p>
            <a:r>
              <a:rPr lang="en-US" dirty="0" smtClean="0"/>
              <a:t>Create a selection profile containing all the MDT components you would like copied (replicated) to the target computer</a:t>
            </a:r>
          </a:p>
          <a:p>
            <a:r>
              <a:rPr lang="en-US" dirty="0" smtClean="0"/>
              <a:t>Create a new LDS</a:t>
            </a:r>
          </a:p>
          <a:p>
            <a:pPr lvl="1"/>
            <a:r>
              <a:rPr lang="en-US" dirty="0" smtClean="0"/>
              <a:t>Type in the UNC path to where you want the new LDS</a:t>
            </a:r>
          </a:p>
          <a:p>
            <a:pPr lvl="2"/>
            <a:r>
              <a:rPr lang="en-US" dirty="0" smtClean="0"/>
              <a:t>Example </a:t>
            </a:r>
            <a:r>
              <a:rPr lang="en-US" b="1" dirty="0" smtClean="0">
                <a:solidFill>
                  <a:schemeClr val="bg1"/>
                </a:solidFill>
              </a:rPr>
              <a:t>\\server\share</a:t>
            </a:r>
          </a:p>
          <a:p>
            <a:pPr lvl="2"/>
            <a:r>
              <a:rPr lang="en-US" b="1" dirty="0" smtClean="0">
                <a:solidFill>
                  <a:schemeClr val="bg1"/>
                </a:solidFill>
              </a:rPr>
              <a:t>\\2K8\Christchurch\DS</a:t>
            </a:r>
          </a:p>
          <a:p>
            <a:r>
              <a:rPr lang="en-US" dirty="0" smtClean="0"/>
              <a:t>Choose your selection profile</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Create A LDS - Continued</a:t>
            </a:r>
            <a:endParaRPr lang="en-US" dirty="0"/>
          </a:p>
        </p:txBody>
      </p:sp>
      <p:sp>
        <p:nvSpPr>
          <p:cNvPr id="3" name="Content Placeholder 2"/>
          <p:cNvSpPr>
            <a:spLocks noGrp="1"/>
          </p:cNvSpPr>
          <p:nvPr>
            <p:ph idx="1"/>
          </p:nvPr>
        </p:nvSpPr>
        <p:spPr>
          <a:xfrm>
            <a:off x="389436" y="1447799"/>
            <a:ext cx="8363938" cy="4400108"/>
          </a:xfrm>
        </p:spPr>
        <p:txBody>
          <a:bodyPr>
            <a:normAutofit fontScale="92500"/>
          </a:bodyPr>
          <a:lstStyle/>
          <a:p>
            <a:r>
              <a:rPr lang="en-US" dirty="0" smtClean="0"/>
              <a:t>Select one of the options:</a:t>
            </a:r>
          </a:p>
          <a:p>
            <a:pPr lvl="1"/>
            <a:r>
              <a:rPr lang="en-US" dirty="0" smtClean="0"/>
              <a:t>Merge the selected contents into the target deployment share</a:t>
            </a:r>
          </a:p>
          <a:p>
            <a:pPr lvl="1"/>
            <a:r>
              <a:rPr lang="en-US" dirty="0" smtClean="0"/>
              <a:t>OR</a:t>
            </a:r>
          </a:p>
          <a:p>
            <a:pPr lvl="1"/>
            <a:r>
              <a:rPr lang="en-US" dirty="0" smtClean="0"/>
              <a:t>Replace the contents of the target deployment share folders with those selected</a:t>
            </a:r>
          </a:p>
          <a:p>
            <a:r>
              <a:rPr lang="en-US" dirty="0" smtClean="0"/>
              <a:t>Rename the LDS</a:t>
            </a:r>
          </a:p>
          <a:p>
            <a:r>
              <a:rPr lang="en-US" dirty="0" smtClean="0"/>
              <a:t>R-click the LDS and choose Replicate Content</a:t>
            </a:r>
          </a:p>
          <a:p>
            <a:r>
              <a:rPr lang="en-US" dirty="0" smtClean="0"/>
              <a:t>The contents you selected in your selection profile will be copied to the new LDS via </a:t>
            </a:r>
            <a:r>
              <a:rPr lang="en-US" dirty="0" err="1" smtClean="0"/>
              <a:t>ROBOCopy</a:t>
            </a:r>
            <a:endParaRPr lang="en-US" dirty="0" smtClean="0"/>
          </a:p>
          <a:p>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Create a LDS</a:t>
            </a:r>
            <a:endParaRPr lang="en-US" dirty="0"/>
          </a:p>
        </p:txBody>
      </p:sp>
      <p:sp>
        <p:nvSpPr>
          <p:cNvPr id="2" name="Text Placeholder 1"/>
          <p:cNvSpPr>
            <a:spLocks noGrp="1"/>
          </p:cNvSpPr>
          <p:nvPr>
            <p:ph type="body" idx="1"/>
          </p:nvPr>
        </p:nvSpPr>
        <p:spPr/>
        <p:txBody>
          <a:bodyPr/>
          <a:lstStyle/>
          <a:p>
            <a:r>
              <a:rPr lang="en-AU" dirty="0" smtClean="0"/>
              <a:t>DEMO</a:t>
            </a:r>
            <a:endParaRPr lang="en-AU"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You Make Changes</a:t>
            </a:r>
            <a:endParaRPr lang="en-US" dirty="0"/>
          </a:p>
        </p:txBody>
      </p:sp>
      <p:sp>
        <p:nvSpPr>
          <p:cNvPr id="3" name="Content Placeholder 2"/>
          <p:cNvSpPr>
            <a:spLocks noGrp="1"/>
          </p:cNvSpPr>
          <p:nvPr>
            <p:ph idx="1"/>
          </p:nvPr>
        </p:nvSpPr>
        <p:spPr>
          <a:xfrm>
            <a:off x="389436" y="1447799"/>
            <a:ext cx="8363938" cy="3443178"/>
          </a:xfrm>
        </p:spPr>
        <p:txBody>
          <a:bodyPr>
            <a:normAutofit fontScale="85000" lnSpcReduction="20000"/>
          </a:bodyPr>
          <a:lstStyle/>
          <a:p>
            <a:r>
              <a:rPr lang="en-US" dirty="0" smtClean="0"/>
              <a:t>The changes need to be replicated to the target computer</a:t>
            </a:r>
          </a:p>
          <a:p>
            <a:r>
              <a:rPr lang="en-US" dirty="0" smtClean="0"/>
              <a:t>You can either right-click the LDS and choose “Replicate”</a:t>
            </a:r>
          </a:p>
          <a:p>
            <a:pPr lvl="1"/>
            <a:r>
              <a:rPr lang="en-US" dirty="0" smtClean="0"/>
              <a:t>This will replicate EVERYTHING again even things that have not changed</a:t>
            </a:r>
          </a:p>
          <a:p>
            <a:r>
              <a:rPr lang="en-US" dirty="0" smtClean="0"/>
              <a:t>OR</a:t>
            </a:r>
          </a:p>
          <a:p>
            <a:r>
              <a:rPr lang="en-US" dirty="0" smtClean="0"/>
              <a:t>Change the replication technology to use Distributed File System-Replication (DFS-R)</a:t>
            </a:r>
          </a:p>
          <a:p>
            <a:r>
              <a:rPr lang="en-US" dirty="0" smtClean="0"/>
              <a:t>Create a scheduled task that will replicate changes whenever you want them replicated</a:t>
            </a:r>
          </a:p>
          <a:p>
            <a:r>
              <a:rPr lang="en-US" dirty="0" smtClean="0"/>
              <a:t>Only what has changed will be replicated</a:t>
            </a:r>
          </a:p>
          <a:p>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From The Field</a:t>
            </a:r>
            <a:endParaRPr lang="en-US" dirty="0"/>
          </a:p>
        </p:txBody>
      </p:sp>
      <p:sp>
        <p:nvSpPr>
          <p:cNvPr id="3" name="Content Placeholder 2"/>
          <p:cNvSpPr>
            <a:spLocks noGrp="1"/>
          </p:cNvSpPr>
          <p:nvPr>
            <p:ph idx="1"/>
          </p:nvPr>
        </p:nvSpPr>
        <p:spPr>
          <a:xfrm>
            <a:off x="389436" y="1447800"/>
            <a:ext cx="8363938" cy="3243965"/>
          </a:xfrm>
        </p:spPr>
        <p:txBody>
          <a:bodyPr/>
          <a:lstStyle/>
          <a:p>
            <a:r>
              <a:rPr lang="en-US" dirty="0" smtClean="0"/>
              <a:t>LDS set up to use DFS-R</a:t>
            </a:r>
          </a:p>
          <a:p>
            <a:pPr lvl="1"/>
            <a:r>
              <a:rPr lang="en-US" dirty="0" smtClean="0"/>
              <a:t>Replicate the LDS locally on the MDT server and then create  DFS-R</a:t>
            </a:r>
          </a:p>
          <a:p>
            <a:pPr lvl="2"/>
            <a:r>
              <a:rPr lang="en-US" dirty="0" smtClean="0"/>
              <a:t>This sets the default path of the deployment share back to the local MDT server</a:t>
            </a:r>
          </a:p>
          <a:p>
            <a:pPr lvl="3"/>
            <a:r>
              <a:rPr lang="en-US" dirty="0" smtClean="0"/>
              <a:t>NOT the LDS</a:t>
            </a:r>
          </a:p>
          <a:p>
            <a:pPr lvl="1"/>
            <a:r>
              <a:rPr lang="en-US" dirty="0" smtClean="0"/>
              <a:t>Scheduled task to run the </a:t>
            </a:r>
            <a:r>
              <a:rPr lang="en-US" dirty="0" err="1" smtClean="0"/>
              <a:t>powershell</a:t>
            </a:r>
            <a:r>
              <a:rPr lang="en-US" dirty="0" smtClean="0"/>
              <a:t> command will always use the default path of the LDS</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Replicate LDS</a:t>
            </a:r>
            <a:endParaRPr lang="en-US" dirty="0"/>
          </a:p>
        </p:txBody>
      </p:sp>
      <p:sp>
        <p:nvSpPr>
          <p:cNvPr id="2" name="Text Placeholder 1"/>
          <p:cNvSpPr>
            <a:spLocks noGrp="1"/>
          </p:cNvSpPr>
          <p:nvPr>
            <p:ph type="body" idx="1"/>
          </p:nvPr>
        </p:nvSpPr>
        <p:spPr/>
        <p:txBody>
          <a:bodyPr/>
          <a:lstStyle/>
          <a:p>
            <a:r>
              <a:rPr lang="en-AU" dirty="0" smtClean="0"/>
              <a:t>DEMO</a:t>
            </a:r>
            <a:endParaRPr lang="en-AU"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388800" y="1422001"/>
            <a:ext cx="8382000" cy="2609945"/>
          </a:xfrm>
        </p:spPr>
        <p:txBody>
          <a:bodyPr/>
          <a:lstStyle/>
          <a:p>
            <a:pPr eaLnBrk="1" hangingPunct="1"/>
            <a:r>
              <a:rPr lang="en-US" dirty="0" smtClean="0"/>
              <a:t>I’ve been in the IT industry since 1982</a:t>
            </a:r>
          </a:p>
          <a:p>
            <a:pPr eaLnBrk="1" hangingPunct="1"/>
            <a:r>
              <a:rPr lang="en-US" dirty="0" smtClean="0"/>
              <a:t>US Navy for 7 years</a:t>
            </a:r>
          </a:p>
          <a:p>
            <a:pPr eaLnBrk="1" hangingPunct="1"/>
            <a:r>
              <a:rPr lang="en-US" dirty="0" smtClean="0"/>
              <a:t>Setup and Deployment MVP</a:t>
            </a:r>
          </a:p>
          <a:p>
            <a:pPr eaLnBrk="1" hangingPunct="1"/>
            <a:r>
              <a:rPr lang="en-US" dirty="0" smtClean="0"/>
              <a:t>Desktop Deployment Product Specialist (DDPS)</a:t>
            </a:r>
          </a:p>
          <a:p>
            <a:pPr eaLnBrk="1" hangingPunct="1">
              <a:buNone/>
            </a:pPr>
            <a:endParaRPr lang="en-US" dirty="0" smtClean="0"/>
          </a:p>
        </p:txBody>
      </p:sp>
      <p:sp>
        <p:nvSpPr>
          <p:cNvPr id="4098" name="Rectangle 2"/>
          <p:cNvSpPr>
            <a:spLocks noGrp="1" noChangeArrowheads="1"/>
          </p:cNvSpPr>
          <p:nvPr>
            <p:ph type="title"/>
          </p:nvPr>
        </p:nvSpPr>
        <p:spPr/>
        <p:txBody>
          <a:bodyPr/>
          <a:lstStyle/>
          <a:p>
            <a:pPr eaLnBrk="1" hangingPunct="1">
              <a:defRPr/>
            </a:pPr>
            <a:r>
              <a:rPr lang="en-US" smtClean="0"/>
              <a:t>Rhonda Layfield</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Deploy OSs From a UFD</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1752" y="76200"/>
            <a:ext cx="3127248" cy="655934"/>
          </a:xfrm>
          <a:prstGeom prst="rect">
            <a:avLst/>
          </a:prstGeom>
        </p:spPr>
        <p:txBody>
          <a:bodyPr lIns="46086" tIns="23043" rIns="46086" bIns="23043"/>
          <a:lstStyle/>
          <a:p>
            <a:pPr algn="l"/>
            <a:r>
              <a:rPr lang="en-US" dirty="0" smtClean="0"/>
              <a:t>Branch Offices</a:t>
            </a:r>
            <a:endParaRPr lang="en-US" dirty="0"/>
          </a:p>
        </p:txBody>
      </p:sp>
      <p:sp>
        <p:nvSpPr>
          <p:cNvPr id="5" name="Oval 4"/>
          <p:cNvSpPr/>
          <p:nvPr/>
        </p:nvSpPr>
        <p:spPr>
          <a:xfrm>
            <a:off x="2514600" y="971521"/>
            <a:ext cx="4526280" cy="2686081"/>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46086" tIns="23043" rIns="46086" bIns="23043" rtlCol="0" anchor="ctr"/>
          <a:lstStyle/>
          <a:p>
            <a:pPr algn="ctr"/>
            <a:endParaRPr lang="en-US"/>
          </a:p>
        </p:txBody>
      </p:sp>
      <p:grpSp>
        <p:nvGrpSpPr>
          <p:cNvPr id="2" name="Group 91"/>
          <p:cNvGrpSpPr>
            <a:grpSpLocks/>
          </p:cNvGrpSpPr>
          <p:nvPr/>
        </p:nvGrpSpPr>
        <p:grpSpPr bwMode="auto">
          <a:xfrm>
            <a:off x="4331970" y="1188720"/>
            <a:ext cx="857250" cy="1325880"/>
            <a:chOff x="934" y="830"/>
            <a:chExt cx="626" cy="1012"/>
          </a:xfrm>
        </p:grpSpPr>
        <p:sp>
          <p:nvSpPr>
            <p:cNvPr id="8" name="Freeform 92"/>
            <p:cNvSpPr>
              <a:spLocks/>
            </p:cNvSpPr>
            <p:nvPr/>
          </p:nvSpPr>
          <p:spPr bwMode="blackWhite">
            <a:xfrm>
              <a:off x="946" y="1583"/>
              <a:ext cx="604" cy="259"/>
            </a:xfrm>
            <a:custGeom>
              <a:avLst/>
              <a:gdLst>
                <a:gd name="T0" fmla="*/ 0 w 1252"/>
                <a:gd name="T1" fmla="*/ 141 h 536"/>
                <a:gd name="T2" fmla="*/ 0 w 1252"/>
                <a:gd name="T3" fmla="*/ 179 h 536"/>
                <a:gd name="T4" fmla="*/ 274 w 1252"/>
                <a:gd name="T5" fmla="*/ 259 h 536"/>
                <a:gd name="T6" fmla="*/ 604 w 1252"/>
                <a:gd name="T7" fmla="*/ 44 h 536"/>
                <a:gd name="T8" fmla="*/ 604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4" name="Group 93"/>
            <p:cNvGrpSpPr>
              <a:grpSpLocks/>
            </p:cNvGrpSpPr>
            <p:nvPr/>
          </p:nvGrpSpPr>
          <p:grpSpPr bwMode="auto">
            <a:xfrm>
              <a:off x="934" y="830"/>
              <a:ext cx="626" cy="987"/>
              <a:chOff x="934" y="830"/>
              <a:chExt cx="626" cy="987"/>
            </a:xfrm>
          </p:grpSpPr>
          <p:sp>
            <p:nvSpPr>
              <p:cNvPr id="10" name="Freeform 94"/>
              <p:cNvSpPr>
                <a:spLocks/>
              </p:cNvSpPr>
              <p:nvPr/>
            </p:nvSpPr>
            <p:spPr bwMode="blackWhite">
              <a:xfrm>
                <a:off x="936" y="830"/>
                <a:ext cx="623" cy="217"/>
              </a:xfrm>
              <a:custGeom>
                <a:avLst/>
                <a:gdLst>
                  <a:gd name="T0" fmla="*/ 0 w 1291"/>
                  <a:gd name="T1" fmla="*/ 148 h 449"/>
                  <a:gd name="T2" fmla="*/ 278 w 1291"/>
                  <a:gd name="T3" fmla="*/ 217 h 449"/>
                  <a:gd name="T4" fmla="*/ 623 w 1291"/>
                  <a:gd name="T5" fmla="*/ 61 h 449"/>
                  <a:gd name="T6" fmla="*/ 351 w 1291"/>
                  <a:gd name="T7" fmla="*/ 0 h 449"/>
                  <a:gd name="T8" fmla="*/ 0 w 1291"/>
                  <a:gd name="T9" fmla="*/ 148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1" name="Freeform 95"/>
              <p:cNvSpPr>
                <a:spLocks/>
              </p:cNvSpPr>
              <p:nvPr/>
            </p:nvSpPr>
            <p:spPr bwMode="blackWhite">
              <a:xfrm>
                <a:off x="1208" y="890"/>
                <a:ext cx="352" cy="927"/>
              </a:xfrm>
              <a:custGeom>
                <a:avLst/>
                <a:gdLst>
                  <a:gd name="T0" fmla="*/ 0 w 729"/>
                  <a:gd name="T1" fmla="*/ 159 h 1916"/>
                  <a:gd name="T2" fmla="*/ 2 w 729"/>
                  <a:gd name="T3" fmla="*/ 927 h 1916"/>
                  <a:gd name="T4" fmla="*/ 352 w 729"/>
                  <a:gd name="T5" fmla="*/ 704 h 1916"/>
                  <a:gd name="T6" fmla="*/ 352 w 729"/>
                  <a:gd name="T7" fmla="*/ 0 h 1916"/>
                  <a:gd name="T8" fmla="*/ 0 w 729"/>
                  <a:gd name="T9" fmla="*/ 159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2" name="Freeform 96"/>
              <p:cNvSpPr>
                <a:spLocks/>
              </p:cNvSpPr>
              <p:nvPr/>
            </p:nvSpPr>
            <p:spPr bwMode="blackWhite">
              <a:xfrm>
                <a:off x="934" y="978"/>
                <a:ext cx="278" cy="834"/>
              </a:xfrm>
              <a:custGeom>
                <a:avLst/>
                <a:gdLst>
                  <a:gd name="T0" fmla="*/ 278 w 577"/>
                  <a:gd name="T1" fmla="*/ 68 h 1728"/>
                  <a:gd name="T2" fmla="*/ 278 w 577"/>
                  <a:gd name="T3" fmla="*/ 834 h 1728"/>
                  <a:gd name="T4" fmla="*/ 0 w 577"/>
                  <a:gd name="T5" fmla="*/ 757 h 1728"/>
                  <a:gd name="T6" fmla="*/ 0 w 577"/>
                  <a:gd name="T7" fmla="*/ 0 h 1728"/>
                  <a:gd name="T8" fmla="*/ 278 w 577"/>
                  <a:gd name="T9" fmla="*/ 6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3"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4"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5"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6"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7"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8"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9" name="Freeform 103"/>
              <p:cNvSpPr>
                <a:spLocks/>
              </p:cNvSpPr>
              <p:nvPr/>
            </p:nvSpPr>
            <p:spPr bwMode="blackWhite">
              <a:xfrm>
                <a:off x="976" y="1164"/>
                <a:ext cx="190" cy="355"/>
              </a:xfrm>
              <a:custGeom>
                <a:avLst/>
                <a:gdLst>
                  <a:gd name="T0" fmla="*/ 0 w 397"/>
                  <a:gd name="T1" fmla="*/ 304 h 733"/>
                  <a:gd name="T2" fmla="*/ 190 w 397"/>
                  <a:gd name="T3" fmla="*/ 355 h 733"/>
                  <a:gd name="T4" fmla="*/ 19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20" name="Freeform 104"/>
              <p:cNvSpPr>
                <a:spLocks/>
              </p:cNvSpPr>
              <p:nvPr/>
            </p:nvSpPr>
            <p:spPr bwMode="blackWhite">
              <a:xfrm>
                <a:off x="956" y="1094"/>
                <a:ext cx="218" cy="618"/>
              </a:xfrm>
              <a:custGeom>
                <a:avLst/>
                <a:gdLst>
                  <a:gd name="T0" fmla="*/ 218 w 453"/>
                  <a:gd name="T1" fmla="*/ 51 h 1278"/>
                  <a:gd name="T2" fmla="*/ 0 w 453"/>
                  <a:gd name="T3" fmla="*/ 0 h 1278"/>
                  <a:gd name="T4" fmla="*/ 0 w 453"/>
                  <a:gd name="T5" fmla="*/ 618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21" name="Freeform 105"/>
              <p:cNvSpPr>
                <a:spLocks/>
              </p:cNvSpPr>
              <p:nvPr/>
            </p:nvSpPr>
            <p:spPr bwMode="blackWhite">
              <a:xfrm>
                <a:off x="970" y="1117"/>
                <a:ext cx="194" cy="352"/>
              </a:xfrm>
              <a:custGeom>
                <a:avLst/>
                <a:gdLst>
                  <a:gd name="T0" fmla="*/ 194 w 402"/>
                  <a:gd name="T1" fmla="*/ 47 h 726"/>
                  <a:gd name="T2" fmla="*/ 0 w 402"/>
                  <a:gd name="T3" fmla="*/ 0 h 726"/>
                  <a:gd name="T4" fmla="*/ 0 w 402"/>
                  <a:gd name="T5" fmla="*/ 352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22"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23"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24"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25" name="Freeform 109"/>
              <p:cNvSpPr>
                <a:spLocks/>
              </p:cNvSpPr>
              <p:nvPr/>
            </p:nvSpPr>
            <p:spPr bwMode="blackWhite">
              <a:xfrm>
                <a:off x="1027" y="1161"/>
                <a:ext cx="74" cy="40"/>
              </a:xfrm>
              <a:custGeom>
                <a:avLst/>
                <a:gdLst>
                  <a:gd name="T0" fmla="*/ 0 w 152"/>
                  <a:gd name="T1" fmla="*/ 0 h 82"/>
                  <a:gd name="T2" fmla="*/ 0 w 152"/>
                  <a:gd name="T3" fmla="*/ 23 h 82"/>
                  <a:gd name="T4" fmla="*/ 74 w 152"/>
                  <a:gd name="T5" fmla="*/ 40 h 82"/>
                  <a:gd name="T6" fmla="*/ 74 w 152"/>
                  <a:gd name="T7" fmla="*/ 16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26"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27" name="Freeform 111"/>
              <p:cNvSpPr>
                <a:spLocks/>
              </p:cNvSpPr>
              <p:nvPr/>
            </p:nvSpPr>
            <p:spPr bwMode="blackWhite">
              <a:xfrm>
                <a:off x="984" y="1304"/>
                <a:ext cx="167" cy="75"/>
              </a:xfrm>
              <a:custGeom>
                <a:avLst/>
                <a:gdLst>
                  <a:gd name="T0" fmla="*/ 0 w 351"/>
                  <a:gd name="T1" fmla="*/ 35 h 183"/>
                  <a:gd name="T2" fmla="*/ 0 w 351"/>
                  <a:gd name="T3" fmla="*/ 0 h 183"/>
                  <a:gd name="T4" fmla="*/ 167 w 351"/>
                  <a:gd name="T5" fmla="*/ 38 h 183"/>
                  <a:gd name="T6" fmla="*/ 167 w 351"/>
                  <a:gd name="T7" fmla="*/ 75 h 183"/>
                  <a:gd name="T8" fmla="*/ 0 w 351"/>
                  <a:gd name="T9" fmla="*/ 35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28" name="Freeform 112"/>
              <p:cNvSpPr>
                <a:spLocks/>
              </p:cNvSpPr>
              <p:nvPr/>
            </p:nvSpPr>
            <p:spPr bwMode="blackWhite">
              <a:xfrm>
                <a:off x="984" y="1397"/>
                <a:ext cx="167" cy="83"/>
              </a:xfrm>
              <a:custGeom>
                <a:avLst/>
                <a:gdLst>
                  <a:gd name="T0" fmla="*/ 0 w 351"/>
                  <a:gd name="T1" fmla="*/ 39 h 182"/>
                  <a:gd name="T2" fmla="*/ 0 w 351"/>
                  <a:gd name="T3" fmla="*/ 0 h 182"/>
                  <a:gd name="T4" fmla="*/ 167 w 351"/>
                  <a:gd name="T5" fmla="*/ 42 h 182"/>
                  <a:gd name="T6" fmla="*/ 167 w 351"/>
                  <a:gd name="T7" fmla="*/ 83 h 182"/>
                  <a:gd name="T8" fmla="*/ 0 w 351"/>
                  <a:gd name="T9" fmla="*/ 39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29" name="Freeform 113"/>
              <p:cNvSpPr>
                <a:spLocks/>
              </p:cNvSpPr>
              <p:nvPr/>
            </p:nvSpPr>
            <p:spPr bwMode="blackWhite">
              <a:xfrm>
                <a:off x="981" y="1220"/>
                <a:ext cx="170" cy="77"/>
              </a:xfrm>
              <a:custGeom>
                <a:avLst/>
                <a:gdLst>
                  <a:gd name="T0" fmla="*/ 0 w 351"/>
                  <a:gd name="T1" fmla="*/ 36 h 182"/>
                  <a:gd name="T2" fmla="*/ 0 w 351"/>
                  <a:gd name="T3" fmla="*/ 0 h 182"/>
                  <a:gd name="T4" fmla="*/ 170 w 351"/>
                  <a:gd name="T5" fmla="*/ 39 h 182"/>
                  <a:gd name="T6" fmla="*/ 170 w 351"/>
                  <a:gd name="T7" fmla="*/ 77 h 182"/>
                  <a:gd name="T8" fmla="*/ 0 w 351"/>
                  <a:gd name="T9" fmla="*/ 3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30"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31"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32"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grpSp>
        <p:nvGrpSpPr>
          <p:cNvPr id="6" name="Group 213"/>
          <p:cNvGrpSpPr>
            <a:grpSpLocks/>
          </p:cNvGrpSpPr>
          <p:nvPr/>
        </p:nvGrpSpPr>
        <p:grpSpPr bwMode="auto">
          <a:xfrm>
            <a:off x="6423660" y="2283258"/>
            <a:ext cx="513507" cy="551382"/>
            <a:chOff x="838200" y="4495800"/>
            <a:chExt cx="2971800" cy="2057400"/>
          </a:xfrm>
        </p:grpSpPr>
        <p:grpSp>
          <p:nvGrpSpPr>
            <p:cNvPr id="7" name="Group 47"/>
            <p:cNvGrpSpPr>
              <a:grpSpLocks/>
            </p:cNvGrpSpPr>
            <p:nvPr/>
          </p:nvGrpSpPr>
          <p:grpSpPr bwMode="auto">
            <a:xfrm>
              <a:off x="2895600" y="4572000"/>
              <a:ext cx="914400" cy="1981200"/>
              <a:chOff x="2736" y="2880"/>
              <a:chExt cx="576" cy="1248"/>
            </a:xfrm>
          </p:grpSpPr>
          <p:sp>
            <p:nvSpPr>
              <p:cNvPr id="42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9" name="Group 49"/>
              <p:cNvGrpSpPr>
                <a:grpSpLocks/>
              </p:cNvGrpSpPr>
              <p:nvPr/>
            </p:nvGrpSpPr>
            <p:grpSpPr bwMode="auto">
              <a:xfrm>
                <a:off x="2880" y="3360"/>
                <a:ext cx="134" cy="672"/>
                <a:chOff x="2688" y="1872"/>
                <a:chExt cx="96" cy="480"/>
              </a:xfrm>
            </p:grpSpPr>
            <p:sp>
              <p:nvSpPr>
                <p:cNvPr id="42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3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2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33" name="Group 35"/>
            <p:cNvGrpSpPr>
              <a:grpSpLocks/>
            </p:cNvGrpSpPr>
            <p:nvPr/>
          </p:nvGrpSpPr>
          <p:grpSpPr bwMode="auto">
            <a:xfrm>
              <a:off x="838200" y="4495800"/>
              <a:ext cx="2024063" cy="2051050"/>
              <a:chOff x="864" y="672"/>
              <a:chExt cx="1275" cy="1292"/>
            </a:xfrm>
          </p:grpSpPr>
          <p:sp>
            <p:nvSpPr>
              <p:cNvPr id="41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1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1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18"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19"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2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2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22"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23"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2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2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34" name="Group 213"/>
          <p:cNvGrpSpPr>
            <a:grpSpLocks/>
          </p:cNvGrpSpPr>
          <p:nvPr/>
        </p:nvGrpSpPr>
        <p:grpSpPr bwMode="auto">
          <a:xfrm>
            <a:off x="3235533" y="2740458"/>
            <a:ext cx="513507" cy="551382"/>
            <a:chOff x="838200" y="4495800"/>
            <a:chExt cx="2971800" cy="2057400"/>
          </a:xfrm>
        </p:grpSpPr>
        <p:grpSp>
          <p:nvGrpSpPr>
            <p:cNvPr id="35" name="Group 47"/>
            <p:cNvGrpSpPr>
              <a:grpSpLocks/>
            </p:cNvGrpSpPr>
            <p:nvPr/>
          </p:nvGrpSpPr>
          <p:grpSpPr bwMode="auto">
            <a:xfrm>
              <a:off x="2895600" y="4572000"/>
              <a:ext cx="914400" cy="1981200"/>
              <a:chOff x="2736" y="2880"/>
              <a:chExt cx="576" cy="1248"/>
            </a:xfrm>
          </p:grpSpPr>
          <p:sp>
            <p:nvSpPr>
              <p:cNvPr id="445"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36" name="Group 49"/>
              <p:cNvGrpSpPr>
                <a:grpSpLocks/>
              </p:cNvGrpSpPr>
              <p:nvPr/>
            </p:nvGrpSpPr>
            <p:grpSpPr bwMode="auto">
              <a:xfrm>
                <a:off x="2880" y="3360"/>
                <a:ext cx="134" cy="672"/>
                <a:chOff x="2688" y="1872"/>
                <a:chExt cx="96" cy="480"/>
              </a:xfrm>
            </p:grpSpPr>
            <p:sp>
              <p:nvSpPr>
                <p:cNvPr id="448"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49"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47"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37" name="Group 35"/>
            <p:cNvGrpSpPr>
              <a:grpSpLocks/>
            </p:cNvGrpSpPr>
            <p:nvPr/>
          </p:nvGrpSpPr>
          <p:grpSpPr bwMode="auto">
            <a:xfrm>
              <a:off x="838200" y="4495800"/>
              <a:ext cx="2024063" cy="2051050"/>
              <a:chOff x="864" y="672"/>
              <a:chExt cx="1275" cy="1292"/>
            </a:xfrm>
          </p:grpSpPr>
          <p:sp>
            <p:nvSpPr>
              <p:cNvPr id="434"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35"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36"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37"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38"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39"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40"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41"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42"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43"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44"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38" name="Group 213"/>
          <p:cNvGrpSpPr>
            <a:grpSpLocks/>
          </p:cNvGrpSpPr>
          <p:nvPr/>
        </p:nvGrpSpPr>
        <p:grpSpPr bwMode="auto">
          <a:xfrm>
            <a:off x="4229944" y="3060498"/>
            <a:ext cx="513507" cy="551382"/>
            <a:chOff x="838200" y="4495800"/>
            <a:chExt cx="2971800" cy="2057400"/>
          </a:xfrm>
        </p:grpSpPr>
        <p:grpSp>
          <p:nvGrpSpPr>
            <p:cNvPr id="39" name="Group 47"/>
            <p:cNvGrpSpPr>
              <a:grpSpLocks/>
            </p:cNvGrpSpPr>
            <p:nvPr/>
          </p:nvGrpSpPr>
          <p:grpSpPr bwMode="auto">
            <a:xfrm>
              <a:off x="2895600" y="4572000"/>
              <a:ext cx="914400" cy="1981200"/>
              <a:chOff x="2736" y="2880"/>
              <a:chExt cx="576" cy="1248"/>
            </a:xfrm>
          </p:grpSpPr>
          <p:sp>
            <p:nvSpPr>
              <p:cNvPr id="464"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0" name="Group 49"/>
              <p:cNvGrpSpPr>
                <a:grpSpLocks/>
              </p:cNvGrpSpPr>
              <p:nvPr/>
            </p:nvGrpSpPr>
            <p:grpSpPr bwMode="auto">
              <a:xfrm>
                <a:off x="2880" y="3360"/>
                <a:ext cx="134" cy="672"/>
                <a:chOff x="2688" y="1872"/>
                <a:chExt cx="96" cy="480"/>
              </a:xfrm>
            </p:grpSpPr>
            <p:sp>
              <p:nvSpPr>
                <p:cNvPr id="467"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66"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1" name="Group 35"/>
            <p:cNvGrpSpPr>
              <a:grpSpLocks/>
            </p:cNvGrpSpPr>
            <p:nvPr/>
          </p:nvGrpSpPr>
          <p:grpSpPr bwMode="auto">
            <a:xfrm>
              <a:off x="838200" y="4495800"/>
              <a:ext cx="2024063" cy="2051050"/>
              <a:chOff x="864" y="672"/>
              <a:chExt cx="1275" cy="1292"/>
            </a:xfrm>
          </p:grpSpPr>
          <p:sp>
            <p:nvSpPr>
              <p:cNvPr id="453"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54"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55"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56"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57"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58"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59"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6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61"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62"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63"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42" name="Group 213"/>
          <p:cNvGrpSpPr>
            <a:grpSpLocks/>
          </p:cNvGrpSpPr>
          <p:nvPr/>
        </p:nvGrpSpPr>
        <p:grpSpPr bwMode="auto">
          <a:xfrm>
            <a:off x="5394960" y="2923338"/>
            <a:ext cx="513507" cy="551382"/>
            <a:chOff x="838200" y="4495800"/>
            <a:chExt cx="2971800" cy="2057400"/>
          </a:xfrm>
        </p:grpSpPr>
        <p:grpSp>
          <p:nvGrpSpPr>
            <p:cNvPr id="43" name="Group 47"/>
            <p:cNvGrpSpPr>
              <a:grpSpLocks/>
            </p:cNvGrpSpPr>
            <p:nvPr/>
          </p:nvGrpSpPr>
          <p:grpSpPr bwMode="auto">
            <a:xfrm>
              <a:off x="2895600" y="4572000"/>
              <a:ext cx="914400" cy="1981200"/>
              <a:chOff x="2736" y="2880"/>
              <a:chExt cx="576" cy="1248"/>
            </a:xfrm>
          </p:grpSpPr>
          <p:sp>
            <p:nvSpPr>
              <p:cNvPr id="483"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4" name="Group 49"/>
              <p:cNvGrpSpPr>
                <a:grpSpLocks/>
              </p:cNvGrpSpPr>
              <p:nvPr/>
            </p:nvGrpSpPr>
            <p:grpSpPr bwMode="auto">
              <a:xfrm>
                <a:off x="2880" y="3360"/>
                <a:ext cx="134" cy="672"/>
                <a:chOff x="2688" y="1872"/>
                <a:chExt cx="96" cy="480"/>
              </a:xfrm>
            </p:grpSpPr>
            <p:sp>
              <p:nvSpPr>
                <p:cNvPr id="486"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87"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85"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5" name="Group 35"/>
            <p:cNvGrpSpPr>
              <a:grpSpLocks/>
            </p:cNvGrpSpPr>
            <p:nvPr/>
          </p:nvGrpSpPr>
          <p:grpSpPr bwMode="auto">
            <a:xfrm>
              <a:off x="838200" y="4495800"/>
              <a:ext cx="2024063" cy="2051050"/>
              <a:chOff x="864" y="672"/>
              <a:chExt cx="1275" cy="1292"/>
            </a:xfrm>
          </p:grpSpPr>
          <p:sp>
            <p:nvSpPr>
              <p:cNvPr id="472"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73"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74"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75"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76"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77"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78"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79"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80"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81"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82"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pic>
        <p:nvPicPr>
          <p:cNvPr id="488" name="Picture 3" descr="j0398505"/>
          <p:cNvPicPr>
            <a:picLocks noChangeAspect="1" noChangeArrowheads="1"/>
          </p:cNvPicPr>
          <p:nvPr/>
        </p:nvPicPr>
        <p:blipFill>
          <a:blip r:embed="rId2" cstate="print"/>
          <a:srcRect/>
          <a:stretch>
            <a:fillRect/>
          </a:stretch>
        </p:blipFill>
        <p:spPr bwMode="auto">
          <a:xfrm flipH="1">
            <a:off x="2754630" y="2269364"/>
            <a:ext cx="577034" cy="565276"/>
          </a:xfrm>
          <a:prstGeom prst="rect">
            <a:avLst/>
          </a:prstGeom>
          <a:noFill/>
        </p:spPr>
      </p:pic>
      <p:pic>
        <p:nvPicPr>
          <p:cNvPr id="489" name="Picture 3" descr="j0398505"/>
          <p:cNvPicPr>
            <a:picLocks noChangeAspect="1" noChangeArrowheads="1"/>
          </p:cNvPicPr>
          <p:nvPr/>
        </p:nvPicPr>
        <p:blipFill>
          <a:blip r:embed="rId2" cstate="print"/>
          <a:srcRect/>
          <a:stretch>
            <a:fillRect/>
          </a:stretch>
        </p:blipFill>
        <p:spPr bwMode="auto">
          <a:xfrm flipH="1">
            <a:off x="3686356" y="3000884"/>
            <a:ext cx="577034" cy="565276"/>
          </a:xfrm>
          <a:prstGeom prst="rect">
            <a:avLst/>
          </a:prstGeom>
          <a:noFill/>
        </p:spPr>
      </p:pic>
      <p:pic>
        <p:nvPicPr>
          <p:cNvPr id="490" name="Picture 3" descr="j0398505"/>
          <p:cNvPicPr>
            <a:picLocks noChangeAspect="1" noChangeArrowheads="1"/>
          </p:cNvPicPr>
          <p:nvPr/>
        </p:nvPicPr>
        <p:blipFill>
          <a:blip r:embed="rId2" cstate="print"/>
          <a:srcRect/>
          <a:stretch>
            <a:fillRect/>
          </a:stretch>
        </p:blipFill>
        <p:spPr bwMode="auto">
          <a:xfrm flipH="1">
            <a:off x="4817926" y="3000884"/>
            <a:ext cx="577034" cy="565276"/>
          </a:xfrm>
          <a:prstGeom prst="rect">
            <a:avLst/>
          </a:prstGeom>
          <a:noFill/>
        </p:spPr>
      </p:pic>
      <p:pic>
        <p:nvPicPr>
          <p:cNvPr id="491" name="Picture 3" descr="j0398505"/>
          <p:cNvPicPr>
            <a:picLocks noChangeAspect="1" noChangeArrowheads="1"/>
          </p:cNvPicPr>
          <p:nvPr/>
        </p:nvPicPr>
        <p:blipFill>
          <a:blip r:embed="rId2" cstate="print"/>
          <a:srcRect/>
          <a:stretch>
            <a:fillRect/>
          </a:stretch>
        </p:blipFill>
        <p:spPr bwMode="auto">
          <a:xfrm flipH="1">
            <a:off x="5943600" y="2651760"/>
            <a:ext cx="577034" cy="565276"/>
          </a:xfrm>
          <a:prstGeom prst="rect">
            <a:avLst/>
          </a:prstGeom>
          <a:noFill/>
        </p:spPr>
      </p:pic>
      <p:sp>
        <p:nvSpPr>
          <p:cNvPr id="175" name="Oval 174"/>
          <p:cNvSpPr/>
          <p:nvPr/>
        </p:nvSpPr>
        <p:spPr>
          <a:xfrm>
            <a:off x="1417321" y="3987143"/>
            <a:ext cx="2933679" cy="1590699"/>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46086" tIns="23043" rIns="46086" bIns="23043" rtlCol="0" anchor="ctr"/>
          <a:lstStyle/>
          <a:p>
            <a:pPr algn="ctr"/>
            <a:endParaRPr lang="en-US"/>
          </a:p>
        </p:txBody>
      </p:sp>
      <p:grpSp>
        <p:nvGrpSpPr>
          <p:cNvPr id="46" name="Group 213"/>
          <p:cNvGrpSpPr>
            <a:grpSpLocks/>
          </p:cNvGrpSpPr>
          <p:nvPr/>
        </p:nvGrpSpPr>
        <p:grpSpPr bwMode="auto">
          <a:xfrm>
            <a:off x="1451611" y="4420589"/>
            <a:ext cx="614363" cy="604812"/>
            <a:chOff x="838200" y="4495800"/>
            <a:chExt cx="2971800" cy="2057400"/>
          </a:xfrm>
        </p:grpSpPr>
        <p:grpSp>
          <p:nvGrpSpPr>
            <p:cNvPr id="47" name="Group 47"/>
            <p:cNvGrpSpPr>
              <a:grpSpLocks/>
            </p:cNvGrpSpPr>
            <p:nvPr/>
          </p:nvGrpSpPr>
          <p:grpSpPr bwMode="auto">
            <a:xfrm>
              <a:off x="2895600" y="4572000"/>
              <a:ext cx="914400" cy="1981200"/>
              <a:chOff x="2736" y="2880"/>
              <a:chExt cx="576" cy="1248"/>
            </a:xfrm>
          </p:grpSpPr>
          <p:sp>
            <p:nvSpPr>
              <p:cNvPr id="312"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48" name="Group 49"/>
              <p:cNvGrpSpPr>
                <a:grpSpLocks/>
              </p:cNvGrpSpPr>
              <p:nvPr/>
            </p:nvGrpSpPr>
            <p:grpSpPr bwMode="auto">
              <a:xfrm>
                <a:off x="2880" y="3360"/>
                <a:ext cx="134" cy="672"/>
                <a:chOff x="2688" y="1872"/>
                <a:chExt cx="96" cy="480"/>
              </a:xfrm>
            </p:grpSpPr>
            <p:sp>
              <p:nvSpPr>
                <p:cNvPr id="31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16"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1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49" name="Group 35"/>
            <p:cNvGrpSpPr>
              <a:grpSpLocks/>
            </p:cNvGrpSpPr>
            <p:nvPr/>
          </p:nvGrpSpPr>
          <p:grpSpPr bwMode="auto">
            <a:xfrm>
              <a:off x="838200" y="4495800"/>
              <a:ext cx="2024063" cy="2051050"/>
              <a:chOff x="864" y="672"/>
              <a:chExt cx="1275" cy="1292"/>
            </a:xfrm>
          </p:grpSpPr>
          <p:sp>
            <p:nvSpPr>
              <p:cNvPr id="301"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02"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03"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04"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0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0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0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08"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09"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10"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11"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0" name="Group 213"/>
          <p:cNvGrpSpPr>
            <a:grpSpLocks/>
          </p:cNvGrpSpPr>
          <p:nvPr/>
        </p:nvGrpSpPr>
        <p:grpSpPr bwMode="auto">
          <a:xfrm>
            <a:off x="2483168" y="4958752"/>
            <a:ext cx="614363" cy="604812"/>
            <a:chOff x="838200" y="4495800"/>
            <a:chExt cx="2971800" cy="2057400"/>
          </a:xfrm>
        </p:grpSpPr>
        <p:grpSp>
          <p:nvGrpSpPr>
            <p:cNvPr id="51" name="Group 47"/>
            <p:cNvGrpSpPr>
              <a:grpSpLocks/>
            </p:cNvGrpSpPr>
            <p:nvPr/>
          </p:nvGrpSpPr>
          <p:grpSpPr bwMode="auto">
            <a:xfrm>
              <a:off x="2895600" y="4572000"/>
              <a:ext cx="914400" cy="1981200"/>
              <a:chOff x="2736" y="2880"/>
              <a:chExt cx="576" cy="1248"/>
            </a:xfrm>
          </p:grpSpPr>
          <p:sp>
            <p:nvSpPr>
              <p:cNvPr id="331"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52" name="Group 49"/>
              <p:cNvGrpSpPr>
                <a:grpSpLocks/>
              </p:cNvGrpSpPr>
              <p:nvPr/>
            </p:nvGrpSpPr>
            <p:grpSpPr bwMode="auto">
              <a:xfrm>
                <a:off x="2880" y="3360"/>
                <a:ext cx="134" cy="672"/>
                <a:chOff x="2688" y="1872"/>
                <a:chExt cx="96" cy="480"/>
              </a:xfrm>
            </p:grpSpPr>
            <p:sp>
              <p:nvSpPr>
                <p:cNvPr id="334"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35"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33"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53" name="Group 35"/>
            <p:cNvGrpSpPr>
              <a:grpSpLocks/>
            </p:cNvGrpSpPr>
            <p:nvPr/>
          </p:nvGrpSpPr>
          <p:grpSpPr bwMode="auto">
            <a:xfrm>
              <a:off x="838200" y="4495800"/>
              <a:ext cx="2024063" cy="2051050"/>
              <a:chOff x="864" y="672"/>
              <a:chExt cx="1275" cy="1292"/>
            </a:xfrm>
          </p:grpSpPr>
          <p:sp>
            <p:nvSpPr>
              <p:cNvPr id="320"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21"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22"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23"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24"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25"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26"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27"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28"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29"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30"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4" name="Group 213"/>
          <p:cNvGrpSpPr>
            <a:grpSpLocks/>
          </p:cNvGrpSpPr>
          <p:nvPr/>
        </p:nvGrpSpPr>
        <p:grpSpPr bwMode="auto">
          <a:xfrm>
            <a:off x="3611881" y="4424388"/>
            <a:ext cx="614363" cy="604812"/>
            <a:chOff x="838200" y="4495800"/>
            <a:chExt cx="2971800" cy="2057400"/>
          </a:xfrm>
        </p:grpSpPr>
        <p:grpSp>
          <p:nvGrpSpPr>
            <p:cNvPr id="55" name="Group 47"/>
            <p:cNvGrpSpPr>
              <a:grpSpLocks/>
            </p:cNvGrpSpPr>
            <p:nvPr/>
          </p:nvGrpSpPr>
          <p:grpSpPr bwMode="auto">
            <a:xfrm>
              <a:off x="2895600" y="4572000"/>
              <a:ext cx="914400" cy="1981200"/>
              <a:chOff x="2736" y="2880"/>
              <a:chExt cx="576" cy="1248"/>
            </a:xfrm>
          </p:grpSpPr>
          <p:sp>
            <p:nvSpPr>
              <p:cNvPr id="35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56" name="Group 49"/>
              <p:cNvGrpSpPr>
                <a:grpSpLocks/>
              </p:cNvGrpSpPr>
              <p:nvPr/>
            </p:nvGrpSpPr>
            <p:grpSpPr bwMode="auto">
              <a:xfrm>
                <a:off x="2880" y="3360"/>
                <a:ext cx="134" cy="672"/>
                <a:chOff x="2688" y="1872"/>
                <a:chExt cx="96" cy="480"/>
              </a:xfrm>
            </p:grpSpPr>
            <p:sp>
              <p:nvSpPr>
                <p:cNvPr id="35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5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5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57" name="Group 35"/>
            <p:cNvGrpSpPr>
              <a:grpSpLocks/>
            </p:cNvGrpSpPr>
            <p:nvPr/>
          </p:nvGrpSpPr>
          <p:grpSpPr bwMode="auto">
            <a:xfrm>
              <a:off x="838200" y="4495800"/>
              <a:ext cx="2024063" cy="2051050"/>
              <a:chOff x="864" y="672"/>
              <a:chExt cx="1275" cy="1292"/>
            </a:xfrm>
          </p:grpSpPr>
          <p:sp>
            <p:nvSpPr>
              <p:cNvPr id="33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4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4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42"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43"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4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4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46"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47"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4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4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58" name="Group 213"/>
          <p:cNvGrpSpPr>
            <a:grpSpLocks/>
          </p:cNvGrpSpPr>
          <p:nvPr/>
        </p:nvGrpSpPr>
        <p:grpSpPr bwMode="auto">
          <a:xfrm>
            <a:off x="2686051" y="4114800"/>
            <a:ext cx="614363" cy="604812"/>
            <a:chOff x="838200" y="4495800"/>
            <a:chExt cx="2971800" cy="2057400"/>
          </a:xfrm>
        </p:grpSpPr>
        <p:grpSp>
          <p:nvGrpSpPr>
            <p:cNvPr id="59" name="Group 47"/>
            <p:cNvGrpSpPr>
              <a:grpSpLocks/>
            </p:cNvGrpSpPr>
            <p:nvPr/>
          </p:nvGrpSpPr>
          <p:grpSpPr bwMode="auto">
            <a:xfrm>
              <a:off x="2895600" y="4572000"/>
              <a:ext cx="914400" cy="1981200"/>
              <a:chOff x="2736" y="2880"/>
              <a:chExt cx="576" cy="1248"/>
            </a:xfrm>
          </p:grpSpPr>
          <p:sp>
            <p:nvSpPr>
              <p:cNvPr id="36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60" name="Group 49"/>
              <p:cNvGrpSpPr>
                <a:grpSpLocks/>
              </p:cNvGrpSpPr>
              <p:nvPr/>
            </p:nvGrpSpPr>
            <p:grpSpPr bwMode="auto">
              <a:xfrm>
                <a:off x="2880" y="3360"/>
                <a:ext cx="134" cy="672"/>
                <a:chOff x="2688" y="1872"/>
                <a:chExt cx="96" cy="480"/>
              </a:xfrm>
            </p:grpSpPr>
            <p:sp>
              <p:nvSpPr>
                <p:cNvPr id="372"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73"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71"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61" name="Group 35"/>
            <p:cNvGrpSpPr>
              <a:grpSpLocks/>
            </p:cNvGrpSpPr>
            <p:nvPr/>
          </p:nvGrpSpPr>
          <p:grpSpPr bwMode="auto">
            <a:xfrm>
              <a:off x="838200" y="4495800"/>
              <a:ext cx="2024063" cy="2051050"/>
              <a:chOff x="864" y="672"/>
              <a:chExt cx="1275" cy="1292"/>
            </a:xfrm>
          </p:grpSpPr>
          <p:sp>
            <p:nvSpPr>
              <p:cNvPr id="358"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59"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60"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61"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62"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63"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64"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65"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66"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67"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68"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62" name="Group 213"/>
          <p:cNvGrpSpPr>
            <a:grpSpLocks/>
          </p:cNvGrpSpPr>
          <p:nvPr/>
        </p:nvGrpSpPr>
        <p:grpSpPr bwMode="auto">
          <a:xfrm>
            <a:off x="3031808" y="4790148"/>
            <a:ext cx="614363" cy="604812"/>
            <a:chOff x="838200" y="4495800"/>
            <a:chExt cx="2971800" cy="2057400"/>
          </a:xfrm>
        </p:grpSpPr>
        <p:grpSp>
          <p:nvGrpSpPr>
            <p:cNvPr id="63" name="Group 47"/>
            <p:cNvGrpSpPr>
              <a:grpSpLocks/>
            </p:cNvGrpSpPr>
            <p:nvPr/>
          </p:nvGrpSpPr>
          <p:grpSpPr bwMode="auto">
            <a:xfrm>
              <a:off x="2895600" y="4572000"/>
              <a:ext cx="914400" cy="1981200"/>
              <a:chOff x="2736" y="2880"/>
              <a:chExt cx="576" cy="1248"/>
            </a:xfrm>
          </p:grpSpPr>
          <p:sp>
            <p:nvSpPr>
              <p:cNvPr id="38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0" name="Group 49"/>
              <p:cNvGrpSpPr>
                <a:grpSpLocks/>
              </p:cNvGrpSpPr>
              <p:nvPr/>
            </p:nvGrpSpPr>
            <p:grpSpPr bwMode="auto">
              <a:xfrm>
                <a:off x="2880" y="3360"/>
                <a:ext cx="134" cy="672"/>
                <a:chOff x="2688" y="1872"/>
                <a:chExt cx="96" cy="480"/>
              </a:xfrm>
            </p:grpSpPr>
            <p:sp>
              <p:nvSpPr>
                <p:cNvPr id="39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39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39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61" name="Group 35"/>
            <p:cNvGrpSpPr>
              <a:grpSpLocks/>
            </p:cNvGrpSpPr>
            <p:nvPr/>
          </p:nvGrpSpPr>
          <p:grpSpPr bwMode="auto">
            <a:xfrm>
              <a:off x="838200" y="4495800"/>
              <a:ext cx="2024063" cy="2051050"/>
              <a:chOff x="864" y="672"/>
              <a:chExt cx="1275" cy="1292"/>
            </a:xfrm>
          </p:grpSpPr>
          <p:sp>
            <p:nvSpPr>
              <p:cNvPr id="37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7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7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80"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381"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38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38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384"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385"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386" name="Freeform 45"/>
              <p:cNvSpPr>
                <a:spLocks/>
              </p:cNvSpPr>
              <p:nvPr/>
            </p:nvSpPr>
            <p:spPr bwMode="auto">
              <a:xfrm>
                <a:off x="1222" y="862"/>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38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62" name="Group 213"/>
          <p:cNvGrpSpPr>
            <a:grpSpLocks/>
          </p:cNvGrpSpPr>
          <p:nvPr/>
        </p:nvGrpSpPr>
        <p:grpSpPr bwMode="auto">
          <a:xfrm>
            <a:off x="1934528" y="4790148"/>
            <a:ext cx="614363" cy="604812"/>
            <a:chOff x="838200" y="4495800"/>
            <a:chExt cx="2971800" cy="2057400"/>
          </a:xfrm>
        </p:grpSpPr>
        <p:grpSp>
          <p:nvGrpSpPr>
            <p:cNvPr id="163" name="Group 47"/>
            <p:cNvGrpSpPr>
              <a:grpSpLocks/>
            </p:cNvGrpSpPr>
            <p:nvPr/>
          </p:nvGrpSpPr>
          <p:grpSpPr bwMode="auto">
            <a:xfrm>
              <a:off x="2895600" y="4572000"/>
              <a:ext cx="914400" cy="1981200"/>
              <a:chOff x="2736" y="2880"/>
              <a:chExt cx="576" cy="1248"/>
            </a:xfrm>
          </p:grpSpPr>
          <p:sp>
            <p:nvSpPr>
              <p:cNvPr id="407"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4" name="Group 49"/>
              <p:cNvGrpSpPr>
                <a:grpSpLocks/>
              </p:cNvGrpSpPr>
              <p:nvPr/>
            </p:nvGrpSpPr>
            <p:grpSpPr bwMode="auto">
              <a:xfrm>
                <a:off x="2880" y="3360"/>
                <a:ext cx="134" cy="672"/>
                <a:chOff x="2688" y="1872"/>
                <a:chExt cx="96" cy="480"/>
              </a:xfrm>
            </p:grpSpPr>
            <p:sp>
              <p:nvSpPr>
                <p:cNvPr id="410"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11"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09"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65" name="Group 35"/>
            <p:cNvGrpSpPr>
              <a:grpSpLocks/>
            </p:cNvGrpSpPr>
            <p:nvPr/>
          </p:nvGrpSpPr>
          <p:grpSpPr bwMode="auto">
            <a:xfrm>
              <a:off x="838200" y="4495800"/>
              <a:ext cx="2024063" cy="2051050"/>
              <a:chOff x="864" y="672"/>
              <a:chExt cx="1275" cy="1292"/>
            </a:xfrm>
          </p:grpSpPr>
          <p:sp>
            <p:nvSpPr>
              <p:cNvPr id="39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39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39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399"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00"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01"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02"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03"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04"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0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0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sp>
        <p:nvSpPr>
          <p:cNvPr id="427" name="TextBox 426"/>
          <p:cNvSpPr txBox="1"/>
          <p:nvPr/>
        </p:nvSpPr>
        <p:spPr>
          <a:xfrm>
            <a:off x="4949191" y="1280160"/>
            <a:ext cx="1234440" cy="785200"/>
          </a:xfrm>
          <a:prstGeom prst="rect">
            <a:avLst/>
          </a:prstGeom>
          <a:noFill/>
        </p:spPr>
        <p:txBody>
          <a:bodyPr wrap="square" lIns="46086" tIns="23043" rIns="46086" bIns="23043" rtlCol="0">
            <a:spAutoFit/>
          </a:bodyPr>
          <a:lstStyle/>
          <a:p>
            <a:r>
              <a:rPr lang="en-US" sz="1600" dirty="0" smtClean="0"/>
              <a:t>MDT Deployment Server</a:t>
            </a:r>
            <a:endParaRPr lang="en-US" sz="1600" dirty="0"/>
          </a:p>
        </p:txBody>
      </p:sp>
      <p:sp>
        <p:nvSpPr>
          <p:cNvPr id="431" name="TextBox 430"/>
          <p:cNvSpPr txBox="1"/>
          <p:nvPr/>
        </p:nvSpPr>
        <p:spPr>
          <a:xfrm>
            <a:off x="4194811" y="365760"/>
            <a:ext cx="1237183"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smtClean="0"/>
              <a:t>Sydney</a:t>
            </a:r>
            <a:endParaRPr lang="en-US" sz="2700" dirty="0"/>
          </a:p>
        </p:txBody>
      </p:sp>
      <p:grpSp>
        <p:nvGrpSpPr>
          <p:cNvPr id="166" name="Group 432"/>
          <p:cNvGrpSpPr/>
          <p:nvPr/>
        </p:nvGrpSpPr>
        <p:grpSpPr>
          <a:xfrm>
            <a:off x="4964452" y="3977641"/>
            <a:ext cx="2933679" cy="1590699"/>
            <a:chOff x="3149600" y="6645235"/>
            <a:chExt cx="6519287" cy="2651165"/>
          </a:xfrm>
        </p:grpSpPr>
        <p:sp>
          <p:nvSpPr>
            <p:cNvPr id="446" name="Oval 445"/>
            <p:cNvSpPr/>
            <p:nvPr/>
          </p:nvSpPr>
          <p:spPr>
            <a:xfrm>
              <a:off x="3149600" y="6645235"/>
              <a:ext cx="6519287" cy="2651165"/>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7" name="Group 213"/>
            <p:cNvGrpSpPr>
              <a:grpSpLocks/>
            </p:cNvGrpSpPr>
            <p:nvPr/>
          </p:nvGrpSpPr>
          <p:grpSpPr bwMode="auto">
            <a:xfrm>
              <a:off x="3647227" y="7367649"/>
              <a:ext cx="1365250" cy="1008020"/>
              <a:chOff x="838200" y="4495800"/>
              <a:chExt cx="2971800" cy="2057400"/>
            </a:xfrm>
          </p:grpSpPr>
          <p:grpSp>
            <p:nvGrpSpPr>
              <p:cNvPr id="168" name="Group 47"/>
              <p:cNvGrpSpPr>
                <a:grpSpLocks/>
              </p:cNvGrpSpPr>
              <p:nvPr/>
            </p:nvGrpSpPr>
            <p:grpSpPr bwMode="auto">
              <a:xfrm>
                <a:off x="2895600" y="4572000"/>
                <a:ext cx="914400" cy="1981200"/>
                <a:chOff x="2736" y="2880"/>
                <a:chExt cx="576" cy="1248"/>
              </a:xfrm>
            </p:grpSpPr>
            <p:sp>
              <p:nvSpPr>
                <p:cNvPr id="664"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69" name="Group 49"/>
                <p:cNvGrpSpPr>
                  <a:grpSpLocks/>
                </p:cNvGrpSpPr>
                <p:nvPr/>
              </p:nvGrpSpPr>
              <p:grpSpPr bwMode="auto">
                <a:xfrm>
                  <a:off x="2880" y="3360"/>
                  <a:ext cx="134" cy="672"/>
                  <a:chOff x="2688" y="1872"/>
                  <a:chExt cx="96" cy="480"/>
                </a:xfrm>
              </p:grpSpPr>
              <p:sp>
                <p:nvSpPr>
                  <p:cNvPr id="667"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66"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0" name="Group 35"/>
              <p:cNvGrpSpPr>
                <a:grpSpLocks/>
              </p:cNvGrpSpPr>
              <p:nvPr/>
            </p:nvGrpSpPr>
            <p:grpSpPr bwMode="auto">
              <a:xfrm>
                <a:off x="838200" y="4495800"/>
                <a:ext cx="2024063" cy="2051050"/>
                <a:chOff x="864" y="672"/>
                <a:chExt cx="1275" cy="1292"/>
              </a:xfrm>
            </p:grpSpPr>
            <p:sp>
              <p:nvSpPr>
                <p:cNvPr id="653"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54"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55"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56"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57"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58"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59"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6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61"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62"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63"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71" name="Group 213"/>
            <p:cNvGrpSpPr>
              <a:grpSpLocks/>
            </p:cNvGrpSpPr>
            <p:nvPr/>
          </p:nvGrpSpPr>
          <p:grpSpPr bwMode="auto">
            <a:xfrm>
              <a:off x="5700393" y="8264587"/>
              <a:ext cx="1365250" cy="1008020"/>
              <a:chOff x="838200" y="4495800"/>
              <a:chExt cx="2971800" cy="2057400"/>
            </a:xfrm>
          </p:grpSpPr>
          <p:grpSp>
            <p:nvGrpSpPr>
              <p:cNvPr id="172" name="Group 47"/>
              <p:cNvGrpSpPr>
                <a:grpSpLocks/>
              </p:cNvGrpSpPr>
              <p:nvPr/>
            </p:nvGrpSpPr>
            <p:grpSpPr bwMode="auto">
              <a:xfrm>
                <a:off x="2895600" y="4572000"/>
                <a:ext cx="914400" cy="1981200"/>
                <a:chOff x="2736" y="2880"/>
                <a:chExt cx="576" cy="1248"/>
              </a:xfrm>
            </p:grpSpPr>
            <p:sp>
              <p:nvSpPr>
                <p:cNvPr id="64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73" name="Group 49"/>
                <p:cNvGrpSpPr>
                  <a:grpSpLocks/>
                </p:cNvGrpSpPr>
                <p:nvPr/>
              </p:nvGrpSpPr>
              <p:grpSpPr bwMode="auto">
                <a:xfrm>
                  <a:off x="2880" y="3360"/>
                  <a:ext cx="134" cy="672"/>
                  <a:chOff x="2688" y="1872"/>
                  <a:chExt cx="96" cy="480"/>
                </a:xfrm>
              </p:grpSpPr>
              <p:sp>
                <p:nvSpPr>
                  <p:cNvPr id="64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5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4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4" name="Group 35"/>
              <p:cNvGrpSpPr>
                <a:grpSpLocks/>
              </p:cNvGrpSpPr>
              <p:nvPr/>
            </p:nvGrpSpPr>
            <p:grpSpPr bwMode="auto">
              <a:xfrm>
                <a:off x="838200" y="4495800"/>
                <a:ext cx="2024063" cy="2051050"/>
                <a:chOff x="864" y="672"/>
                <a:chExt cx="1275" cy="1292"/>
              </a:xfrm>
            </p:grpSpPr>
            <p:sp>
              <p:nvSpPr>
                <p:cNvPr id="63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3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3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38"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39"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4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4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42"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43"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4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4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76" name="Group 213"/>
            <p:cNvGrpSpPr>
              <a:grpSpLocks/>
            </p:cNvGrpSpPr>
            <p:nvPr/>
          </p:nvGrpSpPr>
          <p:grpSpPr bwMode="auto">
            <a:xfrm>
              <a:off x="6864560" y="8018523"/>
              <a:ext cx="1365250" cy="1008020"/>
              <a:chOff x="838200" y="4495800"/>
              <a:chExt cx="2971800" cy="2057400"/>
            </a:xfrm>
          </p:grpSpPr>
          <p:grpSp>
            <p:nvGrpSpPr>
              <p:cNvPr id="177" name="Group 47"/>
              <p:cNvGrpSpPr>
                <a:grpSpLocks/>
              </p:cNvGrpSpPr>
              <p:nvPr/>
            </p:nvGrpSpPr>
            <p:grpSpPr bwMode="auto">
              <a:xfrm>
                <a:off x="2895600" y="4572000"/>
                <a:ext cx="914400" cy="1981200"/>
                <a:chOff x="2736" y="2880"/>
                <a:chExt cx="576" cy="1248"/>
              </a:xfrm>
            </p:grpSpPr>
            <p:sp>
              <p:nvSpPr>
                <p:cNvPr id="628"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78" name="Group 49"/>
                <p:cNvGrpSpPr>
                  <a:grpSpLocks/>
                </p:cNvGrpSpPr>
                <p:nvPr/>
              </p:nvGrpSpPr>
              <p:grpSpPr bwMode="auto">
                <a:xfrm>
                  <a:off x="2880" y="3360"/>
                  <a:ext cx="134" cy="672"/>
                  <a:chOff x="2688" y="1872"/>
                  <a:chExt cx="96" cy="480"/>
                </a:xfrm>
              </p:grpSpPr>
              <p:sp>
                <p:nvSpPr>
                  <p:cNvPr id="631"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32"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30"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79" name="Group 35"/>
              <p:cNvGrpSpPr>
                <a:grpSpLocks/>
              </p:cNvGrpSpPr>
              <p:nvPr/>
            </p:nvGrpSpPr>
            <p:grpSpPr bwMode="auto">
              <a:xfrm>
                <a:off x="838200" y="4495800"/>
                <a:ext cx="2024063" cy="2051050"/>
                <a:chOff x="864" y="672"/>
                <a:chExt cx="1275" cy="1292"/>
              </a:xfrm>
            </p:grpSpPr>
            <p:sp>
              <p:nvSpPr>
                <p:cNvPr id="617"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1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19"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20"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21"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22"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23"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24"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25"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26"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27"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0" name="Group 213"/>
            <p:cNvGrpSpPr>
              <a:grpSpLocks/>
            </p:cNvGrpSpPr>
            <p:nvPr/>
          </p:nvGrpSpPr>
          <p:grpSpPr bwMode="auto">
            <a:xfrm>
              <a:off x="7838227" y="7415274"/>
              <a:ext cx="1365250" cy="1008020"/>
              <a:chOff x="838200" y="4495800"/>
              <a:chExt cx="2971800" cy="2057400"/>
            </a:xfrm>
          </p:grpSpPr>
          <p:grpSp>
            <p:nvGrpSpPr>
              <p:cNvPr id="181" name="Group 47"/>
              <p:cNvGrpSpPr>
                <a:grpSpLocks/>
              </p:cNvGrpSpPr>
              <p:nvPr/>
            </p:nvGrpSpPr>
            <p:grpSpPr bwMode="auto">
              <a:xfrm>
                <a:off x="2895600" y="4572000"/>
                <a:ext cx="914400" cy="1981200"/>
                <a:chOff x="2736" y="2880"/>
                <a:chExt cx="576" cy="1248"/>
              </a:xfrm>
            </p:grpSpPr>
            <p:sp>
              <p:nvSpPr>
                <p:cNvPr id="61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82" name="Group 49"/>
                <p:cNvGrpSpPr>
                  <a:grpSpLocks/>
                </p:cNvGrpSpPr>
                <p:nvPr/>
              </p:nvGrpSpPr>
              <p:grpSpPr bwMode="auto">
                <a:xfrm>
                  <a:off x="2880" y="3360"/>
                  <a:ext cx="134" cy="672"/>
                  <a:chOff x="2688" y="1872"/>
                  <a:chExt cx="96" cy="480"/>
                </a:xfrm>
              </p:grpSpPr>
              <p:sp>
                <p:nvSpPr>
                  <p:cNvPr id="61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61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61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83" name="Group 35"/>
              <p:cNvGrpSpPr>
                <a:grpSpLocks/>
              </p:cNvGrpSpPr>
              <p:nvPr/>
            </p:nvGrpSpPr>
            <p:grpSpPr bwMode="auto">
              <a:xfrm>
                <a:off x="838200" y="4495800"/>
                <a:ext cx="2024063" cy="2051050"/>
                <a:chOff x="864" y="672"/>
                <a:chExt cx="1275" cy="1292"/>
              </a:xfrm>
            </p:grpSpPr>
            <p:sp>
              <p:nvSpPr>
                <p:cNvPr id="59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60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60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602"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603"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60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60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606"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607"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60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60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4" name="Group 213"/>
            <p:cNvGrpSpPr>
              <a:grpSpLocks/>
            </p:cNvGrpSpPr>
            <p:nvPr/>
          </p:nvGrpSpPr>
          <p:grpSpPr bwMode="auto">
            <a:xfrm>
              <a:off x="5308809" y="8066150"/>
              <a:ext cx="1365250" cy="1008020"/>
              <a:chOff x="838200" y="4495800"/>
              <a:chExt cx="2971800" cy="2057400"/>
            </a:xfrm>
          </p:grpSpPr>
          <p:grpSp>
            <p:nvGrpSpPr>
              <p:cNvPr id="185" name="Group 47"/>
              <p:cNvGrpSpPr>
                <a:grpSpLocks/>
              </p:cNvGrpSpPr>
              <p:nvPr/>
            </p:nvGrpSpPr>
            <p:grpSpPr bwMode="auto">
              <a:xfrm>
                <a:off x="2895600" y="4572000"/>
                <a:ext cx="914400" cy="1981200"/>
                <a:chOff x="2736" y="2880"/>
                <a:chExt cx="576" cy="1248"/>
              </a:xfrm>
            </p:grpSpPr>
            <p:sp>
              <p:nvSpPr>
                <p:cNvPr id="592"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86" name="Group 49"/>
                <p:cNvGrpSpPr>
                  <a:grpSpLocks/>
                </p:cNvGrpSpPr>
                <p:nvPr/>
              </p:nvGrpSpPr>
              <p:grpSpPr bwMode="auto">
                <a:xfrm>
                  <a:off x="2880" y="3360"/>
                  <a:ext cx="134" cy="672"/>
                  <a:chOff x="2688" y="1872"/>
                  <a:chExt cx="96" cy="480"/>
                </a:xfrm>
              </p:grpSpPr>
              <p:sp>
                <p:nvSpPr>
                  <p:cNvPr id="59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596"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59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87" name="Group 35"/>
              <p:cNvGrpSpPr>
                <a:grpSpLocks/>
              </p:cNvGrpSpPr>
              <p:nvPr/>
            </p:nvGrpSpPr>
            <p:grpSpPr bwMode="auto">
              <a:xfrm>
                <a:off x="838200" y="4495800"/>
                <a:ext cx="2024063" cy="2051050"/>
                <a:chOff x="864" y="672"/>
                <a:chExt cx="1275" cy="1292"/>
              </a:xfrm>
            </p:grpSpPr>
            <p:sp>
              <p:nvSpPr>
                <p:cNvPr id="57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578"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583"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584"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58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58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58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588"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589"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590" name="Freeform 45"/>
                <p:cNvSpPr>
                  <a:spLocks/>
                </p:cNvSpPr>
                <p:nvPr/>
              </p:nvSpPr>
              <p:spPr bwMode="auto">
                <a:xfrm>
                  <a:off x="1222" y="862"/>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591"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188" name="Group 213"/>
            <p:cNvGrpSpPr>
              <a:grpSpLocks/>
            </p:cNvGrpSpPr>
            <p:nvPr/>
          </p:nvGrpSpPr>
          <p:grpSpPr bwMode="auto">
            <a:xfrm>
              <a:off x="4250476" y="7867712"/>
              <a:ext cx="1365250" cy="1008020"/>
              <a:chOff x="838200" y="4495800"/>
              <a:chExt cx="2971800" cy="2057400"/>
            </a:xfrm>
          </p:grpSpPr>
          <p:grpSp>
            <p:nvGrpSpPr>
              <p:cNvPr id="189" name="Group 47"/>
              <p:cNvGrpSpPr>
                <a:grpSpLocks/>
              </p:cNvGrpSpPr>
              <p:nvPr/>
            </p:nvGrpSpPr>
            <p:grpSpPr bwMode="auto">
              <a:xfrm>
                <a:off x="2895600" y="4572000"/>
                <a:ext cx="914400" cy="1981200"/>
                <a:chOff x="2736" y="2880"/>
                <a:chExt cx="576" cy="1248"/>
              </a:xfrm>
            </p:grpSpPr>
            <p:sp>
              <p:nvSpPr>
                <p:cNvPr id="549"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190" name="Group 49"/>
                <p:cNvGrpSpPr>
                  <a:grpSpLocks/>
                </p:cNvGrpSpPr>
                <p:nvPr/>
              </p:nvGrpSpPr>
              <p:grpSpPr bwMode="auto">
                <a:xfrm>
                  <a:off x="2880" y="3360"/>
                  <a:ext cx="134" cy="672"/>
                  <a:chOff x="2688" y="1872"/>
                  <a:chExt cx="96" cy="480"/>
                </a:xfrm>
              </p:grpSpPr>
              <p:sp>
                <p:nvSpPr>
                  <p:cNvPr id="555"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56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55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191" name="Group 35"/>
              <p:cNvGrpSpPr>
                <a:grpSpLocks/>
              </p:cNvGrpSpPr>
              <p:nvPr/>
            </p:nvGrpSpPr>
            <p:grpSpPr bwMode="auto">
              <a:xfrm>
                <a:off x="838200" y="4495800"/>
                <a:ext cx="2024063" cy="2051050"/>
                <a:chOff x="864" y="672"/>
                <a:chExt cx="1275" cy="1292"/>
              </a:xfrm>
            </p:grpSpPr>
            <p:sp>
              <p:nvSpPr>
                <p:cNvPr id="496"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97"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98"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511" name="Freeform 39"/>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515" name="Freeform 40"/>
                <p:cNvSpPr>
                  <a:spLocks/>
                </p:cNvSpPr>
                <p:nvPr/>
              </p:nvSpPr>
              <p:spPr bwMode="auto">
                <a:xfrm>
                  <a:off x="1536" y="1440"/>
                  <a:ext cx="192" cy="432"/>
                </a:xfrm>
                <a:custGeom>
                  <a:avLst/>
                  <a:gdLst>
                    <a:gd name="T0" fmla="*/ 162 w 818"/>
                    <a:gd name="T1" fmla="*/ 0 h 982"/>
                    <a:gd name="T2" fmla="*/ 192 w 818"/>
                    <a:gd name="T3" fmla="*/ 432 h 982"/>
                    <a:gd name="T4" fmla="*/ 192 w 818"/>
                    <a:gd name="T5" fmla="*/ 432 h 982"/>
                    <a:gd name="T6" fmla="*/ 0 w 818"/>
                    <a:gd name="T7" fmla="*/ 429 h 982"/>
                    <a:gd name="T8" fmla="*/ 0 w 818"/>
                    <a:gd name="T9" fmla="*/ 429 h 982"/>
                    <a:gd name="T10" fmla="*/ 3 w 818"/>
                    <a:gd name="T11" fmla="*/ 4 h 982"/>
                    <a:gd name="T12" fmla="*/ 16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51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51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530" name="Freeform 43"/>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534" name="Freeform 44"/>
                <p:cNvSpPr>
                  <a:spLocks/>
                </p:cNvSpPr>
                <p:nvPr/>
              </p:nvSpPr>
              <p:spPr bwMode="auto">
                <a:xfrm>
                  <a:off x="1078" y="748"/>
                  <a:ext cx="1061" cy="788"/>
                </a:xfrm>
                <a:custGeom>
                  <a:avLst/>
                  <a:gdLst>
                    <a:gd name="T0" fmla="*/ 0 w 2830"/>
                    <a:gd name="T1" fmla="*/ 761 h 2103"/>
                    <a:gd name="T2" fmla="*/ 7 w 2830"/>
                    <a:gd name="T3" fmla="*/ 788 h 2103"/>
                    <a:gd name="T4" fmla="*/ 7 w 2830"/>
                    <a:gd name="T5" fmla="*/ 788 h 2103"/>
                    <a:gd name="T6" fmla="*/ 959 w 2830"/>
                    <a:gd name="T7" fmla="*/ 787 h 2103"/>
                    <a:gd name="T8" fmla="*/ 1061 w 2830"/>
                    <a:gd name="T9" fmla="*/ 0 h 2103"/>
                    <a:gd name="T10" fmla="*/ 1030 w 2830"/>
                    <a:gd name="T11" fmla="*/ 0 h 2103"/>
                    <a:gd name="T12" fmla="*/ 937 w 2830"/>
                    <a:gd name="T13" fmla="*/ 752 h 2103"/>
                    <a:gd name="T14" fmla="*/ 0 w 2830"/>
                    <a:gd name="T15" fmla="*/ 761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535"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536"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grpSp>
        <p:nvGrpSpPr>
          <p:cNvPr id="288" name="Group 91"/>
          <p:cNvGrpSpPr>
            <a:grpSpLocks/>
          </p:cNvGrpSpPr>
          <p:nvPr/>
        </p:nvGrpSpPr>
        <p:grpSpPr bwMode="auto">
          <a:xfrm>
            <a:off x="6217920" y="3972267"/>
            <a:ext cx="514350" cy="828335"/>
            <a:chOff x="934" y="830"/>
            <a:chExt cx="626" cy="1012"/>
          </a:xfrm>
        </p:grpSpPr>
        <p:sp>
          <p:nvSpPr>
            <p:cNvPr id="670" name="Freeform 92"/>
            <p:cNvSpPr>
              <a:spLocks/>
            </p:cNvSpPr>
            <p:nvPr/>
          </p:nvSpPr>
          <p:spPr bwMode="blackWhite">
            <a:xfrm>
              <a:off x="946" y="1583"/>
              <a:ext cx="604" cy="259"/>
            </a:xfrm>
            <a:custGeom>
              <a:avLst/>
              <a:gdLst>
                <a:gd name="T0" fmla="*/ 0 w 1252"/>
                <a:gd name="T1" fmla="*/ 141 h 536"/>
                <a:gd name="T2" fmla="*/ 0 w 1252"/>
                <a:gd name="T3" fmla="*/ 179 h 536"/>
                <a:gd name="T4" fmla="*/ 274 w 1252"/>
                <a:gd name="T5" fmla="*/ 259 h 536"/>
                <a:gd name="T6" fmla="*/ 604 w 1252"/>
                <a:gd name="T7" fmla="*/ 44 h 536"/>
                <a:gd name="T8" fmla="*/ 604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289" name="Group 93"/>
            <p:cNvGrpSpPr>
              <a:grpSpLocks/>
            </p:cNvGrpSpPr>
            <p:nvPr/>
          </p:nvGrpSpPr>
          <p:grpSpPr bwMode="auto">
            <a:xfrm>
              <a:off x="934" y="830"/>
              <a:ext cx="626" cy="987"/>
              <a:chOff x="934" y="830"/>
              <a:chExt cx="626" cy="987"/>
            </a:xfrm>
          </p:grpSpPr>
          <p:sp>
            <p:nvSpPr>
              <p:cNvPr id="672" name="Freeform 94"/>
              <p:cNvSpPr>
                <a:spLocks/>
              </p:cNvSpPr>
              <p:nvPr/>
            </p:nvSpPr>
            <p:spPr bwMode="blackWhite">
              <a:xfrm>
                <a:off x="936" y="830"/>
                <a:ext cx="623" cy="217"/>
              </a:xfrm>
              <a:custGeom>
                <a:avLst/>
                <a:gdLst>
                  <a:gd name="T0" fmla="*/ 0 w 1291"/>
                  <a:gd name="T1" fmla="*/ 148 h 449"/>
                  <a:gd name="T2" fmla="*/ 278 w 1291"/>
                  <a:gd name="T3" fmla="*/ 217 h 449"/>
                  <a:gd name="T4" fmla="*/ 623 w 1291"/>
                  <a:gd name="T5" fmla="*/ 61 h 449"/>
                  <a:gd name="T6" fmla="*/ 351 w 1291"/>
                  <a:gd name="T7" fmla="*/ 0 h 449"/>
                  <a:gd name="T8" fmla="*/ 0 w 1291"/>
                  <a:gd name="T9" fmla="*/ 148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73" name="Freeform 95"/>
              <p:cNvSpPr>
                <a:spLocks/>
              </p:cNvSpPr>
              <p:nvPr/>
            </p:nvSpPr>
            <p:spPr bwMode="blackWhite">
              <a:xfrm>
                <a:off x="1208" y="890"/>
                <a:ext cx="352" cy="927"/>
              </a:xfrm>
              <a:custGeom>
                <a:avLst/>
                <a:gdLst>
                  <a:gd name="T0" fmla="*/ 0 w 729"/>
                  <a:gd name="T1" fmla="*/ 159 h 1916"/>
                  <a:gd name="T2" fmla="*/ 2 w 729"/>
                  <a:gd name="T3" fmla="*/ 927 h 1916"/>
                  <a:gd name="T4" fmla="*/ 352 w 729"/>
                  <a:gd name="T5" fmla="*/ 704 h 1916"/>
                  <a:gd name="T6" fmla="*/ 352 w 729"/>
                  <a:gd name="T7" fmla="*/ 0 h 1916"/>
                  <a:gd name="T8" fmla="*/ 0 w 729"/>
                  <a:gd name="T9" fmla="*/ 159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74" name="Freeform 96"/>
              <p:cNvSpPr>
                <a:spLocks/>
              </p:cNvSpPr>
              <p:nvPr/>
            </p:nvSpPr>
            <p:spPr bwMode="blackWhite">
              <a:xfrm>
                <a:off x="934" y="978"/>
                <a:ext cx="278" cy="834"/>
              </a:xfrm>
              <a:custGeom>
                <a:avLst/>
                <a:gdLst>
                  <a:gd name="T0" fmla="*/ 278 w 577"/>
                  <a:gd name="T1" fmla="*/ 68 h 1728"/>
                  <a:gd name="T2" fmla="*/ 278 w 577"/>
                  <a:gd name="T3" fmla="*/ 834 h 1728"/>
                  <a:gd name="T4" fmla="*/ 0 w 577"/>
                  <a:gd name="T5" fmla="*/ 757 h 1728"/>
                  <a:gd name="T6" fmla="*/ 0 w 577"/>
                  <a:gd name="T7" fmla="*/ 0 h 1728"/>
                  <a:gd name="T8" fmla="*/ 278 w 577"/>
                  <a:gd name="T9" fmla="*/ 6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75"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76"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77"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78"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79"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80"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81" name="Freeform 103"/>
              <p:cNvSpPr>
                <a:spLocks/>
              </p:cNvSpPr>
              <p:nvPr/>
            </p:nvSpPr>
            <p:spPr bwMode="blackWhite">
              <a:xfrm>
                <a:off x="976" y="1164"/>
                <a:ext cx="190" cy="355"/>
              </a:xfrm>
              <a:custGeom>
                <a:avLst/>
                <a:gdLst>
                  <a:gd name="T0" fmla="*/ 0 w 397"/>
                  <a:gd name="T1" fmla="*/ 304 h 733"/>
                  <a:gd name="T2" fmla="*/ 190 w 397"/>
                  <a:gd name="T3" fmla="*/ 355 h 733"/>
                  <a:gd name="T4" fmla="*/ 190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82" name="Freeform 104"/>
              <p:cNvSpPr>
                <a:spLocks/>
              </p:cNvSpPr>
              <p:nvPr/>
            </p:nvSpPr>
            <p:spPr bwMode="blackWhite">
              <a:xfrm>
                <a:off x="956" y="1094"/>
                <a:ext cx="218" cy="618"/>
              </a:xfrm>
              <a:custGeom>
                <a:avLst/>
                <a:gdLst>
                  <a:gd name="T0" fmla="*/ 218 w 453"/>
                  <a:gd name="T1" fmla="*/ 51 h 1278"/>
                  <a:gd name="T2" fmla="*/ 0 w 453"/>
                  <a:gd name="T3" fmla="*/ 0 h 1278"/>
                  <a:gd name="T4" fmla="*/ 0 w 453"/>
                  <a:gd name="T5" fmla="*/ 618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683" name="Freeform 105"/>
              <p:cNvSpPr>
                <a:spLocks/>
              </p:cNvSpPr>
              <p:nvPr/>
            </p:nvSpPr>
            <p:spPr bwMode="blackWhite">
              <a:xfrm>
                <a:off x="970" y="1117"/>
                <a:ext cx="194" cy="352"/>
              </a:xfrm>
              <a:custGeom>
                <a:avLst/>
                <a:gdLst>
                  <a:gd name="T0" fmla="*/ 194 w 402"/>
                  <a:gd name="T1" fmla="*/ 47 h 726"/>
                  <a:gd name="T2" fmla="*/ 0 w 402"/>
                  <a:gd name="T3" fmla="*/ 0 h 726"/>
                  <a:gd name="T4" fmla="*/ 0 w 402"/>
                  <a:gd name="T5" fmla="*/ 352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684"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685"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686"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687" name="Freeform 109"/>
              <p:cNvSpPr>
                <a:spLocks/>
              </p:cNvSpPr>
              <p:nvPr/>
            </p:nvSpPr>
            <p:spPr bwMode="blackWhite">
              <a:xfrm>
                <a:off x="1027" y="1161"/>
                <a:ext cx="74" cy="40"/>
              </a:xfrm>
              <a:custGeom>
                <a:avLst/>
                <a:gdLst>
                  <a:gd name="T0" fmla="*/ 0 w 152"/>
                  <a:gd name="T1" fmla="*/ 0 h 82"/>
                  <a:gd name="T2" fmla="*/ 0 w 152"/>
                  <a:gd name="T3" fmla="*/ 23 h 82"/>
                  <a:gd name="T4" fmla="*/ 74 w 152"/>
                  <a:gd name="T5" fmla="*/ 40 h 82"/>
                  <a:gd name="T6" fmla="*/ 74 w 152"/>
                  <a:gd name="T7" fmla="*/ 16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688"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689" name="Freeform 111"/>
              <p:cNvSpPr>
                <a:spLocks/>
              </p:cNvSpPr>
              <p:nvPr/>
            </p:nvSpPr>
            <p:spPr bwMode="blackWhite">
              <a:xfrm>
                <a:off x="984" y="1304"/>
                <a:ext cx="167" cy="75"/>
              </a:xfrm>
              <a:custGeom>
                <a:avLst/>
                <a:gdLst>
                  <a:gd name="T0" fmla="*/ 0 w 351"/>
                  <a:gd name="T1" fmla="*/ 35 h 183"/>
                  <a:gd name="T2" fmla="*/ 0 w 351"/>
                  <a:gd name="T3" fmla="*/ 0 h 183"/>
                  <a:gd name="T4" fmla="*/ 167 w 351"/>
                  <a:gd name="T5" fmla="*/ 38 h 183"/>
                  <a:gd name="T6" fmla="*/ 167 w 351"/>
                  <a:gd name="T7" fmla="*/ 75 h 183"/>
                  <a:gd name="T8" fmla="*/ 0 w 351"/>
                  <a:gd name="T9" fmla="*/ 35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690" name="Freeform 112"/>
              <p:cNvSpPr>
                <a:spLocks/>
              </p:cNvSpPr>
              <p:nvPr/>
            </p:nvSpPr>
            <p:spPr bwMode="blackWhite">
              <a:xfrm>
                <a:off x="984" y="1397"/>
                <a:ext cx="167" cy="83"/>
              </a:xfrm>
              <a:custGeom>
                <a:avLst/>
                <a:gdLst>
                  <a:gd name="T0" fmla="*/ 0 w 351"/>
                  <a:gd name="T1" fmla="*/ 39 h 182"/>
                  <a:gd name="T2" fmla="*/ 0 w 351"/>
                  <a:gd name="T3" fmla="*/ 0 h 182"/>
                  <a:gd name="T4" fmla="*/ 167 w 351"/>
                  <a:gd name="T5" fmla="*/ 42 h 182"/>
                  <a:gd name="T6" fmla="*/ 167 w 351"/>
                  <a:gd name="T7" fmla="*/ 83 h 182"/>
                  <a:gd name="T8" fmla="*/ 0 w 351"/>
                  <a:gd name="T9" fmla="*/ 39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91" name="Freeform 113"/>
              <p:cNvSpPr>
                <a:spLocks/>
              </p:cNvSpPr>
              <p:nvPr/>
            </p:nvSpPr>
            <p:spPr bwMode="blackWhite">
              <a:xfrm>
                <a:off x="981" y="1220"/>
                <a:ext cx="170" cy="77"/>
              </a:xfrm>
              <a:custGeom>
                <a:avLst/>
                <a:gdLst>
                  <a:gd name="T0" fmla="*/ 0 w 351"/>
                  <a:gd name="T1" fmla="*/ 36 h 182"/>
                  <a:gd name="T2" fmla="*/ 0 w 351"/>
                  <a:gd name="T3" fmla="*/ 0 h 182"/>
                  <a:gd name="T4" fmla="*/ 170 w 351"/>
                  <a:gd name="T5" fmla="*/ 39 h 182"/>
                  <a:gd name="T6" fmla="*/ 170 w 351"/>
                  <a:gd name="T7" fmla="*/ 77 h 182"/>
                  <a:gd name="T8" fmla="*/ 0 w 351"/>
                  <a:gd name="T9" fmla="*/ 3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692"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93"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694"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695" name="TextBox 694"/>
          <p:cNvSpPr txBox="1"/>
          <p:nvPr/>
        </p:nvSpPr>
        <p:spPr>
          <a:xfrm>
            <a:off x="2124645" y="5663922"/>
            <a:ext cx="1424920"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smtClean="0"/>
              <a:t>Brisbane</a:t>
            </a:r>
            <a:endParaRPr lang="en-US" sz="2700" dirty="0"/>
          </a:p>
        </p:txBody>
      </p:sp>
      <p:sp>
        <p:nvSpPr>
          <p:cNvPr id="696" name="TextBox 695"/>
          <p:cNvSpPr txBox="1"/>
          <p:nvPr/>
        </p:nvSpPr>
        <p:spPr>
          <a:xfrm>
            <a:off x="5751063" y="5658564"/>
            <a:ext cx="1629249" cy="462034"/>
          </a:xfrm>
          <a:prstGeom prst="rect">
            <a:avLst/>
          </a:prstGeom>
          <a:gradFill>
            <a:gsLst>
              <a:gs pos="0">
                <a:srgbClr val="03D4A8"/>
              </a:gs>
              <a:gs pos="25000">
                <a:srgbClr val="21D6E0"/>
              </a:gs>
              <a:gs pos="75000">
                <a:srgbClr val="0087E6"/>
              </a:gs>
              <a:gs pos="100000">
                <a:srgbClr val="005CBF"/>
              </a:gs>
            </a:gsLst>
            <a:lin ang="5400000" scaled="0"/>
          </a:gradFill>
        </p:spPr>
        <p:txBody>
          <a:bodyPr wrap="square" lIns="46086" tIns="23043" rIns="46086" bIns="23043" rtlCol="0">
            <a:spAutoFit/>
          </a:bodyPr>
          <a:lstStyle/>
          <a:p>
            <a:pPr algn="ctr"/>
            <a:r>
              <a:rPr lang="en-US" sz="2700" dirty="0" err="1" smtClean="0"/>
              <a:t>NewCastle</a:t>
            </a:r>
            <a:endParaRPr lang="en-US" sz="2700" dirty="0"/>
          </a:p>
        </p:txBody>
      </p:sp>
      <p:cxnSp>
        <p:nvCxnSpPr>
          <p:cNvPr id="389" name="Straight Connector 388"/>
          <p:cNvCxnSpPr/>
          <p:nvPr/>
        </p:nvCxnSpPr>
        <p:spPr bwMode="auto">
          <a:xfrm rot="5400000">
            <a:off x="3251835" y="3686175"/>
            <a:ext cx="411480" cy="171450"/>
          </a:xfrm>
          <a:prstGeom prst="line">
            <a:avLst/>
          </a:prstGeom>
          <a:solidFill>
            <a:schemeClr val="accent1"/>
          </a:solidFill>
          <a:ln w="635000" cap="flat" cmpd="sng" algn="ctr">
            <a:solidFill>
              <a:srgbClr val="0D5F26"/>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93" name="TextBox 392"/>
          <p:cNvSpPr txBox="1"/>
          <p:nvPr/>
        </p:nvSpPr>
        <p:spPr>
          <a:xfrm>
            <a:off x="1828800" y="3257443"/>
            <a:ext cx="1165860" cy="600534"/>
          </a:xfrm>
          <a:prstGeom prst="rect">
            <a:avLst/>
          </a:prstGeom>
          <a:noFill/>
        </p:spPr>
        <p:txBody>
          <a:bodyPr wrap="square" lIns="46086" tIns="23043" rIns="46086" bIns="23043" rtlCol="0">
            <a:spAutoFit/>
          </a:bodyPr>
          <a:lstStyle/>
          <a:p>
            <a:r>
              <a:rPr lang="en-US" dirty="0" smtClean="0">
                <a:solidFill>
                  <a:schemeClr val="bg1"/>
                </a:solidFill>
              </a:rPr>
              <a:t>Good WAN Link</a:t>
            </a:r>
            <a:endParaRPr lang="en-US" dirty="0">
              <a:solidFill>
                <a:schemeClr val="bg1"/>
              </a:solidFill>
            </a:endParaRPr>
          </a:p>
        </p:txBody>
      </p:sp>
      <p:cxnSp>
        <p:nvCxnSpPr>
          <p:cNvPr id="395" name="Straight Connector 394"/>
          <p:cNvCxnSpPr/>
          <p:nvPr/>
        </p:nvCxnSpPr>
        <p:spPr bwMode="auto">
          <a:xfrm rot="16200000" flipH="1">
            <a:off x="5629275" y="3686175"/>
            <a:ext cx="320040" cy="171450"/>
          </a:xfrm>
          <a:prstGeom prst="line">
            <a:avLst/>
          </a:prstGeom>
          <a:solidFill>
            <a:schemeClr val="accent1"/>
          </a:solidFill>
          <a:ln w="25400" cap="flat" cmpd="sng" algn="ctr">
            <a:solidFill>
              <a:srgbClr val="000000"/>
            </a:solidFill>
            <a:prstDash val="lgDashDot"/>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08" name="TextBox 407"/>
          <p:cNvSpPr txBox="1"/>
          <p:nvPr/>
        </p:nvSpPr>
        <p:spPr>
          <a:xfrm>
            <a:off x="6149341" y="3303163"/>
            <a:ext cx="1252848" cy="600534"/>
          </a:xfrm>
          <a:prstGeom prst="rect">
            <a:avLst/>
          </a:prstGeom>
          <a:noFill/>
        </p:spPr>
        <p:txBody>
          <a:bodyPr wrap="square" lIns="46086" tIns="23043" rIns="46086" bIns="23043" rtlCol="0">
            <a:spAutoFit/>
          </a:bodyPr>
          <a:lstStyle/>
          <a:p>
            <a:r>
              <a:rPr lang="en-US" dirty="0" smtClean="0">
                <a:solidFill>
                  <a:schemeClr val="bg1"/>
                </a:solidFill>
              </a:rPr>
              <a:t>Unreliable WAN Link</a:t>
            </a:r>
            <a:endParaRPr lang="en-US" dirty="0">
              <a:solidFill>
                <a:schemeClr val="bg1"/>
              </a:solidFill>
            </a:endParaRPr>
          </a:p>
        </p:txBody>
      </p:sp>
      <p:pic>
        <p:nvPicPr>
          <p:cNvPr id="412" name="Picture 411" descr="usb.png"/>
          <p:cNvPicPr>
            <a:picLocks noChangeAspect="1"/>
          </p:cNvPicPr>
          <p:nvPr/>
        </p:nvPicPr>
        <p:blipFill>
          <a:blip r:embed="rId3" cstate="print"/>
          <a:stretch>
            <a:fillRect/>
          </a:stretch>
        </p:blipFill>
        <p:spPr>
          <a:xfrm>
            <a:off x="3611880" y="1325880"/>
            <a:ext cx="683204" cy="85909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12"/>
                                        </p:tgtEl>
                                        <p:attrNameLst>
                                          <p:attrName>style.visibility</p:attrName>
                                        </p:attrNameLst>
                                      </p:cBhvr>
                                      <p:to>
                                        <p:strVal val="visible"/>
                                      </p:to>
                                    </p:set>
                                    <p:animEffect transition="in" filter="dissolve">
                                      <p:cBhvr>
                                        <p:cTn id="7" dur="500"/>
                                        <p:tgtEl>
                                          <p:spTgt spid="4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39095E-6 -2.16426E-6 L 0.21005 0.34628 " pathEditMode="relative" rAng="0" ptsTypes="AA">
                                      <p:cBhvr>
                                        <p:cTn id="11" dur="2000" fill="hold"/>
                                        <p:tgtEl>
                                          <p:spTgt spid="412"/>
                                        </p:tgtEl>
                                        <p:attrNameLst>
                                          <p:attrName>ppt_x</p:attrName>
                                          <p:attrName>ppt_y</p:attrName>
                                        </p:attrNameLst>
                                      </p:cBhvr>
                                      <p:rCtr x="10500" y="173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6" y="228603"/>
            <a:ext cx="8412459" cy="1218795"/>
          </a:xfrm>
        </p:spPr>
        <p:txBody>
          <a:bodyPr lIns="46086" tIns="23043" rIns="46086" bIns="23043">
            <a:normAutofit/>
          </a:bodyPr>
          <a:lstStyle/>
          <a:p>
            <a:pPr>
              <a:defRPr/>
            </a:pPr>
            <a:r>
              <a:rPr lang="en-US" dirty="0" smtClean="0"/>
              <a:t>Media Deployment</a:t>
            </a:r>
            <a:br>
              <a:rPr lang="en-US" dirty="0" smtClean="0"/>
            </a:br>
            <a:endParaRPr lang="en-US" dirty="0"/>
          </a:p>
        </p:txBody>
      </p:sp>
      <p:grpSp>
        <p:nvGrpSpPr>
          <p:cNvPr id="3" name="Group 7"/>
          <p:cNvGrpSpPr>
            <a:grpSpLocks/>
          </p:cNvGrpSpPr>
          <p:nvPr/>
        </p:nvGrpSpPr>
        <p:grpSpPr bwMode="auto">
          <a:xfrm>
            <a:off x="152400" y="2655892"/>
            <a:ext cx="2209800" cy="1691975"/>
            <a:chOff x="1600200" y="1143001"/>
            <a:chExt cx="2209799" cy="1690703"/>
          </a:xfrm>
        </p:grpSpPr>
        <p:sp>
          <p:nvSpPr>
            <p:cNvPr id="5" name="Text Box 3"/>
            <p:cNvSpPr txBox="1">
              <a:spLocks noChangeArrowheads="1"/>
            </p:cNvSpPr>
            <p:nvPr/>
          </p:nvSpPr>
          <p:spPr bwMode="blackWhite">
            <a:xfrm>
              <a:off x="1600200" y="2372386"/>
              <a:ext cx="2209799" cy="461318"/>
            </a:xfrm>
            <a:prstGeom prst="rect">
              <a:avLst/>
            </a:prstGeom>
            <a:gradFill>
              <a:gsLst>
                <a:gs pos="0">
                  <a:srgbClr val="03D4A8"/>
                </a:gs>
                <a:gs pos="25000">
                  <a:srgbClr val="21D6E0"/>
                </a:gs>
                <a:gs pos="75000">
                  <a:srgbClr val="0087E6"/>
                </a:gs>
                <a:gs pos="100000">
                  <a:srgbClr val="005CBF"/>
                </a:gs>
              </a:gsLst>
              <a:lin ang="5400000" scaled="0"/>
            </a:gradFill>
            <a:ln w="9525">
              <a:solidFill>
                <a:srgbClr val="333399"/>
              </a:solidFill>
              <a:miter lim="800000"/>
              <a:headEnd/>
              <a:tailEnd/>
            </a:ln>
            <a:effectLst>
              <a:outerShdw dist="35921" dir="2700000" algn="ctr" rotWithShape="0">
                <a:srgbClr val="C0C0C0"/>
              </a:outerShdw>
            </a:effectLst>
          </p:spPr>
          <p:txBody>
            <a:bodyPr wrap="square">
              <a:spAutoFit/>
            </a:bodyPr>
            <a:lstStyle/>
            <a:p>
              <a:pPr algn="ctr">
                <a:defRPr/>
              </a:pPr>
              <a:r>
                <a:rPr lang="en-US" sz="2400" b="1" dirty="0"/>
                <a:t>Bare Metal</a:t>
              </a:r>
            </a:p>
          </p:txBody>
        </p:sp>
        <p:grpSp>
          <p:nvGrpSpPr>
            <p:cNvPr id="4" name="Group 213"/>
            <p:cNvGrpSpPr>
              <a:grpSpLocks/>
            </p:cNvGrpSpPr>
            <p:nvPr/>
          </p:nvGrpSpPr>
          <p:grpSpPr bwMode="auto">
            <a:xfrm>
              <a:off x="1600200" y="1143001"/>
              <a:ext cx="1600199" cy="1143004"/>
              <a:chOff x="838201" y="4495800"/>
              <a:chExt cx="2971799" cy="2057407"/>
            </a:xfrm>
          </p:grpSpPr>
          <p:grpSp>
            <p:nvGrpSpPr>
              <p:cNvPr id="6" name="Group 47"/>
              <p:cNvGrpSpPr>
                <a:grpSpLocks/>
              </p:cNvGrpSpPr>
              <p:nvPr/>
            </p:nvGrpSpPr>
            <p:grpSpPr bwMode="auto">
              <a:xfrm>
                <a:off x="2895600" y="4572005"/>
                <a:ext cx="914400" cy="1981202"/>
                <a:chOff x="2736" y="2880"/>
                <a:chExt cx="576" cy="1248"/>
              </a:xfrm>
            </p:grpSpPr>
            <p:sp>
              <p:nvSpPr>
                <p:cNvPr id="17472"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7" name="Group 49"/>
                <p:cNvGrpSpPr>
                  <a:grpSpLocks/>
                </p:cNvGrpSpPr>
                <p:nvPr/>
              </p:nvGrpSpPr>
              <p:grpSpPr bwMode="auto">
                <a:xfrm>
                  <a:off x="2887" y="3358"/>
                  <a:ext cx="134" cy="672"/>
                  <a:chOff x="2693" y="1871"/>
                  <a:chExt cx="96" cy="480"/>
                </a:xfrm>
              </p:grpSpPr>
              <p:sp>
                <p:nvSpPr>
                  <p:cNvPr id="17475" name="Rectangle 50"/>
                  <p:cNvSpPr>
                    <a:spLocks noChangeArrowheads="1"/>
                  </p:cNvSpPr>
                  <p:nvPr/>
                </p:nvSpPr>
                <p:spPr bwMode="auto">
                  <a:xfrm>
                    <a:off x="2693" y="1871"/>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7476" name="Rectangle 51"/>
                  <p:cNvSpPr>
                    <a:spLocks noChangeArrowheads="1"/>
                  </p:cNvSpPr>
                  <p:nvPr/>
                </p:nvSpPr>
                <p:spPr bwMode="auto">
                  <a:xfrm>
                    <a:off x="2713" y="1899"/>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7474"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8" name="Group 35"/>
              <p:cNvGrpSpPr>
                <a:grpSpLocks/>
              </p:cNvGrpSpPr>
              <p:nvPr/>
            </p:nvGrpSpPr>
            <p:grpSpPr bwMode="auto">
              <a:xfrm>
                <a:off x="838201" y="4495800"/>
                <a:ext cx="2024063" cy="2051050"/>
                <a:chOff x="864" y="672"/>
                <a:chExt cx="1275" cy="1292"/>
              </a:xfrm>
            </p:grpSpPr>
            <p:sp>
              <p:nvSpPr>
                <p:cNvPr id="17461"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7462"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7463"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7464" name="Freeform 39"/>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7465" name="Freeform 40"/>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7466"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7467"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7468" name="Freeform 43"/>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7469" name="Freeform 44"/>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7470"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7471"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grpSp>
        <p:nvGrpSpPr>
          <p:cNvPr id="9" name="Group 34"/>
          <p:cNvGrpSpPr>
            <a:grpSpLocks/>
          </p:cNvGrpSpPr>
          <p:nvPr/>
        </p:nvGrpSpPr>
        <p:grpSpPr bwMode="auto">
          <a:xfrm>
            <a:off x="2590801" y="2667003"/>
            <a:ext cx="960016" cy="953277"/>
            <a:chOff x="2256" y="3168"/>
            <a:chExt cx="651" cy="651"/>
          </a:xfrm>
        </p:grpSpPr>
        <p:sp>
          <p:nvSpPr>
            <p:cNvPr id="17415" name="Oval 35"/>
            <p:cNvSpPr>
              <a:spLocks noChangeArrowheads="1"/>
            </p:cNvSpPr>
            <p:nvPr/>
          </p:nvSpPr>
          <p:spPr bwMode="blackWhite">
            <a:xfrm>
              <a:off x="2261" y="3173"/>
              <a:ext cx="646" cy="646"/>
            </a:xfrm>
            <a:prstGeom prst="ellipse">
              <a:avLst/>
            </a:prstGeom>
            <a:solidFill>
              <a:srgbClr val="676767"/>
            </a:solidFill>
            <a:ln w="9525">
              <a:noFill/>
              <a:round/>
              <a:headEnd/>
              <a:tailEnd/>
            </a:ln>
          </p:spPr>
          <p:txBody>
            <a:bodyPr/>
            <a:lstStyle/>
            <a:p>
              <a:endParaRPr lang="en-US"/>
            </a:p>
          </p:txBody>
        </p:sp>
        <p:sp>
          <p:nvSpPr>
            <p:cNvPr id="17416" name="Oval 36"/>
            <p:cNvSpPr>
              <a:spLocks noChangeArrowheads="1"/>
            </p:cNvSpPr>
            <p:nvPr/>
          </p:nvSpPr>
          <p:spPr bwMode="blackWhite">
            <a:xfrm>
              <a:off x="2256" y="3168"/>
              <a:ext cx="642" cy="642"/>
            </a:xfrm>
            <a:prstGeom prst="ellipse">
              <a:avLst/>
            </a:prstGeom>
            <a:gradFill rotWithShape="0">
              <a:gsLst>
                <a:gs pos="0">
                  <a:srgbClr val="5F5F5F"/>
                </a:gs>
                <a:gs pos="100000">
                  <a:srgbClr val="EAEAEA"/>
                </a:gs>
              </a:gsLst>
              <a:path path="shape">
                <a:fillToRect l="50000" t="50000" r="50000" b="50000"/>
              </a:path>
            </a:gradFill>
            <a:ln w="12700">
              <a:solidFill>
                <a:srgbClr val="000000"/>
              </a:solidFill>
              <a:round/>
              <a:headEnd/>
              <a:tailEnd/>
            </a:ln>
          </p:spPr>
          <p:txBody>
            <a:bodyPr/>
            <a:lstStyle/>
            <a:p>
              <a:endParaRPr lang="en-US"/>
            </a:p>
          </p:txBody>
        </p:sp>
        <p:grpSp>
          <p:nvGrpSpPr>
            <p:cNvPr id="10" name="Group 37"/>
            <p:cNvGrpSpPr>
              <a:grpSpLocks/>
            </p:cNvGrpSpPr>
            <p:nvPr/>
          </p:nvGrpSpPr>
          <p:grpSpPr bwMode="auto">
            <a:xfrm>
              <a:off x="2471" y="3168"/>
              <a:ext cx="283" cy="321"/>
              <a:chOff x="3371" y="2473"/>
              <a:chExt cx="630" cy="716"/>
            </a:xfrm>
          </p:grpSpPr>
          <p:grpSp>
            <p:nvGrpSpPr>
              <p:cNvPr id="11" name="Group 38"/>
              <p:cNvGrpSpPr>
                <a:grpSpLocks/>
              </p:cNvGrpSpPr>
              <p:nvPr/>
            </p:nvGrpSpPr>
            <p:grpSpPr bwMode="auto">
              <a:xfrm>
                <a:off x="3371" y="2473"/>
                <a:ext cx="332" cy="716"/>
                <a:chOff x="3371" y="2473"/>
                <a:chExt cx="332" cy="716"/>
              </a:xfrm>
            </p:grpSpPr>
            <p:sp>
              <p:nvSpPr>
                <p:cNvPr id="17455" name="Freeform 39"/>
                <p:cNvSpPr>
                  <a:spLocks/>
                </p:cNvSpPr>
                <p:nvPr/>
              </p:nvSpPr>
              <p:spPr bwMode="blackWhite">
                <a:xfrm>
                  <a:off x="3371" y="2473"/>
                  <a:ext cx="332" cy="716"/>
                </a:xfrm>
                <a:custGeom>
                  <a:avLst/>
                  <a:gdLst>
                    <a:gd name="T0" fmla="*/ 0 w 332"/>
                    <a:gd name="T1" fmla="*/ 44 h 716"/>
                    <a:gd name="T2" fmla="*/ 30 w 332"/>
                    <a:gd name="T3" fmla="*/ 34 h 716"/>
                    <a:gd name="T4" fmla="*/ 60 w 332"/>
                    <a:gd name="T5" fmla="*/ 25 h 716"/>
                    <a:gd name="T6" fmla="*/ 91 w 332"/>
                    <a:gd name="T7" fmla="*/ 17 h 716"/>
                    <a:gd name="T8" fmla="*/ 122 w 332"/>
                    <a:gd name="T9" fmla="*/ 11 h 716"/>
                    <a:gd name="T10" fmla="*/ 153 w 332"/>
                    <a:gd name="T11" fmla="*/ 6 h 716"/>
                    <a:gd name="T12" fmla="*/ 185 w 332"/>
                    <a:gd name="T13" fmla="*/ 3 h 716"/>
                    <a:gd name="T14" fmla="*/ 216 w 332"/>
                    <a:gd name="T15" fmla="*/ 1 h 716"/>
                    <a:gd name="T16" fmla="*/ 248 w 332"/>
                    <a:gd name="T17" fmla="*/ 0 h 716"/>
                    <a:gd name="T18" fmla="*/ 290 w 332"/>
                    <a:gd name="T19" fmla="*/ 1 h 716"/>
                    <a:gd name="T20" fmla="*/ 332 w 332"/>
                    <a:gd name="T21" fmla="*/ 5 h 716"/>
                    <a:gd name="T22" fmla="*/ 248 w 332"/>
                    <a:gd name="T23" fmla="*/ 716 h 716"/>
                    <a:gd name="T24" fmla="*/ 0 w 332"/>
                    <a:gd name="T25" fmla="*/ 44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0" y="44"/>
                      </a:moveTo>
                      <a:lnTo>
                        <a:pt x="30" y="34"/>
                      </a:lnTo>
                      <a:lnTo>
                        <a:pt x="60" y="25"/>
                      </a:lnTo>
                      <a:lnTo>
                        <a:pt x="91" y="17"/>
                      </a:lnTo>
                      <a:lnTo>
                        <a:pt x="122" y="11"/>
                      </a:lnTo>
                      <a:lnTo>
                        <a:pt x="153" y="6"/>
                      </a:lnTo>
                      <a:lnTo>
                        <a:pt x="185" y="3"/>
                      </a:lnTo>
                      <a:lnTo>
                        <a:pt x="216" y="1"/>
                      </a:lnTo>
                      <a:lnTo>
                        <a:pt x="248" y="0"/>
                      </a:lnTo>
                      <a:lnTo>
                        <a:pt x="290" y="1"/>
                      </a:lnTo>
                      <a:lnTo>
                        <a:pt x="332" y="5"/>
                      </a:lnTo>
                      <a:lnTo>
                        <a:pt x="248" y="716"/>
                      </a:lnTo>
                      <a:lnTo>
                        <a:pt x="0" y="44"/>
                      </a:lnTo>
                      <a:close/>
                    </a:path>
                  </a:pathLst>
                </a:custGeom>
                <a:solidFill>
                  <a:srgbClr val="FF5008"/>
                </a:solidFill>
                <a:ln w="9525">
                  <a:noFill/>
                  <a:round/>
                  <a:headEnd/>
                  <a:tailEnd/>
                </a:ln>
              </p:spPr>
              <p:txBody>
                <a:bodyPr/>
                <a:lstStyle/>
                <a:p>
                  <a:endParaRPr lang="en-US"/>
                </a:p>
              </p:txBody>
            </p:sp>
            <p:sp>
              <p:nvSpPr>
                <p:cNvPr id="17456" name="Freeform 40"/>
                <p:cNvSpPr>
                  <a:spLocks/>
                </p:cNvSpPr>
                <p:nvPr/>
              </p:nvSpPr>
              <p:spPr bwMode="blackWhite">
                <a:xfrm>
                  <a:off x="3371" y="2473"/>
                  <a:ext cx="332" cy="44"/>
                </a:xfrm>
                <a:custGeom>
                  <a:avLst/>
                  <a:gdLst>
                    <a:gd name="T0" fmla="*/ 0 w 332"/>
                    <a:gd name="T1" fmla="*/ 44 h 44"/>
                    <a:gd name="T2" fmla="*/ 30 w 332"/>
                    <a:gd name="T3" fmla="*/ 34 h 44"/>
                    <a:gd name="T4" fmla="*/ 60 w 332"/>
                    <a:gd name="T5" fmla="*/ 25 h 44"/>
                    <a:gd name="T6" fmla="*/ 91 w 332"/>
                    <a:gd name="T7" fmla="*/ 17 h 44"/>
                    <a:gd name="T8" fmla="*/ 122 w 332"/>
                    <a:gd name="T9" fmla="*/ 11 h 44"/>
                    <a:gd name="T10" fmla="*/ 153 w 332"/>
                    <a:gd name="T11" fmla="*/ 6 h 44"/>
                    <a:gd name="T12" fmla="*/ 185 w 332"/>
                    <a:gd name="T13" fmla="*/ 3 h 44"/>
                    <a:gd name="T14" fmla="*/ 216 w 332"/>
                    <a:gd name="T15" fmla="*/ 1 h 44"/>
                    <a:gd name="T16" fmla="*/ 248 w 332"/>
                    <a:gd name="T17" fmla="*/ 0 h 44"/>
                    <a:gd name="T18" fmla="*/ 290 w 332"/>
                    <a:gd name="T19" fmla="*/ 1 h 44"/>
                    <a:gd name="T20" fmla="*/ 332 w 332"/>
                    <a:gd name="T21" fmla="*/ 5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0" y="44"/>
                      </a:moveTo>
                      <a:lnTo>
                        <a:pt x="30" y="34"/>
                      </a:lnTo>
                      <a:lnTo>
                        <a:pt x="60" y="25"/>
                      </a:lnTo>
                      <a:lnTo>
                        <a:pt x="91" y="17"/>
                      </a:lnTo>
                      <a:lnTo>
                        <a:pt x="122" y="11"/>
                      </a:lnTo>
                      <a:lnTo>
                        <a:pt x="153" y="6"/>
                      </a:lnTo>
                      <a:lnTo>
                        <a:pt x="185" y="3"/>
                      </a:lnTo>
                      <a:lnTo>
                        <a:pt x="216" y="1"/>
                      </a:lnTo>
                      <a:lnTo>
                        <a:pt x="248" y="0"/>
                      </a:lnTo>
                      <a:lnTo>
                        <a:pt x="290" y="1"/>
                      </a:lnTo>
                      <a:lnTo>
                        <a:pt x="332" y="5"/>
                      </a:lnTo>
                    </a:path>
                  </a:pathLst>
                </a:custGeom>
                <a:noFill/>
                <a:ln w="12700">
                  <a:solidFill>
                    <a:srgbClr val="000000"/>
                  </a:solidFill>
                  <a:round/>
                  <a:headEnd/>
                  <a:tailEnd/>
                </a:ln>
              </p:spPr>
              <p:txBody>
                <a:bodyPr/>
                <a:lstStyle/>
                <a:p>
                  <a:endParaRPr lang="en-US"/>
                </a:p>
              </p:txBody>
            </p:sp>
          </p:grpSp>
          <p:grpSp>
            <p:nvGrpSpPr>
              <p:cNvPr id="12" name="Group 41"/>
              <p:cNvGrpSpPr>
                <a:grpSpLocks/>
              </p:cNvGrpSpPr>
              <p:nvPr/>
            </p:nvGrpSpPr>
            <p:grpSpPr bwMode="auto">
              <a:xfrm>
                <a:off x="3618" y="2473"/>
                <a:ext cx="383" cy="716"/>
                <a:chOff x="3618" y="2473"/>
                <a:chExt cx="383" cy="716"/>
              </a:xfrm>
            </p:grpSpPr>
            <p:sp>
              <p:nvSpPr>
                <p:cNvPr id="17453" name="Freeform 42"/>
                <p:cNvSpPr>
                  <a:spLocks/>
                </p:cNvSpPr>
                <p:nvPr/>
              </p:nvSpPr>
              <p:spPr bwMode="blackWhite">
                <a:xfrm>
                  <a:off x="3618" y="2473"/>
                  <a:ext cx="383" cy="716"/>
                </a:xfrm>
                <a:custGeom>
                  <a:avLst/>
                  <a:gdLst>
                    <a:gd name="T0" fmla="*/ 0 w 383"/>
                    <a:gd name="T1" fmla="*/ 0 h 716"/>
                    <a:gd name="T2" fmla="*/ 1 w 383"/>
                    <a:gd name="T3" fmla="*/ 0 h 716"/>
                    <a:gd name="T4" fmla="*/ 1 w 383"/>
                    <a:gd name="T5" fmla="*/ 0 h 716"/>
                    <a:gd name="T6" fmla="*/ 52 w 383"/>
                    <a:gd name="T7" fmla="*/ 2 h 716"/>
                    <a:gd name="T8" fmla="*/ 102 w 383"/>
                    <a:gd name="T9" fmla="*/ 7 h 716"/>
                    <a:gd name="T10" fmla="*/ 151 w 383"/>
                    <a:gd name="T11" fmla="*/ 16 h 716"/>
                    <a:gd name="T12" fmla="*/ 200 w 383"/>
                    <a:gd name="T13" fmla="*/ 28 h 716"/>
                    <a:gd name="T14" fmla="*/ 248 w 383"/>
                    <a:gd name="T15" fmla="*/ 44 h 716"/>
                    <a:gd name="T16" fmla="*/ 294 w 383"/>
                    <a:gd name="T17" fmla="*/ 62 h 716"/>
                    <a:gd name="T18" fmla="*/ 339 w 383"/>
                    <a:gd name="T19" fmla="*/ 85 h 716"/>
                    <a:gd name="T20" fmla="*/ 383 w 383"/>
                    <a:gd name="T21" fmla="*/ 110 h 716"/>
                    <a:gd name="T22" fmla="*/ 1 w 383"/>
                    <a:gd name="T23" fmla="*/ 716 h 716"/>
                    <a:gd name="T24" fmla="*/ 0 w 38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3"/>
                    <a:gd name="T40" fmla="*/ 0 h 716"/>
                    <a:gd name="T41" fmla="*/ 383 w 38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3" h="716">
                      <a:moveTo>
                        <a:pt x="0" y="0"/>
                      </a:moveTo>
                      <a:lnTo>
                        <a:pt x="1" y="0"/>
                      </a:lnTo>
                      <a:lnTo>
                        <a:pt x="52" y="2"/>
                      </a:lnTo>
                      <a:lnTo>
                        <a:pt x="102" y="7"/>
                      </a:lnTo>
                      <a:lnTo>
                        <a:pt x="151" y="16"/>
                      </a:lnTo>
                      <a:lnTo>
                        <a:pt x="200" y="28"/>
                      </a:lnTo>
                      <a:lnTo>
                        <a:pt x="248" y="44"/>
                      </a:lnTo>
                      <a:lnTo>
                        <a:pt x="294" y="62"/>
                      </a:lnTo>
                      <a:lnTo>
                        <a:pt x="339" y="85"/>
                      </a:lnTo>
                      <a:lnTo>
                        <a:pt x="383" y="110"/>
                      </a:lnTo>
                      <a:lnTo>
                        <a:pt x="1" y="716"/>
                      </a:lnTo>
                      <a:lnTo>
                        <a:pt x="0" y="0"/>
                      </a:lnTo>
                      <a:close/>
                    </a:path>
                  </a:pathLst>
                </a:custGeom>
                <a:solidFill>
                  <a:srgbClr val="FAFD00"/>
                </a:solidFill>
                <a:ln w="9525">
                  <a:noFill/>
                  <a:round/>
                  <a:headEnd/>
                  <a:tailEnd/>
                </a:ln>
              </p:spPr>
              <p:txBody>
                <a:bodyPr/>
                <a:lstStyle/>
                <a:p>
                  <a:endParaRPr lang="en-US"/>
                </a:p>
              </p:txBody>
            </p:sp>
            <p:sp>
              <p:nvSpPr>
                <p:cNvPr id="17454" name="Freeform 43"/>
                <p:cNvSpPr>
                  <a:spLocks/>
                </p:cNvSpPr>
                <p:nvPr/>
              </p:nvSpPr>
              <p:spPr bwMode="blackWhite">
                <a:xfrm>
                  <a:off x="3618" y="2473"/>
                  <a:ext cx="383" cy="110"/>
                </a:xfrm>
                <a:custGeom>
                  <a:avLst/>
                  <a:gdLst>
                    <a:gd name="T0" fmla="*/ 0 w 383"/>
                    <a:gd name="T1" fmla="*/ 0 h 110"/>
                    <a:gd name="T2" fmla="*/ 1 w 383"/>
                    <a:gd name="T3" fmla="*/ 0 h 110"/>
                    <a:gd name="T4" fmla="*/ 1 w 383"/>
                    <a:gd name="T5" fmla="*/ 0 h 110"/>
                    <a:gd name="T6" fmla="*/ 52 w 383"/>
                    <a:gd name="T7" fmla="*/ 2 h 110"/>
                    <a:gd name="T8" fmla="*/ 102 w 383"/>
                    <a:gd name="T9" fmla="*/ 7 h 110"/>
                    <a:gd name="T10" fmla="*/ 151 w 383"/>
                    <a:gd name="T11" fmla="*/ 16 h 110"/>
                    <a:gd name="T12" fmla="*/ 200 w 383"/>
                    <a:gd name="T13" fmla="*/ 28 h 110"/>
                    <a:gd name="T14" fmla="*/ 248 w 383"/>
                    <a:gd name="T15" fmla="*/ 44 h 110"/>
                    <a:gd name="T16" fmla="*/ 294 w 383"/>
                    <a:gd name="T17" fmla="*/ 62 h 110"/>
                    <a:gd name="T18" fmla="*/ 339 w 383"/>
                    <a:gd name="T19" fmla="*/ 85 h 110"/>
                    <a:gd name="T20" fmla="*/ 383 w 383"/>
                    <a:gd name="T21" fmla="*/ 110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110"/>
                    <a:gd name="T35" fmla="*/ 383 w 383"/>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110">
                      <a:moveTo>
                        <a:pt x="0" y="0"/>
                      </a:moveTo>
                      <a:lnTo>
                        <a:pt x="1" y="0"/>
                      </a:lnTo>
                      <a:lnTo>
                        <a:pt x="52" y="2"/>
                      </a:lnTo>
                      <a:lnTo>
                        <a:pt x="102" y="7"/>
                      </a:lnTo>
                      <a:lnTo>
                        <a:pt x="151" y="16"/>
                      </a:lnTo>
                      <a:lnTo>
                        <a:pt x="200" y="28"/>
                      </a:lnTo>
                      <a:lnTo>
                        <a:pt x="248" y="44"/>
                      </a:lnTo>
                      <a:lnTo>
                        <a:pt x="294" y="62"/>
                      </a:lnTo>
                      <a:lnTo>
                        <a:pt x="339" y="85"/>
                      </a:lnTo>
                      <a:lnTo>
                        <a:pt x="383" y="110"/>
                      </a:lnTo>
                    </a:path>
                  </a:pathLst>
                </a:custGeom>
                <a:noFill/>
                <a:ln w="12700">
                  <a:solidFill>
                    <a:srgbClr val="000000"/>
                  </a:solidFill>
                  <a:round/>
                  <a:headEnd/>
                  <a:tailEnd/>
                </a:ln>
              </p:spPr>
              <p:txBody>
                <a:bodyPr/>
                <a:lstStyle/>
                <a:p>
                  <a:endParaRPr lang="en-US"/>
                </a:p>
              </p:txBody>
            </p:sp>
          </p:grpSp>
          <p:grpSp>
            <p:nvGrpSpPr>
              <p:cNvPr id="13" name="Group 44"/>
              <p:cNvGrpSpPr>
                <a:grpSpLocks/>
              </p:cNvGrpSpPr>
              <p:nvPr/>
            </p:nvGrpSpPr>
            <p:grpSpPr bwMode="auto">
              <a:xfrm>
                <a:off x="3471" y="2473"/>
                <a:ext cx="232" cy="716"/>
                <a:chOff x="3471" y="2473"/>
                <a:chExt cx="232" cy="716"/>
              </a:xfrm>
            </p:grpSpPr>
            <p:sp>
              <p:nvSpPr>
                <p:cNvPr id="17451" name="Freeform 45"/>
                <p:cNvSpPr>
                  <a:spLocks/>
                </p:cNvSpPr>
                <p:nvPr/>
              </p:nvSpPr>
              <p:spPr bwMode="blackWhite">
                <a:xfrm>
                  <a:off x="3471" y="2473"/>
                  <a:ext cx="232" cy="716"/>
                </a:xfrm>
                <a:custGeom>
                  <a:avLst/>
                  <a:gdLst>
                    <a:gd name="T0" fmla="*/ 0 w 232"/>
                    <a:gd name="T1" fmla="*/ 15 h 716"/>
                    <a:gd name="T2" fmla="*/ 37 w 232"/>
                    <a:gd name="T3" fmla="*/ 8 h 716"/>
                    <a:gd name="T4" fmla="*/ 74 w 232"/>
                    <a:gd name="T5" fmla="*/ 4 h 716"/>
                    <a:gd name="T6" fmla="*/ 111 w 232"/>
                    <a:gd name="T7" fmla="*/ 1 h 716"/>
                    <a:gd name="T8" fmla="*/ 148 w 232"/>
                    <a:gd name="T9" fmla="*/ 0 h 716"/>
                    <a:gd name="T10" fmla="*/ 190 w 232"/>
                    <a:gd name="T11" fmla="*/ 1 h 716"/>
                    <a:gd name="T12" fmla="*/ 232 w 232"/>
                    <a:gd name="T13" fmla="*/ 5 h 716"/>
                    <a:gd name="T14" fmla="*/ 148 w 232"/>
                    <a:gd name="T15" fmla="*/ 716 h 716"/>
                    <a:gd name="T16" fmla="*/ 0 w 232"/>
                    <a:gd name="T17" fmla="*/ 15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0" y="15"/>
                      </a:moveTo>
                      <a:lnTo>
                        <a:pt x="37" y="8"/>
                      </a:lnTo>
                      <a:lnTo>
                        <a:pt x="74" y="4"/>
                      </a:lnTo>
                      <a:lnTo>
                        <a:pt x="111" y="1"/>
                      </a:lnTo>
                      <a:lnTo>
                        <a:pt x="148" y="0"/>
                      </a:lnTo>
                      <a:lnTo>
                        <a:pt x="190" y="1"/>
                      </a:lnTo>
                      <a:lnTo>
                        <a:pt x="232" y="5"/>
                      </a:lnTo>
                      <a:lnTo>
                        <a:pt x="148" y="716"/>
                      </a:lnTo>
                      <a:lnTo>
                        <a:pt x="0" y="15"/>
                      </a:lnTo>
                      <a:close/>
                    </a:path>
                  </a:pathLst>
                </a:custGeom>
                <a:solidFill>
                  <a:srgbClr val="FC0128"/>
                </a:solidFill>
                <a:ln w="9525">
                  <a:noFill/>
                  <a:round/>
                  <a:headEnd/>
                  <a:tailEnd/>
                </a:ln>
              </p:spPr>
              <p:txBody>
                <a:bodyPr/>
                <a:lstStyle/>
                <a:p>
                  <a:endParaRPr lang="en-US"/>
                </a:p>
              </p:txBody>
            </p:sp>
            <p:sp>
              <p:nvSpPr>
                <p:cNvPr id="17452" name="Freeform 46"/>
                <p:cNvSpPr>
                  <a:spLocks/>
                </p:cNvSpPr>
                <p:nvPr/>
              </p:nvSpPr>
              <p:spPr bwMode="blackWhite">
                <a:xfrm>
                  <a:off x="3471" y="2473"/>
                  <a:ext cx="232" cy="15"/>
                </a:xfrm>
                <a:custGeom>
                  <a:avLst/>
                  <a:gdLst>
                    <a:gd name="T0" fmla="*/ 0 w 232"/>
                    <a:gd name="T1" fmla="*/ 15 h 15"/>
                    <a:gd name="T2" fmla="*/ 37 w 232"/>
                    <a:gd name="T3" fmla="*/ 8 h 15"/>
                    <a:gd name="T4" fmla="*/ 74 w 232"/>
                    <a:gd name="T5" fmla="*/ 4 h 15"/>
                    <a:gd name="T6" fmla="*/ 111 w 232"/>
                    <a:gd name="T7" fmla="*/ 1 h 15"/>
                    <a:gd name="T8" fmla="*/ 148 w 232"/>
                    <a:gd name="T9" fmla="*/ 0 h 15"/>
                    <a:gd name="T10" fmla="*/ 190 w 232"/>
                    <a:gd name="T11" fmla="*/ 1 h 15"/>
                    <a:gd name="T12" fmla="*/ 232 w 232"/>
                    <a:gd name="T13" fmla="*/ 5 h 15"/>
                    <a:gd name="T14" fmla="*/ 0 60000 65536"/>
                    <a:gd name="T15" fmla="*/ 0 60000 65536"/>
                    <a:gd name="T16" fmla="*/ 0 60000 65536"/>
                    <a:gd name="T17" fmla="*/ 0 60000 65536"/>
                    <a:gd name="T18" fmla="*/ 0 60000 65536"/>
                    <a:gd name="T19" fmla="*/ 0 60000 65536"/>
                    <a:gd name="T20" fmla="*/ 0 60000 65536"/>
                    <a:gd name="T21" fmla="*/ 0 w 232"/>
                    <a:gd name="T22" fmla="*/ 0 h 15"/>
                    <a:gd name="T23" fmla="*/ 232 w 232"/>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5">
                      <a:moveTo>
                        <a:pt x="0" y="15"/>
                      </a:moveTo>
                      <a:lnTo>
                        <a:pt x="37" y="8"/>
                      </a:lnTo>
                      <a:lnTo>
                        <a:pt x="74" y="4"/>
                      </a:lnTo>
                      <a:lnTo>
                        <a:pt x="111" y="1"/>
                      </a:lnTo>
                      <a:lnTo>
                        <a:pt x="148" y="0"/>
                      </a:lnTo>
                      <a:lnTo>
                        <a:pt x="190" y="1"/>
                      </a:lnTo>
                      <a:lnTo>
                        <a:pt x="232" y="5"/>
                      </a:lnTo>
                    </a:path>
                  </a:pathLst>
                </a:custGeom>
                <a:noFill/>
                <a:ln w="12700">
                  <a:solidFill>
                    <a:srgbClr val="000000"/>
                  </a:solidFill>
                  <a:round/>
                  <a:headEnd/>
                  <a:tailEnd/>
                </a:ln>
              </p:spPr>
              <p:txBody>
                <a:bodyPr/>
                <a:lstStyle/>
                <a:p>
                  <a:endParaRPr lang="en-US"/>
                </a:p>
              </p:txBody>
            </p:sp>
          </p:grpSp>
          <p:grpSp>
            <p:nvGrpSpPr>
              <p:cNvPr id="14" name="Group 47"/>
              <p:cNvGrpSpPr>
                <a:grpSpLocks/>
              </p:cNvGrpSpPr>
              <p:nvPr/>
            </p:nvGrpSpPr>
            <p:grpSpPr bwMode="auto">
              <a:xfrm>
                <a:off x="3513" y="2473"/>
                <a:ext cx="183" cy="716"/>
                <a:chOff x="3513" y="2473"/>
                <a:chExt cx="183" cy="716"/>
              </a:xfrm>
            </p:grpSpPr>
            <p:sp>
              <p:nvSpPr>
                <p:cNvPr id="17449" name="Freeform 48"/>
                <p:cNvSpPr>
                  <a:spLocks/>
                </p:cNvSpPr>
                <p:nvPr/>
              </p:nvSpPr>
              <p:spPr bwMode="blackWhite">
                <a:xfrm>
                  <a:off x="3513" y="2473"/>
                  <a:ext cx="183" cy="716"/>
                </a:xfrm>
                <a:custGeom>
                  <a:avLst/>
                  <a:gdLst>
                    <a:gd name="T0" fmla="*/ 0 w 183"/>
                    <a:gd name="T1" fmla="*/ 8 h 716"/>
                    <a:gd name="T2" fmla="*/ 53 w 183"/>
                    <a:gd name="T3" fmla="*/ 2 h 716"/>
                    <a:gd name="T4" fmla="*/ 79 w 183"/>
                    <a:gd name="T5" fmla="*/ 1 h 716"/>
                    <a:gd name="T6" fmla="*/ 106 w 183"/>
                    <a:gd name="T7" fmla="*/ 0 h 716"/>
                    <a:gd name="T8" fmla="*/ 145 w 183"/>
                    <a:gd name="T9" fmla="*/ 1 h 716"/>
                    <a:gd name="T10" fmla="*/ 183 w 183"/>
                    <a:gd name="T11" fmla="*/ 4 h 716"/>
                    <a:gd name="T12" fmla="*/ 106 w 183"/>
                    <a:gd name="T13" fmla="*/ 716 h 716"/>
                    <a:gd name="T14" fmla="*/ 0 w 183"/>
                    <a:gd name="T15" fmla="*/ 8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0" y="8"/>
                      </a:moveTo>
                      <a:lnTo>
                        <a:pt x="53" y="2"/>
                      </a:lnTo>
                      <a:lnTo>
                        <a:pt x="79" y="1"/>
                      </a:lnTo>
                      <a:lnTo>
                        <a:pt x="106" y="0"/>
                      </a:lnTo>
                      <a:lnTo>
                        <a:pt x="145" y="1"/>
                      </a:lnTo>
                      <a:lnTo>
                        <a:pt x="183" y="4"/>
                      </a:lnTo>
                      <a:lnTo>
                        <a:pt x="106" y="716"/>
                      </a:lnTo>
                      <a:lnTo>
                        <a:pt x="0" y="8"/>
                      </a:lnTo>
                      <a:close/>
                    </a:path>
                  </a:pathLst>
                </a:custGeom>
                <a:solidFill>
                  <a:srgbClr val="DC0081"/>
                </a:solidFill>
                <a:ln w="9525">
                  <a:noFill/>
                  <a:round/>
                  <a:headEnd/>
                  <a:tailEnd/>
                </a:ln>
              </p:spPr>
              <p:txBody>
                <a:bodyPr/>
                <a:lstStyle/>
                <a:p>
                  <a:endParaRPr lang="en-US"/>
                </a:p>
              </p:txBody>
            </p:sp>
            <p:sp>
              <p:nvSpPr>
                <p:cNvPr id="17450" name="Freeform 49"/>
                <p:cNvSpPr>
                  <a:spLocks/>
                </p:cNvSpPr>
                <p:nvPr/>
              </p:nvSpPr>
              <p:spPr bwMode="blackWhite">
                <a:xfrm>
                  <a:off x="3513" y="2473"/>
                  <a:ext cx="183" cy="8"/>
                </a:xfrm>
                <a:custGeom>
                  <a:avLst/>
                  <a:gdLst>
                    <a:gd name="T0" fmla="*/ 0 w 183"/>
                    <a:gd name="T1" fmla="*/ 8 h 8"/>
                    <a:gd name="T2" fmla="*/ 53 w 183"/>
                    <a:gd name="T3" fmla="*/ 2 h 8"/>
                    <a:gd name="T4" fmla="*/ 79 w 183"/>
                    <a:gd name="T5" fmla="*/ 1 h 8"/>
                    <a:gd name="T6" fmla="*/ 106 w 183"/>
                    <a:gd name="T7" fmla="*/ 0 h 8"/>
                    <a:gd name="T8" fmla="*/ 145 w 183"/>
                    <a:gd name="T9" fmla="*/ 1 h 8"/>
                    <a:gd name="T10" fmla="*/ 183 w 183"/>
                    <a:gd name="T11" fmla="*/ 4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0" y="8"/>
                      </a:moveTo>
                      <a:lnTo>
                        <a:pt x="53" y="2"/>
                      </a:lnTo>
                      <a:lnTo>
                        <a:pt x="79" y="1"/>
                      </a:lnTo>
                      <a:lnTo>
                        <a:pt x="106" y="0"/>
                      </a:lnTo>
                      <a:lnTo>
                        <a:pt x="145" y="1"/>
                      </a:lnTo>
                      <a:lnTo>
                        <a:pt x="183" y="4"/>
                      </a:lnTo>
                    </a:path>
                  </a:pathLst>
                </a:custGeom>
                <a:noFill/>
                <a:ln w="12700">
                  <a:solidFill>
                    <a:srgbClr val="000000"/>
                  </a:solidFill>
                  <a:round/>
                  <a:headEnd/>
                  <a:tailEnd/>
                </a:ln>
              </p:spPr>
              <p:txBody>
                <a:bodyPr/>
                <a:lstStyle/>
                <a:p>
                  <a:endParaRPr lang="en-US"/>
                </a:p>
              </p:txBody>
            </p:sp>
          </p:grpSp>
          <p:grpSp>
            <p:nvGrpSpPr>
              <p:cNvPr id="15" name="Group 50"/>
              <p:cNvGrpSpPr>
                <a:grpSpLocks/>
              </p:cNvGrpSpPr>
              <p:nvPr/>
            </p:nvGrpSpPr>
            <p:grpSpPr bwMode="auto">
              <a:xfrm>
                <a:off x="3618" y="2473"/>
                <a:ext cx="293" cy="716"/>
                <a:chOff x="3618" y="2473"/>
                <a:chExt cx="293" cy="716"/>
              </a:xfrm>
            </p:grpSpPr>
            <p:sp>
              <p:nvSpPr>
                <p:cNvPr id="17447" name="Freeform 51"/>
                <p:cNvSpPr>
                  <a:spLocks/>
                </p:cNvSpPr>
                <p:nvPr/>
              </p:nvSpPr>
              <p:spPr bwMode="blackWhite">
                <a:xfrm>
                  <a:off x="3618" y="2473"/>
                  <a:ext cx="293" cy="716"/>
                </a:xfrm>
                <a:custGeom>
                  <a:avLst/>
                  <a:gdLst>
                    <a:gd name="T0" fmla="*/ 0 w 293"/>
                    <a:gd name="T1" fmla="*/ 0 h 716"/>
                    <a:gd name="T2" fmla="*/ 1 w 293"/>
                    <a:gd name="T3" fmla="*/ 0 h 716"/>
                    <a:gd name="T4" fmla="*/ 1 w 293"/>
                    <a:gd name="T5" fmla="*/ 0 h 716"/>
                    <a:gd name="T6" fmla="*/ 39 w 293"/>
                    <a:gd name="T7" fmla="*/ 1 h 716"/>
                    <a:gd name="T8" fmla="*/ 76 w 293"/>
                    <a:gd name="T9" fmla="*/ 4 h 716"/>
                    <a:gd name="T10" fmla="*/ 114 w 293"/>
                    <a:gd name="T11" fmla="*/ 9 h 716"/>
                    <a:gd name="T12" fmla="*/ 150 w 293"/>
                    <a:gd name="T13" fmla="*/ 16 h 716"/>
                    <a:gd name="T14" fmla="*/ 187 w 293"/>
                    <a:gd name="T15" fmla="*/ 24 h 716"/>
                    <a:gd name="T16" fmla="*/ 223 w 293"/>
                    <a:gd name="T17" fmla="*/ 35 h 716"/>
                    <a:gd name="T18" fmla="*/ 258 w 293"/>
                    <a:gd name="T19" fmla="*/ 48 h 716"/>
                    <a:gd name="T20" fmla="*/ 293 w 293"/>
                    <a:gd name="T21" fmla="*/ 62 h 716"/>
                    <a:gd name="T22" fmla="*/ 1 w 293"/>
                    <a:gd name="T23" fmla="*/ 716 h 716"/>
                    <a:gd name="T24" fmla="*/ 0 w 29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3"/>
                    <a:gd name="T40" fmla="*/ 0 h 716"/>
                    <a:gd name="T41" fmla="*/ 293 w 29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3" h="716">
                      <a:moveTo>
                        <a:pt x="0" y="0"/>
                      </a:moveTo>
                      <a:lnTo>
                        <a:pt x="1" y="0"/>
                      </a:lnTo>
                      <a:lnTo>
                        <a:pt x="39" y="1"/>
                      </a:lnTo>
                      <a:lnTo>
                        <a:pt x="76" y="4"/>
                      </a:lnTo>
                      <a:lnTo>
                        <a:pt x="114" y="9"/>
                      </a:lnTo>
                      <a:lnTo>
                        <a:pt x="150" y="16"/>
                      </a:lnTo>
                      <a:lnTo>
                        <a:pt x="187" y="24"/>
                      </a:lnTo>
                      <a:lnTo>
                        <a:pt x="223" y="35"/>
                      </a:lnTo>
                      <a:lnTo>
                        <a:pt x="258" y="48"/>
                      </a:lnTo>
                      <a:lnTo>
                        <a:pt x="293" y="62"/>
                      </a:lnTo>
                      <a:lnTo>
                        <a:pt x="1" y="716"/>
                      </a:lnTo>
                      <a:lnTo>
                        <a:pt x="0" y="0"/>
                      </a:lnTo>
                      <a:close/>
                    </a:path>
                  </a:pathLst>
                </a:custGeom>
                <a:solidFill>
                  <a:srgbClr val="00FF00"/>
                </a:solidFill>
                <a:ln w="9525">
                  <a:noFill/>
                  <a:round/>
                  <a:headEnd/>
                  <a:tailEnd/>
                </a:ln>
              </p:spPr>
              <p:txBody>
                <a:bodyPr/>
                <a:lstStyle/>
                <a:p>
                  <a:endParaRPr lang="en-US"/>
                </a:p>
              </p:txBody>
            </p:sp>
            <p:sp>
              <p:nvSpPr>
                <p:cNvPr id="17448" name="Freeform 52"/>
                <p:cNvSpPr>
                  <a:spLocks/>
                </p:cNvSpPr>
                <p:nvPr/>
              </p:nvSpPr>
              <p:spPr bwMode="blackWhite">
                <a:xfrm>
                  <a:off x="3618" y="2473"/>
                  <a:ext cx="293" cy="62"/>
                </a:xfrm>
                <a:custGeom>
                  <a:avLst/>
                  <a:gdLst>
                    <a:gd name="T0" fmla="*/ 0 w 293"/>
                    <a:gd name="T1" fmla="*/ 0 h 62"/>
                    <a:gd name="T2" fmla="*/ 1 w 293"/>
                    <a:gd name="T3" fmla="*/ 0 h 62"/>
                    <a:gd name="T4" fmla="*/ 1 w 293"/>
                    <a:gd name="T5" fmla="*/ 0 h 62"/>
                    <a:gd name="T6" fmla="*/ 39 w 293"/>
                    <a:gd name="T7" fmla="*/ 1 h 62"/>
                    <a:gd name="T8" fmla="*/ 76 w 293"/>
                    <a:gd name="T9" fmla="*/ 4 h 62"/>
                    <a:gd name="T10" fmla="*/ 114 w 293"/>
                    <a:gd name="T11" fmla="*/ 9 h 62"/>
                    <a:gd name="T12" fmla="*/ 150 w 293"/>
                    <a:gd name="T13" fmla="*/ 16 h 62"/>
                    <a:gd name="T14" fmla="*/ 187 w 293"/>
                    <a:gd name="T15" fmla="*/ 24 h 62"/>
                    <a:gd name="T16" fmla="*/ 223 w 293"/>
                    <a:gd name="T17" fmla="*/ 35 h 62"/>
                    <a:gd name="T18" fmla="*/ 258 w 293"/>
                    <a:gd name="T19" fmla="*/ 48 h 62"/>
                    <a:gd name="T20" fmla="*/ 293 w 293"/>
                    <a:gd name="T21" fmla="*/ 62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3"/>
                    <a:gd name="T34" fmla="*/ 0 h 62"/>
                    <a:gd name="T35" fmla="*/ 293 w 293"/>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3" h="62">
                      <a:moveTo>
                        <a:pt x="0" y="0"/>
                      </a:moveTo>
                      <a:lnTo>
                        <a:pt x="1" y="0"/>
                      </a:lnTo>
                      <a:lnTo>
                        <a:pt x="39" y="1"/>
                      </a:lnTo>
                      <a:lnTo>
                        <a:pt x="76" y="4"/>
                      </a:lnTo>
                      <a:lnTo>
                        <a:pt x="114" y="9"/>
                      </a:lnTo>
                      <a:lnTo>
                        <a:pt x="150" y="16"/>
                      </a:lnTo>
                      <a:lnTo>
                        <a:pt x="187" y="24"/>
                      </a:lnTo>
                      <a:lnTo>
                        <a:pt x="223" y="35"/>
                      </a:lnTo>
                      <a:lnTo>
                        <a:pt x="258" y="48"/>
                      </a:lnTo>
                      <a:lnTo>
                        <a:pt x="293" y="62"/>
                      </a:lnTo>
                    </a:path>
                  </a:pathLst>
                </a:custGeom>
                <a:noFill/>
                <a:ln w="12700">
                  <a:solidFill>
                    <a:srgbClr val="000000"/>
                  </a:solidFill>
                  <a:round/>
                  <a:headEnd/>
                  <a:tailEnd/>
                </a:ln>
              </p:spPr>
              <p:txBody>
                <a:bodyPr/>
                <a:lstStyle/>
                <a:p>
                  <a:endParaRPr lang="en-US"/>
                </a:p>
              </p:txBody>
            </p:sp>
          </p:grpSp>
          <p:grpSp>
            <p:nvGrpSpPr>
              <p:cNvPr id="16" name="Group 53"/>
              <p:cNvGrpSpPr>
                <a:grpSpLocks/>
              </p:cNvGrpSpPr>
              <p:nvPr/>
            </p:nvGrpSpPr>
            <p:grpSpPr bwMode="auto">
              <a:xfrm>
                <a:off x="3618" y="2473"/>
                <a:ext cx="200" cy="716"/>
                <a:chOff x="3618" y="2473"/>
                <a:chExt cx="200" cy="716"/>
              </a:xfrm>
            </p:grpSpPr>
            <p:sp>
              <p:nvSpPr>
                <p:cNvPr id="17445" name="Freeform 54"/>
                <p:cNvSpPr>
                  <a:spLocks/>
                </p:cNvSpPr>
                <p:nvPr/>
              </p:nvSpPr>
              <p:spPr bwMode="blackWhite">
                <a:xfrm>
                  <a:off x="3618" y="2473"/>
                  <a:ext cx="200" cy="716"/>
                </a:xfrm>
                <a:custGeom>
                  <a:avLst/>
                  <a:gdLst>
                    <a:gd name="T0" fmla="*/ 0 w 200"/>
                    <a:gd name="T1" fmla="*/ 0 h 716"/>
                    <a:gd name="T2" fmla="*/ 1 w 200"/>
                    <a:gd name="T3" fmla="*/ 0 h 716"/>
                    <a:gd name="T4" fmla="*/ 1 w 200"/>
                    <a:gd name="T5" fmla="*/ 0 h 716"/>
                    <a:gd name="T6" fmla="*/ 51 w 200"/>
                    <a:gd name="T7" fmla="*/ 2 h 716"/>
                    <a:gd name="T8" fmla="*/ 101 w 200"/>
                    <a:gd name="T9" fmla="*/ 7 h 716"/>
                    <a:gd name="T10" fmla="*/ 151 w 200"/>
                    <a:gd name="T11" fmla="*/ 16 h 716"/>
                    <a:gd name="T12" fmla="*/ 200 w 200"/>
                    <a:gd name="T13" fmla="*/ 28 h 716"/>
                    <a:gd name="T14" fmla="*/ 1 w 200"/>
                    <a:gd name="T15" fmla="*/ 716 h 716"/>
                    <a:gd name="T16" fmla="*/ 0 w 200"/>
                    <a:gd name="T17" fmla="*/ 0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
                    <a:gd name="T28" fmla="*/ 0 h 716"/>
                    <a:gd name="T29" fmla="*/ 200 w 200"/>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 h="716">
                      <a:moveTo>
                        <a:pt x="0" y="0"/>
                      </a:moveTo>
                      <a:lnTo>
                        <a:pt x="1" y="0"/>
                      </a:lnTo>
                      <a:lnTo>
                        <a:pt x="51" y="2"/>
                      </a:lnTo>
                      <a:lnTo>
                        <a:pt x="101" y="7"/>
                      </a:lnTo>
                      <a:lnTo>
                        <a:pt x="151" y="16"/>
                      </a:lnTo>
                      <a:lnTo>
                        <a:pt x="200" y="28"/>
                      </a:lnTo>
                      <a:lnTo>
                        <a:pt x="1" y="716"/>
                      </a:lnTo>
                      <a:lnTo>
                        <a:pt x="0" y="0"/>
                      </a:lnTo>
                      <a:close/>
                    </a:path>
                  </a:pathLst>
                </a:custGeom>
                <a:solidFill>
                  <a:srgbClr val="114FFB"/>
                </a:solidFill>
                <a:ln w="9525">
                  <a:noFill/>
                  <a:round/>
                  <a:headEnd/>
                  <a:tailEnd/>
                </a:ln>
              </p:spPr>
              <p:txBody>
                <a:bodyPr/>
                <a:lstStyle/>
                <a:p>
                  <a:endParaRPr lang="en-US"/>
                </a:p>
              </p:txBody>
            </p:sp>
            <p:sp>
              <p:nvSpPr>
                <p:cNvPr id="17446" name="Freeform 55"/>
                <p:cNvSpPr>
                  <a:spLocks/>
                </p:cNvSpPr>
                <p:nvPr/>
              </p:nvSpPr>
              <p:spPr bwMode="blackWhite">
                <a:xfrm>
                  <a:off x="3618" y="2473"/>
                  <a:ext cx="200" cy="28"/>
                </a:xfrm>
                <a:custGeom>
                  <a:avLst/>
                  <a:gdLst>
                    <a:gd name="T0" fmla="*/ 0 w 200"/>
                    <a:gd name="T1" fmla="*/ 0 h 28"/>
                    <a:gd name="T2" fmla="*/ 1 w 200"/>
                    <a:gd name="T3" fmla="*/ 0 h 28"/>
                    <a:gd name="T4" fmla="*/ 1 w 200"/>
                    <a:gd name="T5" fmla="*/ 0 h 28"/>
                    <a:gd name="T6" fmla="*/ 51 w 200"/>
                    <a:gd name="T7" fmla="*/ 2 h 28"/>
                    <a:gd name="T8" fmla="*/ 101 w 200"/>
                    <a:gd name="T9" fmla="*/ 7 h 28"/>
                    <a:gd name="T10" fmla="*/ 151 w 200"/>
                    <a:gd name="T11" fmla="*/ 16 h 28"/>
                    <a:gd name="T12" fmla="*/ 200 w 200"/>
                    <a:gd name="T13" fmla="*/ 28 h 28"/>
                    <a:gd name="T14" fmla="*/ 0 60000 65536"/>
                    <a:gd name="T15" fmla="*/ 0 60000 65536"/>
                    <a:gd name="T16" fmla="*/ 0 60000 65536"/>
                    <a:gd name="T17" fmla="*/ 0 60000 65536"/>
                    <a:gd name="T18" fmla="*/ 0 60000 65536"/>
                    <a:gd name="T19" fmla="*/ 0 60000 65536"/>
                    <a:gd name="T20" fmla="*/ 0 60000 65536"/>
                    <a:gd name="T21" fmla="*/ 0 w 200"/>
                    <a:gd name="T22" fmla="*/ 0 h 28"/>
                    <a:gd name="T23" fmla="*/ 200 w 20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28">
                      <a:moveTo>
                        <a:pt x="0" y="0"/>
                      </a:moveTo>
                      <a:lnTo>
                        <a:pt x="1" y="0"/>
                      </a:lnTo>
                      <a:lnTo>
                        <a:pt x="51" y="2"/>
                      </a:lnTo>
                      <a:lnTo>
                        <a:pt x="101" y="7"/>
                      </a:lnTo>
                      <a:lnTo>
                        <a:pt x="151" y="16"/>
                      </a:lnTo>
                      <a:lnTo>
                        <a:pt x="200" y="28"/>
                      </a:lnTo>
                    </a:path>
                  </a:pathLst>
                </a:custGeom>
                <a:noFill/>
                <a:ln w="12700">
                  <a:solidFill>
                    <a:srgbClr val="000000"/>
                  </a:solidFill>
                  <a:round/>
                  <a:headEnd/>
                  <a:tailEnd/>
                </a:ln>
              </p:spPr>
              <p:txBody>
                <a:bodyPr/>
                <a:lstStyle/>
                <a:p>
                  <a:endParaRPr lang="en-US"/>
                </a:p>
              </p:txBody>
            </p:sp>
          </p:grpSp>
        </p:grpSp>
        <p:grpSp>
          <p:nvGrpSpPr>
            <p:cNvPr id="17" name="Group 56"/>
            <p:cNvGrpSpPr>
              <a:grpSpLocks/>
            </p:cNvGrpSpPr>
            <p:nvPr/>
          </p:nvGrpSpPr>
          <p:grpSpPr bwMode="auto">
            <a:xfrm>
              <a:off x="2466" y="3489"/>
              <a:ext cx="282" cy="321"/>
              <a:chOff x="3371" y="3188"/>
              <a:chExt cx="629" cy="716"/>
            </a:xfrm>
          </p:grpSpPr>
          <p:grpSp>
            <p:nvGrpSpPr>
              <p:cNvPr id="18" name="Group 57"/>
              <p:cNvGrpSpPr>
                <a:grpSpLocks/>
              </p:cNvGrpSpPr>
              <p:nvPr/>
            </p:nvGrpSpPr>
            <p:grpSpPr bwMode="auto">
              <a:xfrm>
                <a:off x="3371" y="3188"/>
                <a:ext cx="332" cy="716"/>
                <a:chOff x="3371" y="3188"/>
                <a:chExt cx="332" cy="716"/>
              </a:xfrm>
            </p:grpSpPr>
            <p:sp>
              <p:nvSpPr>
                <p:cNvPr id="17437" name="Freeform 58"/>
                <p:cNvSpPr>
                  <a:spLocks/>
                </p:cNvSpPr>
                <p:nvPr/>
              </p:nvSpPr>
              <p:spPr bwMode="blackWhite">
                <a:xfrm>
                  <a:off x="3371" y="3188"/>
                  <a:ext cx="332" cy="716"/>
                </a:xfrm>
                <a:custGeom>
                  <a:avLst/>
                  <a:gdLst>
                    <a:gd name="T0" fmla="*/ 332 w 332"/>
                    <a:gd name="T1" fmla="*/ 711 h 716"/>
                    <a:gd name="T2" fmla="*/ 290 w 332"/>
                    <a:gd name="T3" fmla="*/ 715 h 716"/>
                    <a:gd name="T4" fmla="*/ 248 w 332"/>
                    <a:gd name="T5" fmla="*/ 716 h 716"/>
                    <a:gd name="T6" fmla="*/ 216 w 332"/>
                    <a:gd name="T7" fmla="*/ 715 h 716"/>
                    <a:gd name="T8" fmla="*/ 185 w 332"/>
                    <a:gd name="T9" fmla="*/ 713 h 716"/>
                    <a:gd name="T10" fmla="*/ 153 w 332"/>
                    <a:gd name="T11" fmla="*/ 710 h 716"/>
                    <a:gd name="T12" fmla="*/ 122 w 332"/>
                    <a:gd name="T13" fmla="*/ 705 h 716"/>
                    <a:gd name="T14" fmla="*/ 91 w 332"/>
                    <a:gd name="T15" fmla="*/ 699 h 716"/>
                    <a:gd name="T16" fmla="*/ 60 w 332"/>
                    <a:gd name="T17" fmla="*/ 691 h 716"/>
                    <a:gd name="T18" fmla="*/ 30 w 332"/>
                    <a:gd name="T19" fmla="*/ 682 h 716"/>
                    <a:gd name="T20" fmla="*/ 0 w 332"/>
                    <a:gd name="T21" fmla="*/ 672 h 716"/>
                    <a:gd name="T22" fmla="*/ 248 w 332"/>
                    <a:gd name="T23" fmla="*/ 0 h 716"/>
                    <a:gd name="T24" fmla="*/ 332 w 332"/>
                    <a:gd name="T25" fmla="*/ 711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332" y="711"/>
                      </a:moveTo>
                      <a:lnTo>
                        <a:pt x="290" y="715"/>
                      </a:lnTo>
                      <a:lnTo>
                        <a:pt x="248" y="716"/>
                      </a:lnTo>
                      <a:lnTo>
                        <a:pt x="216" y="715"/>
                      </a:lnTo>
                      <a:lnTo>
                        <a:pt x="185" y="713"/>
                      </a:lnTo>
                      <a:lnTo>
                        <a:pt x="153" y="710"/>
                      </a:lnTo>
                      <a:lnTo>
                        <a:pt x="122" y="705"/>
                      </a:lnTo>
                      <a:lnTo>
                        <a:pt x="91" y="699"/>
                      </a:lnTo>
                      <a:lnTo>
                        <a:pt x="60" y="691"/>
                      </a:lnTo>
                      <a:lnTo>
                        <a:pt x="30" y="682"/>
                      </a:lnTo>
                      <a:lnTo>
                        <a:pt x="0" y="672"/>
                      </a:lnTo>
                      <a:lnTo>
                        <a:pt x="248" y="0"/>
                      </a:lnTo>
                      <a:lnTo>
                        <a:pt x="332" y="711"/>
                      </a:lnTo>
                      <a:close/>
                    </a:path>
                  </a:pathLst>
                </a:custGeom>
                <a:solidFill>
                  <a:srgbClr val="FF5008"/>
                </a:solidFill>
                <a:ln w="9525">
                  <a:noFill/>
                  <a:round/>
                  <a:headEnd/>
                  <a:tailEnd/>
                </a:ln>
              </p:spPr>
              <p:txBody>
                <a:bodyPr/>
                <a:lstStyle/>
                <a:p>
                  <a:endParaRPr lang="en-US"/>
                </a:p>
              </p:txBody>
            </p:sp>
            <p:sp>
              <p:nvSpPr>
                <p:cNvPr id="17438" name="Freeform 59"/>
                <p:cNvSpPr>
                  <a:spLocks/>
                </p:cNvSpPr>
                <p:nvPr/>
              </p:nvSpPr>
              <p:spPr bwMode="blackWhite">
                <a:xfrm>
                  <a:off x="3371" y="3860"/>
                  <a:ext cx="332" cy="44"/>
                </a:xfrm>
                <a:custGeom>
                  <a:avLst/>
                  <a:gdLst>
                    <a:gd name="T0" fmla="*/ 332 w 332"/>
                    <a:gd name="T1" fmla="*/ 39 h 44"/>
                    <a:gd name="T2" fmla="*/ 290 w 332"/>
                    <a:gd name="T3" fmla="*/ 43 h 44"/>
                    <a:gd name="T4" fmla="*/ 248 w 332"/>
                    <a:gd name="T5" fmla="*/ 44 h 44"/>
                    <a:gd name="T6" fmla="*/ 216 w 332"/>
                    <a:gd name="T7" fmla="*/ 43 h 44"/>
                    <a:gd name="T8" fmla="*/ 185 w 332"/>
                    <a:gd name="T9" fmla="*/ 41 h 44"/>
                    <a:gd name="T10" fmla="*/ 153 w 332"/>
                    <a:gd name="T11" fmla="*/ 38 h 44"/>
                    <a:gd name="T12" fmla="*/ 122 w 332"/>
                    <a:gd name="T13" fmla="*/ 33 h 44"/>
                    <a:gd name="T14" fmla="*/ 91 w 332"/>
                    <a:gd name="T15" fmla="*/ 27 h 44"/>
                    <a:gd name="T16" fmla="*/ 60 w 332"/>
                    <a:gd name="T17" fmla="*/ 19 h 44"/>
                    <a:gd name="T18" fmla="*/ 30 w 332"/>
                    <a:gd name="T19" fmla="*/ 10 h 44"/>
                    <a:gd name="T20" fmla="*/ 0 w 332"/>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332" y="39"/>
                      </a:moveTo>
                      <a:lnTo>
                        <a:pt x="290" y="43"/>
                      </a:lnTo>
                      <a:lnTo>
                        <a:pt x="248" y="44"/>
                      </a:lnTo>
                      <a:lnTo>
                        <a:pt x="216" y="43"/>
                      </a:lnTo>
                      <a:lnTo>
                        <a:pt x="185" y="41"/>
                      </a:lnTo>
                      <a:lnTo>
                        <a:pt x="153" y="38"/>
                      </a:lnTo>
                      <a:lnTo>
                        <a:pt x="122" y="33"/>
                      </a:lnTo>
                      <a:lnTo>
                        <a:pt x="91" y="27"/>
                      </a:lnTo>
                      <a:lnTo>
                        <a:pt x="60" y="19"/>
                      </a:lnTo>
                      <a:lnTo>
                        <a:pt x="30" y="10"/>
                      </a:lnTo>
                      <a:lnTo>
                        <a:pt x="0" y="0"/>
                      </a:lnTo>
                    </a:path>
                  </a:pathLst>
                </a:custGeom>
                <a:noFill/>
                <a:ln w="12700">
                  <a:solidFill>
                    <a:srgbClr val="000000"/>
                  </a:solidFill>
                  <a:round/>
                  <a:headEnd/>
                  <a:tailEnd/>
                </a:ln>
              </p:spPr>
              <p:txBody>
                <a:bodyPr/>
                <a:lstStyle/>
                <a:p>
                  <a:endParaRPr lang="en-US"/>
                </a:p>
              </p:txBody>
            </p:sp>
          </p:grpSp>
          <p:grpSp>
            <p:nvGrpSpPr>
              <p:cNvPr id="19" name="Group 60"/>
              <p:cNvGrpSpPr>
                <a:grpSpLocks/>
              </p:cNvGrpSpPr>
              <p:nvPr/>
            </p:nvGrpSpPr>
            <p:grpSpPr bwMode="auto">
              <a:xfrm>
                <a:off x="3618" y="3188"/>
                <a:ext cx="382" cy="716"/>
                <a:chOff x="3618" y="3188"/>
                <a:chExt cx="382" cy="716"/>
              </a:xfrm>
            </p:grpSpPr>
            <p:sp>
              <p:nvSpPr>
                <p:cNvPr id="17435" name="Freeform 61"/>
                <p:cNvSpPr>
                  <a:spLocks/>
                </p:cNvSpPr>
                <p:nvPr/>
              </p:nvSpPr>
              <p:spPr bwMode="blackWhite">
                <a:xfrm>
                  <a:off x="3618" y="3188"/>
                  <a:ext cx="382" cy="716"/>
                </a:xfrm>
                <a:custGeom>
                  <a:avLst/>
                  <a:gdLst>
                    <a:gd name="T0" fmla="*/ 382 w 382"/>
                    <a:gd name="T1" fmla="*/ 605 h 716"/>
                    <a:gd name="T2" fmla="*/ 338 w 382"/>
                    <a:gd name="T3" fmla="*/ 631 h 716"/>
                    <a:gd name="T4" fmla="*/ 293 w 382"/>
                    <a:gd name="T5" fmla="*/ 653 h 716"/>
                    <a:gd name="T6" fmla="*/ 247 w 382"/>
                    <a:gd name="T7" fmla="*/ 672 h 716"/>
                    <a:gd name="T8" fmla="*/ 199 w 382"/>
                    <a:gd name="T9" fmla="*/ 688 h 716"/>
                    <a:gd name="T10" fmla="*/ 150 w 382"/>
                    <a:gd name="T11" fmla="*/ 700 h 716"/>
                    <a:gd name="T12" fmla="*/ 101 w 382"/>
                    <a:gd name="T13" fmla="*/ 709 h 716"/>
                    <a:gd name="T14" fmla="*/ 51 w 382"/>
                    <a:gd name="T15" fmla="*/ 714 h 716"/>
                    <a:gd name="T16" fmla="*/ 0 w 382"/>
                    <a:gd name="T17" fmla="*/ 716 h 716"/>
                    <a:gd name="T18" fmla="*/ 0 w 382"/>
                    <a:gd name="T19" fmla="*/ 0 h 716"/>
                    <a:gd name="T20" fmla="*/ 382 w 382"/>
                    <a:gd name="T21" fmla="*/ 605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2"/>
                    <a:gd name="T34" fmla="*/ 0 h 716"/>
                    <a:gd name="T35" fmla="*/ 382 w 38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2" h="716">
                      <a:moveTo>
                        <a:pt x="382" y="605"/>
                      </a:moveTo>
                      <a:lnTo>
                        <a:pt x="338" y="631"/>
                      </a:lnTo>
                      <a:lnTo>
                        <a:pt x="293" y="653"/>
                      </a:lnTo>
                      <a:lnTo>
                        <a:pt x="247" y="672"/>
                      </a:lnTo>
                      <a:lnTo>
                        <a:pt x="199" y="688"/>
                      </a:lnTo>
                      <a:lnTo>
                        <a:pt x="150" y="700"/>
                      </a:lnTo>
                      <a:lnTo>
                        <a:pt x="101" y="709"/>
                      </a:lnTo>
                      <a:lnTo>
                        <a:pt x="51" y="714"/>
                      </a:lnTo>
                      <a:lnTo>
                        <a:pt x="0" y="716"/>
                      </a:lnTo>
                      <a:lnTo>
                        <a:pt x="0" y="0"/>
                      </a:lnTo>
                      <a:lnTo>
                        <a:pt x="382" y="605"/>
                      </a:lnTo>
                      <a:close/>
                    </a:path>
                  </a:pathLst>
                </a:custGeom>
                <a:solidFill>
                  <a:srgbClr val="FAFD00"/>
                </a:solidFill>
                <a:ln w="9525">
                  <a:noFill/>
                  <a:round/>
                  <a:headEnd/>
                  <a:tailEnd/>
                </a:ln>
              </p:spPr>
              <p:txBody>
                <a:bodyPr/>
                <a:lstStyle/>
                <a:p>
                  <a:endParaRPr lang="en-US"/>
                </a:p>
              </p:txBody>
            </p:sp>
            <p:sp>
              <p:nvSpPr>
                <p:cNvPr id="17436" name="Freeform 62"/>
                <p:cNvSpPr>
                  <a:spLocks/>
                </p:cNvSpPr>
                <p:nvPr/>
              </p:nvSpPr>
              <p:spPr bwMode="blackWhite">
                <a:xfrm>
                  <a:off x="3618" y="3793"/>
                  <a:ext cx="382" cy="111"/>
                </a:xfrm>
                <a:custGeom>
                  <a:avLst/>
                  <a:gdLst>
                    <a:gd name="T0" fmla="*/ 382 w 382"/>
                    <a:gd name="T1" fmla="*/ 0 h 111"/>
                    <a:gd name="T2" fmla="*/ 338 w 382"/>
                    <a:gd name="T3" fmla="*/ 26 h 111"/>
                    <a:gd name="T4" fmla="*/ 293 w 382"/>
                    <a:gd name="T5" fmla="*/ 48 h 111"/>
                    <a:gd name="T6" fmla="*/ 247 w 382"/>
                    <a:gd name="T7" fmla="*/ 67 h 111"/>
                    <a:gd name="T8" fmla="*/ 199 w 382"/>
                    <a:gd name="T9" fmla="*/ 83 h 111"/>
                    <a:gd name="T10" fmla="*/ 150 w 382"/>
                    <a:gd name="T11" fmla="*/ 95 h 111"/>
                    <a:gd name="T12" fmla="*/ 101 w 382"/>
                    <a:gd name="T13" fmla="*/ 104 h 111"/>
                    <a:gd name="T14" fmla="*/ 51 w 382"/>
                    <a:gd name="T15" fmla="*/ 109 h 111"/>
                    <a:gd name="T16" fmla="*/ 0 w 382"/>
                    <a:gd name="T17" fmla="*/ 111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2"/>
                    <a:gd name="T28" fmla="*/ 0 h 111"/>
                    <a:gd name="T29" fmla="*/ 382 w 382"/>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2" h="111">
                      <a:moveTo>
                        <a:pt x="382" y="0"/>
                      </a:moveTo>
                      <a:lnTo>
                        <a:pt x="338" y="26"/>
                      </a:lnTo>
                      <a:lnTo>
                        <a:pt x="293" y="48"/>
                      </a:lnTo>
                      <a:lnTo>
                        <a:pt x="247" y="67"/>
                      </a:lnTo>
                      <a:lnTo>
                        <a:pt x="199" y="83"/>
                      </a:lnTo>
                      <a:lnTo>
                        <a:pt x="150" y="95"/>
                      </a:lnTo>
                      <a:lnTo>
                        <a:pt x="101" y="104"/>
                      </a:lnTo>
                      <a:lnTo>
                        <a:pt x="51" y="109"/>
                      </a:lnTo>
                      <a:lnTo>
                        <a:pt x="0" y="111"/>
                      </a:lnTo>
                    </a:path>
                  </a:pathLst>
                </a:custGeom>
                <a:noFill/>
                <a:ln w="12700">
                  <a:solidFill>
                    <a:srgbClr val="000000"/>
                  </a:solidFill>
                  <a:round/>
                  <a:headEnd/>
                  <a:tailEnd/>
                </a:ln>
              </p:spPr>
              <p:txBody>
                <a:bodyPr/>
                <a:lstStyle/>
                <a:p>
                  <a:endParaRPr lang="en-US"/>
                </a:p>
              </p:txBody>
            </p:sp>
          </p:grpSp>
          <p:grpSp>
            <p:nvGrpSpPr>
              <p:cNvPr id="20" name="Group 63"/>
              <p:cNvGrpSpPr>
                <a:grpSpLocks/>
              </p:cNvGrpSpPr>
              <p:nvPr/>
            </p:nvGrpSpPr>
            <p:grpSpPr bwMode="auto">
              <a:xfrm>
                <a:off x="3471" y="3188"/>
                <a:ext cx="232" cy="716"/>
                <a:chOff x="3471" y="3188"/>
                <a:chExt cx="232" cy="716"/>
              </a:xfrm>
            </p:grpSpPr>
            <p:sp>
              <p:nvSpPr>
                <p:cNvPr id="17433" name="Freeform 64"/>
                <p:cNvSpPr>
                  <a:spLocks/>
                </p:cNvSpPr>
                <p:nvPr/>
              </p:nvSpPr>
              <p:spPr bwMode="blackWhite">
                <a:xfrm>
                  <a:off x="3471" y="3188"/>
                  <a:ext cx="232" cy="716"/>
                </a:xfrm>
                <a:custGeom>
                  <a:avLst/>
                  <a:gdLst>
                    <a:gd name="T0" fmla="*/ 232 w 232"/>
                    <a:gd name="T1" fmla="*/ 711 h 716"/>
                    <a:gd name="T2" fmla="*/ 190 w 232"/>
                    <a:gd name="T3" fmla="*/ 715 h 716"/>
                    <a:gd name="T4" fmla="*/ 148 w 232"/>
                    <a:gd name="T5" fmla="*/ 716 h 716"/>
                    <a:gd name="T6" fmla="*/ 111 w 232"/>
                    <a:gd name="T7" fmla="*/ 715 h 716"/>
                    <a:gd name="T8" fmla="*/ 74 w 232"/>
                    <a:gd name="T9" fmla="*/ 712 h 716"/>
                    <a:gd name="T10" fmla="*/ 37 w 232"/>
                    <a:gd name="T11" fmla="*/ 707 h 716"/>
                    <a:gd name="T12" fmla="*/ 0 w 232"/>
                    <a:gd name="T13" fmla="*/ 700 h 716"/>
                    <a:gd name="T14" fmla="*/ 148 w 232"/>
                    <a:gd name="T15" fmla="*/ 0 h 716"/>
                    <a:gd name="T16" fmla="*/ 232 w 232"/>
                    <a:gd name="T17" fmla="*/ 711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232" y="711"/>
                      </a:moveTo>
                      <a:lnTo>
                        <a:pt x="190" y="715"/>
                      </a:lnTo>
                      <a:lnTo>
                        <a:pt x="148" y="716"/>
                      </a:lnTo>
                      <a:lnTo>
                        <a:pt x="111" y="715"/>
                      </a:lnTo>
                      <a:lnTo>
                        <a:pt x="74" y="712"/>
                      </a:lnTo>
                      <a:lnTo>
                        <a:pt x="37" y="707"/>
                      </a:lnTo>
                      <a:lnTo>
                        <a:pt x="0" y="700"/>
                      </a:lnTo>
                      <a:lnTo>
                        <a:pt x="148" y="0"/>
                      </a:lnTo>
                      <a:lnTo>
                        <a:pt x="232" y="711"/>
                      </a:lnTo>
                      <a:close/>
                    </a:path>
                  </a:pathLst>
                </a:custGeom>
                <a:solidFill>
                  <a:srgbClr val="FC0128"/>
                </a:solidFill>
                <a:ln w="9525">
                  <a:noFill/>
                  <a:round/>
                  <a:headEnd/>
                  <a:tailEnd/>
                </a:ln>
              </p:spPr>
              <p:txBody>
                <a:bodyPr/>
                <a:lstStyle/>
                <a:p>
                  <a:endParaRPr lang="en-US"/>
                </a:p>
              </p:txBody>
            </p:sp>
            <p:sp>
              <p:nvSpPr>
                <p:cNvPr id="17434" name="Freeform 65"/>
                <p:cNvSpPr>
                  <a:spLocks/>
                </p:cNvSpPr>
                <p:nvPr/>
              </p:nvSpPr>
              <p:spPr bwMode="blackWhite">
                <a:xfrm>
                  <a:off x="3471" y="3888"/>
                  <a:ext cx="232" cy="16"/>
                </a:xfrm>
                <a:custGeom>
                  <a:avLst/>
                  <a:gdLst>
                    <a:gd name="T0" fmla="*/ 232 w 232"/>
                    <a:gd name="T1" fmla="*/ 11 h 16"/>
                    <a:gd name="T2" fmla="*/ 190 w 232"/>
                    <a:gd name="T3" fmla="*/ 15 h 16"/>
                    <a:gd name="T4" fmla="*/ 148 w 232"/>
                    <a:gd name="T5" fmla="*/ 16 h 16"/>
                    <a:gd name="T6" fmla="*/ 111 w 232"/>
                    <a:gd name="T7" fmla="*/ 15 h 16"/>
                    <a:gd name="T8" fmla="*/ 74 w 232"/>
                    <a:gd name="T9" fmla="*/ 12 h 16"/>
                    <a:gd name="T10" fmla="*/ 37 w 232"/>
                    <a:gd name="T11" fmla="*/ 7 h 16"/>
                    <a:gd name="T12" fmla="*/ 0 w 232"/>
                    <a:gd name="T13" fmla="*/ 0 h 16"/>
                    <a:gd name="T14" fmla="*/ 0 60000 65536"/>
                    <a:gd name="T15" fmla="*/ 0 60000 65536"/>
                    <a:gd name="T16" fmla="*/ 0 60000 65536"/>
                    <a:gd name="T17" fmla="*/ 0 60000 65536"/>
                    <a:gd name="T18" fmla="*/ 0 60000 65536"/>
                    <a:gd name="T19" fmla="*/ 0 60000 65536"/>
                    <a:gd name="T20" fmla="*/ 0 60000 65536"/>
                    <a:gd name="T21" fmla="*/ 0 w 232"/>
                    <a:gd name="T22" fmla="*/ 0 h 16"/>
                    <a:gd name="T23" fmla="*/ 232 w 23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6">
                      <a:moveTo>
                        <a:pt x="232" y="11"/>
                      </a:moveTo>
                      <a:lnTo>
                        <a:pt x="190" y="15"/>
                      </a:lnTo>
                      <a:lnTo>
                        <a:pt x="148" y="16"/>
                      </a:lnTo>
                      <a:lnTo>
                        <a:pt x="111" y="15"/>
                      </a:lnTo>
                      <a:lnTo>
                        <a:pt x="74" y="12"/>
                      </a:lnTo>
                      <a:lnTo>
                        <a:pt x="37" y="7"/>
                      </a:lnTo>
                      <a:lnTo>
                        <a:pt x="0" y="0"/>
                      </a:lnTo>
                    </a:path>
                  </a:pathLst>
                </a:custGeom>
                <a:noFill/>
                <a:ln w="12700">
                  <a:solidFill>
                    <a:srgbClr val="000000"/>
                  </a:solidFill>
                  <a:round/>
                  <a:headEnd/>
                  <a:tailEnd/>
                </a:ln>
              </p:spPr>
              <p:txBody>
                <a:bodyPr/>
                <a:lstStyle/>
                <a:p>
                  <a:endParaRPr lang="en-US"/>
                </a:p>
              </p:txBody>
            </p:sp>
          </p:grpSp>
          <p:grpSp>
            <p:nvGrpSpPr>
              <p:cNvPr id="21" name="Group 66"/>
              <p:cNvGrpSpPr>
                <a:grpSpLocks/>
              </p:cNvGrpSpPr>
              <p:nvPr/>
            </p:nvGrpSpPr>
            <p:grpSpPr bwMode="auto">
              <a:xfrm>
                <a:off x="3513" y="3188"/>
                <a:ext cx="183" cy="716"/>
                <a:chOff x="3513" y="3188"/>
                <a:chExt cx="183" cy="716"/>
              </a:xfrm>
            </p:grpSpPr>
            <p:sp>
              <p:nvSpPr>
                <p:cNvPr id="17431" name="Freeform 67"/>
                <p:cNvSpPr>
                  <a:spLocks/>
                </p:cNvSpPr>
                <p:nvPr/>
              </p:nvSpPr>
              <p:spPr bwMode="blackWhite">
                <a:xfrm>
                  <a:off x="3513" y="3188"/>
                  <a:ext cx="183" cy="716"/>
                </a:xfrm>
                <a:custGeom>
                  <a:avLst/>
                  <a:gdLst>
                    <a:gd name="T0" fmla="*/ 183 w 183"/>
                    <a:gd name="T1" fmla="*/ 712 h 716"/>
                    <a:gd name="T2" fmla="*/ 145 w 183"/>
                    <a:gd name="T3" fmla="*/ 715 h 716"/>
                    <a:gd name="T4" fmla="*/ 106 w 183"/>
                    <a:gd name="T5" fmla="*/ 716 h 716"/>
                    <a:gd name="T6" fmla="*/ 79 w 183"/>
                    <a:gd name="T7" fmla="*/ 715 h 716"/>
                    <a:gd name="T8" fmla="*/ 53 w 183"/>
                    <a:gd name="T9" fmla="*/ 714 h 716"/>
                    <a:gd name="T10" fmla="*/ 0 w 183"/>
                    <a:gd name="T11" fmla="*/ 708 h 716"/>
                    <a:gd name="T12" fmla="*/ 106 w 183"/>
                    <a:gd name="T13" fmla="*/ 0 h 716"/>
                    <a:gd name="T14" fmla="*/ 183 w 183"/>
                    <a:gd name="T15" fmla="*/ 712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183" y="712"/>
                      </a:moveTo>
                      <a:lnTo>
                        <a:pt x="145" y="715"/>
                      </a:lnTo>
                      <a:lnTo>
                        <a:pt x="106" y="716"/>
                      </a:lnTo>
                      <a:lnTo>
                        <a:pt x="79" y="715"/>
                      </a:lnTo>
                      <a:lnTo>
                        <a:pt x="53" y="714"/>
                      </a:lnTo>
                      <a:lnTo>
                        <a:pt x="0" y="708"/>
                      </a:lnTo>
                      <a:lnTo>
                        <a:pt x="106" y="0"/>
                      </a:lnTo>
                      <a:lnTo>
                        <a:pt x="183" y="712"/>
                      </a:lnTo>
                      <a:close/>
                    </a:path>
                  </a:pathLst>
                </a:custGeom>
                <a:solidFill>
                  <a:srgbClr val="DC0081"/>
                </a:solidFill>
                <a:ln w="9525">
                  <a:noFill/>
                  <a:round/>
                  <a:headEnd/>
                  <a:tailEnd/>
                </a:ln>
              </p:spPr>
              <p:txBody>
                <a:bodyPr/>
                <a:lstStyle/>
                <a:p>
                  <a:endParaRPr lang="en-US"/>
                </a:p>
              </p:txBody>
            </p:sp>
            <p:sp>
              <p:nvSpPr>
                <p:cNvPr id="17432" name="Freeform 68"/>
                <p:cNvSpPr>
                  <a:spLocks/>
                </p:cNvSpPr>
                <p:nvPr/>
              </p:nvSpPr>
              <p:spPr bwMode="blackWhite">
                <a:xfrm>
                  <a:off x="3513" y="3896"/>
                  <a:ext cx="183" cy="8"/>
                </a:xfrm>
                <a:custGeom>
                  <a:avLst/>
                  <a:gdLst>
                    <a:gd name="T0" fmla="*/ 183 w 183"/>
                    <a:gd name="T1" fmla="*/ 4 h 8"/>
                    <a:gd name="T2" fmla="*/ 145 w 183"/>
                    <a:gd name="T3" fmla="*/ 7 h 8"/>
                    <a:gd name="T4" fmla="*/ 106 w 183"/>
                    <a:gd name="T5" fmla="*/ 8 h 8"/>
                    <a:gd name="T6" fmla="*/ 79 w 183"/>
                    <a:gd name="T7" fmla="*/ 7 h 8"/>
                    <a:gd name="T8" fmla="*/ 53 w 183"/>
                    <a:gd name="T9" fmla="*/ 6 h 8"/>
                    <a:gd name="T10" fmla="*/ 0 w 183"/>
                    <a:gd name="T11" fmla="*/ 0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183" y="4"/>
                      </a:moveTo>
                      <a:lnTo>
                        <a:pt x="145" y="7"/>
                      </a:lnTo>
                      <a:lnTo>
                        <a:pt x="106" y="8"/>
                      </a:lnTo>
                      <a:lnTo>
                        <a:pt x="79" y="7"/>
                      </a:lnTo>
                      <a:lnTo>
                        <a:pt x="53" y="6"/>
                      </a:lnTo>
                      <a:lnTo>
                        <a:pt x="0" y="0"/>
                      </a:lnTo>
                    </a:path>
                  </a:pathLst>
                </a:custGeom>
                <a:noFill/>
                <a:ln w="12700">
                  <a:solidFill>
                    <a:srgbClr val="000000"/>
                  </a:solidFill>
                  <a:round/>
                  <a:headEnd/>
                  <a:tailEnd/>
                </a:ln>
              </p:spPr>
              <p:txBody>
                <a:bodyPr/>
                <a:lstStyle/>
                <a:p>
                  <a:endParaRPr lang="en-US"/>
                </a:p>
              </p:txBody>
            </p:sp>
          </p:grpSp>
          <p:grpSp>
            <p:nvGrpSpPr>
              <p:cNvPr id="22" name="Group 69"/>
              <p:cNvGrpSpPr>
                <a:grpSpLocks/>
              </p:cNvGrpSpPr>
              <p:nvPr/>
            </p:nvGrpSpPr>
            <p:grpSpPr bwMode="auto">
              <a:xfrm>
                <a:off x="3618" y="3188"/>
                <a:ext cx="292" cy="716"/>
                <a:chOff x="3618" y="3188"/>
                <a:chExt cx="292" cy="716"/>
              </a:xfrm>
            </p:grpSpPr>
            <p:sp>
              <p:nvSpPr>
                <p:cNvPr id="17429" name="Freeform 70"/>
                <p:cNvSpPr>
                  <a:spLocks/>
                </p:cNvSpPr>
                <p:nvPr/>
              </p:nvSpPr>
              <p:spPr bwMode="blackWhite">
                <a:xfrm>
                  <a:off x="3618" y="3188"/>
                  <a:ext cx="292" cy="716"/>
                </a:xfrm>
                <a:custGeom>
                  <a:avLst/>
                  <a:gdLst>
                    <a:gd name="T0" fmla="*/ 292 w 292"/>
                    <a:gd name="T1" fmla="*/ 654 h 716"/>
                    <a:gd name="T2" fmla="*/ 257 w 292"/>
                    <a:gd name="T3" fmla="*/ 668 h 716"/>
                    <a:gd name="T4" fmla="*/ 222 w 292"/>
                    <a:gd name="T5" fmla="*/ 681 h 716"/>
                    <a:gd name="T6" fmla="*/ 186 w 292"/>
                    <a:gd name="T7" fmla="*/ 692 h 716"/>
                    <a:gd name="T8" fmla="*/ 149 w 292"/>
                    <a:gd name="T9" fmla="*/ 700 h 716"/>
                    <a:gd name="T10" fmla="*/ 113 w 292"/>
                    <a:gd name="T11" fmla="*/ 707 h 716"/>
                    <a:gd name="T12" fmla="*/ 75 w 292"/>
                    <a:gd name="T13" fmla="*/ 712 h 716"/>
                    <a:gd name="T14" fmla="*/ 38 w 292"/>
                    <a:gd name="T15" fmla="*/ 715 h 716"/>
                    <a:gd name="T16" fmla="*/ 0 w 292"/>
                    <a:gd name="T17" fmla="*/ 716 h 716"/>
                    <a:gd name="T18" fmla="*/ 0 w 292"/>
                    <a:gd name="T19" fmla="*/ 0 h 716"/>
                    <a:gd name="T20" fmla="*/ 292 w 292"/>
                    <a:gd name="T21" fmla="*/ 654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716"/>
                    <a:gd name="T35" fmla="*/ 292 w 29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716">
                      <a:moveTo>
                        <a:pt x="292" y="654"/>
                      </a:moveTo>
                      <a:lnTo>
                        <a:pt x="257" y="668"/>
                      </a:lnTo>
                      <a:lnTo>
                        <a:pt x="222" y="681"/>
                      </a:lnTo>
                      <a:lnTo>
                        <a:pt x="186" y="692"/>
                      </a:lnTo>
                      <a:lnTo>
                        <a:pt x="149" y="700"/>
                      </a:lnTo>
                      <a:lnTo>
                        <a:pt x="113" y="707"/>
                      </a:lnTo>
                      <a:lnTo>
                        <a:pt x="75" y="712"/>
                      </a:lnTo>
                      <a:lnTo>
                        <a:pt x="38" y="715"/>
                      </a:lnTo>
                      <a:lnTo>
                        <a:pt x="0" y="716"/>
                      </a:lnTo>
                      <a:lnTo>
                        <a:pt x="0" y="0"/>
                      </a:lnTo>
                      <a:lnTo>
                        <a:pt x="292" y="654"/>
                      </a:lnTo>
                      <a:close/>
                    </a:path>
                  </a:pathLst>
                </a:custGeom>
                <a:solidFill>
                  <a:srgbClr val="00FF00"/>
                </a:solidFill>
                <a:ln w="9525">
                  <a:noFill/>
                  <a:round/>
                  <a:headEnd/>
                  <a:tailEnd/>
                </a:ln>
              </p:spPr>
              <p:txBody>
                <a:bodyPr/>
                <a:lstStyle/>
                <a:p>
                  <a:endParaRPr lang="en-US"/>
                </a:p>
              </p:txBody>
            </p:sp>
            <p:sp>
              <p:nvSpPr>
                <p:cNvPr id="17430" name="Freeform 71"/>
                <p:cNvSpPr>
                  <a:spLocks/>
                </p:cNvSpPr>
                <p:nvPr/>
              </p:nvSpPr>
              <p:spPr bwMode="blackWhite">
                <a:xfrm>
                  <a:off x="3618" y="3842"/>
                  <a:ext cx="292" cy="62"/>
                </a:xfrm>
                <a:custGeom>
                  <a:avLst/>
                  <a:gdLst>
                    <a:gd name="T0" fmla="*/ 292 w 292"/>
                    <a:gd name="T1" fmla="*/ 0 h 62"/>
                    <a:gd name="T2" fmla="*/ 257 w 292"/>
                    <a:gd name="T3" fmla="*/ 14 h 62"/>
                    <a:gd name="T4" fmla="*/ 222 w 292"/>
                    <a:gd name="T5" fmla="*/ 27 h 62"/>
                    <a:gd name="T6" fmla="*/ 186 w 292"/>
                    <a:gd name="T7" fmla="*/ 38 h 62"/>
                    <a:gd name="T8" fmla="*/ 149 w 292"/>
                    <a:gd name="T9" fmla="*/ 46 h 62"/>
                    <a:gd name="T10" fmla="*/ 113 w 292"/>
                    <a:gd name="T11" fmla="*/ 53 h 62"/>
                    <a:gd name="T12" fmla="*/ 75 w 292"/>
                    <a:gd name="T13" fmla="*/ 58 h 62"/>
                    <a:gd name="T14" fmla="*/ 38 w 292"/>
                    <a:gd name="T15" fmla="*/ 61 h 62"/>
                    <a:gd name="T16" fmla="*/ 0 w 292"/>
                    <a:gd name="T17" fmla="*/ 62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2"/>
                    <a:gd name="T28" fmla="*/ 0 h 62"/>
                    <a:gd name="T29" fmla="*/ 292 w 292"/>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2" h="62">
                      <a:moveTo>
                        <a:pt x="292" y="0"/>
                      </a:moveTo>
                      <a:lnTo>
                        <a:pt x="257" y="14"/>
                      </a:lnTo>
                      <a:lnTo>
                        <a:pt x="222" y="27"/>
                      </a:lnTo>
                      <a:lnTo>
                        <a:pt x="186" y="38"/>
                      </a:lnTo>
                      <a:lnTo>
                        <a:pt x="149" y="46"/>
                      </a:lnTo>
                      <a:lnTo>
                        <a:pt x="113" y="53"/>
                      </a:lnTo>
                      <a:lnTo>
                        <a:pt x="75" y="58"/>
                      </a:lnTo>
                      <a:lnTo>
                        <a:pt x="38" y="61"/>
                      </a:lnTo>
                      <a:lnTo>
                        <a:pt x="0" y="62"/>
                      </a:lnTo>
                    </a:path>
                  </a:pathLst>
                </a:custGeom>
                <a:noFill/>
                <a:ln w="12700">
                  <a:solidFill>
                    <a:srgbClr val="000000"/>
                  </a:solidFill>
                  <a:round/>
                  <a:headEnd/>
                  <a:tailEnd/>
                </a:ln>
              </p:spPr>
              <p:txBody>
                <a:bodyPr/>
                <a:lstStyle/>
                <a:p>
                  <a:endParaRPr lang="en-US"/>
                </a:p>
              </p:txBody>
            </p:sp>
          </p:grpSp>
          <p:grpSp>
            <p:nvGrpSpPr>
              <p:cNvPr id="23" name="Group 72"/>
              <p:cNvGrpSpPr>
                <a:grpSpLocks/>
              </p:cNvGrpSpPr>
              <p:nvPr/>
            </p:nvGrpSpPr>
            <p:grpSpPr bwMode="auto">
              <a:xfrm>
                <a:off x="3618" y="3188"/>
                <a:ext cx="199" cy="716"/>
                <a:chOff x="3618" y="3188"/>
                <a:chExt cx="199" cy="716"/>
              </a:xfrm>
            </p:grpSpPr>
            <p:sp>
              <p:nvSpPr>
                <p:cNvPr id="17427" name="Freeform 73"/>
                <p:cNvSpPr>
                  <a:spLocks/>
                </p:cNvSpPr>
                <p:nvPr/>
              </p:nvSpPr>
              <p:spPr bwMode="blackWhite">
                <a:xfrm>
                  <a:off x="3618" y="3188"/>
                  <a:ext cx="199" cy="716"/>
                </a:xfrm>
                <a:custGeom>
                  <a:avLst/>
                  <a:gdLst>
                    <a:gd name="T0" fmla="*/ 199 w 199"/>
                    <a:gd name="T1" fmla="*/ 688 h 716"/>
                    <a:gd name="T2" fmla="*/ 150 w 199"/>
                    <a:gd name="T3" fmla="*/ 700 h 716"/>
                    <a:gd name="T4" fmla="*/ 100 w 199"/>
                    <a:gd name="T5" fmla="*/ 709 h 716"/>
                    <a:gd name="T6" fmla="*/ 50 w 199"/>
                    <a:gd name="T7" fmla="*/ 714 h 716"/>
                    <a:gd name="T8" fmla="*/ 0 w 199"/>
                    <a:gd name="T9" fmla="*/ 716 h 716"/>
                    <a:gd name="T10" fmla="*/ 0 w 199"/>
                    <a:gd name="T11" fmla="*/ 0 h 716"/>
                    <a:gd name="T12" fmla="*/ 199 w 199"/>
                    <a:gd name="T13" fmla="*/ 688 h 716"/>
                    <a:gd name="T14" fmla="*/ 0 60000 65536"/>
                    <a:gd name="T15" fmla="*/ 0 60000 65536"/>
                    <a:gd name="T16" fmla="*/ 0 60000 65536"/>
                    <a:gd name="T17" fmla="*/ 0 60000 65536"/>
                    <a:gd name="T18" fmla="*/ 0 60000 65536"/>
                    <a:gd name="T19" fmla="*/ 0 60000 65536"/>
                    <a:gd name="T20" fmla="*/ 0 60000 65536"/>
                    <a:gd name="T21" fmla="*/ 0 w 199"/>
                    <a:gd name="T22" fmla="*/ 0 h 716"/>
                    <a:gd name="T23" fmla="*/ 199 w 199"/>
                    <a:gd name="T24" fmla="*/ 716 h 7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716">
                      <a:moveTo>
                        <a:pt x="199" y="688"/>
                      </a:moveTo>
                      <a:lnTo>
                        <a:pt x="150" y="700"/>
                      </a:lnTo>
                      <a:lnTo>
                        <a:pt x="100" y="709"/>
                      </a:lnTo>
                      <a:lnTo>
                        <a:pt x="50" y="714"/>
                      </a:lnTo>
                      <a:lnTo>
                        <a:pt x="0" y="716"/>
                      </a:lnTo>
                      <a:lnTo>
                        <a:pt x="0" y="0"/>
                      </a:lnTo>
                      <a:lnTo>
                        <a:pt x="199" y="688"/>
                      </a:lnTo>
                      <a:close/>
                    </a:path>
                  </a:pathLst>
                </a:custGeom>
                <a:solidFill>
                  <a:srgbClr val="114FFB"/>
                </a:solidFill>
                <a:ln w="9525">
                  <a:noFill/>
                  <a:round/>
                  <a:headEnd/>
                  <a:tailEnd/>
                </a:ln>
              </p:spPr>
              <p:txBody>
                <a:bodyPr/>
                <a:lstStyle/>
                <a:p>
                  <a:endParaRPr lang="en-US"/>
                </a:p>
              </p:txBody>
            </p:sp>
            <p:sp>
              <p:nvSpPr>
                <p:cNvPr id="17428" name="Freeform 74"/>
                <p:cNvSpPr>
                  <a:spLocks/>
                </p:cNvSpPr>
                <p:nvPr/>
              </p:nvSpPr>
              <p:spPr bwMode="blackWhite">
                <a:xfrm>
                  <a:off x="3618" y="3876"/>
                  <a:ext cx="199" cy="28"/>
                </a:xfrm>
                <a:custGeom>
                  <a:avLst/>
                  <a:gdLst>
                    <a:gd name="T0" fmla="*/ 199 w 199"/>
                    <a:gd name="T1" fmla="*/ 0 h 28"/>
                    <a:gd name="T2" fmla="*/ 150 w 199"/>
                    <a:gd name="T3" fmla="*/ 12 h 28"/>
                    <a:gd name="T4" fmla="*/ 100 w 199"/>
                    <a:gd name="T5" fmla="*/ 21 h 28"/>
                    <a:gd name="T6" fmla="*/ 50 w 199"/>
                    <a:gd name="T7" fmla="*/ 26 h 28"/>
                    <a:gd name="T8" fmla="*/ 0 w 199"/>
                    <a:gd name="T9" fmla="*/ 28 h 28"/>
                    <a:gd name="T10" fmla="*/ 0 60000 65536"/>
                    <a:gd name="T11" fmla="*/ 0 60000 65536"/>
                    <a:gd name="T12" fmla="*/ 0 60000 65536"/>
                    <a:gd name="T13" fmla="*/ 0 60000 65536"/>
                    <a:gd name="T14" fmla="*/ 0 60000 65536"/>
                    <a:gd name="T15" fmla="*/ 0 w 199"/>
                    <a:gd name="T16" fmla="*/ 0 h 28"/>
                    <a:gd name="T17" fmla="*/ 199 w 199"/>
                    <a:gd name="T18" fmla="*/ 28 h 28"/>
                  </a:gdLst>
                  <a:ahLst/>
                  <a:cxnLst>
                    <a:cxn ang="T10">
                      <a:pos x="T0" y="T1"/>
                    </a:cxn>
                    <a:cxn ang="T11">
                      <a:pos x="T2" y="T3"/>
                    </a:cxn>
                    <a:cxn ang="T12">
                      <a:pos x="T4" y="T5"/>
                    </a:cxn>
                    <a:cxn ang="T13">
                      <a:pos x="T6" y="T7"/>
                    </a:cxn>
                    <a:cxn ang="T14">
                      <a:pos x="T8" y="T9"/>
                    </a:cxn>
                  </a:cxnLst>
                  <a:rect l="T15" t="T16" r="T17" b="T18"/>
                  <a:pathLst>
                    <a:path w="199" h="28">
                      <a:moveTo>
                        <a:pt x="199" y="0"/>
                      </a:moveTo>
                      <a:lnTo>
                        <a:pt x="150" y="12"/>
                      </a:lnTo>
                      <a:lnTo>
                        <a:pt x="100" y="21"/>
                      </a:lnTo>
                      <a:lnTo>
                        <a:pt x="50" y="26"/>
                      </a:lnTo>
                      <a:lnTo>
                        <a:pt x="0" y="28"/>
                      </a:lnTo>
                    </a:path>
                  </a:pathLst>
                </a:custGeom>
                <a:noFill/>
                <a:ln w="12700">
                  <a:solidFill>
                    <a:srgbClr val="000000"/>
                  </a:solidFill>
                  <a:round/>
                  <a:headEnd/>
                  <a:tailEnd/>
                </a:ln>
              </p:spPr>
              <p:txBody>
                <a:bodyPr/>
                <a:lstStyle/>
                <a:p>
                  <a:endParaRPr lang="en-US"/>
                </a:p>
              </p:txBody>
            </p:sp>
          </p:grpSp>
        </p:grpSp>
        <p:sp>
          <p:nvSpPr>
            <p:cNvPr id="17419" name="Oval 75"/>
            <p:cNvSpPr>
              <a:spLocks noChangeArrowheads="1"/>
            </p:cNvSpPr>
            <p:nvPr/>
          </p:nvSpPr>
          <p:spPr bwMode="blackWhite">
            <a:xfrm>
              <a:off x="2441" y="3354"/>
              <a:ext cx="272" cy="270"/>
            </a:xfrm>
            <a:prstGeom prst="ellipse">
              <a:avLst/>
            </a:prstGeom>
            <a:noFill/>
            <a:ln w="12700">
              <a:solidFill>
                <a:srgbClr val="919191"/>
              </a:solidFill>
              <a:round/>
              <a:headEnd/>
              <a:tailEnd/>
            </a:ln>
          </p:spPr>
          <p:txBody>
            <a:bodyPr/>
            <a:lstStyle/>
            <a:p>
              <a:endParaRPr lang="en-US"/>
            </a:p>
          </p:txBody>
        </p:sp>
        <p:sp>
          <p:nvSpPr>
            <p:cNvPr id="17420" name="Oval 76"/>
            <p:cNvSpPr>
              <a:spLocks noChangeArrowheads="1"/>
            </p:cNvSpPr>
            <p:nvPr/>
          </p:nvSpPr>
          <p:spPr bwMode="blackWhite">
            <a:xfrm>
              <a:off x="2515" y="3428"/>
              <a:ext cx="124" cy="123"/>
            </a:xfrm>
            <a:prstGeom prst="ellipse">
              <a:avLst/>
            </a:prstGeom>
            <a:solidFill>
              <a:schemeClr val="bg1"/>
            </a:solidFill>
            <a:ln w="12700">
              <a:solidFill>
                <a:schemeClr val="tx1"/>
              </a:solidFill>
              <a:round/>
              <a:headEnd/>
              <a:tailEnd/>
            </a:ln>
          </p:spPr>
          <p:txBody>
            <a:bodyPr/>
            <a:lstStyle/>
            <a:p>
              <a:endParaRPr lang="en-US"/>
            </a:p>
          </p:txBody>
        </p:sp>
      </p:grpSp>
      <p:sp>
        <p:nvSpPr>
          <p:cNvPr id="104" name="TextBox 103"/>
          <p:cNvSpPr txBox="1">
            <a:spLocks noChangeArrowheads="1"/>
          </p:cNvSpPr>
          <p:nvPr/>
        </p:nvSpPr>
        <p:spPr bwMode="auto">
          <a:xfrm>
            <a:off x="1905000" y="1819334"/>
            <a:ext cx="5562600" cy="657406"/>
          </a:xfrm>
          <a:prstGeom prst="rect">
            <a:avLst/>
          </a:prstGeom>
          <a:noFill/>
          <a:ln w="9525">
            <a:noFill/>
            <a:miter lim="800000"/>
            <a:headEnd/>
            <a:tailEnd/>
          </a:ln>
        </p:spPr>
        <p:txBody>
          <a:bodyPr wrap="square" lIns="102409" tIns="51204" rIns="102409" bIns="51204">
            <a:spAutoFit/>
          </a:bodyPr>
          <a:lstStyle/>
          <a:p>
            <a:r>
              <a:rPr lang="en-US" sz="3600" dirty="0">
                <a:solidFill>
                  <a:schemeClr val="bg1"/>
                </a:solidFill>
              </a:rPr>
              <a:t>MDT Deployment  Image</a:t>
            </a:r>
          </a:p>
        </p:txBody>
      </p:sp>
      <p:pic>
        <p:nvPicPr>
          <p:cNvPr id="69" name="Picture 68" descr="usb.png"/>
          <p:cNvPicPr>
            <a:picLocks noChangeAspect="1"/>
          </p:cNvPicPr>
          <p:nvPr/>
        </p:nvPicPr>
        <p:blipFill>
          <a:blip r:embed="rId2" cstate="print"/>
          <a:stretch>
            <a:fillRect/>
          </a:stretch>
        </p:blipFill>
        <p:spPr>
          <a:xfrm>
            <a:off x="3617859" y="2700877"/>
            <a:ext cx="915522" cy="859094"/>
          </a:xfrm>
          <a:prstGeom prst="rect">
            <a:avLst/>
          </a:prstGeom>
        </p:spPr>
      </p:pic>
      <p:pic>
        <p:nvPicPr>
          <p:cNvPr id="70" name="Picture 69" descr="hd.png"/>
          <p:cNvPicPr>
            <a:picLocks noChangeAspect="1"/>
          </p:cNvPicPr>
          <p:nvPr/>
        </p:nvPicPr>
        <p:blipFill>
          <a:blip r:embed="rId3" cstate="print"/>
          <a:stretch>
            <a:fillRect/>
          </a:stretch>
        </p:blipFill>
        <p:spPr>
          <a:xfrm>
            <a:off x="4444733" y="2687219"/>
            <a:ext cx="775339" cy="1276857"/>
          </a:xfrm>
          <a:prstGeom prst="rect">
            <a:avLst/>
          </a:prstGeom>
        </p:spPr>
      </p:pic>
      <p:graphicFrame>
        <p:nvGraphicFramePr>
          <p:cNvPr id="71" name="Table 70"/>
          <p:cNvGraphicFramePr>
            <a:graphicFrameLocks noGrp="1"/>
          </p:cNvGraphicFramePr>
          <p:nvPr/>
        </p:nvGraphicFramePr>
        <p:xfrm>
          <a:off x="3505200" y="4343400"/>
          <a:ext cx="5181600" cy="914400"/>
        </p:xfrm>
        <a:graphic>
          <a:graphicData uri="http://schemas.openxmlformats.org/drawingml/2006/table">
            <a:tbl>
              <a:tblPr firstRow="1" bandRow="1">
                <a:tableStyleId>{284E427A-3D55-4303-BF80-6455036E1DE7}</a:tableStyleId>
              </a:tblPr>
              <a:tblGrid>
                <a:gridCol w="1036321"/>
                <a:gridCol w="4145279"/>
              </a:tblGrid>
              <a:tr h="345094">
                <a:tc>
                  <a:txBody>
                    <a:bodyPr/>
                    <a:lstStyle/>
                    <a:p>
                      <a:r>
                        <a:rPr lang="en-US" sz="2000" b="0" dirty="0" smtClean="0">
                          <a:solidFill>
                            <a:srgbClr val="000000"/>
                          </a:solidFill>
                        </a:rPr>
                        <a:t>Pro</a:t>
                      </a:r>
                      <a:endParaRPr lang="en-US" sz="2000" b="0" dirty="0">
                        <a:solidFill>
                          <a:srgbClr val="000000"/>
                        </a:solidFill>
                      </a:endParaRPr>
                    </a:p>
                  </a:txBody>
                  <a:tcPr marL="203200" marR="203200" marT="76200" marB="76200">
                    <a:gradFill>
                      <a:gsLst>
                        <a:gs pos="0">
                          <a:srgbClr val="35518C"/>
                        </a:gs>
                        <a:gs pos="25000">
                          <a:srgbClr val="21D6E0"/>
                        </a:gs>
                        <a:gs pos="75000">
                          <a:srgbClr val="0087E6"/>
                        </a:gs>
                        <a:gs pos="100000">
                          <a:srgbClr val="005CBF"/>
                        </a:gs>
                      </a:gsLst>
                      <a:lin ang="5400000" scaled="0"/>
                    </a:gradFill>
                  </a:tcPr>
                </a:tc>
                <a:tc>
                  <a:txBody>
                    <a:bodyPr/>
                    <a:lstStyle/>
                    <a:p>
                      <a:r>
                        <a:rPr lang="en-US" sz="2000" b="0" dirty="0" smtClean="0">
                          <a:solidFill>
                            <a:srgbClr val="000000"/>
                          </a:solidFill>
                        </a:rPr>
                        <a:t>No Network</a:t>
                      </a:r>
                      <a:r>
                        <a:rPr lang="en-US" sz="2000" b="0" baseline="0" dirty="0" smtClean="0">
                          <a:solidFill>
                            <a:srgbClr val="000000"/>
                          </a:solidFill>
                        </a:rPr>
                        <a:t> Connectivity</a:t>
                      </a:r>
                      <a:endParaRPr lang="en-US" sz="2000" b="0" dirty="0">
                        <a:solidFill>
                          <a:srgbClr val="000000"/>
                        </a:solidFill>
                      </a:endParaRPr>
                    </a:p>
                  </a:txBody>
                  <a:tcPr marL="203200" marR="203200" marT="76200" marB="76200">
                    <a:gradFill>
                      <a:gsLst>
                        <a:gs pos="0">
                          <a:srgbClr val="35518C"/>
                        </a:gs>
                        <a:gs pos="25000">
                          <a:srgbClr val="21D6E0"/>
                        </a:gs>
                        <a:gs pos="75000">
                          <a:srgbClr val="0087E6"/>
                        </a:gs>
                        <a:gs pos="100000">
                          <a:srgbClr val="005CBF"/>
                        </a:gs>
                      </a:gsLst>
                      <a:lin ang="5400000" scaled="0"/>
                    </a:gradFill>
                  </a:tcPr>
                </a:tc>
              </a:tr>
              <a:tr h="345094">
                <a:tc>
                  <a:txBody>
                    <a:bodyPr/>
                    <a:lstStyle/>
                    <a:p>
                      <a:r>
                        <a:rPr lang="en-US" sz="2000" dirty="0" smtClean="0">
                          <a:solidFill>
                            <a:srgbClr val="000000"/>
                          </a:solidFill>
                        </a:rPr>
                        <a:t>Con</a:t>
                      </a:r>
                      <a:endParaRPr lang="en-US" sz="2000" dirty="0">
                        <a:solidFill>
                          <a:srgbClr val="000000"/>
                        </a:solidFill>
                      </a:endParaRPr>
                    </a:p>
                  </a:txBody>
                  <a:tcPr marL="203200" marR="203200" marT="76200" marB="76200">
                    <a:gradFill>
                      <a:gsLst>
                        <a:gs pos="0">
                          <a:srgbClr val="35518C"/>
                        </a:gs>
                        <a:gs pos="25000">
                          <a:srgbClr val="21D6E0"/>
                        </a:gs>
                        <a:gs pos="75000">
                          <a:srgbClr val="0087E6"/>
                        </a:gs>
                        <a:gs pos="100000">
                          <a:srgbClr val="005CBF"/>
                        </a:gs>
                      </a:gsLst>
                      <a:lin ang="5400000" scaled="0"/>
                    </a:gradFill>
                  </a:tcPr>
                </a:tc>
                <a:tc>
                  <a:txBody>
                    <a:bodyPr/>
                    <a:lstStyle/>
                    <a:p>
                      <a:r>
                        <a:rPr lang="en-US" sz="2000" dirty="0" smtClean="0">
                          <a:solidFill>
                            <a:srgbClr val="000000"/>
                          </a:solidFill>
                        </a:rPr>
                        <a:t>No Version Control</a:t>
                      </a:r>
                      <a:endParaRPr lang="en-US" sz="2000" dirty="0">
                        <a:solidFill>
                          <a:srgbClr val="000000"/>
                        </a:solidFill>
                      </a:endParaRPr>
                    </a:p>
                  </a:txBody>
                  <a:tcPr marL="203200" marR="203200" marT="76200" marB="76200">
                    <a:gradFill>
                      <a:gsLst>
                        <a:gs pos="0">
                          <a:srgbClr val="35518C"/>
                        </a:gs>
                        <a:gs pos="25000">
                          <a:srgbClr val="21D6E0"/>
                        </a:gs>
                        <a:gs pos="75000">
                          <a:srgbClr val="0087E6"/>
                        </a:gs>
                        <a:gs pos="100000">
                          <a:srgbClr val="005CBF"/>
                        </a:gs>
                      </a:gsLst>
                      <a:lin ang="5400000" scaled="0"/>
                    </a:gra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dissolve">
                                      <p:cBhvr>
                                        <p:cTn id="7" dur="500"/>
                                        <p:tgtEl>
                                          <p:spTgt spid="10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nodeType="withEffect">
                                  <p:stCondLst>
                                    <p:cond delay="0"/>
                                  </p:stCondLst>
                                  <p:childTnLst>
                                    <p:set>
                                      <p:cBhvr>
                                        <p:cTn id="13" dur="1" fill="hold">
                                          <p:stCondLst>
                                            <p:cond delay="0"/>
                                          </p:stCondLst>
                                        </p:cTn>
                                        <p:tgtEl>
                                          <p:spTgt spid="69"/>
                                        </p:tgtEl>
                                        <p:attrNameLst>
                                          <p:attrName>style.visibility</p:attrName>
                                        </p:attrNameLst>
                                      </p:cBhvr>
                                      <p:to>
                                        <p:strVal val="visible"/>
                                      </p:to>
                                    </p:set>
                                    <p:animEffect transition="in" filter="wipe(left)">
                                      <p:cBhvr>
                                        <p:cTn id="14" dur="500"/>
                                        <p:tgtEl>
                                          <p:spTgt spid="69"/>
                                        </p:tgtEl>
                                      </p:cBhvr>
                                    </p:animEffect>
                                  </p:childTnLst>
                                </p:cTn>
                              </p:par>
                              <p:par>
                                <p:cTn id="15" presetID="22" presetClass="entr" presetSubtype="8" fill="hold" nodeType="with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Create Media</a:t>
            </a:r>
          </a:p>
        </p:txBody>
      </p:sp>
      <p:sp>
        <p:nvSpPr>
          <p:cNvPr id="4" name="Text Placeholder 3"/>
          <p:cNvSpPr>
            <a:spLocks noGrp="1"/>
          </p:cNvSpPr>
          <p:nvPr>
            <p:ph sz="quarter" idx="1"/>
          </p:nvPr>
        </p:nvSpPr>
        <p:spPr/>
        <p:txBody>
          <a:bodyPr>
            <a:normAutofit lnSpcReduction="10000"/>
          </a:bodyPr>
          <a:lstStyle/>
          <a:p>
            <a:r>
              <a:rPr lang="en-US" dirty="0" smtClean="0"/>
              <a:t>First you’ll need a selection profile containing the MDT components needed for deployment to a client (include everything)</a:t>
            </a:r>
          </a:p>
          <a:p>
            <a:r>
              <a:rPr lang="en-US" dirty="0" smtClean="0"/>
              <a:t>Within DW r-click Media</a:t>
            </a:r>
          </a:p>
          <a:p>
            <a:r>
              <a:rPr lang="en-US" dirty="0" smtClean="0"/>
              <a:t>Choose </a:t>
            </a:r>
            <a:r>
              <a:rPr lang="en-US" b="1" i="1" dirty="0" smtClean="0"/>
              <a:t>New Media</a:t>
            </a:r>
          </a:p>
          <a:p>
            <a:r>
              <a:rPr lang="en-US" dirty="0" smtClean="0"/>
              <a:t>Give it a name, choose your selection profile</a:t>
            </a:r>
          </a:p>
          <a:p>
            <a:r>
              <a:rPr lang="en-US" dirty="0" smtClean="0"/>
              <a:t>Update Media (r-click the MEDIA001 and choose Update Media Content)</a:t>
            </a:r>
          </a:p>
          <a:p>
            <a:r>
              <a:rPr lang="en-US" dirty="0" smtClean="0"/>
              <a:t>Copy files to external hard drive, UFD or burn the .ISO to DVD </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mtClean="0"/>
              <a:t>Create Media</a:t>
            </a:r>
            <a:endParaRPr lang="en-US"/>
          </a:p>
        </p:txBody>
      </p:sp>
      <p:sp>
        <p:nvSpPr>
          <p:cNvPr id="2" name="Text Placeholder 1"/>
          <p:cNvSpPr>
            <a:spLocks noGrp="1"/>
          </p:cNvSpPr>
          <p:nvPr>
            <p:ph type="body" idx="1"/>
          </p:nvPr>
        </p:nvSpPr>
        <p:spPr/>
        <p:txBody>
          <a:bodyPr/>
          <a:lstStyle/>
          <a:p>
            <a:r>
              <a:rPr lang="en-AU" dirty="0" smtClean="0"/>
              <a:t>DEMO</a:t>
            </a:r>
            <a:endParaRPr lang="en-AU"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9436" y="228600"/>
            <a:ext cx="8363938" cy="655934"/>
          </a:xfrm>
        </p:spPr>
        <p:txBody>
          <a:bodyPr lIns="46086" tIns="23043" rIns="46086" bIns="23043"/>
          <a:lstStyle/>
          <a:p>
            <a:r>
              <a:rPr lang="en-US" dirty="0" smtClean="0"/>
              <a:t>Prepare Media</a:t>
            </a:r>
            <a:endParaRPr lang="en-US" dirty="0"/>
          </a:p>
        </p:txBody>
      </p:sp>
      <p:sp>
        <p:nvSpPr>
          <p:cNvPr id="2" name="Text Placeholder 1"/>
          <p:cNvSpPr>
            <a:spLocks noGrp="1"/>
          </p:cNvSpPr>
          <p:nvPr>
            <p:ph sz="quarter" idx="1"/>
          </p:nvPr>
        </p:nvSpPr>
        <p:spPr>
          <a:xfrm>
            <a:off x="389436" y="1125538"/>
            <a:ext cx="8363938" cy="5732461"/>
          </a:xfrm>
          <a:prstGeom prst="rect">
            <a:avLst/>
          </a:prstGeom>
        </p:spPr>
        <p:txBody>
          <a:bodyPr lIns="91439" tIns="45719" rIns="91439" bIns="45719">
            <a:normAutofit/>
          </a:bodyPr>
          <a:lstStyle/>
          <a:p>
            <a:r>
              <a:rPr lang="en-US" dirty="0" smtClean="0"/>
              <a:t>Open an elevated command prompt</a:t>
            </a:r>
          </a:p>
          <a:p>
            <a:pPr lvl="1"/>
            <a:r>
              <a:rPr lang="en-US" b="1" dirty="0" smtClean="0"/>
              <a:t>DISKPART</a:t>
            </a:r>
          </a:p>
          <a:p>
            <a:pPr lvl="2"/>
            <a:r>
              <a:rPr lang="en-US" dirty="0" smtClean="0"/>
              <a:t>List disk (record the number of the external device)</a:t>
            </a:r>
          </a:p>
          <a:p>
            <a:pPr lvl="2"/>
            <a:r>
              <a:rPr lang="en-US" dirty="0" smtClean="0"/>
              <a:t>Select disk </a:t>
            </a:r>
            <a:r>
              <a:rPr lang="en-US" b="1" dirty="0" smtClean="0"/>
              <a:t>N</a:t>
            </a:r>
            <a:r>
              <a:rPr lang="en-US" dirty="0" smtClean="0"/>
              <a:t> (N is the disk number</a:t>
            </a:r>
          </a:p>
          <a:p>
            <a:pPr lvl="2"/>
            <a:r>
              <a:rPr lang="en-US" dirty="0" smtClean="0"/>
              <a:t>Select disk 2</a:t>
            </a:r>
          </a:p>
          <a:p>
            <a:pPr lvl="2"/>
            <a:r>
              <a:rPr lang="en-US" dirty="0" smtClean="0"/>
              <a:t>Clean</a:t>
            </a:r>
          </a:p>
          <a:p>
            <a:pPr lvl="2"/>
            <a:r>
              <a:rPr lang="en-US" dirty="0" smtClean="0"/>
              <a:t>create partition primary</a:t>
            </a:r>
          </a:p>
          <a:p>
            <a:pPr lvl="2"/>
            <a:r>
              <a:rPr lang="en-US" dirty="0" smtClean="0"/>
              <a:t>select partition 1</a:t>
            </a:r>
          </a:p>
          <a:p>
            <a:pPr lvl="2"/>
            <a:r>
              <a:rPr lang="en-US" dirty="0" smtClean="0"/>
              <a:t>Active</a:t>
            </a:r>
          </a:p>
          <a:p>
            <a:pPr lvl="2"/>
            <a:r>
              <a:rPr lang="en-US" dirty="0" smtClean="0"/>
              <a:t>format </a:t>
            </a:r>
            <a:r>
              <a:rPr lang="en-US" dirty="0" err="1" smtClean="0"/>
              <a:t>fs</a:t>
            </a:r>
            <a:r>
              <a:rPr lang="en-US" dirty="0" smtClean="0"/>
              <a:t>=</a:t>
            </a:r>
            <a:r>
              <a:rPr lang="en-US" dirty="0" err="1" smtClean="0"/>
              <a:t>ntfs</a:t>
            </a:r>
            <a:endParaRPr lang="en-US" dirty="0" smtClean="0"/>
          </a:p>
          <a:p>
            <a:pPr lvl="2"/>
            <a:r>
              <a:rPr lang="en-US" dirty="0" smtClean="0"/>
              <a:t>Assign</a:t>
            </a:r>
          </a:p>
          <a:p>
            <a:pPr lvl="2"/>
            <a:r>
              <a:rPr lang="en-US" dirty="0" smtClean="0"/>
              <a:t>exit </a:t>
            </a:r>
          </a:p>
          <a:p>
            <a:pPr lvl="2"/>
            <a:r>
              <a:rPr lang="en-US" dirty="0" smtClean="0"/>
              <a:t>Close the command prompt</a:t>
            </a:r>
          </a:p>
          <a:p>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9436" y="228600"/>
            <a:ext cx="8363938" cy="655934"/>
          </a:xfrm>
        </p:spPr>
        <p:txBody>
          <a:bodyPr lIns="46086" tIns="23043" rIns="46086" bIns="23043"/>
          <a:lstStyle/>
          <a:p>
            <a:r>
              <a:rPr lang="en-US" dirty="0"/>
              <a:t>Preparing </a:t>
            </a:r>
            <a:r>
              <a:rPr lang="en-US" dirty="0" smtClean="0"/>
              <a:t>Media Completed</a:t>
            </a:r>
            <a:endParaRPr lang="en-US" dirty="0"/>
          </a:p>
        </p:txBody>
      </p:sp>
      <p:sp>
        <p:nvSpPr>
          <p:cNvPr id="2" name="Text Placeholder 1"/>
          <p:cNvSpPr>
            <a:spLocks noGrp="1"/>
          </p:cNvSpPr>
          <p:nvPr>
            <p:ph sz="quarter" idx="1"/>
          </p:nvPr>
        </p:nvSpPr>
        <p:spPr>
          <a:xfrm>
            <a:off x="389436" y="1125539"/>
            <a:ext cx="8363938" cy="5326706"/>
          </a:xfrm>
          <a:prstGeom prst="rect">
            <a:avLst/>
          </a:prstGeom>
        </p:spPr>
        <p:txBody>
          <a:bodyPr lIns="91439" tIns="45719" rIns="91439" bIns="45719"/>
          <a:lstStyle/>
          <a:p>
            <a:r>
              <a:rPr lang="en-US" dirty="0" smtClean="0"/>
              <a:t>Open Windows Explorer</a:t>
            </a:r>
          </a:p>
          <a:p>
            <a:r>
              <a:rPr lang="en-US" dirty="0" smtClean="0"/>
              <a:t>Turn on show hidden files</a:t>
            </a:r>
          </a:p>
          <a:p>
            <a:r>
              <a:rPr lang="en-US" dirty="0" smtClean="0"/>
              <a:t>Navigate to the Media “Content” folder</a:t>
            </a:r>
          </a:p>
          <a:p>
            <a:r>
              <a:rPr lang="en-US" dirty="0" smtClean="0"/>
              <a:t>Copy the entire Content folder</a:t>
            </a:r>
          </a:p>
          <a:p>
            <a:pPr lvl="1"/>
            <a:r>
              <a:rPr lang="en-US" dirty="0" smtClean="0"/>
              <a:t>Boot folder</a:t>
            </a:r>
          </a:p>
          <a:p>
            <a:pPr lvl="1"/>
            <a:r>
              <a:rPr lang="en-US" dirty="0" smtClean="0"/>
              <a:t>Deploy folder</a:t>
            </a:r>
          </a:p>
          <a:p>
            <a:pPr lvl="1"/>
            <a:r>
              <a:rPr lang="en-US" dirty="0" smtClean="0"/>
              <a:t>EFI folder</a:t>
            </a:r>
          </a:p>
          <a:p>
            <a:pPr lvl="1"/>
            <a:r>
              <a:rPr lang="en-US" dirty="0" smtClean="0"/>
              <a:t>Autorun.inf</a:t>
            </a:r>
          </a:p>
          <a:p>
            <a:pPr lvl="1"/>
            <a:r>
              <a:rPr lang="en-US" dirty="0" err="1" smtClean="0"/>
              <a:t>Bootmgr</a:t>
            </a:r>
            <a:endParaRPr lang="en-US" dirty="0" smtClean="0"/>
          </a:p>
          <a:p>
            <a:pPr lvl="1"/>
            <a:r>
              <a:rPr lang="en-US" dirty="0" smtClean="0"/>
              <a:t>Bootmgr.efi</a:t>
            </a:r>
            <a:endParaRPr lang="en-US"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We Covered…</a:t>
            </a:r>
            <a:endParaRPr lang="en-US" dirty="0"/>
          </a:p>
        </p:txBody>
      </p:sp>
      <p:sp>
        <p:nvSpPr>
          <p:cNvPr id="6" name="Content Placeholder 5"/>
          <p:cNvSpPr>
            <a:spLocks noGrp="1"/>
          </p:cNvSpPr>
          <p:nvPr>
            <p:ph idx="1"/>
          </p:nvPr>
        </p:nvSpPr>
        <p:spPr>
          <a:xfrm>
            <a:off x="389436" y="1447799"/>
            <a:ext cx="8363938" cy="3151632"/>
          </a:xfrm>
        </p:spPr>
        <p:txBody>
          <a:bodyPr/>
          <a:lstStyle/>
          <a:p>
            <a:r>
              <a:rPr lang="en-US" dirty="0" smtClean="0"/>
              <a:t>MDT Basics</a:t>
            </a:r>
          </a:p>
          <a:p>
            <a:r>
              <a:rPr lang="en-US" dirty="0" smtClean="0"/>
              <a:t>Master Image</a:t>
            </a:r>
          </a:p>
          <a:p>
            <a:r>
              <a:rPr lang="en-US" dirty="0" smtClean="0"/>
              <a:t>Working Image</a:t>
            </a:r>
          </a:p>
          <a:p>
            <a:r>
              <a:rPr lang="en-US" dirty="0" smtClean="0"/>
              <a:t>Update the images</a:t>
            </a:r>
          </a:p>
          <a:p>
            <a:r>
              <a:rPr lang="en-US" dirty="0" smtClean="0"/>
              <a:t>Branch office deployments</a:t>
            </a:r>
          </a:p>
          <a:p>
            <a:r>
              <a:rPr lang="en-US" dirty="0" smtClean="0"/>
              <a:t>Deploying from a UFD</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Get In Touch With Me…</a:t>
            </a:r>
            <a:endParaRPr lang="en-US" dirty="0"/>
          </a:p>
        </p:txBody>
      </p:sp>
      <p:sp>
        <p:nvSpPr>
          <p:cNvPr id="6" name="Content Placeholder 5"/>
          <p:cNvSpPr>
            <a:spLocks noGrp="1"/>
          </p:cNvSpPr>
          <p:nvPr>
            <p:ph idx="1"/>
          </p:nvPr>
        </p:nvSpPr>
        <p:spPr>
          <a:xfrm>
            <a:off x="457200" y="1234440"/>
            <a:ext cx="8229600" cy="3391698"/>
          </a:xfrm>
        </p:spPr>
        <p:txBody>
          <a:bodyPr/>
          <a:lstStyle/>
          <a:p>
            <a:r>
              <a:rPr lang="en-US" dirty="0" smtClean="0"/>
              <a:t>Let me know how your deployments are going:</a:t>
            </a:r>
          </a:p>
          <a:p>
            <a:pPr lvl="1"/>
            <a:r>
              <a:rPr lang="en-US" dirty="0" smtClean="0"/>
              <a:t>Rhonda@DeploymentDr.Com</a:t>
            </a:r>
          </a:p>
          <a:p>
            <a:r>
              <a:rPr lang="en-US" dirty="0" smtClean="0"/>
              <a:t>Follow me on Twitter</a:t>
            </a:r>
          </a:p>
          <a:p>
            <a:pPr lvl="1"/>
            <a:r>
              <a:rPr lang="en-US" dirty="0" smtClean="0"/>
              <a:t>DeploymentDr@Twitter.com</a:t>
            </a:r>
          </a:p>
          <a:p>
            <a:r>
              <a:rPr lang="en-US" dirty="0" smtClean="0"/>
              <a:t>Bring me into your organization to hear more about deployment</a:t>
            </a:r>
          </a:p>
          <a:p>
            <a:pPr lvl="1"/>
            <a:r>
              <a:rPr lang="en-US" dirty="0" smtClean="0"/>
              <a:t>For short term consulting and in-house training</a:t>
            </a: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670761599"/>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Overview</a:t>
            </a:r>
            <a:endParaRPr lang="en-US" dirty="0"/>
          </a:p>
        </p:txBody>
      </p:sp>
      <p:sp>
        <p:nvSpPr>
          <p:cNvPr id="6" name="Content Placeholder 5"/>
          <p:cNvSpPr>
            <a:spLocks noGrp="1"/>
          </p:cNvSpPr>
          <p:nvPr>
            <p:ph idx="1"/>
          </p:nvPr>
        </p:nvSpPr>
        <p:spPr>
          <a:xfrm>
            <a:off x="389436" y="1447799"/>
            <a:ext cx="8363938" cy="3151632"/>
          </a:xfrm>
        </p:spPr>
        <p:txBody>
          <a:bodyPr/>
          <a:lstStyle/>
          <a:p>
            <a:r>
              <a:rPr lang="en-US" dirty="0" smtClean="0"/>
              <a:t>MDT Basics</a:t>
            </a:r>
          </a:p>
          <a:p>
            <a:r>
              <a:rPr lang="en-US" dirty="0" smtClean="0"/>
              <a:t>Master Image</a:t>
            </a:r>
          </a:p>
          <a:p>
            <a:r>
              <a:rPr lang="en-US" dirty="0" smtClean="0"/>
              <a:t>Working Image</a:t>
            </a:r>
          </a:p>
          <a:p>
            <a:r>
              <a:rPr lang="en-US" dirty="0" smtClean="0"/>
              <a:t>Update the images</a:t>
            </a:r>
          </a:p>
          <a:p>
            <a:r>
              <a:rPr lang="en-US" dirty="0" smtClean="0"/>
              <a:t>Branch office deployments</a:t>
            </a:r>
          </a:p>
          <a:p>
            <a:r>
              <a:rPr lang="en-US" dirty="0" smtClean="0"/>
              <a:t>Deploying from a UFD</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22990980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1"/>
          <p:cNvGrpSpPr>
            <a:grpSpLocks/>
          </p:cNvGrpSpPr>
          <p:nvPr/>
        </p:nvGrpSpPr>
        <p:grpSpPr bwMode="auto">
          <a:xfrm>
            <a:off x="3954780" y="1925320"/>
            <a:ext cx="1508760" cy="3012440"/>
            <a:chOff x="934" y="830"/>
            <a:chExt cx="626" cy="1012"/>
          </a:xfrm>
        </p:grpSpPr>
        <p:sp>
          <p:nvSpPr>
            <p:cNvPr id="3"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4" name="Group 93"/>
            <p:cNvGrpSpPr>
              <a:grpSpLocks/>
            </p:cNvGrpSpPr>
            <p:nvPr/>
          </p:nvGrpSpPr>
          <p:grpSpPr bwMode="auto">
            <a:xfrm>
              <a:off x="934" y="830"/>
              <a:ext cx="626" cy="987"/>
              <a:chOff x="934" y="830"/>
              <a:chExt cx="626" cy="987"/>
            </a:xfrm>
          </p:grpSpPr>
          <p:sp>
            <p:nvSpPr>
              <p:cNvPr id="5"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7"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9"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0"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1"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2"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3"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4"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5"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6"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7"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8"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9"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20"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21"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22"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23"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24"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25"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26"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27"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31" name="Text Box 117"/>
          <p:cNvSpPr txBox="1">
            <a:spLocks noChangeArrowheads="1"/>
          </p:cNvSpPr>
          <p:nvPr/>
        </p:nvSpPr>
        <p:spPr bwMode="blackWhite">
          <a:xfrm>
            <a:off x="4914900" y="3932672"/>
            <a:ext cx="2468880" cy="1293031"/>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p:spPr>
        <p:txBody>
          <a:bodyPr wrap="square" lIns="46086" tIns="23043" rIns="46086" bIns="23043">
            <a:spAutoFit/>
          </a:bodyPr>
          <a:lstStyle/>
          <a:p>
            <a:pPr>
              <a:defRPr/>
            </a:pPr>
            <a:r>
              <a:rPr lang="en-US" sz="2700" b="1" dirty="0" smtClean="0">
                <a:solidFill>
                  <a:schemeClr val="accent6">
                    <a:lumMod val="75000"/>
                  </a:schemeClr>
                </a:solidFill>
              </a:rPr>
              <a:t>MDT 2012  Deployment Server</a:t>
            </a:r>
          </a:p>
        </p:txBody>
      </p:sp>
      <p:sp>
        <p:nvSpPr>
          <p:cNvPr id="32" name="Title 31"/>
          <p:cNvSpPr>
            <a:spLocks noGrp="1"/>
          </p:cNvSpPr>
          <p:nvPr>
            <p:ph type="title"/>
          </p:nvPr>
        </p:nvSpPr>
        <p:spPr/>
        <p:txBody>
          <a:bodyPr>
            <a:normAutofit fontScale="90000"/>
          </a:bodyPr>
          <a:lstStyle/>
          <a:p>
            <a:r>
              <a:rPr lang="en-US" dirty="0" smtClean="0"/>
              <a:t>Setting Up MDT 2012:</a:t>
            </a:r>
            <a:br>
              <a:rPr lang="en-US" dirty="0" smtClean="0"/>
            </a:br>
            <a:r>
              <a:rPr lang="en-US" dirty="0" smtClean="0"/>
              <a:t>as easy as 1-2-3</a:t>
            </a:r>
            <a:endParaRPr lang="en-US" dirty="0"/>
          </a:p>
        </p:txBody>
      </p:sp>
      <p:grpSp>
        <p:nvGrpSpPr>
          <p:cNvPr id="36" name="Group 35"/>
          <p:cNvGrpSpPr/>
          <p:nvPr/>
        </p:nvGrpSpPr>
        <p:grpSpPr>
          <a:xfrm>
            <a:off x="588868" y="1837446"/>
            <a:ext cx="2542971" cy="583442"/>
            <a:chOff x="635000" y="3062407"/>
            <a:chExt cx="6324600" cy="1538883"/>
          </a:xfrm>
        </p:grpSpPr>
        <p:sp>
          <p:nvSpPr>
            <p:cNvPr id="28" name="TextBox 27"/>
            <p:cNvSpPr txBox="1"/>
            <p:nvPr/>
          </p:nvSpPr>
          <p:spPr>
            <a:xfrm>
              <a:off x="1778000" y="3062407"/>
              <a:ext cx="5181600" cy="1538883"/>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p:spPr>
          <p:txBody>
            <a:bodyPr>
              <a:spAutoFit/>
            </a:bodyPr>
            <a:lstStyle/>
            <a:p>
              <a:pPr>
                <a:defRPr/>
              </a:pPr>
              <a:r>
                <a:rPr lang="en-US" sz="2700" b="1" dirty="0" smtClean="0">
                  <a:solidFill>
                    <a:schemeClr val="accent6">
                      <a:lumMod val="75000"/>
                    </a:schemeClr>
                  </a:solidFill>
                </a:rPr>
                <a:t>Install WAIK</a:t>
              </a:r>
            </a:p>
          </p:txBody>
        </p:sp>
        <p:sp>
          <p:nvSpPr>
            <p:cNvPr id="33" name="Text Box 78"/>
            <p:cNvSpPr txBox="1">
              <a:spLocks noChangeArrowheads="1"/>
            </p:cNvSpPr>
            <p:nvPr/>
          </p:nvSpPr>
          <p:spPr bwMode="blackWhite">
            <a:xfrm>
              <a:off x="635000" y="3124200"/>
              <a:ext cx="685800" cy="666850"/>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square">
              <a:spAutoFit/>
            </a:bodyPr>
            <a:lstStyle/>
            <a:p>
              <a:pPr algn="ctr">
                <a:defRPr/>
              </a:pPr>
              <a:r>
                <a:rPr lang="en-US" sz="2000" b="1" dirty="0">
                  <a:solidFill>
                    <a:schemeClr val="accent6">
                      <a:lumMod val="75000"/>
                    </a:schemeClr>
                  </a:solidFill>
                  <a:latin typeface="Arial Narrow" pitchFamily="34" charset="0"/>
                </a:rPr>
                <a:t>1</a:t>
              </a:r>
            </a:p>
          </p:txBody>
        </p:sp>
      </p:grpSp>
      <p:grpSp>
        <p:nvGrpSpPr>
          <p:cNvPr id="37" name="Group 37"/>
          <p:cNvGrpSpPr/>
          <p:nvPr/>
        </p:nvGrpSpPr>
        <p:grpSpPr>
          <a:xfrm>
            <a:off x="588868" y="3432286"/>
            <a:ext cx="2542971" cy="1338828"/>
            <a:chOff x="635000" y="5720477"/>
            <a:chExt cx="6324600" cy="2231380"/>
          </a:xfrm>
        </p:grpSpPr>
        <p:sp>
          <p:nvSpPr>
            <p:cNvPr id="30" name="TextBox 29"/>
            <p:cNvSpPr txBox="1"/>
            <p:nvPr/>
          </p:nvSpPr>
          <p:spPr>
            <a:xfrm>
              <a:off x="1778000" y="5720477"/>
              <a:ext cx="5181600" cy="2231380"/>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p:spPr>
          <p:txBody>
            <a:bodyPr>
              <a:spAutoFit/>
            </a:bodyPr>
            <a:lstStyle/>
            <a:p>
              <a:pPr>
                <a:defRPr/>
              </a:pPr>
              <a:r>
                <a:rPr lang="en-US" sz="2700" b="1" dirty="0" smtClean="0">
                  <a:solidFill>
                    <a:schemeClr val="accent6">
                      <a:lumMod val="75000"/>
                    </a:schemeClr>
                  </a:solidFill>
                </a:rPr>
                <a:t>Create a Deployment Share</a:t>
              </a:r>
            </a:p>
          </p:txBody>
        </p:sp>
        <p:sp>
          <p:nvSpPr>
            <p:cNvPr id="34" name="Text Box 78"/>
            <p:cNvSpPr txBox="1">
              <a:spLocks noChangeArrowheads="1"/>
            </p:cNvSpPr>
            <p:nvPr/>
          </p:nvSpPr>
          <p:spPr bwMode="blackWhite">
            <a:xfrm>
              <a:off x="635000" y="5791200"/>
              <a:ext cx="685800" cy="846385"/>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square">
              <a:spAutoFit/>
            </a:bodyPr>
            <a:lstStyle/>
            <a:p>
              <a:pPr algn="ctr">
                <a:defRPr/>
              </a:pPr>
              <a:r>
                <a:rPr lang="en-US" sz="2700" b="1" dirty="0" smtClean="0">
                  <a:solidFill>
                    <a:schemeClr val="accent6">
                      <a:lumMod val="75000"/>
                    </a:schemeClr>
                  </a:solidFill>
                </a:rPr>
                <a:t>3</a:t>
              </a:r>
            </a:p>
          </p:txBody>
        </p:sp>
      </p:grpSp>
      <p:grpSp>
        <p:nvGrpSpPr>
          <p:cNvPr id="38" name="Group 36"/>
          <p:cNvGrpSpPr/>
          <p:nvPr/>
        </p:nvGrpSpPr>
        <p:grpSpPr>
          <a:xfrm>
            <a:off x="588868" y="2615004"/>
            <a:ext cx="2542971" cy="525964"/>
            <a:chOff x="635000" y="4394855"/>
            <a:chExt cx="6324600" cy="876607"/>
          </a:xfrm>
        </p:grpSpPr>
        <p:sp>
          <p:nvSpPr>
            <p:cNvPr id="29" name="TextBox 28"/>
            <p:cNvSpPr txBox="1"/>
            <p:nvPr/>
          </p:nvSpPr>
          <p:spPr>
            <a:xfrm>
              <a:off x="1778000" y="4425077"/>
              <a:ext cx="5181600" cy="846385"/>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p:spPr>
          <p:txBody>
            <a:bodyPr>
              <a:spAutoFit/>
            </a:bodyPr>
            <a:lstStyle/>
            <a:p>
              <a:pPr>
                <a:defRPr/>
              </a:pPr>
              <a:r>
                <a:rPr lang="en-US" sz="2700" b="1" dirty="0" smtClean="0">
                  <a:solidFill>
                    <a:schemeClr val="accent6">
                      <a:lumMod val="75000"/>
                    </a:schemeClr>
                  </a:solidFill>
                </a:rPr>
                <a:t>Install MDT</a:t>
              </a:r>
            </a:p>
          </p:txBody>
        </p:sp>
        <p:sp>
          <p:nvSpPr>
            <p:cNvPr id="35" name="Text Box 78"/>
            <p:cNvSpPr txBox="1">
              <a:spLocks noChangeArrowheads="1"/>
            </p:cNvSpPr>
            <p:nvPr/>
          </p:nvSpPr>
          <p:spPr bwMode="blackWhite">
            <a:xfrm>
              <a:off x="635000" y="4394855"/>
              <a:ext cx="685800" cy="846385"/>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square">
              <a:spAutoFit/>
            </a:bodyPr>
            <a:lstStyle/>
            <a:p>
              <a:pPr algn="ctr">
                <a:defRPr/>
              </a:pPr>
              <a:r>
                <a:rPr lang="en-US" sz="2700" b="1" dirty="0" smtClean="0">
                  <a:solidFill>
                    <a:schemeClr val="accent6">
                      <a:lumMod val="75000"/>
                    </a:schemeClr>
                  </a:solidFill>
                </a:rPr>
                <a:t>2</a:t>
              </a:r>
            </a:p>
          </p:txBody>
        </p:sp>
      </p:grpSp>
      <p:sp>
        <p:nvSpPr>
          <p:cNvPr id="39" name="TextBox 38"/>
          <p:cNvSpPr txBox="1"/>
          <p:nvPr/>
        </p:nvSpPr>
        <p:spPr>
          <a:xfrm>
            <a:off x="5600700" y="2194562"/>
            <a:ext cx="2057400" cy="1431531"/>
          </a:xfrm>
          <a:prstGeom prst="rect">
            <a:avLst/>
          </a:prstGeom>
          <a:noFill/>
        </p:spPr>
        <p:txBody>
          <a:bodyPr wrap="square" lIns="46086" tIns="23043" rIns="46086" bIns="23043" rtlCol="0">
            <a:spAutoFit/>
          </a:bodyPr>
          <a:lstStyle/>
          <a:p>
            <a:r>
              <a:rPr lang="en-US" b="1" dirty="0" smtClean="0">
                <a:solidFill>
                  <a:schemeClr val="bg1"/>
                </a:solidFill>
              </a:rPr>
              <a:t>Operating Systems:</a:t>
            </a:r>
          </a:p>
          <a:p>
            <a:r>
              <a:rPr lang="en-US" b="1" dirty="0" smtClean="0">
                <a:solidFill>
                  <a:schemeClr val="bg1"/>
                </a:solidFill>
              </a:rPr>
              <a:t>Server 2008 R2</a:t>
            </a:r>
          </a:p>
          <a:p>
            <a:r>
              <a:rPr lang="en-US" b="1" dirty="0" smtClean="0">
                <a:solidFill>
                  <a:schemeClr val="bg1"/>
                </a:solidFill>
              </a:rPr>
              <a:t>Server 2003 R2</a:t>
            </a:r>
          </a:p>
          <a:p>
            <a:r>
              <a:rPr lang="en-US" b="1" dirty="0" smtClean="0">
                <a:solidFill>
                  <a:schemeClr val="bg1"/>
                </a:solidFill>
              </a:rPr>
              <a:t>Vista</a:t>
            </a:r>
          </a:p>
          <a:p>
            <a:r>
              <a:rPr lang="en-US" b="1" dirty="0" smtClean="0">
                <a:solidFill>
                  <a:schemeClr val="bg1"/>
                </a:solidFill>
              </a:rPr>
              <a:t>Windows 7</a:t>
            </a:r>
            <a:endParaRPr lang="en-US"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dissolv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dissolve">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dissolve">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Create a Deployment Share</a:t>
            </a:r>
            <a:br>
              <a:rPr lang="en-US" dirty="0"/>
            </a:br>
            <a:r>
              <a:rPr lang="en-US" dirty="0"/>
              <a:t>Open </a:t>
            </a:r>
            <a:r>
              <a:rPr lang="en-US" dirty="0" smtClean="0"/>
              <a:t>Deployment </a:t>
            </a:r>
            <a:r>
              <a:rPr lang="en-US" dirty="0"/>
              <a:t>Share</a:t>
            </a:r>
          </a:p>
        </p:txBody>
      </p:sp>
      <p:sp>
        <p:nvSpPr>
          <p:cNvPr id="2" name="Text Placeholder 1"/>
          <p:cNvSpPr>
            <a:spLocks noGrp="1"/>
          </p:cNvSpPr>
          <p:nvPr>
            <p:ph type="body" idx="1"/>
          </p:nvPr>
        </p:nvSpPr>
        <p:spPr/>
        <p:txBody>
          <a:bodyPr/>
          <a:lstStyle/>
          <a:p>
            <a:r>
              <a:rPr lang="en-AU" dirty="0" smtClean="0"/>
              <a:t>DEMO</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682943" y="2546888"/>
            <a:ext cx="822325" cy="823720"/>
            <a:chOff x="2256" y="3168"/>
            <a:chExt cx="651" cy="651"/>
          </a:xfrm>
        </p:grpSpPr>
        <p:sp>
          <p:nvSpPr>
            <p:cNvPr id="18537" name="Oval 35"/>
            <p:cNvSpPr>
              <a:spLocks noChangeArrowheads="1"/>
            </p:cNvSpPr>
            <p:nvPr/>
          </p:nvSpPr>
          <p:spPr bwMode="blackWhite">
            <a:xfrm>
              <a:off x="2261" y="3173"/>
              <a:ext cx="646" cy="646"/>
            </a:xfrm>
            <a:prstGeom prst="ellipse">
              <a:avLst/>
            </a:prstGeom>
            <a:solidFill>
              <a:srgbClr val="676767"/>
            </a:solidFill>
            <a:ln w="9525">
              <a:noFill/>
              <a:round/>
              <a:headEnd/>
              <a:tailEnd/>
            </a:ln>
          </p:spPr>
          <p:txBody>
            <a:bodyPr/>
            <a:lstStyle/>
            <a:p>
              <a:endParaRPr lang="en-US"/>
            </a:p>
          </p:txBody>
        </p:sp>
        <p:sp>
          <p:nvSpPr>
            <p:cNvPr id="18538" name="Oval 36"/>
            <p:cNvSpPr>
              <a:spLocks noChangeArrowheads="1"/>
            </p:cNvSpPr>
            <p:nvPr/>
          </p:nvSpPr>
          <p:spPr bwMode="blackWhite">
            <a:xfrm>
              <a:off x="2256" y="3168"/>
              <a:ext cx="642" cy="642"/>
            </a:xfrm>
            <a:prstGeom prst="ellipse">
              <a:avLst/>
            </a:prstGeom>
            <a:gradFill rotWithShape="0">
              <a:gsLst>
                <a:gs pos="0">
                  <a:srgbClr val="5F5F5F"/>
                </a:gs>
                <a:gs pos="100000">
                  <a:srgbClr val="EAEAEA"/>
                </a:gs>
              </a:gsLst>
              <a:path path="shape">
                <a:fillToRect l="50000" t="50000" r="50000" b="50000"/>
              </a:path>
            </a:gradFill>
            <a:ln w="12700">
              <a:solidFill>
                <a:srgbClr val="000000"/>
              </a:solidFill>
              <a:round/>
              <a:headEnd/>
              <a:tailEnd/>
            </a:ln>
          </p:spPr>
          <p:txBody>
            <a:bodyPr/>
            <a:lstStyle/>
            <a:p>
              <a:endParaRPr lang="en-US"/>
            </a:p>
          </p:txBody>
        </p:sp>
        <p:grpSp>
          <p:nvGrpSpPr>
            <p:cNvPr id="3" name="Group 37"/>
            <p:cNvGrpSpPr>
              <a:grpSpLocks/>
            </p:cNvGrpSpPr>
            <p:nvPr/>
          </p:nvGrpSpPr>
          <p:grpSpPr bwMode="auto">
            <a:xfrm>
              <a:off x="2466" y="3168"/>
              <a:ext cx="282" cy="321"/>
              <a:chOff x="3371" y="2473"/>
              <a:chExt cx="630" cy="716"/>
            </a:xfrm>
          </p:grpSpPr>
          <p:grpSp>
            <p:nvGrpSpPr>
              <p:cNvPr id="4" name="Group 38"/>
              <p:cNvGrpSpPr>
                <a:grpSpLocks/>
              </p:cNvGrpSpPr>
              <p:nvPr/>
            </p:nvGrpSpPr>
            <p:grpSpPr bwMode="auto">
              <a:xfrm>
                <a:off x="3371" y="2473"/>
                <a:ext cx="332" cy="716"/>
                <a:chOff x="3371" y="2473"/>
                <a:chExt cx="332" cy="716"/>
              </a:xfrm>
            </p:grpSpPr>
            <p:sp>
              <p:nvSpPr>
                <p:cNvPr id="18577" name="Freeform 39"/>
                <p:cNvSpPr>
                  <a:spLocks/>
                </p:cNvSpPr>
                <p:nvPr/>
              </p:nvSpPr>
              <p:spPr bwMode="blackWhite">
                <a:xfrm>
                  <a:off x="3371" y="2473"/>
                  <a:ext cx="332" cy="716"/>
                </a:xfrm>
                <a:custGeom>
                  <a:avLst/>
                  <a:gdLst>
                    <a:gd name="T0" fmla="*/ 0 w 332"/>
                    <a:gd name="T1" fmla="*/ 44 h 716"/>
                    <a:gd name="T2" fmla="*/ 30 w 332"/>
                    <a:gd name="T3" fmla="*/ 34 h 716"/>
                    <a:gd name="T4" fmla="*/ 60 w 332"/>
                    <a:gd name="T5" fmla="*/ 25 h 716"/>
                    <a:gd name="T6" fmla="*/ 91 w 332"/>
                    <a:gd name="T7" fmla="*/ 17 h 716"/>
                    <a:gd name="T8" fmla="*/ 122 w 332"/>
                    <a:gd name="T9" fmla="*/ 11 h 716"/>
                    <a:gd name="T10" fmla="*/ 153 w 332"/>
                    <a:gd name="T11" fmla="*/ 6 h 716"/>
                    <a:gd name="T12" fmla="*/ 185 w 332"/>
                    <a:gd name="T13" fmla="*/ 3 h 716"/>
                    <a:gd name="T14" fmla="*/ 216 w 332"/>
                    <a:gd name="T15" fmla="*/ 1 h 716"/>
                    <a:gd name="T16" fmla="*/ 248 w 332"/>
                    <a:gd name="T17" fmla="*/ 0 h 716"/>
                    <a:gd name="T18" fmla="*/ 290 w 332"/>
                    <a:gd name="T19" fmla="*/ 1 h 716"/>
                    <a:gd name="T20" fmla="*/ 332 w 332"/>
                    <a:gd name="T21" fmla="*/ 5 h 716"/>
                    <a:gd name="T22" fmla="*/ 248 w 332"/>
                    <a:gd name="T23" fmla="*/ 716 h 716"/>
                    <a:gd name="T24" fmla="*/ 0 w 332"/>
                    <a:gd name="T25" fmla="*/ 44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0" y="44"/>
                      </a:moveTo>
                      <a:lnTo>
                        <a:pt x="30" y="34"/>
                      </a:lnTo>
                      <a:lnTo>
                        <a:pt x="60" y="25"/>
                      </a:lnTo>
                      <a:lnTo>
                        <a:pt x="91" y="17"/>
                      </a:lnTo>
                      <a:lnTo>
                        <a:pt x="122" y="11"/>
                      </a:lnTo>
                      <a:lnTo>
                        <a:pt x="153" y="6"/>
                      </a:lnTo>
                      <a:lnTo>
                        <a:pt x="185" y="3"/>
                      </a:lnTo>
                      <a:lnTo>
                        <a:pt x="216" y="1"/>
                      </a:lnTo>
                      <a:lnTo>
                        <a:pt x="248" y="0"/>
                      </a:lnTo>
                      <a:lnTo>
                        <a:pt x="290" y="1"/>
                      </a:lnTo>
                      <a:lnTo>
                        <a:pt x="332" y="5"/>
                      </a:lnTo>
                      <a:lnTo>
                        <a:pt x="248" y="716"/>
                      </a:lnTo>
                      <a:lnTo>
                        <a:pt x="0" y="44"/>
                      </a:lnTo>
                      <a:close/>
                    </a:path>
                  </a:pathLst>
                </a:custGeom>
                <a:solidFill>
                  <a:srgbClr val="FF5008"/>
                </a:solidFill>
                <a:ln w="9525">
                  <a:noFill/>
                  <a:round/>
                  <a:headEnd/>
                  <a:tailEnd/>
                </a:ln>
              </p:spPr>
              <p:txBody>
                <a:bodyPr/>
                <a:lstStyle/>
                <a:p>
                  <a:endParaRPr lang="en-US"/>
                </a:p>
              </p:txBody>
            </p:sp>
            <p:sp>
              <p:nvSpPr>
                <p:cNvPr id="18578" name="Freeform 40"/>
                <p:cNvSpPr>
                  <a:spLocks/>
                </p:cNvSpPr>
                <p:nvPr/>
              </p:nvSpPr>
              <p:spPr bwMode="blackWhite">
                <a:xfrm>
                  <a:off x="3371" y="2473"/>
                  <a:ext cx="332" cy="44"/>
                </a:xfrm>
                <a:custGeom>
                  <a:avLst/>
                  <a:gdLst>
                    <a:gd name="T0" fmla="*/ 0 w 332"/>
                    <a:gd name="T1" fmla="*/ 44 h 44"/>
                    <a:gd name="T2" fmla="*/ 30 w 332"/>
                    <a:gd name="T3" fmla="*/ 34 h 44"/>
                    <a:gd name="T4" fmla="*/ 60 w 332"/>
                    <a:gd name="T5" fmla="*/ 25 h 44"/>
                    <a:gd name="T6" fmla="*/ 91 w 332"/>
                    <a:gd name="T7" fmla="*/ 17 h 44"/>
                    <a:gd name="T8" fmla="*/ 122 w 332"/>
                    <a:gd name="T9" fmla="*/ 11 h 44"/>
                    <a:gd name="T10" fmla="*/ 153 w 332"/>
                    <a:gd name="T11" fmla="*/ 6 h 44"/>
                    <a:gd name="T12" fmla="*/ 185 w 332"/>
                    <a:gd name="T13" fmla="*/ 3 h 44"/>
                    <a:gd name="T14" fmla="*/ 216 w 332"/>
                    <a:gd name="T15" fmla="*/ 1 h 44"/>
                    <a:gd name="T16" fmla="*/ 248 w 332"/>
                    <a:gd name="T17" fmla="*/ 0 h 44"/>
                    <a:gd name="T18" fmla="*/ 290 w 332"/>
                    <a:gd name="T19" fmla="*/ 1 h 44"/>
                    <a:gd name="T20" fmla="*/ 332 w 332"/>
                    <a:gd name="T21" fmla="*/ 5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0" y="44"/>
                      </a:moveTo>
                      <a:lnTo>
                        <a:pt x="30" y="34"/>
                      </a:lnTo>
                      <a:lnTo>
                        <a:pt x="60" y="25"/>
                      </a:lnTo>
                      <a:lnTo>
                        <a:pt x="91" y="17"/>
                      </a:lnTo>
                      <a:lnTo>
                        <a:pt x="122" y="11"/>
                      </a:lnTo>
                      <a:lnTo>
                        <a:pt x="153" y="6"/>
                      </a:lnTo>
                      <a:lnTo>
                        <a:pt x="185" y="3"/>
                      </a:lnTo>
                      <a:lnTo>
                        <a:pt x="216" y="1"/>
                      </a:lnTo>
                      <a:lnTo>
                        <a:pt x="248" y="0"/>
                      </a:lnTo>
                      <a:lnTo>
                        <a:pt x="290" y="1"/>
                      </a:lnTo>
                      <a:lnTo>
                        <a:pt x="332" y="5"/>
                      </a:lnTo>
                    </a:path>
                  </a:pathLst>
                </a:custGeom>
                <a:noFill/>
                <a:ln w="12700">
                  <a:solidFill>
                    <a:srgbClr val="000000"/>
                  </a:solidFill>
                  <a:round/>
                  <a:headEnd/>
                  <a:tailEnd/>
                </a:ln>
              </p:spPr>
              <p:txBody>
                <a:bodyPr/>
                <a:lstStyle/>
                <a:p>
                  <a:endParaRPr lang="en-US"/>
                </a:p>
              </p:txBody>
            </p:sp>
          </p:grpSp>
          <p:grpSp>
            <p:nvGrpSpPr>
              <p:cNvPr id="5" name="Group 41"/>
              <p:cNvGrpSpPr>
                <a:grpSpLocks/>
              </p:cNvGrpSpPr>
              <p:nvPr/>
            </p:nvGrpSpPr>
            <p:grpSpPr bwMode="auto">
              <a:xfrm>
                <a:off x="3618" y="2473"/>
                <a:ext cx="383" cy="716"/>
                <a:chOff x="3618" y="2473"/>
                <a:chExt cx="383" cy="716"/>
              </a:xfrm>
            </p:grpSpPr>
            <p:sp>
              <p:nvSpPr>
                <p:cNvPr id="18575" name="Freeform 42"/>
                <p:cNvSpPr>
                  <a:spLocks/>
                </p:cNvSpPr>
                <p:nvPr/>
              </p:nvSpPr>
              <p:spPr bwMode="blackWhite">
                <a:xfrm>
                  <a:off x="3618" y="2473"/>
                  <a:ext cx="383" cy="716"/>
                </a:xfrm>
                <a:custGeom>
                  <a:avLst/>
                  <a:gdLst>
                    <a:gd name="T0" fmla="*/ 0 w 383"/>
                    <a:gd name="T1" fmla="*/ 0 h 716"/>
                    <a:gd name="T2" fmla="*/ 1 w 383"/>
                    <a:gd name="T3" fmla="*/ 0 h 716"/>
                    <a:gd name="T4" fmla="*/ 1 w 383"/>
                    <a:gd name="T5" fmla="*/ 0 h 716"/>
                    <a:gd name="T6" fmla="*/ 52 w 383"/>
                    <a:gd name="T7" fmla="*/ 2 h 716"/>
                    <a:gd name="T8" fmla="*/ 102 w 383"/>
                    <a:gd name="T9" fmla="*/ 7 h 716"/>
                    <a:gd name="T10" fmla="*/ 151 w 383"/>
                    <a:gd name="T11" fmla="*/ 16 h 716"/>
                    <a:gd name="T12" fmla="*/ 200 w 383"/>
                    <a:gd name="T13" fmla="*/ 28 h 716"/>
                    <a:gd name="T14" fmla="*/ 248 w 383"/>
                    <a:gd name="T15" fmla="*/ 44 h 716"/>
                    <a:gd name="T16" fmla="*/ 294 w 383"/>
                    <a:gd name="T17" fmla="*/ 62 h 716"/>
                    <a:gd name="T18" fmla="*/ 339 w 383"/>
                    <a:gd name="T19" fmla="*/ 85 h 716"/>
                    <a:gd name="T20" fmla="*/ 383 w 383"/>
                    <a:gd name="T21" fmla="*/ 110 h 716"/>
                    <a:gd name="T22" fmla="*/ 1 w 383"/>
                    <a:gd name="T23" fmla="*/ 716 h 716"/>
                    <a:gd name="T24" fmla="*/ 0 w 38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3"/>
                    <a:gd name="T40" fmla="*/ 0 h 716"/>
                    <a:gd name="T41" fmla="*/ 383 w 38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3" h="716">
                      <a:moveTo>
                        <a:pt x="0" y="0"/>
                      </a:moveTo>
                      <a:lnTo>
                        <a:pt x="1" y="0"/>
                      </a:lnTo>
                      <a:lnTo>
                        <a:pt x="52" y="2"/>
                      </a:lnTo>
                      <a:lnTo>
                        <a:pt x="102" y="7"/>
                      </a:lnTo>
                      <a:lnTo>
                        <a:pt x="151" y="16"/>
                      </a:lnTo>
                      <a:lnTo>
                        <a:pt x="200" y="28"/>
                      </a:lnTo>
                      <a:lnTo>
                        <a:pt x="248" y="44"/>
                      </a:lnTo>
                      <a:lnTo>
                        <a:pt x="294" y="62"/>
                      </a:lnTo>
                      <a:lnTo>
                        <a:pt x="339" y="85"/>
                      </a:lnTo>
                      <a:lnTo>
                        <a:pt x="383" y="110"/>
                      </a:lnTo>
                      <a:lnTo>
                        <a:pt x="1" y="716"/>
                      </a:lnTo>
                      <a:lnTo>
                        <a:pt x="0" y="0"/>
                      </a:lnTo>
                      <a:close/>
                    </a:path>
                  </a:pathLst>
                </a:custGeom>
                <a:solidFill>
                  <a:srgbClr val="FAFD00"/>
                </a:solidFill>
                <a:ln w="9525">
                  <a:noFill/>
                  <a:round/>
                  <a:headEnd/>
                  <a:tailEnd/>
                </a:ln>
              </p:spPr>
              <p:txBody>
                <a:bodyPr/>
                <a:lstStyle/>
                <a:p>
                  <a:endParaRPr lang="en-US"/>
                </a:p>
              </p:txBody>
            </p:sp>
            <p:sp>
              <p:nvSpPr>
                <p:cNvPr id="18576" name="Freeform 43"/>
                <p:cNvSpPr>
                  <a:spLocks/>
                </p:cNvSpPr>
                <p:nvPr/>
              </p:nvSpPr>
              <p:spPr bwMode="blackWhite">
                <a:xfrm>
                  <a:off x="3618" y="2473"/>
                  <a:ext cx="383" cy="110"/>
                </a:xfrm>
                <a:custGeom>
                  <a:avLst/>
                  <a:gdLst>
                    <a:gd name="T0" fmla="*/ 0 w 383"/>
                    <a:gd name="T1" fmla="*/ 0 h 110"/>
                    <a:gd name="T2" fmla="*/ 1 w 383"/>
                    <a:gd name="T3" fmla="*/ 0 h 110"/>
                    <a:gd name="T4" fmla="*/ 1 w 383"/>
                    <a:gd name="T5" fmla="*/ 0 h 110"/>
                    <a:gd name="T6" fmla="*/ 52 w 383"/>
                    <a:gd name="T7" fmla="*/ 2 h 110"/>
                    <a:gd name="T8" fmla="*/ 102 w 383"/>
                    <a:gd name="T9" fmla="*/ 7 h 110"/>
                    <a:gd name="T10" fmla="*/ 151 w 383"/>
                    <a:gd name="T11" fmla="*/ 16 h 110"/>
                    <a:gd name="T12" fmla="*/ 200 w 383"/>
                    <a:gd name="T13" fmla="*/ 28 h 110"/>
                    <a:gd name="T14" fmla="*/ 248 w 383"/>
                    <a:gd name="T15" fmla="*/ 44 h 110"/>
                    <a:gd name="T16" fmla="*/ 294 w 383"/>
                    <a:gd name="T17" fmla="*/ 62 h 110"/>
                    <a:gd name="T18" fmla="*/ 339 w 383"/>
                    <a:gd name="T19" fmla="*/ 85 h 110"/>
                    <a:gd name="T20" fmla="*/ 383 w 383"/>
                    <a:gd name="T21" fmla="*/ 110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110"/>
                    <a:gd name="T35" fmla="*/ 383 w 383"/>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110">
                      <a:moveTo>
                        <a:pt x="0" y="0"/>
                      </a:moveTo>
                      <a:lnTo>
                        <a:pt x="1" y="0"/>
                      </a:lnTo>
                      <a:lnTo>
                        <a:pt x="52" y="2"/>
                      </a:lnTo>
                      <a:lnTo>
                        <a:pt x="102" y="7"/>
                      </a:lnTo>
                      <a:lnTo>
                        <a:pt x="151" y="16"/>
                      </a:lnTo>
                      <a:lnTo>
                        <a:pt x="200" y="28"/>
                      </a:lnTo>
                      <a:lnTo>
                        <a:pt x="248" y="44"/>
                      </a:lnTo>
                      <a:lnTo>
                        <a:pt x="294" y="62"/>
                      </a:lnTo>
                      <a:lnTo>
                        <a:pt x="339" y="85"/>
                      </a:lnTo>
                      <a:lnTo>
                        <a:pt x="383" y="110"/>
                      </a:lnTo>
                    </a:path>
                  </a:pathLst>
                </a:custGeom>
                <a:noFill/>
                <a:ln w="12700">
                  <a:solidFill>
                    <a:srgbClr val="000000"/>
                  </a:solidFill>
                  <a:round/>
                  <a:headEnd/>
                  <a:tailEnd/>
                </a:ln>
              </p:spPr>
              <p:txBody>
                <a:bodyPr/>
                <a:lstStyle/>
                <a:p>
                  <a:endParaRPr lang="en-US"/>
                </a:p>
              </p:txBody>
            </p:sp>
          </p:grpSp>
          <p:grpSp>
            <p:nvGrpSpPr>
              <p:cNvPr id="6" name="Group 44"/>
              <p:cNvGrpSpPr>
                <a:grpSpLocks/>
              </p:cNvGrpSpPr>
              <p:nvPr/>
            </p:nvGrpSpPr>
            <p:grpSpPr bwMode="auto">
              <a:xfrm>
                <a:off x="3471" y="2473"/>
                <a:ext cx="232" cy="716"/>
                <a:chOff x="3471" y="2473"/>
                <a:chExt cx="232" cy="716"/>
              </a:xfrm>
            </p:grpSpPr>
            <p:sp>
              <p:nvSpPr>
                <p:cNvPr id="18573" name="Freeform 45"/>
                <p:cNvSpPr>
                  <a:spLocks/>
                </p:cNvSpPr>
                <p:nvPr/>
              </p:nvSpPr>
              <p:spPr bwMode="blackWhite">
                <a:xfrm>
                  <a:off x="3471" y="2473"/>
                  <a:ext cx="232" cy="716"/>
                </a:xfrm>
                <a:custGeom>
                  <a:avLst/>
                  <a:gdLst>
                    <a:gd name="T0" fmla="*/ 0 w 232"/>
                    <a:gd name="T1" fmla="*/ 15 h 716"/>
                    <a:gd name="T2" fmla="*/ 37 w 232"/>
                    <a:gd name="T3" fmla="*/ 8 h 716"/>
                    <a:gd name="T4" fmla="*/ 74 w 232"/>
                    <a:gd name="T5" fmla="*/ 4 h 716"/>
                    <a:gd name="T6" fmla="*/ 111 w 232"/>
                    <a:gd name="T7" fmla="*/ 1 h 716"/>
                    <a:gd name="T8" fmla="*/ 148 w 232"/>
                    <a:gd name="T9" fmla="*/ 0 h 716"/>
                    <a:gd name="T10" fmla="*/ 190 w 232"/>
                    <a:gd name="T11" fmla="*/ 1 h 716"/>
                    <a:gd name="T12" fmla="*/ 232 w 232"/>
                    <a:gd name="T13" fmla="*/ 5 h 716"/>
                    <a:gd name="T14" fmla="*/ 148 w 232"/>
                    <a:gd name="T15" fmla="*/ 716 h 716"/>
                    <a:gd name="T16" fmla="*/ 0 w 232"/>
                    <a:gd name="T17" fmla="*/ 15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0" y="15"/>
                      </a:moveTo>
                      <a:lnTo>
                        <a:pt x="37" y="8"/>
                      </a:lnTo>
                      <a:lnTo>
                        <a:pt x="74" y="4"/>
                      </a:lnTo>
                      <a:lnTo>
                        <a:pt x="111" y="1"/>
                      </a:lnTo>
                      <a:lnTo>
                        <a:pt x="148" y="0"/>
                      </a:lnTo>
                      <a:lnTo>
                        <a:pt x="190" y="1"/>
                      </a:lnTo>
                      <a:lnTo>
                        <a:pt x="232" y="5"/>
                      </a:lnTo>
                      <a:lnTo>
                        <a:pt x="148" y="716"/>
                      </a:lnTo>
                      <a:lnTo>
                        <a:pt x="0" y="15"/>
                      </a:lnTo>
                      <a:close/>
                    </a:path>
                  </a:pathLst>
                </a:custGeom>
                <a:solidFill>
                  <a:srgbClr val="FC0128"/>
                </a:solidFill>
                <a:ln w="9525">
                  <a:noFill/>
                  <a:round/>
                  <a:headEnd/>
                  <a:tailEnd/>
                </a:ln>
              </p:spPr>
              <p:txBody>
                <a:bodyPr/>
                <a:lstStyle/>
                <a:p>
                  <a:endParaRPr lang="en-US"/>
                </a:p>
              </p:txBody>
            </p:sp>
            <p:sp>
              <p:nvSpPr>
                <p:cNvPr id="18574" name="Freeform 46"/>
                <p:cNvSpPr>
                  <a:spLocks/>
                </p:cNvSpPr>
                <p:nvPr/>
              </p:nvSpPr>
              <p:spPr bwMode="blackWhite">
                <a:xfrm>
                  <a:off x="3471" y="2473"/>
                  <a:ext cx="232" cy="15"/>
                </a:xfrm>
                <a:custGeom>
                  <a:avLst/>
                  <a:gdLst>
                    <a:gd name="T0" fmla="*/ 0 w 232"/>
                    <a:gd name="T1" fmla="*/ 15 h 15"/>
                    <a:gd name="T2" fmla="*/ 37 w 232"/>
                    <a:gd name="T3" fmla="*/ 8 h 15"/>
                    <a:gd name="T4" fmla="*/ 74 w 232"/>
                    <a:gd name="T5" fmla="*/ 4 h 15"/>
                    <a:gd name="T6" fmla="*/ 111 w 232"/>
                    <a:gd name="T7" fmla="*/ 1 h 15"/>
                    <a:gd name="T8" fmla="*/ 148 w 232"/>
                    <a:gd name="T9" fmla="*/ 0 h 15"/>
                    <a:gd name="T10" fmla="*/ 190 w 232"/>
                    <a:gd name="T11" fmla="*/ 1 h 15"/>
                    <a:gd name="T12" fmla="*/ 232 w 232"/>
                    <a:gd name="T13" fmla="*/ 5 h 15"/>
                    <a:gd name="T14" fmla="*/ 0 60000 65536"/>
                    <a:gd name="T15" fmla="*/ 0 60000 65536"/>
                    <a:gd name="T16" fmla="*/ 0 60000 65536"/>
                    <a:gd name="T17" fmla="*/ 0 60000 65536"/>
                    <a:gd name="T18" fmla="*/ 0 60000 65536"/>
                    <a:gd name="T19" fmla="*/ 0 60000 65536"/>
                    <a:gd name="T20" fmla="*/ 0 60000 65536"/>
                    <a:gd name="T21" fmla="*/ 0 w 232"/>
                    <a:gd name="T22" fmla="*/ 0 h 15"/>
                    <a:gd name="T23" fmla="*/ 232 w 232"/>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5">
                      <a:moveTo>
                        <a:pt x="0" y="15"/>
                      </a:moveTo>
                      <a:lnTo>
                        <a:pt x="37" y="8"/>
                      </a:lnTo>
                      <a:lnTo>
                        <a:pt x="74" y="4"/>
                      </a:lnTo>
                      <a:lnTo>
                        <a:pt x="111" y="1"/>
                      </a:lnTo>
                      <a:lnTo>
                        <a:pt x="148" y="0"/>
                      </a:lnTo>
                      <a:lnTo>
                        <a:pt x="190" y="1"/>
                      </a:lnTo>
                      <a:lnTo>
                        <a:pt x="232" y="5"/>
                      </a:lnTo>
                    </a:path>
                  </a:pathLst>
                </a:custGeom>
                <a:noFill/>
                <a:ln w="12700">
                  <a:solidFill>
                    <a:srgbClr val="000000"/>
                  </a:solidFill>
                  <a:round/>
                  <a:headEnd/>
                  <a:tailEnd/>
                </a:ln>
              </p:spPr>
              <p:txBody>
                <a:bodyPr/>
                <a:lstStyle/>
                <a:p>
                  <a:endParaRPr lang="en-US"/>
                </a:p>
              </p:txBody>
            </p:sp>
          </p:grpSp>
          <p:grpSp>
            <p:nvGrpSpPr>
              <p:cNvPr id="7" name="Group 47"/>
              <p:cNvGrpSpPr>
                <a:grpSpLocks/>
              </p:cNvGrpSpPr>
              <p:nvPr/>
            </p:nvGrpSpPr>
            <p:grpSpPr bwMode="auto">
              <a:xfrm>
                <a:off x="3513" y="2473"/>
                <a:ext cx="183" cy="716"/>
                <a:chOff x="3513" y="2473"/>
                <a:chExt cx="183" cy="716"/>
              </a:xfrm>
            </p:grpSpPr>
            <p:sp>
              <p:nvSpPr>
                <p:cNvPr id="18571" name="Freeform 48"/>
                <p:cNvSpPr>
                  <a:spLocks/>
                </p:cNvSpPr>
                <p:nvPr/>
              </p:nvSpPr>
              <p:spPr bwMode="blackWhite">
                <a:xfrm>
                  <a:off x="3513" y="2473"/>
                  <a:ext cx="183" cy="716"/>
                </a:xfrm>
                <a:custGeom>
                  <a:avLst/>
                  <a:gdLst>
                    <a:gd name="T0" fmla="*/ 0 w 183"/>
                    <a:gd name="T1" fmla="*/ 8 h 716"/>
                    <a:gd name="T2" fmla="*/ 53 w 183"/>
                    <a:gd name="T3" fmla="*/ 2 h 716"/>
                    <a:gd name="T4" fmla="*/ 79 w 183"/>
                    <a:gd name="T5" fmla="*/ 1 h 716"/>
                    <a:gd name="T6" fmla="*/ 106 w 183"/>
                    <a:gd name="T7" fmla="*/ 0 h 716"/>
                    <a:gd name="T8" fmla="*/ 145 w 183"/>
                    <a:gd name="T9" fmla="*/ 1 h 716"/>
                    <a:gd name="T10" fmla="*/ 183 w 183"/>
                    <a:gd name="T11" fmla="*/ 4 h 716"/>
                    <a:gd name="T12" fmla="*/ 106 w 183"/>
                    <a:gd name="T13" fmla="*/ 716 h 716"/>
                    <a:gd name="T14" fmla="*/ 0 w 183"/>
                    <a:gd name="T15" fmla="*/ 8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0" y="8"/>
                      </a:moveTo>
                      <a:lnTo>
                        <a:pt x="53" y="2"/>
                      </a:lnTo>
                      <a:lnTo>
                        <a:pt x="79" y="1"/>
                      </a:lnTo>
                      <a:lnTo>
                        <a:pt x="106" y="0"/>
                      </a:lnTo>
                      <a:lnTo>
                        <a:pt x="145" y="1"/>
                      </a:lnTo>
                      <a:lnTo>
                        <a:pt x="183" y="4"/>
                      </a:lnTo>
                      <a:lnTo>
                        <a:pt x="106" y="716"/>
                      </a:lnTo>
                      <a:lnTo>
                        <a:pt x="0" y="8"/>
                      </a:lnTo>
                      <a:close/>
                    </a:path>
                  </a:pathLst>
                </a:custGeom>
                <a:solidFill>
                  <a:srgbClr val="DC0081"/>
                </a:solidFill>
                <a:ln w="9525">
                  <a:noFill/>
                  <a:round/>
                  <a:headEnd/>
                  <a:tailEnd/>
                </a:ln>
              </p:spPr>
              <p:txBody>
                <a:bodyPr/>
                <a:lstStyle/>
                <a:p>
                  <a:endParaRPr lang="en-US"/>
                </a:p>
              </p:txBody>
            </p:sp>
            <p:sp>
              <p:nvSpPr>
                <p:cNvPr id="18572" name="Freeform 49"/>
                <p:cNvSpPr>
                  <a:spLocks/>
                </p:cNvSpPr>
                <p:nvPr/>
              </p:nvSpPr>
              <p:spPr bwMode="blackWhite">
                <a:xfrm>
                  <a:off x="3513" y="2473"/>
                  <a:ext cx="183" cy="8"/>
                </a:xfrm>
                <a:custGeom>
                  <a:avLst/>
                  <a:gdLst>
                    <a:gd name="T0" fmla="*/ 0 w 183"/>
                    <a:gd name="T1" fmla="*/ 8 h 8"/>
                    <a:gd name="T2" fmla="*/ 53 w 183"/>
                    <a:gd name="T3" fmla="*/ 2 h 8"/>
                    <a:gd name="T4" fmla="*/ 79 w 183"/>
                    <a:gd name="T5" fmla="*/ 1 h 8"/>
                    <a:gd name="T6" fmla="*/ 106 w 183"/>
                    <a:gd name="T7" fmla="*/ 0 h 8"/>
                    <a:gd name="T8" fmla="*/ 145 w 183"/>
                    <a:gd name="T9" fmla="*/ 1 h 8"/>
                    <a:gd name="T10" fmla="*/ 183 w 183"/>
                    <a:gd name="T11" fmla="*/ 4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0" y="8"/>
                      </a:moveTo>
                      <a:lnTo>
                        <a:pt x="53" y="2"/>
                      </a:lnTo>
                      <a:lnTo>
                        <a:pt x="79" y="1"/>
                      </a:lnTo>
                      <a:lnTo>
                        <a:pt x="106" y="0"/>
                      </a:lnTo>
                      <a:lnTo>
                        <a:pt x="145" y="1"/>
                      </a:lnTo>
                      <a:lnTo>
                        <a:pt x="183" y="4"/>
                      </a:lnTo>
                    </a:path>
                  </a:pathLst>
                </a:custGeom>
                <a:noFill/>
                <a:ln w="12700">
                  <a:solidFill>
                    <a:srgbClr val="000000"/>
                  </a:solidFill>
                  <a:round/>
                  <a:headEnd/>
                  <a:tailEnd/>
                </a:ln>
              </p:spPr>
              <p:txBody>
                <a:bodyPr/>
                <a:lstStyle/>
                <a:p>
                  <a:endParaRPr lang="en-US"/>
                </a:p>
              </p:txBody>
            </p:sp>
          </p:grpSp>
          <p:grpSp>
            <p:nvGrpSpPr>
              <p:cNvPr id="8" name="Group 50"/>
              <p:cNvGrpSpPr>
                <a:grpSpLocks/>
              </p:cNvGrpSpPr>
              <p:nvPr/>
            </p:nvGrpSpPr>
            <p:grpSpPr bwMode="auto">
              <a:xfrm>
                <a:off x="3618" y="2473"/>
                <a:ext cx="293" cy="716"/>
                <a:chOff x="3618" y="2473"/>
                <a:chExt cx="293" cy="716"/>
              </a:xfrm>
            </p:grpSpPr>
            <p:sp>
              <p:nvSpPr>
                <p:cNvPr id="18569" name="Freeform 51"/>
                <p:cNvSpPr>
                  <a:spLocks/>
                </p:cNvSpPr>
                <p:nvPr/>
              </p:nvSpPr>
              <p:spPr bwMode="blackWhite">
                <a:xfrm>
                  <a:off x="3618" y="2473"/>
                  <a:ext cx="293" cy="716"/>
                </a:xfrm>
                <a:custGeom>
                  <a:avLst/>
                  <a:gdLst>
                    <a:gd name="T0" fmla="*/ 0 w 293"/>
                    <a:gd name="T1" fmla="*/ 0 h 716"/>
                    <a:gd name="T2" fmla="*/ 1 w 293"/>
                    <a:gd name="T3" fmla="*/ 0 h 716"/>
                    <a:gd name="T4" fmla="*/ 1 w 293"/>
                    <a:gd name="T5" fmla="*/ 0 h 716"/>
                    <a:gd name="T6" fmla="*/ 39 w 293"/>
                    <a:gd name="T7" fmla="*/ 1 h 716"/>
                    <a:gd name="T8" fmla="*/ 76 w 293"/>
                    <a:gd name="T9" fmla="*/ 4 h 716"/>
                    <a:gd name="T10" fmla="*/ 114 w 293"/>
                    <a:gd name="T11" fmla="*/ 9 h 716"/>
                    <a:gd name="T12" fmla="*/ 150 w 293"/>
                    <a:gd name="T13" fmla="*/ 16 h 716"/>
                    <a:gd name="T14" fmla="*/ 187 w 293"/>
                    <a:gd name="T15" fmla="*/ 24 h 716"/>
                    <a:gd name="T16" fmla="*/ 223 w 293"/>
                    <a:gd name="T17" fmla="*/ 35 h 716"/>
                    <a:gd name="T18" fmla="*/ 258 w 293"/>
                    <a:gd name="T19" fmla="*/ 48 h 716"/>
                    <a:gd name="T20" fmla="*/ 293 w 293"/>
                    <a:gd name="T21" fmla="*/ 62 h 716"/>
                    <a:gd name="T22" fmla="*/ 1 w 293"/>
                    <a:gd name="T23" fmla="*/ 716 h 716"/>
                    <a:gd name="T24" fmla="*/ 0 w 293"/>
                    <a:gd name="T25" fmla="*/ 0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3"/>
                    <a:gd name="T40" fmla="*/ 0 h 716"/>
                    <a:gd name="T41" fmla="*/ 293 w 293"/>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3" h="716">
                      <a:moveTo>
                        <a:pt x="0" y="0"/>
                      </a:moveTo>
                      <a:lnTo>
                        <a:pt x="1" y="0"/>
                      </a:lnTo>
                      <a:lnTo>
                        <a:pt x="39" y="1"/>
                      </a:lnTo>
                      <a:lnTo>
                        <a:pt x="76" y="4"/>
                      </a:lnTo>
                      <a:lnTo>
                        <a:pt x="114" y="9"/>
                      </a:lnTo>
                      <a:lnTo>
                        <a:pt x="150" y="16"/>
                      </a:lnTo>
                      <a:lnTo>
                        <a:pt x="187" y="24"/>
                      </a:lnTo>
                      <a:lnTo>
                        <a:pt x="223" y="35"/>
                      </a:lnTo>
                      <a:lnTo>
                        <a:pt x="258" y="48"/>
                      </a:lnTo>
                      <a:lnTo>
                        <a:pt x="293" y="62"/>
                      </a:lnTo>
                      <a:lnTo>
                        <a:pt x="1" y="716"/>
                      </a:lnTo>
                      <a:lnTo>
                        <a:pt x="0" y="0"/>
                      </a:lnTo>
                      <a:close/>
                    </a:path>
                  </a:pathLst>
                </a:custGeom>
                <a:solidFill>
                  <a:srgbClr val="00FF00"/>
                </a:solidFill>
                <a:ln w="9525">
                  <a:noFill/>
                  <a:round/>
                  <a:headEnd/>
                  <a:tailEnd/>
                </a:ln>
              </p:spPr>
              <p:txBody>
                <a:bodyPr/>
                <a:lstStyle/>
                <a:p>
                  <a:endParaRPr lang="en-US"/>
                </a:p>
              </p:txBody>
            </p:sp>
            <p:sp>
              <p:nvSpPr>
                <p:cNvPr id="18570" name="Freeform 52"/>
                <p:cNvSpPr>
                  <a:spLocks/>
                </p:cNvSpPr>
                <p:nvPr/>
              </p:nvSpPr>
              <p:spPr bwMode="blackWhite">
                <a:xfrm>
                  <a:off x="3618" y="2473"/>
                  <a:ext cx="293" cy="62"/>
                </a:xfrm>
                <a:custGeom>
                  <a:avLst/>
                  <a:gdLst>
                    <a:gd name="T0" fmla="*/ 0 w 293"/>
                    <a:gd name="T1" fmla="*/ 0 h 62"/>
                    <a:gd name="T2" fmla="*/ 1 w 293"/>
                    <a:gd name="T3" fmla="*/ 0 h 62"/>
                    <a:gd name="T4" fmla="*/ 1 w 293"/>
                    <a:gd name="T5" fmla="*/ 0 h 62"/>
                    <a:gd name="T6" fmla="*/ 39 w 293"/>
                    <a:gd name="T7" fmla="*/ 1 h 62"/>
                    <a:gd name="T8" fmla="*/ 76 w 293"/>
                    <a:gd name="T9" fmla="*/ 4 h 62"/>
                    <a:gd name="T10" fmla="*/ 114 w 293"/>
                    <a:gd name="T11" fmla="*/ 9 h 62"/>
                    <a:gd name="T12" fmla="*/ 150 w 293"/>
                    <a:gd name="T13" fmla="*/ 16 h 62"/>
                    <a:gd name="T14" fmla="*/ 187 w 293"/>
                    <a:gd name="T15" fmla="*/ 24 h 62"/>
                    <a:gd name="T16" fmla="*/ 223 w 293"/>
                    <a:gd name="T17" fmla="*/ 35 h 62"/>
                    <a:gd name="T18" fmla="*/ 258 w 293"/>
                    <a:gd name="T19" fmla="*/ 48 h 62"/>
                    <a:gd name="T20" fmla="*/ 293 w 293"/>
                    <a:gd name="T21" fmla="*/ 62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3"/>
                    <a:gd name="T34" fmla="*/ 0 h 62"/>
                    <a:gd name="T35" fmla="*/ 293 w 293"/>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3" h="62">
                      <a:moveTo>
                        <a:pt x="0" y="0"/>
                      </a:moveTo>
                      <a:lnTo>
                        <a:pt x="1" y="0"/>
                      </a:lnTo>
                      <a:lnTo>
                        <a:pt x="39" y="1"/>
                      </a:lnTo>
                      <a:lnTo>
                        <a:pt x="76" y="4"/>
                      </a:lnTo>
                      <a:lnTo>
                        <a:pt x="114" y="9"/>
                      </a:lnTo>
                      <a:lnTo>
                        <a:pt x="150" y="16"/>
                      </a:lnTo>
                      <a:lnTo>
                        <a:pt x="187" y="24"/>
                      </a:lnTo>
                      <a:lnTo>
                        <a:pt x="223" y="35"/>
                      </a:lnTo>
                      <a:lnTo>
                        <a:pt x="258" y="48"/>
                      </a:lnTo>
                      <a:lnTo>
                        <a:pt x="293" y="62"/>
                      </a:lnTo>
                    </a:path>
                  </a:pathLst>
                </a:custGeom>
                <a:noFill/>
                <a:ln w="12700">
                  <a:solidFill>
                    <a:srgbClr val="000000"/>
                  </a:solidFill>
                  <a:round/>
                  <a:headEnd/>
                  <a:tailEnd/>
                </a:ln>
              </p:spPr>
              <p:txBody>
                <a:bodyPr/>
                <a:lstStyle/>
                <a:p>
                  <a:endParaRPr lang="en-US"/>
                </a:p>
              </p:txBody>
            </p:sp>
          </p:grpSp>
          <p:grpSp>
            <p:nvGrpSpPr>
              <p:cNvPr id="9" name="Group 53"/>
              <p:cNvGrpSpPr>
                <a:grpSpLocks/>
              </p:cNvGrpSpPr>
              <p:nvPr/>
            </p:nvGrpSpPr>
            <p:grpSpPr bwMode="auto">
              <a:xfrm>
                <a:off x="3618" y="2473"/>
                <a:ext cx="200" cy="716"/>
                <a:chOff x="3618" y="2473"/>
                <a:chExt cx="200" cy="716"/>
              </a:xfrm>
            </p:grpSpPr>
            <p:sp>
              <p:nvSpPr>
                <p:cNvPr id="18567" name="Freeform 54"/>
                <p:cNvSpPr>
                  <a:spLocks/>
                </p:cNvSpPr>
                <p:nvPr/>
              </p:nvSpPr>
              <p:spPr bwMode="blackWhite">
                <a:xfrm>
                  <a:off x="3618" y="2473"/>
                  <a:ext cx="200" cy="716"/>
                </a:xfrm>
                <a:custGeom>
                  <a:avLst/>
                  <a:gdLst>
                    <a:gd name="T0" fmla="*/ 0 w 200"/>
                    <a:gd name="T1" fmla="*/ 0 h 716"/>
                    <a:gd name="T2" fmla="*/ 1 w 200"/>
                    <a:gd name="T3" fmla="*/ 0 h 716"/>
                    <a:gd name="T4" fmla="*/ 1 w 200"/>
                    <a:gd name="T5" fmla="*/ 0 h 716"/>
                    <a:gd name="T6" fmla="*/ 51 w 200"/>
                    <a:gd name="T7" fmla="*/ 2 h 716"/>
                    <a:gd name="T8" fmla="*/ 101 w 200"/>
                    <a:gd name="T9" fmla="*/ 7 h 716"/>
                    <a:gd name="T10" fmla="*/ 151 w 200"/>
                    <a:gd name="T11" fmla="*/ 16 h 716"/>
                    <a:gd name="T12" fmla="*/ 200 w 200"/>
                    <a:gd name="T13" fmla="*/ 28 h 716"/>
                    <a:gd name="T14" fmla="*/ 1 w 200"/>
                    <a:gd name="T15" fmla="*/ 716 h 716"/>
                    <a:gd name="T16" fmla="*/ 0 w 200"/>
                    <a:gd name="T17" fmla="*/ 0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0"/>
                    <a:gd name="T28" fmla="*/ 0 h 716"/>
                    <a:gd name="T29" fmla="*/ 200 w 200"/>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0" h="716">
                      <a:moveTo>
                        <a:pt x="0" y="0"/>
                      </a:moveTo>
                      <a:lnTo>
                        <a:pt x="1" y="0"/>
                      </a:lnTo>
                      <a:lnTo>
                        <a:pt x="51" y="2"/>
                      </a:lnTo>
                      <a:lnTo>
                        <a:pt x="101" y="7"/>
                      </a:lnTo>
                      <a:lnTo>
                        <a:pt x="151" y="16"/>
                      </a:lnTo>
                      <a:lnTo>
                        <a:pt x="200" y="28"/>
                      </a:lnTo>
                      <a:lnTo>
                        <a:pt x="1" y="716"/>
                      </a:lnTo>
                      <a:lnTo>
                        <a:pt x="0" y="0"/>
                      </a:lnTo>
                      <a:close/>
                    </a:path>
                  </a:pathLst>
                </a:custGeom>
                <a:solidFill>
                  <a:srgbClr val="114FFB"/>
                </a:solidFill>
                <a:ln w="9525">
                  <a:noFill/>
                  <a:round/>
                  <a:headEnd/>
                  <a:tailEnd/>
                </a:ln>
              </p:spPr>
              <p:txBody>
                <a:bodyPr/>
                <a:lstStyle/>
                <a:p>
                  <a:endParaRPr lang="en-US"/>
                </a:p>
              </p:txBody>
            </p:sp>
            <p:sp>
              <p:nvSpPr>
                <p:cNvPr id="18568" name="Freeform 55"/>
                <p:cNvSpPr>
                  <a:spLocks/>
                </p:cNvSpPr>
                <p:nvPr/>
              </p:nvSpPr>
              <p:spPr bwMode="blackWhite">
                <a:xfrm>
                  <a:off x="3618" y="2473"/>
                  <a:ext cx="200" cy="28"/>
                </a:xfrm>
                <a:custGeom>
                  <a:avLst/>
                  <a:gdLst>
                    <a:gd name="T0" fmla="*/ 0 w 200"/>
                    <a:gd name="T1" fmla="*/ 0 h 28"/>
                    <a:gd name="T2" fmla="*/ 1 w 200"/>
                    <a:gd name="T3" fmla="*/ 0 h 28"/>
                    <a:gd name="T4" fmla="*/ 1 w 200"/>
                    <a:gd name="T5" fmla="*/ 0 h 28"/>
                    <a:gd name="T6" fmla="*/ 51 w 200"/>
                    <a:gd name="T7" fmla="*/ 2 h 28"/>
                    <a:gd name="T8" fmla="*/ 101 w 200"/>
                    <a:gd name="T9" fmla="*/ 7 h 28"/>
                    <a:gd name="T10" fmla="*/ 151 w 200"/>
                    <a:gd name="T11" fmla="*/ 16 h 28"/>
                    <a:gd name="T12" fmla="*/ 200 w 200"/>
                    <a:gd name="T13" fmla="*/ 28 h 28"/>
                    <a:gd name="T14" fmla="*/ 0 60000 65536"/>
                    <a:gd name="T15" fmla="*/ 0 60000 65536"/>
                    <a:gd name="T16" fmla="*/ 0 60000 65536"/>
                    <a:gd name="T17" fmla="*/ 0 60000 65536"/>
                    <a:gd name="T18" fmla="*/ 0 60000 65536"/>
                    <a:gd name="T19" fmla="*/ 0 60000 65536"/>
                    <a:gd name="T20" fmla="*/ 0 60000 65536"/>
                    <a:gd name="T21" fmla="*/ 0 w 200"/>
                    <a:gd name="T22" fmla="*/ 0 h 28"/>
                    <a:gd name="T23" fmla="*/ 200 w 200"/>
                    <a:gd name="T24" fmla="*/ 28 h 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28">
                      <a:moveTo>
                        <a:pt x="0" y="0"/>
                      </a:moveTo>
                      <a:lnTo>
                        <a:pt x="1" y="0"/>
                      </a:lnTo>
                      <a:lnTo>
                        <a:pt x="51" y="2"/>
                      </a:lnTo>
                      <a:lnTo>
                        <a:pt x="101" y="7"/>
                      </a:lnTo>
                      <a:lnTo>
                        <a:pt x="151" y="16"/>
                      </a:lnTo>
                      <a:lnTo>
                        <a:pt x="200" y="28"/>
                      </a:lnTo>
                    </a:path>
                  </a:pathLst>
                </a:custGeom>
                <a:noFill/>
                <a:ln w="12700">
                  <a:solidFill>
                    <a:srgbClr val="000000"/>
                  </a:solidFill>
                  <a:round/>
                  <a:headEnd/>
                  <a:tailEnd/>
                </a:ln>
              </p:spPr>
              <p:txBody>
                <a:bodyPr/>
                <a:lstStyle/>
                <a:p>
                  <a:endParaRPr lang="en-US"/>
                </a:p>
              </p:txBody>
            </p:sp>
          </p:grpSp>
        </p:grpSp>
        <p:grpSp>
          <p:nvGrpSpPr>
            <p:cNvPr id="10" name="Group 56"/>
            <p:cNvGrpSpPr>
              <a:grpSpLocks/>
            </p:cNvGrpSpPr>
            <p:nvPr/>
          </p:nvGrpSpPr>
          <p:grpSpPr bwMode="auto">
            <a:xfrm>
              <a:off x="2466" y="3489"/>
              <a:ext cx="282" cy="321"/>
              <a:chOff x="3371" y="3188"/>
              <a:chExt cx="629" cy="716"/>
            </a:xfrm>
          </p:grpSpPr>
          <p:grpSp>
            <p:nvGrpSpPr>
              <p:cNvPr id="11" name="Group 57"/>
              <p:cNvGrpSpPr>
                <a:grpSpLocks/>
              </p:cNvGrpSpPr>
              <p:nvPr/>
            </p:nvGrpSpPr>
            <p:grpSpPr bwMode="auto">
              <a:xfrm>
                <a:off x="3371" y="3188"/>
                <a:ext cx="332" cy="716"/>
                <a:chOff x="3371" y="3188"/>
                <a:chExt cx="332" cy="716"/>
              </a:xfrm>
            </p:grpSpPr>
            <p:sp>
              <p:nvSpPr>
                <p:cNvPr id="18559" name="Freeform 58"/>
                <p:cNvSpPr>
                  <a:spLocks/>
                </p:cNvSpPr>
                <p:nvPr/>
              </p:nvSpPr>
              <p:spPr bwMode="blackWhite">
                <a:xfrm>
                  <a:off x="3371" y="3188"/>
                  <a:ext cx="332" cy="716"/>
                </a:xfrm>
                <a:custGeom>
                  <a:avLst/>
                  <a:gdLst>
                    <a:gd name="T0" fmla="*/ 332 w 332"/>
                    <a:gd name="T1" fmla="*/ 711 h 716"/>
                    <a:gd name="T2" fmla="*/ 290 w 332"/>
                    <a:gd name="T3" fmla="*/ 715 h 716"/>
                    <a:gd name="T4" fmla="*/ 248 w 332"/>
                    <a:gd name="T5" fmla="*/ 716 h 716"/>
                    <a:gd name="T6" fmla="*/ 216 w 332"/>
                    <a:gd name="T7" fmla="*/ 715 h 716"/>
                    <a:gd name="T8" fmla="*/ 185 w 332"/>
                    <a:gd name="T9" fmla="*/ 713 h 716"/>
                    <a:gd name="T10" fmla="*/ 153 w 332"/>
                    <a:gd name="T11" fmla="*/ 710 h 716"/>
                    <a:gd name="T12" fmla="*/ 122 w 332"/>
                    <a:gd name="T13" fmla="*/ 705 h 716"/>
                    <a:gd name="T14" fmla="*/ 91 w 332"/>
                    <a:gd name="T15" fmla="*/ 699 h 716"/>
                    <a:gd name="T16" fmla="*/ 60 w 332"/>
                    <a:gd name="T17" fmla="*/ 691 h 716"/>
                    <a:gd name="T18" fmla="*/ 30 w 332"/>
                    <a:gd name="T19" fmla="*/ 682 h 716"/>
                    <a:gd name="T20" fmla="*/ 0 w 332"/>
                    <a:gd name="T21" fmla="*/ 672 h 716"/>
                    <a:gd name="T22" fmla="*/ 248 w 332"/>
                    <a:gd name="T23" fmla="*/ 0 h 716"/>
                    <a:gd name="T24" fmla="*/ 332 w 332"/>
                    <a:gd name="T25" fmla="*/ 711 h 7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2"/>
                    <a:gd name="T40" fmla="*/ 0 h 716"/>
                    <a:gd name="T41" fmla="*/ 332 w 332"/>
                    <a:gd name="T42" fmla="*/ 716 h 7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2" h="716">
                      <a:moveTo>
                        <a:pt x="332" y="711"/>
                      </a:moveTo>
                      <a:lnTo>
                        <a:pt x="290" y="715"/>
                      </a:lnTo>
                      <a:lnTo>
                        <a:pt x="248" y="716"/>
                      </a:lnTo>
                      <a:lnTo>
                        <a:pt x="216" y="715"/>
                      </a:lnTo>
                      <a:lnTo>
                        <a:pt x="185" y="713"/>
                      </a:lnTo>
                      <a:lnTo>
                        <a:pt x="153" y="710"/>
                      </a:lnTo>
                      <a:lnTo>
                        <a:pt x="122" y="705"/>
                      </a:lnTo>
                      <a:lnTo>
                        <a:pt x="91" y="699"/>
                      </a:lnTo>
                      <a:lnTo>
                        <a:pt x="60" y="691"/>
                      </a:lnTo>
                      <a:lnTo>
                        <a:pt x="30" y="682"/>
                      </a:lnTo>
                      <a:lnTo>
                        <a:pt x="0" y="672"/>
                      </a:lnTo>
                      <a:lnTo>
                        <a:pt x="248" y="0"/>
                      </a:lnTo>
                      <a:lnTo>
                        <a:pt x="332" y="711"/>
                      </a:lnTo>
                      <a:close/>
                    </a:path>
                  </a:pathLst>
                </a:custGeom>
                <a:solidFill>
                  <a:srgbClr val="FF5008"/>
                </a:solidFill>
                <a:ln w="9525">
                  <a:noFill/>
                  <a:round/>
                  <a:headEnd/>
                  <a:tailEnd/>
                </a:ln>
              </p:spPr>
              <p:txBody>
                <a:bodyPr/>
                <a:lstStyle/>
                <a:p>
                  <a:endParaRPr lang="en-US"/>
                </a:p>
              </p:txBody>
            </p:sp>
            <p:sp>
              <p:nvSpPr>
                <p:cNvPr id="18560" name="Freeform 59"/>
                <p:cNvSpPr>
                  <a:spLocks/>
                </p:cNvSpPr>
                <p:nvPr/>
              </p:nvSpPr>
              <p:spPr bwMode="blackWhite">
                <a:xfrm>
                  <a:off x="3371" y="3860"/>
                  <a:ext cx="332" cy="44"/>
                </a:xfrm>
                <a:custGeom>
                  <a:avLst/>
                  <a:gdLst>
                    <a:gd name="T0" fmla="*/ 332 w 332"/>
                    <a:gd name="T1" fmla="*/ 39 h 44"/>
                    <a:gd name="T2" fmla="*/ 290 w 332"/>
                    <a:gd name="T3" fmla="*/ 43 h 44"/>
                    <a:gd name="T4" fmla="*/ 248 w 332"/>
                    <a:gd name="T5" fmla="*/ 44 h 44"/>
                    <a:gd name="T6" fmla="*/ 216 w 332"/>
                    <a:gd name="T7" fmla="*/ 43 h 44"/>
                    <a:gd name="T8" fmla="*/ 185 w 332"/>
                    <a:gd name="T9" fmla="*/ 41 h 44"/>
                    <a:gd name="T10" fmla="*/ 153 w 332"/>
                    <a:gd name="T11" fmla="*/ 38 h 44"/>
                    <a:gd name="T12" fmla="*/ 122 w 332"/>
                    <a:gd name="T13" fmla="*/ 33 h 44"/>
                    <a:gd name="T14" fmla="*/ 91 w 332"/>
                    <a:gd name="T15" fmla="*/ 27 h 44"/>
                    <a:gd name="T16" fmla="*/ 60 w 332"/>
                    <a:gd name="T17" fmla="*/ 19 h 44"/>
                    <a:gd name="T18" fmla="*/ 30 w 332"/>
                    <a:gd name="T19" fmla="*/ 10 h 44"/>
                    <a:gd name="T20" fmla="*/ 0 w 332"/>
                    <a:gd name="T21" fmla="*/ 0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2"/>
                    <a:gd name="T34" fmla="*/ 0 h 44"/>
                    <a:gd name="T35" fmla="*/ 332 w 332"/>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2" h="44">
                      <a:moveTo>
                        <a:pt x="332" y="39"/>
                      </a:moveTo>
                      <a:lnTo>
                        <a:pt x="290" y="43"/>
                      </a:lnTo>
                      <a:lnTo>
                        <a:pt x="248" y="44"/>
                      </a:lnTo>
                      <a:lnTo>
                        <a:pt x="216" y="43"/>
                      </a:lnTo>
                      <a:lnTo>
                        <a:pt x="185" y="41"/>
                      </a:lnTo>
                      <a:lnTo>
                        <a:pt x="153" y="38"/>
                      </a:lnTo>
                      <a:lnTo>
                        <a:pt x="122" y="33"/>
                      </a:lnTo>
                      <a:lnTo>
                        <a:pt x="91" y="27"/>
                      </a:lnTo>
                      <a:lnTo>
                        <a:pt x="60" y="19"/>
                      </a:lnTo>
                      <a:lnTo>
                        <a:pt x="30" y="10"/>
                      </a:lnTo>
                      <a:lnTo>
                        <a:pt x="0" y="0"/>
                      </a:lnTo>
                    </a:path>
                  </a:pathLst>
                </a:custGeom>
                <a:noFill/>
                <a:ln w="12700">
                  <a:solidFill>
                    <a:srgbClr val="000000"/>
                  </a:solidFill>
                  <a:round/>
                  <a:headEnd/>
                  <a:tailEnd/>
                </a:ln>
              </p:spPr>
              <p:txBody>
                <a:bodyPr/>
                <a:lstStyle/>
                <a:p>
                  <a:endParaRPr lang="en-US"/>
                </a:p>
              </p:txBody>
            </p:sp>
          </p:grpSp>
          <p:grpSp>
            <p:nvGrpSpPr>
              <p:cNvPr id="12" name="Group 60"/>
              <p:cNvGrpSpPr>
                <a:grpSpLocks/>
              </p:cNvGrpSpPr>
              <p:nvPr/>
            </p:nvGrpSpPr>
            <p:grpSpPr bwMode="auto">
              <a:xfrm>
                <a:off x="3618" y="3188"/>
                <a:ext cx="382" cy="716"/>
                <a:chOff x="3618" y="3188"/>
                <a:chExt cx="382" cy="716"/>
              </a:xfrm>
            </p:grpSpPr>
            <p:sp>
              <p:nvSpPr>
                <p:cNvPr id="18557" name="Freeform 61"/>
                <p:cNvSpPr>
                  <a:spLocks/>
                </p:cNvSpPr>
                <p:nvPr/>
              </p:nvSpPr>
              <p:spPr bwMode="blackWhite">
                <a:xfrm>
                  <a:off x="3618" y="3188"/>
                  <a:ext cx="382" cy="716"/>
                </a:xfrm>
                <a:custGeom>
                  <a:avLst/>
                  <a:gdLst>
                    <a:gd name="T0" fmla="*/ 382 w 382"/>
                    <a:gd name="T1" fmla="*/ 605 h 716"/>
                    <a:gd name="T2" fmla="*/ 338 w 382"/>
                    <a:gd name="T3" fmla="*/ 631 h 716"/>
                    <a:gd name="T4" fmla="*/ 293 w 382"/>
                    <a:gd name="T5" fmla="*/ 653 h 716"/>
                    <a:gd name="T6" fmla="*/ 247 w 382"/>
                    <a:gd name="T7" fmla="*/ 672 h 716"/>
                    <a:gd name="T8" fmla="*/ 199 w 382"/>
                    <a:gd name="T9" fmla="*/ 688 h 716"/>
                    <a:gd name="T10" fmla="*/ 150 w 382"/>
                    <a:gd name="T11" fmla="*/ 700 h 716"/>
                    <a:gd name="T12" fmla="*/ 101 w 382"/>
                    <a:gd name="T13" fmla="*/ 709 h 716"/>
                    <a:gd name="T14" fmla="*/ 51 w 382"/>
                    <a:gd name="T15" fmla="*/ 714 h 716"/>
                    <a:gd name="T16" fmla="*/ 0 w 382"/>
                    <a:gd name="T17" fmla="*/ 716 h 716"/>
                    <a:gd name="T18" fmla="*/ 0 w 382"/>
                    <a:gd name="T19" fmla="*/ 0 h 716"/>
                    <a:gd name="T20" fmla="*/ 382 w 382"/>
                    <a:gd name="T21" fmla="*/ 605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2"/>
                    <a:gd name="T34" fmla="*/ 0 h 716"/>
                    <a:gd name="T35" fmla="*/ 382 w 38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2" h="716">
                      <a:moveTo>
                        <a:pt x="382" y="605"/>
                      </a:moveTo>
                      <a:lnTo>
                        <a:pt x="338" y="631"/>
                      </a:lnTo>
                      <a:lnTo>
                        <a:pt x="293" y="653"/>
                      </a:lnTo>
                      <a:lnTo>
                        <a:pt x="247" y="672"/>
                      </a:lnTo>
                      <a:lnTo>
                        <a:pt x="199" y="688"/>
                      </a:lnTo>
                      <a:lnTo>
                        <a:pt x="150" y="700"/>
                      </a:lnTo>
                      <a:lnTo>
                        <a:pt x="101" y="709"/>
                      </a:lnTo>
                      <a:lnTo>
                        <a:pt x="51" y="714"/>
                      </a:lnTo>
                      <a:lnTo>
                        <a:pt x="0" y="716"/>
                      </a:lnTo>
                      <a:lnTo>
                        <a:pt x="0" y="0"/>
                      </a:lnTo>
                      <a:lnTo>
                        <a:pt x="382" y="605"/>
                      </a:lnTo>
                      <a:close/>
                    </a:path>
                  </a:pathLst>
                </a:custGeom>
                <a:solidFill>
                  <a:srgbClr val="FAFD00"/>
                </a:solidFill>
                <a:ln w="9525">
                  <a:noFill/>
                  <a:round/>
                  <a:headEnd/>
                  <a:tailEnd/>
                </a:ln>
              </p:spPr>
              <p:txBody>
                <a:bodyPr/>
                <a:lstStyle/>
                <a:p>
                  <a:endParaRPr lang="en-US"/>
                </a:p>
              </p:txBody>
            </p:sp>
            <p:sp>
              <p:nvSpPr>
                <p:cNvPr id="18558" name="Freeform 62"/>
                <p:cNvSpPr>
                  <a:spLocks/>
                </p:cNvSpPr>
                <p:nvPr/>
              </p:nvSpPr>
              <p:spPr bwMode="blackWhite">
                <a:xfrm>
                  <a:off x="3618" y="3793"/>
                  <a:ext cx="382" cy="111"/>
                </a:xfrm>
                <a:custGeom>
                  <a:avLst/>
                  <a:gdLst>
                    <a:gd name="T0" fmla="*/ 382 w 382"/>
                    <a:gd name="T1" fmla="*/ 0 h 111"/>
                    <a:gd name="T2" fmla="*/ 338 w 382"/>
                    <a:gd name="T3" fmla="*/ 26 h 111"/>
                    <a:gd name="T4" fmla="*/ 293 w 382"/>
                    <a:gd name="T5" fmla="*/ 48 h 111"/>
                    <a:gd name="T6" fmla="*/ 247 w 382"/>
                    <a:gd name="T7" fmla="*/ 67 h 111"/>
                    <a:gd name="T8" fmla="*/ 199 w 382"/>
                    <a:gd name="T9" fmla="*/ 83 h 111"/>
                    <a:gd name="T10" fmla="*/ 150 w 382"/>
                    <a:gd name="T11" fmla="*/ 95 h 111"/>
                    <a:gd name="T12" fmla="*/ 101 w 382"/>
                    <a:gd name="T13" fmla="*/ 104 h 111"/>
                    <a:gd name="T14" fmla="*/ 51 w 382"/>
                    <a:gd name="T15" fmla="*/ 109 h 111"/>
                    <a:gd name="T16" fmla="*/ 0 w 382"/>
                    <a:gd name="T17" fmla="*/ 111 h 1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2"/>
                    <a:gd name="T28" fmla="*/ 0 h 111"/>
                    <a:gd name="T29" fmla="*/ 382 w 382"/>
                    <a:gd name="T30" fmla="*/ 111 h 1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2" h="111">
                      <a:moveTo>
                        <a:pt x="382" y="0"/>
                      </a:moveTo>
                      <a:lnTo>
                        <a:pt x="338" y="26"/>
                      </a:lnTo>
                      <a:lnTo>
                        <a:pt x="293" y="48"/>
                      </a:lnTo>
                      <a:lnTo>
                        <a:pt x="247" y="67"/>
                      </a:lnTo>
                      <a:lnTo>
                        <a:pt x="199" y="83"/>
                      </a:lnTo>
                      <a:lnTo>
                        <a:pt x="150" y="95"/>
                      </a:lnTo>
                      <a:lnTo>
                        <a:pt x="101" y="104"/>
                      </a:lnTo>
                      <a:lnTo>
                        <a:pt x="51" y="109"/>
                      </a:lnTo>
                      <a:lnTo>
                        <a:pt x="0" y="111"/>
                      </a:lnTo>
                    </a:path>
                  </a:pathLst>
                </a:custGeom>
                <a:noFill/>
                <a:ln w="12700">
                  <a:solidFill>
                    <a:srgbClr val="000000"/>
                  </a:solidFill>
                  <a:round/>
                  <a:headEnd/>
                  <a:tailEnd/>
                </a:ln>
              </p:spPr>
              <p:txBody>
                <a:bodyPr/>
                <a:lstStyle/>
                <a:p>
                  <a:endParaRPr lang="en-US"/>
                </a:p>
              </p:txBody>
            </p:sp>
          </p:grpSp>
          <p:grpSp>
            <p:nvGrpSpPr>
              <p:cNvPr id="13" name="Group 63"/>
              <p:cNvGrpSpPr>
                <a:grpSpLocks/>
              </p:cNvGrpSpPr>
              <p:nvPr/>
            </p:nvGrpSpPr>
            <p:grpSpPr bwMode="auto">
              <a:xfrm>
                <a:off x="3471" y="3188"/>
                <a:ext cx="232" cy="716"/>
                <a:chOff x="3471" y="3188"/>
                <a:chExt cx="232" cy="716"/>
              </a:xfrm>
            </p:grpSpPr>
            <p:sp>
              <p:nvSpPr>
                <p:cNvPr id="18555" name="Freeform 64"/>
                <p:cNvSpPr>
                  <a:spLocks/>
                </p:cNvSpPr>
                <p:nvPr/>
              </p:nvSpPr>
              <p:spPr bwMode="blackWhite">
                <a:xfrm>
                  <a:off x="3471" y="3188"/>
                  <a:ext cx="232" cy="716"/>
                </a:xfrm>
                <a:custGeom>
                  <a:avLst/>
                  <a:gdLst>
                    <a:gd name="T0" fmla="*/ 232 w 232"/>
                    <a:gd name="T1" fmla="*/ 711 h 716"/>
                    <a:gd name="T2" fmla="*/ 190 w 232"/>
                    <a:gd name="T3" fmla="*/ 715 h 716"/>
                    <a:gd name="T4" fmla="*/ 148 w 232"/>
                    <a:gd name="T5" fmla="*/ 716 h 716"/>
                    <a:gd name="T6" fmla="*/ 111 w 232"/>
                    <a:gd name="T7" fmla="*/ 715 h 716"/>
                    <a:gd name="T8" fmla="*/ 74 w 232"/>
                    <a:gd name="T9" fmla="*/ 712 h 716"/>
                    <a:gd name="T10" fmla="*/ 37 w 232"/>
                    <a:gd name="T11" fmla="*/ 707 h 716"/>
                    <a:gd name="T12" fmla="*/ 0 w 232"/>
                    <a:gd name="T13" fmla="*/ 700 h 716"/>
                    <a:gd name="T14" fmla="*/ 148 w 232"/>
                    <a:gd name="T15" fmla="*/ 0 h 716"/>
                    <a:gd name="T16" fmla="*/ 232 w 232"/>
                    <a:gd name="T17" fmla="*/ 711 h 7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2"/>
                    <a:gd name="T28" fmla="*/ 0 h 716"/>
                    <a:gd name="T29" fmla="*/ 232 w 232"/>
                    <a:gd name="T30" fmla="*/ 716 h 7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2" h="716">
                      <a:moveTo>
                        <a:pt x="232" y="711"/>
                      </a:moveTo>
                      <a:lnTo>
                        <a:pt x="190" y="715"/>
                      </a:lnTo>
                      <a:lnTo>
                        <a:pt x="148" y="716"/>
                      </a:lnTo>
                      <a:lnTo>
                        <a:pt x="111" y="715"/>
                      </a:lnTo>
                      <a:lnTo>
                        <a:pt x="74" y="712"/>
                      </a:lnTo>
                      <a:lnTo>
                        <a:pt x="37" y="707"/>
                      </a:lnTo>
                      <a:lnTo>
                        <a:pt x="0" y="700"/>
                      </a:lnTo>
                      <a:lnTo>
                        <a:pt x="148" y="0"/>
                      </a:lnTo>
                      <a:lnTo>
                        <a:pt x="232" y="711"/>
                      </a:lnTo>
                      <a:close/>
                    </a:path>
                  </a:pathLst>
                </a:custGeom>
                <a:solidFill>
                  <a:srgbClr val="FC0128"/>
                </a:solidFill>
                <a:ln w="9525">
                  <a:noFill/>
                  <a:round/>
                  <a:headEnd/>
                  <a:tailEnd/>
                </a:ln>
              </p:spPr>
              <p:txBody>
                <a:bodyPr/>
                <a:lstStyle/>
                <a:p>
                  <a:endParaRPr lang="en-US"/>
                </a:p>
              </p:txBody>
            </p:sp>
            <p:sp>
              <p:nvSpPr>
                <p:cNvPr id="18556" name="Freeform 65"/>
                <p:cNvSpPr>
                  <a:spLocks/>
                </p:cNvSpPr>
                <p:nvPr/>
              </p:nvSpPr>
              <p:spPr bwMode="blackWhite">
                <a:xfrm>
                  <a:off x="3471" y="3888"/>
                  <a:ext cx="232" cy="16"/>
                </a:xfrm>
                <a:custGeom>
                  <a:avLst/>
                  <a:gdLst>
                    <a:gd name="T0" fmla="*/ 232 w 232"/>
                    <a:gd name="T1" fmla="*/ 11 h 16"/>
                    <a:gd name="T2" fmla="*/ 190 w 232"/>
                    <a:gd name="T3" fmla="*/ 15 h 16"/>
                    <a:gd name="T4" fmla="*/ 148 w 232"/>
                    <a:gd name="T5" fmla="*/ 16 h 16"/>
                    <a:gd name="T6" fmla="*/ 111 w 232"/>
                    <a:gd name="T7" fmla="*/ 15 h 16"/>
                    <a:gd name="T8" fmla="*/ 74 w 232"/>
                    <a:gd name="T9" fmla="*/ 12 h 16"/>
                    <a:gd name="T10" fmla="*/ 37 w 232"/>
                    <a:gd name="T11" fmla="*/ 7 h 16"/>
                    <a:gd name="T12" fmla="*/ 0 w 232"/>
                    <a:gd name="T13" fmla="*/ 0 h 16"/>
                    <a:gd name="T14" fmla="*/ 0 60000 65536"/>
                    <a:gd name="T15" fmla="*/ 0 60000 65536"/>
                    <a:gd name="T16" fmla="*/ 0 60000 65536"/>
                    <a:gd name="T17" fmla="*/ 0 60000 65536"/>
                    <a:gd name="T18" fmla="*/ 0 60000 65536"/>
                    <a:gd name="T19" fmla="*/ 0 60000 65536"/>
                    <a:gd name="T20" fmla="*/ 0 60000 65536"/>
                    <a:gd name="T21" fmla="*/ 0 w 232"/>
                    <a:gd name="T22" fmla="*/ 0 h 16"/>
                    <a:gd name="T23" fmla="*/ 232 w 23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2" h="16">
                      <a:moveTo>
                        <a:pt x="232" y="11"/>
                      </a:moveTo>
                      <a:lnTo>
                        <a:pt x="190" y="15"/>
                      </a:lnTo>
                      <a:lnTo>
                        <a:pt x="148" y="16"/>
                      </a:lnTo>
                      <a:lnTo>
                        <a:pt x="111" y="15"/>
                      </a:lnTo>
                      <a:lnTo>
                        <a:pt x="74" y="12"/>
                      </a:lnTo>
                      <a:lnTo>
                        <a:pt x="37" y="7"/>
                      </a:lnTo>
                      <a:lnTo>
                        <a:pt x="0" y="0"/>
                      </a:lnTo>
                    </a:path>
                  </a:pathLst>
                </a:custGeom>
                <a:noFill/>
                <a:ln w="12700">
                  <a:solidFill>
                    <a:srgbClr val="000000"/>
                  </a:solidFill>
                  <a:round/>
                  <a:headEnd/>
                  <a:tailEnd/>
                </a:ln>
              </p:spPr>
              <p:txBody>
                <a:bodyPr/>
                <a:lstStyle/>
                <a:p>
                  <a:endParaRPr lang="en-US"/>
                </a:p>
              </p:txBody>
            </p:sp>
          </p:grpSp>
          <p:grpSp>
            <p:nvGrpSpPr>
              <p:cNvPr id="14" name="Group 66"/>
              <p:cNvGrpSpPr>
                <a:grpSpLocks/>
              </p:cNvGrpSpPr>
              <p:nvPr/>
            </p:nvGrpSpPr>
            <p:grpSpPr bwMode="auto">
              <a:xfrm>
                <a:off x="3513" y="3188"/>
                <a:ext cx="183" cy="716"/>
                <a:chOff x="3513" y="3188"/>
                <a:chExt cx="183" cy="716"/>
              </a:xfrm>
            </p:grpSpPr>
            <p:sp>
              <p:nvSpPr>
                <p:cNvPr id="18553" name="Freeform 67"/>
                <p:cNvSpPr>
                  <a:spLocks/>
                </p:cNvSpPr>
                <p:nvPr/>
              </p:nvSpPr>
              <p:spPr bwMode="blackWhite">
                <a:xfrm>
                  <a:off x="3513" y="3188"/>
                  <a:ext cx="183" cy="716"/>
                </a:xfrm>
                <a:custGeom>
                  <a:avLst/>
                  <a:gdLst>
                    <a:gd name="T0" fmla="*/ 183 w 183"/>
                    <a:gd name="T1" fmla="*/ 712 h 716"/>
                    <a:gd name="T2" fmla="*/ 145 w 183"/>
                    <a:gd name="T3" fmla="*/ 715 h 716"/>
                    <a:gd name="T4" fmla="*/ 106 w 183"/>
                    <a:gd name="T5" fmla="*/ 716 h 716"/>
                    <a:gd name="T6" fmla="*/ 79 w 183"/>
                    <a:gd name="T7" fmla="*/ 715 h 716"/>
                    <a:gd name="T8" fmla="*/ 53 w 183"/>
                    <a:gd name="T9" fmla="*/ 714 h 716"/>
                    <a:gd name="T10" fmla="*/ 0 w 183"/>
                    <a:gd name="T11" fmla="*/ 708 h 716"/>
                    <a:gd name="T12" fmla="*/ 106 w 183"/>
                    <a:gd name="T13" fmla="*/ 0 h 716"/>
                    <a:gd name="T14" fmla="*/ 183 w 183"/>
                    <a:gd name="T15" fmla="*/ 712 h 716"/>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716"/>
                    <a:gd name="T26" fmla="*/ 183 w 183"/>
                    <a:gd name="T27" fmla="*/ 716 h 7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716">
                      <a:moveTo>
                        <a:pt x="183" y="712"/>
                      </a:moveTo>
                      <a:lnTo>
                        <a:pt x="145" y="715"/>
                      </a:lnTo>
                      <a:lnTo>
                        <a:pt x="106" y="716"/>
                      </a:lnTo>
                      <a:lnTo>
                        <a:pt x="79" y="715"/>
                      </a:lnTo>
                      <a:lnTo>
                        <a:pt x="53" y="714"/>
                      </a:lnTo>
                      <a:lnTo>
                        <a:pt x="0" y="708"/>
                      </a:lnTo>
                      <a:lnTo>
                        <a:pt x="106" y="0"/>
                      </a:lnTo>
                      <a:lnTo>
                        <a:pt x="183" y="712"/>
                      </a:lnTo>
                      <a:close/>
                    </a:path>
                  </a:pathLst>
                </a:custGeom>
                <a:solidFill>
                  <a:srgbClr val="DC0081"/>
                </a:solidFill>
                <a:ln w="9525">
                  <a:noFill/>
                  <a:round/>
                  <a:headEnd/>
                  <a:tailEnd/>
                </a:ln>
              </p:spPr>
              <p:txBody>
                <a:bodyPr/>
                <a:lstStyle/>
                <a:p>
                  <a:endParaRPr lang="en-US"/>
                </a:p>
              </p:txBody>
            </p:sp>
            <p:sp>
              <p:nvSpPr>
                <p:cNvPr id="18554" name="Freeform 68"/>
                <p:cNvSpPr>
                  <a:spLocks/>
                </p:cNvSpPr>
                <p:nvPr/>
              </p:nvSpPr>
              <p:spPr bwMode="blackWhite">
                <a:xfrm>
                  <a:off x="3513" y="3896"/>
                  <a:ext cx="183" cy="8"/>
                </a:xfrm>
                <a:custGeom>
                  <a:avLst/>
                  <a:gdLst>
                    <a:gd name="T0" fmla="*/ 183 w 183"/>
                    <a:gd name="T1" fmla="*/ 4 h 8"/>
                    <a:gd name="T2" fmla="*/ 145 w 183"/>
                    <a:gd name="T3" fmla="*/ 7 h 8"/>
                    <a:gd name="T4" fmla="*/ 106 w 183"/>
                    <a:gd name="T5" fmla="*/ 8 h 8"/>
                    <a:gd name="T6" fmla="*/ 79 w 183"/>
                    <a:gd name="T7" fmla="*/ 7 h 8"/>
                    <a:gd name="T8" fmla="*/ 53 w 183"/>
                    <a:gd name="T9" fmla="*/ 6 h 8"/>
                    <a:gd name="T10" fmla="*/ 0 w 183"/>
                    <a:gd name="T11" fmla="*/ 0 h 8"/>
                    <a:gd name="T12" fmla="*/ 0 60000 65536"/>
                    <a:gd name="T13" fmla="*/ 0 60000 65536"/>
                    <a:gd name="T14" fmla="*/ 0 60000 65536"/>
                    <a:gd name="T15" fmla="*/ 0 60000 65536"/>
                    <a:gd name="T16" fmla="*/ 0 60000 65536"/>
                    <a:gd name="T17" fmla="*/ 0 60000 65536"/>
                    <a:gd name="T18" fmla="*/ 0 w 183"/>
                    <a:gd name="T19" fmla="*/ 0 h 8"/>
                    <a:gd name="T20" fmla="*/ 183 w 183"/>
                    <a:gd name="T21" fmla="*/ 8 h 8"/>
                  </a:gdLst>
                  <a:ahLst/>
                  <a:cxnLst>
                    <a:cxn ang="T12">
                      <a:pos x="T0" y="T1"/>
                    </a:cxn>
                    <a:cxn ang="T13">
                      <a:pos x="T2" y="T3"/>
                    </a:cxn>
                    <a:cxn ang="T14">
                      <a:pos x="T4" y="T5"/>
                    </a:cxn>
                    <a:cxn ang="T15">
                      <a:pos x="T6" y="T7"/>
                    </a:cxn>
                    <a:cxn ang="T16">
                      <a:pos x="T8" y="T9"/>
                    </a:cxn>
                    <a:cxn ang="T17">
                      <a:pos x="T10" y="T11"/>
                    </a:cxn>
                  </a:cxnLst>
                  <a:rect l="T18" t="T19" r="T20" b="T21"/>
                  <a:pathLst>
                    <a:path w="183" h="8">
                      <a:moveTo>
                        <a:pt x="183" y="4"/>
                      </a:moveTo>
                      <a:lnTo>
                        <a:pt x="145" y="7"/>
                      </a:lnTo>
                      <a:lnTo>
                        <a:pt x="106" y="8"/>
                      </a:lnTo>
                      <a:lnTo>
                        <a:pt x="79" y="7"/>
                      </a:lnTo>
                      <a:lnTo>
                        <a:pt x="53" y="6"/>
                      </a:lnTo>
                      <a:lnTo>
                        <a:pt x="0" y="0"/>
                      </a:lnTo>
                    </a:path>
                  </a:pathLst>
                </a:custGeom>
                <a:noFill/>
                <a:ln w="12700">
                  <a:solidFill>
                    <a:srgbClr val="000000"/>
                  </a:solidFill>
                  <a:round/>
                  <a:headEnd/>
                  <a:tailEnd/>
                </a:ln>
              </p:spPr>
              <p:txBody>
                <a:bodyPr/>
                <a:lstStyle/>
                <a:p>
                  <a:endParaRPr lang="en-US"/>
                </a:p>
              </p:txBody>
            </p:sp>
          </p:grpSp>
          <p:grpSp>
            <p:nvGrpSpPr>
              <p:cNvPr id="15" name="Group 69"/>
              <p:cNvGrpSpPr>
                <a:grpSpLocks/>
              </p:cNvGrpSpPr>
              <p:nvPr/>
            </p:nvGrpSpPr>
            <p:grpSpPr bwMode="auto">
              <a:xfrm>
                <a:off x="3618" y="3188"/>
                <a:ext cx="292" cy="716"/>
                <a:chOff x="3618" y="3188"/>
                <a:chExt cx="292" cy="716"/>
              </a:xfrm>
            </p:grpSpPr>
            <p:sp>
              <p:nvSpPr>
                <p:cNvPr id="18551" name="Freeform 70"/>
                <p:cNvSpPr>
                  <a:spLocks/>
                </p:cNvSpPr>
                <p:nvPr/>
              </p:nvSpPr>
              <p:spPr bwMode="blackWhite">
                <a:xfrm>
                  <a:off x="3618" y="3188"/>
                  <a:ext cx="292" cy="716"/>
                </a:xfrm>
                <a:custGeom>
                  <a:avLst/>
                  <a:gdLst>
                    <a:gd name="T0" fmla="*/ 292 w 292"/>
                    <a:gd name="T1" fmla="*/ 654 h 716"/>
                    <a:gd name="T2" fmla="*/ 257 w 292"/>
                    <a:gd name="T3" fmla="*/ 668 h 716"/>
                    <a:gd name="T4" fmla="*/ 222 w 292"/>
                    <a:gd name="T5" fmla="*/ 681 h 716"/>
                    <a:gd name="T6" fmla="*/ 186 w 292"/>
                    <a:gd name="T7" fmla="*/ 692 h 716"/>
                    <a:gd name="T8" fmla="*/ 149 w 292"/>
                    <a:gd name="T9" fmla="*/ 700 h 716"/>
                    <a:gd name="T10" fmla="*/ 113 w 292"/>
                    <a:gd name="T11" fmla="*/ 707 h 716"/>
                    <a:gd name="T12" fmla="*/ 75 w 292"/>
                    <a:gd name="T13" fmla="*/ 712 h 716"/>
                    <a:gd name="T14" fmla="*/ 38 w 292"/>
                    <a:gd name="T15" fmla="*/ 715 h 716"/>
                    <a:gd name="T16" fmla="*/ 0 w 292"/>
                    <a:gd name="T17" fmla="*/ 716 h 716"/>
                    <a:gd name="T18" fmla="*/ 0 w 292"/>
                    <a:gd name="T19" fmla="*/ 0 h 716"/>
                    <a:gd name="T20" fmla="*/ 292 w 292"/>
                    <a:gd name="T21" fmla="*/ 654 h 7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716"/>
                    <a:gd name="T35" fmla="*/ 292 w 292"/>
                    <a:gd name="T36" fmla="*/ 716 h 7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716">
                      <a:moveTo>
                        <a:pt x="292" y="654"/>
                      </a:moveTo>
                      <a:lnTo>
                        <a:pt x="257" y="668"/>
                      </a:lnTo>
                      <a:lnTo>
                        <a:pt x="222" y="681"/>
                      </a:lnTo>
                      <a:lnTo>
                        <a:pt x="186" y="692"/>
                      </a:lnTo>
                      <a:lnTo>
                        <a:pt x="149" y="700"/>
                      </a:lnTo>
                      <a:lnTo>
                        <a:pt x="113" y="707"/>
                      </a:lnTo>
                      <a:lnTo>
                        <a:pt x="75" y="712"/>
                      </a:lnTo>
                      <a:lnTo>
                        <a:pt x="38" y="715"/>
                      </a:lnTo>
                      <a:lnTo>
                        <a:pt x="0" y="716"/>
                      </a:lnTo>
                      <a:lnTo>
                        <a:pt x="0" y="0"/>
                      </a:lnTo>
                      <a:lnTo>
                        <a:pt x="292" y="654"/>
                      </a:lnTo>
                      <a:close/>
                    </a:path>
                  </a:pathLst>
                </a:custGeom>
                <a:solidFill>
                  <a:srgbClr val="00FF00"/>
                </a:solidFill>
                <a:ln w="9525">
                  <a:noFill/>
                  <a:round/>
                  <a:headEnd/>
                  <a:tailEnd/>
                </a:ln>
              </p:spPr>
              <p:txBody>
                <a:bodyPr/>
                <a:lstStyle/>
                <a:p>
                  <a:endParaRPr lang="en-US"/>
                </a:p>
              </p:txBody>
            </p:sp>
            <p:sp>
              <p:nvSpPr>
                <p:cNvPr id="18552" name="Freeform 71"/>
                <p:cNvSpPr>
                  <a:spLocks/>
                </p:cNvSpPr>
                <p:nvPr/>
              </p:nvSpPr>
              <p:spPr bwMode="blackWhite">
                <a:xfrm>
                  <a:off x="3618" y="3842"/>
                  <a:ext cx="292" cy="62"/>
                </a:xfrm>
                <a:custGeom>
                  <a:avLst/>
                  <a:gdLst>
                    <a:gd name="T0" fmla="*/ 292 w 292"/>
                    <a:gd name="T1" fmla="*/ 0 h 62"/>
                    <a:gd name="T2" fmla="*/ 257 w 292"/>
                    <a:gd name="T3" fmla="*/ 14 h 62"/>
                    <a:gd name="T4" fmla="*/ 222 w 292"/>
                    <a:gd name="T5" fmla="*/ 27 h 62"/>
                    <a:gd name="T6" fmla="*/ 186 w 292"/>
                    <a:gd name="T7" fmla="*/ 38 h 62"/>
                    <a:gd name="T8" fmla="*/ 149 w 292"/>
                    <a:gd name="T9" fmla="*/ 46 h 62"/>
                    <a:gd name="T10" fmla="*/ 113 w 292"/>
                    <a:gd name="T11" fmla="*/ 53 h 62"/>
                    <a:gd name="T12" fmla="*/ 75 w 292"/>
                    <a:gd name="T13" fmla="*/ 58 h 62"/>
                    <a:gd name="T14" fmla="*/ 38 w 292"/>
                    <a:gd name="T15" fmla="*/ 61 h 62"/>
                    <a:gd name="T16" fmla="*/ 0 w 292"/>
                    <a:gd name="T17" fmla="*/ 62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2"/>
                    <a:gd name="T28" fmla="*/ 0 h 62"/>
                    <a:gd name="T29" fmla="*/ 292 w 292"/>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2" h="62">
                      <a:moveTo>
                        <a:pt x="292" y="0"/>
                      </a:moveTo>
                      <a:lnTo>
                        <a:pt x="257" y="14"/>
                      </a:lnTo>
                      <a:lnTo>
                        <a:pt x="222" y="27"/>
                      </a:lnTo>
                      <a:lnTo>
                        <a:pt x="186" y="38"/>
                      </a:lnTo>
                      <a:lnTo>
                        <a:pt x="149" y="46"/>
                      </a:lnTo>
                      <a:lnTo>
                        <a:pt x="113" y="53"/>
                      </a:lnTo>
                      <a:lnTo>
                        <a:pt x="75" y="58"/>
                      </a:lnTo>
                      <a:lnTo>
                        <a:pt x="38" y="61"/>
                      </a:lnTo>
                      <a:lnTo>
                        <a:pt x="0" y="62"/>
                      </a:lnTo>
                    </a:path>
                  </a:pathLst>
                </a:custGeom>
                <a:noFill/>
                <a:ln w="12700">
                  <a:solidFill>
                    <a:srgbClr val="000000"/>
                  </a:solidFill>
                  <a:round/>
                  <a:headEnd/>
                  <a:tailEnd/>
                </a:ln>
              </p:spPr>
              <p:txBody>
                <a:bodyPr/>
                <a:lstStyle/>
                <a:p>
                  <a:endParaRPr lang="en-US"/>
                </a:p>
              </p:txBody>
            </p:sp>
          </p:grpSp>
          <p:grpSp>
            <p:nvGrpSpPr>
              <p:cNvPr id="16" name="Group 72"/>
              <p:cNvGrpSpPr>
                <a:grpSpLocks/>
              </p:cNvGrpSpPr>
              <p:nvPr/>
            </p:nvGrpSpPr>
            <p:grpSpPr bwMode="auto">
              <a:xfrm>
                <a:off x="3618" y="3188"/>
                <a:ext cx="199" cy="716"/>
                <a:chOff x="3618" y="3188"/>
                <a:chExt cx="199" cy="716"/>
              </a:xfrm>
            </p:grpSpPr>
            <p:sp>
              <p:nvSpPr>
                <p:cNvPr id="18549" name="Freeform 73"/>
                <p:cNvSpPr>
                  <a:spLocks/>
                </p:cNvSpPr>
                <p:nvPr/>
              </p:nvSpPr>
              <p:spPr bwMode="blackWhite">
                <a:xfrm>
                  <a:off x="3618" y="3188"/>
                  <a:ext cx="199" cy="716"/>
                </a:xfrm>
                <a:custGeom>
                  <a:avLst/>
                  <a:gdLst>
                    <a:gd name="T0" fmla="*/ 199 w 199"/>
                    <a:gd name="T1" fmla="*/ 688 h 716"/>
                    <a:gd name="T2" fmla="*/ 150 w 199"/>
                    <a:gd name="T3" fmla="*/ 700 h 716"/>
                    <a:gd name="T4" fmla="*/ 100 w 199"/>
                    <a:gd name="T5" fmla="*/ 709 h 716"/>
                    <a:gd name="T6" fmla="*/ 50 w 199"/>
                    <a:gd name="T7" fmla="*/ 714 h 716"/>
                    <a:gd name="T8" fmla="*/ 0 w 199"/>
                    <a:gd name="T9" fmla="*/ 716 h 716"/>
                    <a:gd name="T10" fmla="*/ 0 w 199"/>
                    <a:gd name="T11" fmla="*/ 0 h 716"/>
                    <a:gd name="T12" fmla="*/ 199 w 199"/>
                    <a:gd name="T13" fmla="*/ 688 h 716"/>
                    <a:gd name="T14" fmla="*/ 0 60000 65536"/>
                    <a:gd name="T15" fmla="*/ 0 60000 65536"/>
                    <a:gd name="T16" fmla="*/ 0 60000 65536"/>
                    <a:gd name="T17" fmla="*/ 0 60000 65536"/>
                    <a:gd name="T18" fmla="*/ 0 60000 65536"/>
                    <a:gd name="T19" fmla="*/ 0 60000 65536"/>
                    <a:gd name="T20" fmla="*/ 0 60000 65536"/>
                    <a:gd name="T21" fmla="*/ 0 w 199"/>
                    <a:gd name="T22" fmla="*/ 0 h 716"/>
                    <a:gd name="T23" fmla="*/ 199 w 199"/>
                    <a:gd name="T24" fmla="*/ 716 h 7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716">
                      <a:moveTo>
                        <a:pt x="199" y="688"/>
                      </a:moveTo>
                      <a:lnTo>
                        <a:pt x="150" y="700"/>
                      </a:lnTo>
                      <a:lnTo>
                        <a:pt x="100" y="709"/>
                      </a:lnTo>
                      <a:lnTo>
                        <a:pt x="50" y="714"/>
                      </a:lnTo>
                      <a:lnTo>
                        <a:pt x="0" y="716"/>
                      </a:lnTo>
                      <a:lnTo>
                        <a:pt x="0" y="0"/>
                      </a:lnTo>
                      <a:lnTo>
                        <a:pt x="199" y="688"/>
                      </a:lnTo>
                      <a:close/>
                    </a:path>
                  </a:pathLst>
                </a:custGeom>
                <a:solidFill>
                  <a:srgbClr val="114FFB"/>
                </a:solidFill>
                <a:ln w="9525">
                  <a:noFill/>
                  <a:round/>
                  <a:headEnd/>
                  <a:tailEnd/>
                </a:ln>
              </p:spPr>
              <p:txBody>
                <a:bodyPr/>
                <a:lstStyle/>
                <a:p>
                  <a:endParaRPr lang="en-US"/>
                </a:p>
              </p:txBody>
            </p:sp>
            <p:sp>
              <p:nvSpPr>
                <p:cNvPr id="18550" name="Freeform 74"/>
                <p:cNvSpPr>
                  <a:spLocks/>
                </p:cNvSpPr>
                <p:nvPr/>
              </p:nvSpPr>
              <p:spPr bwMode="blackWhite">
                <a:xfrm>
                  <a:off x="3618" y="3876"/>
                  <a:ext cx="199" cy="28"/>
                </a:xfrm>
                <a:custGeom>
                  <a:avLst/>
                  <a:gdLst>
                    <a:gd name="T0" fmla="*/ 199 w 199"/>
                    <a:gd name="T1" fmla="*/ 0 h 28"/>
                    <a:gd name="T2" fmla="*/ 150 w 199"/>
                    <a:gd name="T3" fmla="*/ 12 h 28"/>
                    <a:gd name="T4" fmla="*/ 100 w 199"/>
                    <a:gd name="T5" fmla="*/ 21 h 28"/>
                    <a:gd name="T6" fmla="*/ 50 w 199"/>
                    <a:gd name="T7" fmla="*/ 26 h 28"/>
                    <a:gd name="T8" fmla="*/ 0 w 199"/>
                    <a:gd name="T9" fmla="*/ 28 h 28"/>
                    <a:gd name="T10" fmla="*/ 0 60000 65536"/>
                    <a:gd name="T11" fmla="*/ 0 60000 65536"/>
                    <a:gd name="T12" fmla="*/ 0 60000 65536"/>
                    <a:gd name="T13" fmla="*/ 0 60000 65536"/>
                    <a:gd name="T14" fmla="*/ 0 60000 65536"/>
                    <a:gd name="T15" fmla="*/ 0 w 199"/>
                    <a:gd name="T16" fmla="*/ 0 h 28"/>
                    <a:gd name="T17" fmla="*/ 199 w 199"/>
                    <a:gd name="T18" fmla="*/ 28 h 28"/>
                  </a:gdLst>
                  <a:ahLst/>
                  <a:cxnLst>
                    <a:cxn ang="T10">
                      <a:pos x="T0" y="T1"/>
                    </a:cxn>
                    <a:cxn ang="T11">
                      <a:pos x="T2" y="T3"/>
                    </a:cxn>
                    <a:cxn ang="T12">
                      <a:pos x="T4" y="T5"/>
                    </a:cxn>
                    <a:cxn ang="T13">
                      <a:pos x="T6" y="T7"/>
                    </a:cxn>
                    <a:cxn ang="T14">
                      <a:pos x="T8" y="T9"/>
                    </a:cxn>
                  </a:cxnLst>
                  <a:rect l="T15" t="T16" r="T17" b="T18"/>
                  <a:pathLst>
                    <a:path w="199" h="28">
                      <a:moveTo>
                        <a:pt x="199" y="0"/>
                      </a:moveTo>
                      <a:lnTo>
                        <a:pt x="150" y="12"/>
                      </a:lnTo>
                      <a:lnTo>
                        <a:pt x="100" y="21"/>
                      </a:lnTo>
                      <a:lnTo>
                        <a:pt x="50" y="26"/>
                      </a:lnTo>
                      <a:lnTo>
                        <a:pt x="0" y="28"/>
                      </a:lnTo>
                    </a:path>
                  </a:pathLst>
                </a:custGeom>
                <a:noFill/>
                <a:ln w="12700">
                  <a:solidFill>
                    <a:srgbClr val="000000"/>
                  </a:solidFill>
                  <a:round/>
                  <a:headEnd/>
                  <a:tailEnd/>
                </a:ln>
              </p:spPr>
              <p:txBody>
                <a:bodyPr/>
                <a:lstStyle/>
                <a:p>
                  <a:endParaRPr lang="en-US"/>
                </a:p>
              </p:txBody>
            </p:sp>
          </p:grpSp>
        </p:grpSp>
        <p:sp>
          <p:nvSpPr>
            <p:cNvPr id="18541" name="Oval 75"/>
            <p:cNvSpPr>
              <a:spLocks noChangeArrowheads="1"/>
            </p:cNvSpPr>
            <p:nvPr/>
          </p:nvSpPr>
          <p:spPr bwMode="blackWhite">
            <a:xfrm>
              <a:off x="2441" y="3354"/>
              <a:ext cx="272" cy="270"/>
            </a:xfrm>
            <a:prstGeom prst="ellipse">
              <a:avLst/>
            </a:prstGeom>
            <a:noFill/>
            <a:ln w="12700">
              <a:solidFill>
                <a:srgbClr val="919191"/>
              </a:solidFill>
              <a:round/>
              <a:headEnd/>
              <a:tailEnd/>
            </a:ln>
          </p:spPr>
          <p:txBody>
            <a:bodyPr/>
            <a:lstStyle/>
            <a:p>
              <a:endParaRPr lang="en-US"/>
            </a:p>
          </p:txBody>
        </p:sp>
        <p:sp>
          <p:nvSpPr>
            <p:cNvPr id="18542" name="Oval 76"/>
            <p:cNvSpPr>
              <a:spLocks noChangeArrowheads="1"/>
            </p:cNvSpPr>
            <p:nvPr/>
          </p:nvSpPr>
          <p:spPr bwMode="blackWhite">
            <a:xfrm>
              <a:off x="2515" y="3428"/>
              <a:ext cx="124" cy="123"/>
            </a:xfrm>
            <a:prstGeom prst="ellipse">
              <a:avLst/>
            </a:prstGeom>
            <a:solidFill>
              <a:schemeClr val="bg1"/>
            </a:solidFill>
            <a:ln w="12700">
              <a:solidFill>
                <a:schemeClr val="tx1"/>
              </a:solidFill>
              <a:round/>
              <a:headEnd/>
              <a:tailEnd/>
            </a:ln>
          </p:spPr>
          <p:txBody>
            <a:bodyPr/>
            <a:lstStyle/>
            <a:p>
              <a:endParaRPr lang="en-US"/>
            </a:p>
          </p:txBody>
        </p:sp>
      </p:grpSp>
      <p:sp>
        <p:nvSpPr>
          <p:cNvPr id="237" name="Text Box 3"/>
          <p:cNvSpPr txBox="1">
            <a:spLocks noChangeArrowheads="1"/>
          </p:cNvSpPr>
          <p:nvPr/>
        </p:nvSpPr>
        <p:spPr bwMode="blackWhite">
          <a:xfrm>
            <a:off x="11430" y="3398177"/>
            <a:ext cx="2640330" cy="1893195"/>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lIns="46086" tIns="23043" rIns="46086" bIns="23043">
            <a:spAutoFit/>
          </a:bodyPr>
          <a:lstStyle/>
          <a:p>
            <a:pPr algn="ctr">
              <a:defRPr/>
            </a:pPr>
            <a:r>
              <a:rPr lang="en-US" b="1" dirty="0"/>
              <a:t>W7 </a:t>
            </a:r>
            <a:r>
              <a:rPr lang="en-US" b="1" dirty="0" smtClean="0"/>
              <a:t>DVD</a:t>
            </a:r>
          </a:p>
          <a:p>
            <a:r>
              <a:rPr lang="en-US" dirty="0" smtClean="0"/>
              <a:t>Windows Server 2003 R2</a:t>
            </a:r>
          </a:p>
          <a:p>
            <a:r>
              <a:rPr lang="en-US" dirty="0" smtClean="0"/>
              <a:t>Windows Server 2008 &amp; R2</a:t>
            </a:r>
          </a:p>
          <a:p>
            <a:r>
              <a:rPr lang="en-US" dirty="0" smtClean="0"/>
              <a:t>XP SP3</a:t>
            </a:r>
          </a:p>
          <a:p>
            <a:r>
              <a:rPr lang="en-US" dirty="0" smtClean="0"/>
              <a:t>Vista SP1</a:t>
            </a:r>
          </a:p>
          <a:p>
            <a:r>
              <a:rPr lang="en-US" dirty="0" smtClean="0"/>
              <a:t>Windows 7 &amp; SP1</a:t>
            </a:r>
          </a:p>
          <a:p>
            <a:pPr algn="ctr">
              <a:defRPr/>
            </a:pPr>
            <a:endParaRPr lang="en-US" sz="1200" b="1" dirty="0" smtClean="0"/>
          </a:p>
        </p:txBody>
      </p:sp>
      <p:sp>
        <p:nvSpPr>
          <p:cNvPr id="198" name="Rectangle 2"/>
          <p:cNvSpPr txBox="1">
            <a:spLocks noChangeArrowheads="1"/>
          </p:cNvSpPr>
          <p:nvPr/>
        </p:nvSpPr>
        <p:spPr>
          <a:xfrm>
            <a:off x="457200" y="274638"/>
            <a:ext cx="5900738" cy="868362"/>
          </a:xfrm>
          <a:prstGeom prst="rect">
            <a:avLst/>
          </a:prstGeom>
        </p:spPr>
        <p:txBody>
          <a:bodyPr lIns="76820" tIns="38410" rIns="76820" bIns="38410" anchor="ctr"/>
          <a:lstStyle/>
          <a:p>
            <a:pPr>
              <a:defRPr/>
            </a:pPr>
            <a:endParaRPr lang="en-US" sz="4000" dirty="0">
              <a:solidFill>
                <a:srgbClr val="FFC000"/>
              </a:solidFill>
              <a:latin typeface="+mj-lt"/>
              <a:ea typeface="+mj-ea"/>
              <a:cs typeface="+mj-cs"/>
            </a:endParaRPr>
          </a:p>
        </p:txBody>
      </p:sp>
      <p:grpSp>
        <p:nvGrpSpPr>
          <p:cNvPr id="17" name="Group 91"/>
          <p:cNvGrpSpPr>
            <a:grpSpLocks/>
          </p:cNvGrpSpPr>
          <p:nvPr/>
        </p:nvGrpSpPr>
        <p:grpSpPr bwMode="auto">
          <a:xfrm>
            <a:off x="2994660" y="1463040"/>
            <a:ext cx="1173675" cy="3012440"/>
            <a:chOff x="934" y="830"/>
            <a:chExt cx="626" cy="1012"/>
          </a:xfrm>
        </p:grpSpPr>
        <p:sp>
          <p:nvSpPr>
            <p:cNvPr id="18605"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8" name="Group 93"/>
            <p:cNvGrpSpPr>
              <a:grpSpLocks/>
            </p:cNvGrpSpPr>
            <p:nvPr/>
          </p:nvGrpSpPr>
          <p:grpSpPr bwMode="auto">
            <a:xfrm>
              <a:off x="934" y="830"/>
              <a:ext cx="626" cy="987"/>
              <a:chOff x="934" y="830"/>
              <a:chExt cx="626" cy="987"/>
            </a:xfrm>
          </p:grpSpPr>
          <p:sp>
            <p:nvSpPr>
              <p:cNvPr id="18607"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8608"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8609"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8610"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8611"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8612"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8613"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8614"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8615"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8616"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8617"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8618"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8619"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8620"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8621"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8622"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8623"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8624"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8625"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626"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8627"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628"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8629"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205" name="Text Box 117"/>
          <p:cNvSpPr txBox="1">
            <a:spLocks noChangeArrowheads="1"/>
          </p:cNvSpPr>
          <p:nvPr/>
        </p:nvSpPr>
        <p:spPr bwMode="blackWhite">
          <a:xfrm>
            <a:off x="3611880" y="2606040"/>
            <a:ext cx="1543050" cy="969866"/>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p:spPr>
        <p:txBody>
          <a:bodyPr lIns="46086" tIns="23043" rIns="46086" bIns="23043">
            <a:spAutoFit/>
          </a:bodyPr>
          <a:lstStyle/>
          <a:p>
            <a:pPr>
              <a:defRPr/>
            </a:pPr>
            <a:r>
              <a:rPr lang="en-US" sz="2000" b="1" dirty="0" smtClean="0">
                <a:solidFill>
                  <a:schemeClr val="accent6">
                    <a:lumMod val="75000"/>
                  </a:schemeClr>
                </a:solidFill>
              </a:rPr>
              <a:t>MDT 2012 Deployment Server</a:t>
            </a:r>
          </a:p>
        </p:txBody>
      </p:sp>
      <p:sp>
        <p:nvSpPr>
          <p:cNvPr id="208" name="Text Box 3"/>
          <p:cNvSpPr txBox="1">
            <a:spLocks noChangeArrowheads="1"/>
          </p:cNvSpPr>
          <p:nvPr/>
        </p:nvSpPr>
        <p:spPr bwMode="blackWhite">
          <a:xfrm>
            <a:off x="457200" y="3383282"/>
            <a:ext cx="1303020" cy="323535"/>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lIns="46086" tIns="23043" rIns="46086" bIns="23043">
            <a:spAutoFit/>
          </a:bodyPr>
          <a:lstStyle/>
          <a:p>
            <a:pPr algn="ctr">
              <a:defRPr/>
            </a:pPr>
            <a:r>
              <a:rPr lang="en-US" b="1" dirty="0" smtClean="0">
                <a:solidFill>
                  <a:schemeClr val="accent2">
                    <a:lumMod val="50000"/>
                  </a:schemeClr>
                </a:solidFill>
              </a:rPr>
              <a:t>2K8 DVD</a:t>
            </a:r>
          </a:p>
        </p:txBody>
      </p:sp>
      <p:grpSp>
        <p:nvGrpSpPr>
          <p:cNvPr id="19" name="Group 216"/>
          <p:cNvGrpSpPr/>
          <p:nvPr/>
        </p:nvGrpSpPr>
        <p:grpSpPr>
          <a:xfrm>
            <a:off x="1464374" y="2517319"/>
            <a:ext cx="1461707" cy="1033949"/>
            <a:chOff x="3254162" y="4195527"/>
            <a:chExt cx="3248238" cy="1723248"/>
          </a:xfrm>
        </p:grpSpPr>
        <p:sp>
          <p:nvSpPr>
            <p:cNvPr id="50254" name="Text Box 78"/>
            <p:cNvSpPr txBox="1">
              <a:spLocks noChangeArrowheads="1"/>
            </p:cNvSpPr>
            <p:nvPr/>
          </p:nvSpPr>
          <p:spPr bwMode="blackWhite">
            <a:xfrm>
              <a:off x="3254162" y="4267200"/>
              <a:ext cx="1112129" cy="1102866"/>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3700" dirty="0">
                  <a:solidFill>
                    <a:srgbClr val="FF3300"/>
                  </a:solidFill>
                  <a:latin typeface="Arial Black" pitchFamily="34" charset="0"/>
                </a:rPr>
                <a:t>1</a:t>
              </a:r>
            </a:p>
          </p:txBody>
        </p:sp>
        <p:sp>
          <p:nvSpPr>
            <p:cNvPr id="50253" name="AutoShape 77"/>
            <p:cNvSpPr>
              <a:spLocks noChangeArrowheads="1"/>
            </p:cNvSpPr>
            <p:nvPr/>
          </p:nvSpPr>
          <p:spPr bwMode="blackWhite">
            <a:xfrm>
              <a:off x="4033520" y="4195527"/>
              <a:ext cx="2468880" cy="1245155"/>
            </a:xfrm>
            <a:prstGeom prst="rightArrow">
              <a:avLst>
                <a:gd name="adj1" fmla="val 44120"/>
                <a:gd name="adj2" fmla="val 69121"/>
              </a:avLst>
            </a:prstGeom>
            <a:gradFill flip="none" rotWithShape="1">
              <a:gsLst>
                <a:gs pos="0">
                  <a:srgbClr val="5E9EFF"/>
                </a:gs>
                <a:gs pos="39999">
                  <a:srgbClr val="85C2FF"/>
                </a:gs>
                <a:gs pos="70000">
                  <a:srgbClr val="C4D6EB"/>
                </a:gs>
                <a:gs pos="100000">
                  <a:srgbClr val="FFEBFA"/>
                </a:gs>
              </a:gsLst>
              <a:lin ang="10800000" scaled="1"/>
              <a:tileRect/>
            </a:gradFill>
            <a:ln w="6350">
              <a:solidFill>
                <a:schemeClr val="tx2">
                  <a:lumMod val="75000"/>
                  <a:lumOff val="25000"/>
                </a:schemeClr>
              </a:solidFill>
              <a:miter lim="800000"/>
              <a:headEnd/>
              <a:tailEnd/>
            </a:ln>
            <a:effectLst/>
          </p:spPr>
          <p:txBody>
            <a:bodyPr tIns="27432" bIns="27432" anchor="ctr">
              <a:spAutoFit/>
            </a:bodyPr>
            <a:lstStyle/>
            <a:p>
              <a:pPr>
                <a:defRPr/>
              </a:pPr>
              <a:endParaRPr lang="en-US"/>
            </a:p>
          </p:txBody>
        </p:sp>
        <p:sp>
          <p:nvSpPr>
            <p:cNvPr id="210" name="Text Box 3"/>
            <p:cNvSpPr txBox="1">
              <a:spLocks noChangeArrowheads="1"/>
            </p:cNvSpPr>
            <p:nvPr/>
          </p:nvSpPr>
          <p:spPr bwMode="blackWhite">
            <a:xfrm>
              <a:off x="4033521" y="5334000"/>
              <a:ext cx="2362200" cy="584775"/>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a:spAutoFit/>
            </a:bodyPr>
            <a:lstStyle/>
            <a:p>
              <a:pPr algn="ctr">
                <a:defRPr/>
              </a:pPr>
              <a:r>
                <a:rPr lang="en-US" sz="1600" b="1" dirty="0" smtClean="0">
                  <a:solidFill>
                    <a:schemeClr val="accent2">
                      <a:lumMod val="50000"/>
                    </a:schemeClr>
                  </a:solidFill>
                </a:rPr>
                <a:t>Add an OS</a:t>
              </a:r>
              <a:endParaRPr lang="en-US" sz="1600" b="1" dirty="0">
                <a:solidFill>
                  <a:schemeClr val="accent2">
                    <a:lumMod val="50000"/>
                  </a:schemeClr>
                </a:solidFill>
              </a:endParaRPr>
            </a:p>
          </p:txBody>
        </p:sp>
      </p:grpSp>
      <p:grpSp>
        <p:nvGrpSpPr>
          <p:cNvPr id="20" name="Group 212"/>
          <p:cNvGrpSpPr/>
          <p:nvPr/>
        </p:nvGrpSpPr>
        <p:grpSpPr>
          <a:xfrm>
            <a:off x="5326381" y="2030514"/>
            <a:ext cx="3326130" cy="2383667"/>
            <a:chOff x="11836400" y="3738326"/>
            <a:chExt cx="7391400" cy="3972779"/>
          </a:xfrm>
        </p:grpSpPr>
        <p:grpSp>
          <p:nvGrpSpPr>
            <p:cNvPr id="21" name="Group 206"/>
            <p:cNvGrpSpPr/>
            <p:nvPr/>
          </p:nvGrpSpPr>
          <p:grpSpPr>
            <a:xfrm>
              <a:off x="11836400" y="3738326"/>
              <a:ext cx="7391400" cy="3972779"/>
              <a:chOff x="11836400" y="3787298"/>
              <a:chExt cx="7391400" cy="2986272"/>
            </a:xfrm>
          </p:grpSpPr>
          <p:grpSp>
            <p:nvGrpSpPr>
              <p:cNvPr id="22" name="Group 258"/>
              <p:cNvGrpSpPr>
                <a:grpSpLocks/>
              </p:cNvGrpSpPr>
              <p:nvPr/>
            </p:nvGrpSpPr>
            <p:grpSpPr bwMode="auto">
              <a:xfrm>
                <a:off x="14452600" y="3935539"/>
                <a:ext cx="4775200" cy="2838031"/>
                <a:chOff x="1600200" y="1143000"/>
                <a:chExt cx="1600199" cy="1386044"/>
              </a:xfrm>
            </p:grpSpPr>
            <p:sp>
              <p:nvSpPr>
                <p:cNvPr id="260" name="Text Box 3"/>
                <p:cNvSpPr txBox="1">
                  <a:spLocks noChangeArrowheads="1"/>
                </p:cNvSpPr>
                <p:nvPr/>
              </p:nvSpPr>
              <p:spPr bwMode="blackWhite">
                <a:xfrm>
                  <a:off x="1612417" y="2321900"/>
                  <a:ext cx="1015961" cy="207144"/>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a:spAutoFit/>
                </a:bodyPr>
                <a:lstStyle/>
                <a:p>
                  <a:pPr>
                    <a:defRPr/>
                  </a:pPr>
                  <a:r>
                    <a:rPr lang="en-US" sz="1600" b="1" dirty="0" smtClean="0">
                      <a:solidFill>
                        <a:schemeClr val="accent2">
                          <a:lumMod val="50000"/>
                        </a:schemeClr>
                      </a:solidFill>
                    </a:rPr>
                    <a:t>Create Image</a:t>
                  </a:r>
                  <a:endParaRPr lang="en-US" sz="1600" b="1" dirty="0">
                    <a:solidFill>
                      <a:schemeClr val="accent2">
                        <a:lumMod val="50000"/>
                      </a:schemeClr>
                    </a:solidFill>
                  </a:endParaRPr>
                </a:p>
              </p:txBody>
            </p:sp>
            <p:grpSp>
              <p:nvGrpSpPr>
                <p:cNvPr id="23" name="Group 213"/>
                <p:cNvGrpSpPr>
                  <a:grpSpLocks/>
                </p:cNvGrpSpPr>
                <p:nvPr/>
              </p:nvGrpSpPr>
              <p:grpSpPr bwMode="auto">
                <a:xfrm>
                  <a:off x="1600200" y="1143000"/>
                  <a:ext cx="1600199" cy="1143000"/>
                  <a:chOff x="838200" y="4495800"/>
                  <a:chExt cx="2971800" cy="2057400"/>
                </a:xfrm>
              </p:grpSpPr>
              <p:grpSp>
                <p:nvGrpSpPr>
                  <p:cNvPr id="24" name="Group 47"/>
                  <p:cNvGrpSpPr>
                    <a:grpSpLocks/>
                  </p:cNvGrpSpPr>
                  <p:nvPr/>
                </p:nvGrpSpPr>
                <p:grpSpPr bwMode="auto">
                  <a:xfrm>
                    <a:off x="2895600" y="4572000"/>
                    <a:ext cx="914400" cy="1981200"/>
                    <a:chOff x="2736" y="2880"/>
                    <a:chExt cx="576" cy="1248"/>
                  </a:xfrm>
                </p:grpSpPr>
                <p:sp>
                  <p:nvSpPr>
                    <p:cNvPr id="18594"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25" name="Group 49"/>
                    <p:cNvGrpSpPr>
                      <a:grpSpLocks/>
                    </p:cNvGrpSpPr>
                    <p:nvPr/>
                  </p:nvGrpSpPr>
                  <p:grpSpPr bwMode="auto">
                    <a:xfrm>
                      <a:off x="2880" y="3360"/>
                      <a:ext cx="134" cy="672"/>
                      <a:chOff x="2688" y="1872"/>
                      <a:chExt cx="96" cy="480"/>
                    </a:xfrm>
                  </p:grpSpPr>
                  <p:sp>
                    <p:nvSpPr>
                      <p:cNvPr id="18597"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18598"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18596"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26" name="Group 35"/>
                  <p:cNvGrpSpPr>
                    <a:grpSpLocks/>
                  </p:cNvGrpSpPr>
                  <p:nvPr/>
                </p:nvGrpSpPr>
                <p:grpSpPr bwMode="auto">
                  <a:xfrm>
                    <a:off x="838200" y="4495800"/>
                    <a:ext cx="2024063" cy="2051050"/>
                    <a:chOff x="864" y="672"/>
                    <a:chExt cx="1275" cy="1292"/>
                  </a:xfrm>
                </p:grpSpPr>
                <p:sp>
                  <p:nvSpPr>
                    <p:cNvPr id="18583"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18584"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18585"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18586" name="Freeform 39"/>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18587" name="Freeform 40"/>
                    <p:cNvSpPr>
                      <a:spLocks/>
                    </p:cNvSpPr>
                    <p:nvPr/>
                  </p:nvSpPr>
                  <p:spPr bwMode="auto">
                    <a:xfrm>
                      <a:off x="1536" y="1440"/>
                      <a:ext cx="192" cy="432"/>
                    </a:xfrm>
                    <a:custGeom>
                      <a:avLst/>
                      <a:gdLst>
                        <a:gd name="T0" fmla="*/ 2 w 818"/>
                        <a:gd name="T1" fmla="*/ 0 h 982"/>
                        <a:gd name="T2" fmla="*/ 3 w 818"/>
                        <a:gd name="T3" fmla="*/ 37 h 982"/>
                        <a:gd name="T4" fmla="*/ 3 w 818"/>
                        <a:gd name="T5" fmla="*/ 37 h 982"/>
                        <a:gd name="T6" fmla="*/ 0 w 818"/>
                        <a:gd name="T7" fmla="*/ 37 h 982"/>
                        <a:gd name="T8" fmla="*/ 0 w 818"/>
                        <a:gd name="T9" fmla="*/ 37 h 982"/>
                        <a:gd name="T10" fmla="*/ 0 w 818"/>
                        <a:gd name="T11" fmla="*/ 0 h 982"/>
                        <a:gd name="T12" fmla="*/ 2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18588"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18589"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18590" name="Freeform 43"/>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18591" name="Freeform 44"/>
                    <p:cNvSpPr>
                      <a:spLocks/>
                    </p:cNvSpPr>
                    <p:nvPr/>
                  </p:nvSpPr>
                  <p:spPr bwMode="auto">
                    <a:xfrm>
                      <a:off x="1078" y="748"/>
                      <a:ext cx="1061" cy="788"/>
                    </a:xfrm>
                    <a:custGeom>
                      <a:avLst/>
                      <a:gdLst>
                        <a:gd name="T0" fmla="*/ 0 w 2830"/>
                        <a:gd name="T1" fmla="*/ 40 h 2103"/>
                        <a:gd name="T2" fmla="*/ 0 w 2830"/>
                        <a:gd name="T3" fmla="*/ 42 h 2103"/>
                        <a:gd name="T4" fmla="*/ 0 w 2830"/>
                        <a:gd name="T5" fmla="*/ 42 h 2103"/>
                        <a:gd name="T6" fmla="*/ 51 w 2830"/>
                        <a:gd name="T7" fmla="*/ 42 h 2103"/>
                        <a:gd name="T8" fmla="*/ 56 w 2830"/>
                        <a:gd name="T9" fmla="*/ 0 h 2103"/>
                        <a:gd name="T10" fmla="*/ 54 w 2830"/>
                        <a:gd name="T11" fmla="*/ 0 h 2103"/>
                        <a:gd name="T12" fmla="*/ 49 w 2830"/>
                        <a:gd name="T13" fmla="*/ 40 h 2103"/>
                        <a:gd name="T14" fmla="*/ 0 w 2830"/>
                        <a:gd name="T15" fmla="*/ 40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18592"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18593"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sp>
            <p:nvSpPr>
              <p:cNvPr id="204" name="AutoShape 77"/>
              <p:cNvSpPr>
                <a:spLocks noChangeArrowheads="1"/>
              </p:cNvSpPr>
              <p:nvPr/>
            </p:nvSpPr>
            <p:spPr bwMode="blackWhite">
              <a:xfrm>
                <a:off x="12872720" y="3787298"/>
                <a:ext cx="2011681" cy="935962"/>
              </a:xfrm>
              <a:prstGeom prst="rightArrow">
                <a:avLst>
                  <a:gd name="adj1" fmla="val 44120"/>
                  <a:gd name="adj2" fmla="val 69121"/>
                </a:avLst>
              </a:prstGeom>
              <a:gradFill flip="none" rotWithShape="1">
                <a:gsLst>
                  <a:gs pos="0">
                    <a:srgbClr val="5E9EFF"/>
                  </a:gs>
                  <a:gs pos="39999">
                    <a:srgbClr val="85C2FF"/>
                  </a:gs>
                  <a:gs pos="70000">
                    <a:srgbClr val="C4D6EB"/>
                  </a:gs>
                  <a:gs pos="100000">
                    <a:srgbClr val="FFEBFA"/>
                  </a:gs>
                </a:gsLst>
                <a:lin ang="10800000" scaled="1"/>
                <a:tileRect/>
              </a:gradFill>
              <a:ln w="6350">
                <a:solidFill>
                  <a:schemeClr val="tx2">
                    <a:lumMod val="75000"/>
                    <a:lumOff val="25000"/>
                  </a:schemeClr>
                </a:solidFill>
                <a:miter lim="800000"/>
                <a:headEnd/>
                <a:tailEnd/>
              </a:ln>
              <a:effectLst/>
            </p:spPr>
            <p:txBody>
              <a:bodyPr tIns="27432" bIns="27432" anchor="ctr">
                <a:spAutoFit/>
              </a:bodyPr>
              <a:lstStyle/>
              <a:p>
                <a:pPr>
                  <a:defRPr/>
                </a:pPr>
                <a:endParaRPr lang="en-US"/>
              </a:p>
            </p:txBody>
          </p:sp>
          <p:sp>
            <p:nvSpPr>
              <p:cNvPr id="206" name="Text Box 87"/>
              <p:cNvSpPr txBox="1">
                <a:spLocks noChangeArrowheads="1"/>
              </p:cNvSpPr>
              <p:nvPr/>
            </p:nvSpPr>
            <p:spPr bwMode="blackWhite">
              <a:xfrm>
                <a:off x="11836400" y="3955730"/>
                <a:ext cx="1112129" cy="829007"/>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3700" dirty="0">
                    <a:solidFill>
                      <a:srgbClr val="FF3300"/>
                    </a:solidFill>
                    <a:latin typeface="Arial Black" pitchFamily="34" charset="0"/>
                  </a:rPr>
                  <a:t>2</a:t>
                </a:r>
              </a:p>
            </p:txBody>
          </p:sp>
        </p:grpSp>
        <p:sp>
          <p:nvSpPr>
            <p:cNvPr id="212" name="Text Box 3"/>
            <p:cNvSpPr txBox="1">
              <a:spLocks noChangeArrowheads="1"/>
            </p:cNvSpPr>
            <p:nvPr/>
          </p:nvSpPr>
          <p:spPr bwMode="blackWhite">
            <a:xfrm>
              <a:off x="12369800" y="5029200"/>
              <a:ext cx="2619728" cy="584774"/>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a:spAutoFit/>
            </a:bodyPr>
            <a:lstStyle/>
            <a:p>
              <a:pPr algn="ctr">
                <a:defRPr/>
              </a:pPr>
              <a:r>
                <a:rPr lang="en-US" sz="1600" b="1" dirty="0" smtClean="0">
                  <a:solidFill>
                    <a:schemeClr val="accent2">
                      <a:lumMod val="50000"/>
                    </a:schemeClr>
                  </a:solidFill>
                </a:rPr>
                <a:t>Deploy OS</a:t>
              </a:r>
              <a:endParaRPr lang="en-US" sz="1600" b="1" dirty="0">
                <a:solidFill>
                  <a:schemeClr val="accent2">
                    <a:lumMod val="50000"/>
                  </a:schemeClr>
                </a:solidFill>
              </a:endParaRPr>
            </a:p>
          </p:txBody>
        </p:sp>
      </p:grpSp>
      <p:grpSp>
        <p:nvGrpSpPr>
          <p:cNvPr id="27" name="Group 219"/>
          <p:cNvGrpSpPr/>
          <p:nvPr/>
        </p:nvGrpSpPr>
        <p:grpSpPr>
          <a:xfrm>
            <a:off x="5120639" y="3212261"/>
            <a:ext cx="1747662" cy="1070525"/>
            <a:chOff x="11379198" y="5353766"/>
            <a:chExt cx="3883693" cy="1784209"/>
          </a:xfrm>
        </p:grpSpPr>
        <p:sp>
          <p:nvSpPr>
            <p:cNvPr id="209" name="Text Box 3"/>
            <p:cNvSpPr txBox="1">
              <a:spLocks noChangeArrowheads="1"/>
            </p:cNvSpPr>
            <p:nvPr/>
          </p:nvSpPr>
          <p:spPr bwMode="blackWhite">
            <a:xfrm>
              <a:off x="11531600" y="6553200"/>
              <a:ext cx="2667000" cy="584775"/>
            </a:xfrm>
            <a:prstGeom prst="rect">
              <a:avLst/>
            </a:prstGeom>
            <a:gradFill>
              <a:gsLst>
                <a:gs pos="0">
                  <a:srgbClr val="5E9EFF"/>
                </a:gs>
                <a:gs pos="39999">
                  <a:srgbClr val="85C2FF"/>
                </a:gs>
                <a:gs pos="70000">
                  <a:srgbClr val="C4D6EB"/>
                </a:gs>
                <a:gs pos="100000">
                  <a:srgbClr val="FFEBFA"/>
                </a:gs>
              </a:gsLst>
              <a:lin ang="5400000" scaled="0"/>
            </a:gradFill>
            <a:ln w="9525">
              <a:solidFill>
                <a:schemeClr val="accent2">
                  <a:lumMod val="75000"/>
                </a:schemeClr>
              </a:solidFill>
              <a:miter lim="800000"/>
              <a:headEnd/>
              <a:tailEnd/>
            </a:ln>
            <a:effectLst>
              <a:outerShdw dist="35921" dir="2700000" algn="ctr" rotWithShape="0">
                <a:schemeClr val="accent2">
                  <a:lumMod val="75000"/>
                </a:schemeClr>
              </a:outerShdw>
            </a:effectLst>
          </p:spPr>
          <p:txBody>
            <a:bodyPr wrap="square">
              <a:spAutoFit/>
            </a:bodyPr>
            <a:lstStyle/>
            <a:p>
              <a:pPr algn="ctr">
                <a:defRPr/>
              </a:pPr>
              <a:r>
                <a:rPr lang="en-US" sz="1600" b="1" dirty="0">
                  <a:solidFill>
                    <a:schemeClr val="accent2">
                      <a:lumMod val="50000"/>
                    </a:schemeClr>
                  </a:solidFill>
                </a:rPr>
                <a:t>Store Image</a:t>
              </a:r>
            </a:p>
          </p:txBody>
        </p:sp>
        <p:sp>
          <p:nvSpPr>
            <p:cNvPr id="218" name="Text Box 87"/>
            <p:cNvSpPr txBox="1">
              <a:spLocks noChangeArrowheads="1"/>
            </p:cNvSpPr>
            <p:nvPr/>
          </p:nvSpPr>
          <p:spPr bwMode="blackWhite">
            <a:xfrm>
              <a:off x="14150762" y="5489883"/>
              <a:ext cx="1112129" cy="1102867"/>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3700" dirty="0" smtClean="0">
                  <a:solidFill>
                    <a:srgbClr val="FF3300"/>
                  </a:solidFill>
                  <a:latin typeface="Arial Black" pitchFamily="34" charset="0"/>
                </a:rPr>
                <a:t>3</a:t>
              </a:r>
              <a:endParaRPr lang="en-US" sz="3700" dirty="0">
                <a:solidFill>
                  <a:srgbClr val="FF3300"/>
                </a:solidFill>
                <a:latin typeface="Arial Black" pitchFamily="34" charset="0"/>
              </a:endParaRPr>
            </a:p>
          </p:txBody>
        </p:sp>
        <p:sp>
          <p:nvSpPr>
            <p:cNvPr id="219" name="AutoShape 77"/>
            <p:cNvSpPr>
              <a:spLocks noChangeArrowheads="1"/>
            </p:cNvSpPr>
            <p:nvPr/>
          </p:nvSpPr>
          <p:spPr bwMode="blackWhite">
            <a:xfrm flipH="1">
              <a:off x="11379198" y="5353766"/>
              <a:ext cx="2743201" cy="1245155"/>
            </a:xfrm>
            <a:prstGeom prst="rightArrow">
              <a:avLst>
                <a:gd name="adj1" fmla="val 44120"/>
                <a:gd name="adj2" fmla="val 69121"/>
              </a:avLst>
            </a:prstGeom>
            <a:gradFill flip="none" rotWithShape="1">
              <a:gsLst>
                <a:gs pos="0">
                  <a:srgbClr val="5E9EFF"/>
                </a:gs>
                <a:gs pos="39999">
                  <a:srgbClr val="85C2FF"/>
                </a:gs>
                <a:gs pos="70000">
                  <a:srgbClr val="C4D6EB"/>
                </a:gs>
                <a:gs pos="100000">
                  <a:srgbClr val="FFEBFA"/>
                </a:gs>
              </a:gsLst>
              <a:lin ang="10800000" scaled="1"/>
              <a:tileRect/>
            </a:gradFill>
            <a:ln w="6350">
              <a:solidFill>
                <a:schemeClr val="tx2">
                  <a:lumMod val="75000"/>
                  <a:lumOff val="25000"/>
                </a:schemeClr>
              </a:solidFill>
              <a:miter lim="800000"/>
              <a:headEnd/>
              <a:tailEnd/>
            </a:ln>
            <a:effectLst/>
          </p:spPr>
          <p:txBody>
            <a:bodyPr tIns="27432" bIns="27432" anchor="ctr">
              <a:spAutoFit/>
            </a:bodyPr>
            <a:lstStyle/>
            <a:p>
              <a:pPr>
                <a:defRPr/>
              </a:pPr>
              <a:endParaRPr lang="en-US"/>
            </a:p>
          </p:txBody>
        </p:sp>
      </p:grpSp>
      <p:sp>
        <p:nvSpPr>
          <p:cNvPr id="221" name="TextBox 220"/>
          <p:cNvSpPr txBox="1"/>
          <p:nvPr/>
        </p:nvSpPr>
        <p:spPr>
          <a:xfrm>
            <a:off x="6932311" y="2651762"/>
            <a:ext cx="843328" cy="249299"/>
          </a:xfrm>
          <a:prstGeom prst="rect">
            <a:avLst/>
          </a:prstGeom>
        </p:spPr>
        <p:txBody>
          <a:bodyPr vert="horz" wrap="square" lIns="0" tIns="0" rIns="0" bIns="0" rtlCol="0">
            <a:spAutoFit/>
          </a:bodyPr>
          <a:lstStyle/>
          <a:p>
            <a:pPr marL="386769" indent="-386769" defTabSz="768173">
              <a:lnSpc>
                <a:spcPct val="90000"/>
              </a:lnSpc>
              <a:spcBef>
                <a:spcPct val="20000"/>
              </a:spcBef>
              <a:buSzPct val="100000"/>
            </a:pPr>
            <a:r>
              <a:rPr lang="en-US" b="1" dirty="0" smtClean="0">
                <a:latin typeface="+mj-lt"/>
              </a:rPr>
              <a:t>SYSPREP</a:t>
            </a:r>
          </a:p>
        </p:txBody>
      </p:sp>
      <p:sp>
        <p:nvSpPr>
          <p:cNvPr id="28" name="Title 27"/>
          <p:cNvSpPr>
            <a:spLocks noGrp="1"/>
          </p:cNvSpPr>
          <p:nvPr>
            <p:ph type="title"/>
          </p:nvPr>
        </p:nvSpPr>
        <p:spPr/>
        <p:txBody>
          <a:bodyPr/>
          <a:lstStyle/>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37"/>
                                        </p:tgtEl>
                                        <p:attrNameLst>
                                          <p:attrName>style.visibility</p:attrName>
                                        </p:attrNameLst>
                                      </p:cBhvr>
                                      <p:to>
                                        <p:strVal val="hidden"/>
                                      </p:to>
                                    </p:set>
                                  </p:childTnLst>
                                </p:cTn>
                              </p:par>
                            </p:childTnLst>
                          </p:cTn>
                        </p:par>
                        <p:par>
                          <p:cTn id="13" fill="hold">
                            <p:stCondLst>
                              <p:cond delay="0"/>
                            </p:stCondLst>
                            <p:childTnLst>
                              <p:par>
                                <p:cTn id="14" presetID="10" presetClass="entr" presetSubtype="0" fill="hold" grpId="0" nodeType="afterEffect">
                                  <p:stCondLst>
                                    <p:cond delay="0"/>
                                  </p:stCondLst>
                                  <p:childTnLst>
                                    <p:set>
                                      <p:cBhvr>
                                        <p:cTn id="15" dur="1" fill="hold">
                                          <p:stCondLst>
                                            <p:cond delay="0"/>
                                          </p:stCondLst>
                                        </p:cTn>
                                        <p:tgtEl>
                                          <p:spTgt spid="208"/>
                                        </p:tgtEl>
                                        <p:attrNameLst>
                                          <p:attrName>style.visibility</p:attrName>
                                        </p:attrNameLst>
                                      </p:cBhvr>
                                      <p:to>
                                        <p:strVal val="visible"/>
                                      </p:to>
                                    </p:set>
                                    <p:animEffect transition="in" filter="fade">
                                      <p:cBhvr>
                                        <p:cTn id="16" dur="1000"/>
                                        <p:tgtEl>
                                          <p:spTgt spid="20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childTnLst>
                          </p:cTn>
                        </p:par>
                        <p:par>
                          <p:cTn id="27" fill="hold">
                            <p:stCondLst>
                              <p:cond delay="500"/>
                            </p:stCondLst>
                            <p:childTnLst>
                              <p:par>
                                <p:cTn id="28" presetID="9" presetClass="entr" presetSubtype="0" fill="hold" grpId="0" nodeType="afterEffect">
                                  <p:stCondLst>
                                    <p:cond delay="0"/>
                                  </p:stCondLst>
                                  <p:childTnLst>
                                    <p:set>
                                      <p:cBhvr>
                                        <p:cTn id="29" dur="1" fill="hold">
                                          <p:stCondLst>
                                            <p:cond delay="0"/>
                                          </p:stCondLst>
                                        </p:cTn>
                                        <p:tgtEl>
                                          <p:spTgt spid="221"/>
                                        </p:tgtEl>
                                        <p:attrNameLst>
                                          <p:attrName>style.visibility</p:attrName>
                                        </p:attrNameLst>
                                      </p:cBhvr>
                                      <p:to>
                                        <p:strVal val="visible"/>
                                      </p:to>
                                    </p:set>
                                    <p:animEffect transition="in" filter="dissolve">
                                      <p:cBhvr>
                                        <p:cTn id="30" dur="2000"/>
                                        <p:tgtEl>
                                          <p:spTgt spid="22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right)">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37" grpId="1" animBg="1"/>
      <p:bldP spid="208" grpId="0" animBg="1"/>
      <p:bldP spid="2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86968"/>
          </a:xfrm>
        </p:spPr>
        <p:txBody>
          <a:bodyPr lIns="76820" tIns="38410" rIns="76820" bIns="38410"/>
          <a:lstStyle/>
          <a:p>
            <a:r>
              <a:rPr lang="en-US" dirty="0" smtClean="0"/>
              <a:t>Add Components</a:t>
            </a:r>
            <a:endParaRPr lang="en-US" dirty="0"/>
          </a:p>
        </p:txBody>
      </p:sp>
      <p:sp>
        <p:nvSpPr>
          <p:cNvPr id="3" name="Content Placeholder 2"/>
          <p:cNvSpPr>
            <a:spLocks noGrp="1"/>
          </p:cNvSpPr>
          <p:nvPr>
            <p:ph idx="1"/>
          </p:nvPr>
        </p:nvSpPr>
        <p:spPr>
          <a:xfrm>
            <a:off x="389436" y="1447799"/>
            <a:ext cx="8363938" cy="3421913"/>
          </a:xfrm>
        </p:spPr>
        <p:txBody>
          <a:bodyPr lIns="76820" tIns="38410" rIns="76820" bIns="38410">
            <a:normAutofit fontScale="92500" lnSpcReduction="10000"/>
          </a:bodyPr>
          <a:lstStyle/>
          <a:p>
            <a:r>
              <a:rPr lang="en-US" dirty="0" smtClean="0"/>
              <a:t>Applications</a:t>
            </a:r>
          </a:p>
          <a:p>
            <a:pPr lvl="1"/>
            <a:r>
              <a:rPr lang="en-US" dirty="0" smtClean="0"/>
              <a:t>Hardware utilities</a:t>
            </a:r>
          </a:p>
          <a:p>
            <a:pPr lvl="1"/>
            <a:r>
              <a:rPr lang="en-US" dirty="0" smtClean="0"/>
              <a:t>Adobe Reader</a:t>
            </a:r>
          </a:p>
          <a:p>
            <a:r>
              <a:rPr lang="en-US" dirty="0" smtClean="0"/>
              <a:t>Drivers</a:t>
            </a:r>
          </a:p>
          <a:p>
            <a:pPr lvl="1"/>
            <a:r>
              <a:rPr lang="en-US" dirty="0" smtClean="0"/>
              <a:t>3</a:t>
            </a:r>
            <a:r>
              <a:rPr lang="en-US" baseline="30000" dirty="0" smtClean="0"/>
              <a:t>rd</a:t>
            </a:r>
            <a:r>
              <a:rPr lang="en-US" dirty="0" smtClean="0"/>
              <a:t> party</a:t>
            </a:r>
          </a:p>
          <a:p>
            <a:r>
              <a:rPr lang="en-US" dirty="0" smtClean="0"/>
              <a:t>Packages</a:t>
            </a:r>
          </a:p>
          <a:p>
            <a:pPr lvl="1"/>
            <a:r>
              <a:rPr lang="en-US" dirty="0" smtClean="0"/>
              <a:t>OS patches</a:t>
            </a:r>
          </a:p>
          <a:p>
            <a:pPr lvl="1"/>
            <a:r>
              <a:rPr lang="en-US" dirty="0" smtClean="0"/>
              <a:t>Language packs</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 Time You Will Have Multiple Images To Deploy:</a:t>
            </a:r>
            <a:endParaRPr lang="en-US" dirty="0"/>
          </a:p>
        </p:txBody>
      </p:sp>
      <p:sp>
        <p:nvSpPr>
          <p:cNvPr id="3" name="Content Placeholder 2"/>
          <p:cNvSpPr>
            <a:spLocks noGrp="1"/>
          </p:cNvSpPr>
          <p:nvPr>
            <p:ph idx="1"/>
          </p:nvPr>
        </p:nvSpPr>
        <p:spPr>
          <a:xfrm>
            <a:off x="389436" y="1447799"/>
            <a:ext cx="8363938" cy="4176824"/>
          </a:xfrm>
        </p:spPr>
        <p:txBody>
          <a:bodyPr>
            <a:normAutofit lnSpcReduction="10000"/>
          </a:bodyPr>
          <a:lstStyle/>
          <a:p>
            <a:r>
              <a:rPr lang="en-US" dirty="0" smtClean="0"/>
              <a:t>Multiple OSs</a:t>
            </a:r>
          </a:p>
          <a:p>
            <a:pPr lvl="1"/>
            <a:r>
              <a:rPr lang="en-US" dirty="0" smtClean="0"/>
              <a:t>Windows Server 2008 R2</a:t>
            </a:r>
          </a:p>
          <a:p>
            <a:pPr lvl="1"/>
            <a:r>
              <a:rPr lang="en-US" dirty="0" smtClean="0"/>
              <a:t>Windows 7 SP1 base DVD</a:t>
            </a:r>
          </a:p>
          <a:p>
            <a:pPr lvl="1"/>
            <a:r>
              <a:rPr lang="en-US" dirty="0" smtClean="0"/>
              <a:t>Windows 7 custom Hybrid .</a:t>
            </a:r>
            <a:r>
              <a:rPr lang="en-US" dirty="0" err="1" smtClean="0"/>
              <a:t>wim</a:t>
            </a:r>
            <a:r>
              <a:rPr lang="en-US" dirty="0" smtClean="0"/>
              <a:t> image</a:t>
            </a:r>
          </a:p>
          <a:p>
            <a:r>
              <a:rPr lang="en-US" dirty="0" smtClean="0"/>
              <a:t>Drivers for different models of machines</a:t>
            </a:r>
          </a:p>
          <a:p>
            <a:r>
              <a:rPr lang="en-US" dirty="0" smtClean="0"/>
              <a:t>Applications for different groups of users</a:t>
            </a:r>
          </a:p>
          <a:p>
            <a:r>
              <a:rPr lang="en-US" dirty="0" smtClean="0"/>
              <a:t>So you will need a way to group components together for a specific deployment</a:t>
            </a:r>
          </a:p>
          <a:p>
            <a:r>
              <a:rPr lang="en-US" dirty="0" smtClean="0"/>
              <a:t>This is called a Task Sequence</a:t>
            </a:r>
          </a:p>
          <a:p>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1512</Words>
  <Application>Microsoft Office PowerPoint</Application>
  <PresentationFormat>On-screen Show (4:3)</PresentationFormat>
  <Paragraphs>268</Paragraphs>
  <Slides>40</Slides>
  <Notes>4</Notes>
  <HiddenSlides>0</HiddenSlides>
  <MMClips>0</MMClips>
  <ScaleCrop>false</ScaleCrop>
  <HeadingPairs>
    <vt:vector size="4" baseType="variant">
      <vt:variant>
        <vt:lpstr>Theme</vt:lpstr>
      </vt:variant>
      <vt:variant>
        <vt:i4>4</vt:i4>
      </vt:variant>
      <vt:variant>
        <vt:lpstr>Slide Titles</vt:lpstr>
      </vt:variant>
      <vt:variant>
        <vt:i4>40</vt:i4>
      </vt:variant>
    </vt:vector>
  </HeadingPairs>
  <TitlesOfParts>
    <vt:vector size="44" baseType="lpstr">
      <vt:lpstr>Office Theme</vt:lpstr>
      <vt:lpstr>1_Office Theme</vt:lpstr>
      <vt:lpstr>2_Office Theme</vt:lpstr>
      <vt:lpstr>4_Office Theme</vt:lpstr>
      <vt:lpstr>PowerPoint Presentation</vt:lpstr>
      <vt:lpstr>Using Microsoft Deployment Toolkit in the Real World (Notes from the field) </vt:lpstr>
      <vt:lpstr>Rhonda Layfield</vt:lpstr>
      <vt:lpstr>Overview</vt:lpstr>
      <vt:lpstr>Setting Up MDT 2012: as easy as 1-2-3</vt:lpstr>
      <vt:lpstr>Create a Deployment Share Open Deployment Share</vt:lpstr>
      <vt:lpstr>PowerPoint Presentation</vt:lpstr>
      <vt:lpstr>Add Components</vt:lpstr>
      <vt:lpstr>Over Time You Will Have Multiple Images To Deploy:</vt:lpstr>
      <vt:lpstr>Then You Need To Update The Deployment Share</vt:lpstr>
      <vt:lpstr>Look at a Real Deployment Share</vt:lpstr>
      <vt:lpstr>Automate the Master Build</vt:lpstr>
      <vt:lpstr>Automate The Client Deployment</vt:lpstr>
      <vt:lpstr>Then, Get MDT Ready To Deploy The Custom .wim Image</vt:lpstr>
      <vt:lpstr>Update Master and Deployment Image</vt:lpstr>
      <vt:lpstr>Notes From The Field</vt:lpstr>
      <vt:lpstr>Selection Profiles</vt:lpstr>
      <vt:lpstr>MDT Components</vt:lpstr>
      <vt:lpstr>MDT’s Selection Profiles</vt:lpstr>
      <vt:lpstr>Linked Deployment Shares (LDS)</vt:lpstr>
      <vt:lpstr>Branch Offices  </vt:lpstr>
      <vt:lpstr>Linked Deployment Shares (LDS)</vt:lpstr>
      <vt:lpstr>On The Target Computer</vt:lpstr>
      <vt:lpstr>Create A LDS</vt:lpstr>
      <vt:lpstr>Create A LDS - Continued</vt:lpstr>
      <vt:lpstr>Create a LDS</vt:lpstr>
      <vt:lpstr>When You Make Changes</vt:lpstr>
      <vt:lpstr>Notes From The Field</vt:lpstr>
      <vt:lpstr>Replicate LDS</vt:lpstr>
      <vt:lpstr>Deploy OSs From a UFD</vt:lpstr>
      <vt:lpstr>Branch Offices</vt:lpstr>
      <vt:lpstr>Media Deployment </vt:lpstr>
      <vt:lpstr>Create Media</vt:lpstr>
      <vt:lpstr>Create Media</vt:lpstr>
      <vt:lpstr>Prepare Media</vt:lpstr>
      <vt:lpstr>Preparing Media Completed</vt:lpstr>
      <vt:lpstr>What We Covered…</vt:lpstr>
      <vt:lpstr>Get In Touch With Me…</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2011-09-02T02:13:23Z</dcterms:created>
  <dcterms:modified xsi:type="dcterms:W3CDTF">2011-09-02T02:14:02Z</dcterms:modified>
</cp:coreProperties>
</file>