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3" r:id="rId2"/>
    <p:sldMasterId id="2147483680" r:id="rId3"/>
  </p:sldMasterIdLst>
  <p:notesMasterIdLst>
    <p:notesMasterId r:id="rId26"/>
  </p:notesMasterIdLst>
  <p:sldIdLst>
    <p:sldId id="279" r:id="rId4"/>
    <p:sldId id="280" r:id="rId5"/>
    <p:sldId id="260" r:id="rId6"/>
    <p:sldId id="285" r:id="rId7"/>
    <p:sldId id="261" r:id="rId8"/>
    <p:sldId id="287" r:id="rId9"/>
    <p:sldId id="292" r:id="rId10"/>
    <p:sldId id="288" r:id="rId11"/>
    <p:sldId id="289" r:id="rId12"/>
    <p:sldId id="290" r:id="rId13"/>
    <p:sldId id="293" r:id="rId14"/>
    <p:sldId id="295" r:id="rId15"/>
    <p:sldId id="296" r:id="rId16"/>
    <p:sldId id="294" r:id="rId17"/>
    <p:sldId id="297" r:id="rId18"/>
    <p:sldId id="298" r:id="rId19"/>
    <p:sldId id="299" r:id="rId20"/>
    <p:sldId id="300" r:id="rId21"/>
    <p:sldId id="301" r:id="rId22"/>
    <p:sldId id="302" r:id="rId23"/>
    <p:sldId id="303" r:id="rId24"/>
    <p:sldId id="304"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176F"/>
    <a:srgbClr val="482965"/>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92411" autoAdjust="0"/>
  </p:normalViewPr>
  <p:slideViewPr>
    <p:cSldViewPr>
      <p:cViewPr>
        <p:scale>
          <a:sx n="70" d="100"/>
          <a:sy n="70" d="100"/>
        </p:scale>
        <p:origin x="-90" y="-2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42F447-5846-447D-9ACC-338DD71A67B3}" type="doc">
      <dgm:prSet loTypeId="urn:microsoft.com/office/officeart/2005/8/layout/process5" loCatId="process" qsTypeId="urn:microsoft.com/office/officeart/2005/8/quickstyle/simple2" qsCatId="simple" csTypeId="urn:microsoft.com/office/officeart/2005/8/colors/colorful2" csCatId="colorful" phldr="1"/>
      <dgm:spPr/>
      <dgm:t>
        <a:bodyPr/>
        <a:lstStyle/>
        <a:p>
          <a:endParaRPr lang="en-AU"/>
        </a:p>
      </dgm:t>
    </dgm:pt>
    <dgm:pt modelId="{810B735D-C219-46D3-A2F5-12415F7D97DC}">
      <dgm:prSet phldrT="[Text]"/>
      <dgm:spPr/>
      <dgm:t>
        <a:bodyPr/>
        <a:lstStyle/>
        <a:p>
          <a:r>
            <a:rPr lang="en-AU" dirty="0" smtClean="0"/>
            <a:t>Start</a:t>
          </a:r>
          <a:endParaRPr lang="en-AU" dirty="0"/>
        </a:p>
      </dgm:t>
    </dgm:pt>
    <dgm:pt modelId="{E1B3FC4D-129E-40B5-A69E-C39E2B119DA6}" type="parTrans" cxnId="{09798FAF-80EA-4802-B97F-F8689D30E52A}">
      <dgm:prSet/>
      <dgm:spPr/>
      <dgm:t>
        <a:bodyPr/>
        <a:lstStyle/>
        <a:p>
          <a:endParaRPr lang="en-AU"/>
        </a:p>
      </dgm:t>
    </dgm:pt>
    <dgm:pt modelId="{1D0B684F-B865-474C-AEDE-3909D5E3F80A}" type="sibTrans" cxnId="{09798FAF-80EA-4802-B97F-F8689D30E52A}">
      <dgm:prSet/>
      <dgm:spPr/>
      <dgm:t>
        <a:bodyPr/>
        <a:lstStyle/>
        <a:p>
          <a:endParaRPr lang="en-AU"/>
        </a:p>
      </dgm:t>
    </dgm:pt>
    <dgm:pt modelId="{044FB970-561E-492C-A6CC-105F79CBAE53}">
      <dgm:prSet phldrT="[Text]"/>
      <dgm:spPr/>
      <dgm:t>
        <a:bodyPr/>
        <a:lstStyle/>
        <a:p>
          <a:r>
            <a:rPr lang="en-AU" dirty="0" smtClean="0"/>
            <a:t>1</a:t>
          </a:r>
          <a:endParaRPr lang="en-AU" dirty="0"/>
        </a:p>
      </dgm:t>
    </dgm:pt>
    <dgm:pt modelId="{2C4DFFC8-EAA3-434C-972D-94CE4CC27CC5}" type="parTrans" cxnId="{2E48FD34-A174-4055-9E83-8FCF7DE433E3}">
      <dgm:prSet/>
      <dgm:spPr/>
      <dgm:t>
        <a:bodyPr/>
        <a:lstStyle/>
        <a:p>
          <a:endParaRPr lang="en-AU"/>
        </a:p>
      </dgm:t>
    </dgm:pt>
    <dgm:pt modelId="{A94B6313-1AF5-4AE5-B53B-BA7AF196DF28}" type="sibTrans" cxnId="{2E48FD34-A174-4055-9E83-8FCF7DE433E3}">
      <dgm:prSet/>
      <dgm:spPr/>
      <dgm:t>
        <a:bodyPr/>
        <a:lstStyle/>
        <a:p>
          <a:endParaRPr lang="en-AU"/>
        </a:p>
      </dgm:t>
    </dgm:pt>
    <dgm:pt modelId="{7C935193-C5FF-4534-906B-5AC7100C966B}">
      <dgm:prSet phldrT="[Text]"/>
      <dgm:spPr/>
      <dgm:t>
        <a:bodyPr/>
        <a:lstStyle/>
        <a:p>
          <a:r>
            <a:rPr lang="en-AU" dirty="0" smtClean="0"/>
            <a:t>2</a:t>
          </a:r>
          <a:endParaRPr lang="en-AU" dirty="0"/>
        </a:p>
      </dgm:t>
    </dgm:pt>
    <dgm:pt modelId="{6E718266-D4C5-4610-B5AA-C4EC9E47D414}" type="parTrans" cxnId="{0B3EB9B2-8A63-4983-B485-02DE62AFBD83}">
      <dgm:prSet/>
      <dgm:spPr/>
      <dgm:t>
        <a:bodyPr/>
        <a:lstStyle/>
        <a:p>
          <a:endParaRPr lang="en-AU"/>
        </a:p>
      </dgm:t>
    </dgm:pt>
    <dgm:pt modelId="{FB76C29C-746D-47DE-AD66-0F59599F52D8}" type="sibTrans" cxnId="{0B3EB9B2-8A63-4983-B485-02DE62AFBD83}">
      <dgm:prSet/>
      <dgm:spPr/>
      <dgm:t>
        <a:bodyPr/>
        <a:lstStyle/>
        <a:p>
          <a:endParaRPr lang="en-AU"/>
        </a:p>
      </dgm:t>
    </dgm:pt>
    <dgm:pt modelId="{13450872-60DD-4F1C-B309-AA9DFD6DE68D}">
      <dgm:prSet phldrT="[Text]"/>
      <dgm:spPr/>
      <dgm:t>
        <a:bodyPr/>
        <a:lstStyle/>
        <a:p>
          <a:r>
            <a:rPr lang="en-AU" dirty="0" smtClean="0"/>
            <a:t>3</a:t>
          </a:r>
          <a:endParaRPr lang="en-AU" dirty="0"/>
        </a:p>
      </dgm:t>
    </dgm:pt>
    <dgm:pt modelId="{4EF2DDC4-C3E3-4CBC-825B-9CF32E41F8CA}" type="parTrans" cxnId="{F355D89A-0AA6-4730-9484-C5FB77204114}">
      <dgm:prSet/>
      <dgm:spPr/>
      <dgm:t>
        <a:bodyPr/>
        <a:lstStyle/>
        <a:p>
          <a:endParaRPr lang="en-AU"/>
        </a:p>
      </dgm:t>
    </dgm:pt>
    <dgm:pt modelId="{32792506-B71B-4FD7-92E4-4DCCD1F5952A}" type="sibTrans" cxnId="{F355D89A-0AA6-4730-9484-C5FB77204114}">
      <dgm:prSet/>
      <dgm:spPr/>
      <dgm:t>
        <a:bodyPr/>
        <a:lstStyle/>
        <a:p>
          <a:endParaRPr lang="en-AU"/>
        </a:p>
      </dgm:t>
    </dgm:pt>
    <dgm:pt modelId="{082724CC-2D0B-41EA-8687-B5C8C4523C4E}">
      <dgm:prSet phldrT="[Text]"/>
      <dgm:spPr/>
      <dgm:t>
        <a:bodyPr/>
        <a:lstStyle/>
        <a:p>
          <a:r>
            <a:rPr lang="en-AU" dirty="0" smtClean="0"/>
            <a:t>4</a:t>
          </a:r>
          <a:endParaRPr lang="en-AU" dirty="0"/>
        </a:p>
      </dgm:t>
    </dgm:pt>
    <dgm:pt modelId="{6A0F9D08-CC79-4286-88A4-AF05B46C5656}" type="parTrans" cxnId="{CED9E245-17B8-425A-9CED-75CA868CD828}">
      <dgm:prSet/>
      <dgm:spPr/>
      <dgm:t>
        <a:bodyPr/>
        <a:lstStyle/>
        <a:p>
          <a:endParaRPr lang="en-AU"/>
        </a:p>
      </dgm:t>
    </dgm:pt>
    <dgm:pt modelId="{89B3C2E2-B386-4961-813E-DEBE6977A3B3}" type="sibTrans" cxnId="{CED9E245-17B8-425A-9CED-75CA868CD828}">
      <dgm:prSet/>
      <dgm:spPr/>
      <dgm:t>
        <a:bodyPr/>
        <a:lstStyle/>
        <a:p>
          <a:endParaRPr lang="en-AU"/>
        </a:p>
      </dgm:t>
    </dgm:pt>
    <dgm:pt modelId="{6E7A1CC0-1777-459B-84E9-BA36002F440A}">
      <dgm:prSet/>
      <dgm:spPr/>
      <dgm:t>
        <a:bodyPr/>
        <a:lstStyle/>
        <a:p>
          <a:r>
            <a:rPr lang="en-AU" dirty="0" smtClean="0"/>
            <a:t>End</a:t>
          </a:r>
          <a:endParaRPr lang="en-AU" dirty="0"/>
        </a:p>
      </dgm:t>
    </dgm:pt>
    <dgm:pt modelId="{A350963E-9DA9-4A49-B0D2-9F28A68A2F7E}" type="parTrans" cxnId="{B04FEA7C-CE40-4A90-B2E0-15D19AFEA917}">
      <dgm:prSet/>
      <dgm:spPr/>
      <dgm:t>
        <a:bodyPr/>
        <a:lstStyle/>
        <a:p>
          <a:endParaRPr lang="en-AU"/>
        </a:p>
      </dgm:t>
    </dgm:pt>
    <dgm:pt modelId="{5F791986-9A39-4D84-8E87-CDAE8C228E59}" type="sibTrans" cxnId="{B04FEA7C-CE40-4A90-B2E0-15D19AFEA917}">
      <dgm:prSet/>
      <dgm:spPr/>
      <dgm:t>
        <a:bodyPr/>
        <a:lstStyle/>
        <a:p>
          <a:endParaRPr lang="en-AU"/>
        </a:p>
      </dgm:t>
    </dgm:pt>
    <dgm:pt modelId="{98D56C56-CABF-4A51-8349-35F043EB444F}" type="pres">
      <dgm:prSet presAssocID="{3442F447-5846-447D-9ACC-338DD71A67B3}" presName="diagram" presStyleCnt="0">
        <dgm:presLayoutVars>
          <dgm:dir/>
          <dgm:resizeHandles val="exact"/>
        </dgm:presLayoutVars>
      </dgm:prSet>
      <dgm:spPr/>
      <dgm:t>
        <a:bodyPr/>
        <a:lstStyle/>
        <a:p>
          <a:endParaRPr lang="en-AU"/>
        </a:p>
      </dgm:t>
    </dgm:pt>
    <dgm:pt modelId="{ED141DC8-1360-4609-8E0E-4CA39B1B38D2}" type="pres">
      <dgm:prSet presAssocID="{810B735D-C219-46D3-A2F5-12415F7D97DC}" presName="node" presStyleLbl="node1" presStyleIdx="0" presStyleCnt="6">
        <dgm:presLayoutVars>
          <dgm:bulletEnabled val="1"/>
        </dgm:presLayoutVars>
      </dgm:prSet>
      <dgm:spPr/>
      <dgm:t>
        <a:bodyPr/>
        <a:lstStyle/>
        <a:p>
          <a:endParaRPr lang="en-AU"/>
        </a:p>
      </dgm:t>
    </dgm:pt>
    <dgm:pt modelId="{DBAEB7F5-9108-41EC-949D-6AF5D069EEAD}" type="pres">
      <dgm:prSet presAssocID="{1D0B684F-B865-474C-AEDE-3909D5E3F80A}" presName="sibTrans" presStyleLbl="sibTrans2D1" presStyleIdx="0" presStyleCnt="5"/>
      <dgm:spPr/>
      <dgm:t>
        <a:bodyPr/>
        <a:lstStyle/>
        <a:p>
          <a:endParaRPr lang="en-AU"/>
        </a:p>
      </dgm:t>
    </dgm:pt>
    <dgm:pt modelId="{7771DABE-7B25-4342-A40F-090107B867D6}" type="pres">
      <dgm:prSet presAssocID="{1D0B684F-B865-474C-AEDE-3909D5E3F80A}" presName="connectorText" presStyleLbl="sibTrans2D1" presStyleIdx="0" presStyleCnt="5"/>
      <dgm:spPr/>
      <dgm:t>
        <a:bodyPr/>
        <a:lstStyle/>
        <a:p>
          <a:endParaRPr lang="en-AU"/>
        </a:p>
      </dgm:t>
    </dgm:pt>
    <dgm:pt modelId="{31D182DB-DDEE-4260-8119-73D4B0A292AB}" type="pres">
      <dgm:prSet presAssocID="{044FB970-561E-492C-A6CC-105F79CBAE53}" presName="node" presStyleLbl="node1" presStyleIdx="1" presStyleCnt="6">
        <dgm:presLayoutVars>
          <dgm:bulletEnabled val="1"/>
        </dgm:presLayoutVars>
      </dgm:prSet>
      <dgm:spPr/>
      <dgm:t>
        <a:bodyPr/>
        <a:lstStyle/>
        <a:p>
          <a:endParaRPr lang="en-AU"/>
        </a:p>
      </dgm:t>
    </dgm:pt>
    <dgm:pt modelId="{3502B87D-7994-4BDA-8C42-E260B1927896}" type="pres">
      <dgm:prSet presAssocID="{A94B6313-1AF5-4AE5-B53B-BA7AF196DF28}" presName="sibTrans" presStyleLbl="sibTrans2D1" presStyleIdx="1" presStyleCnt="5"/>
      <dgm:spPr/>
      <dgm:t>
        <a:bodyPr/>
        <a:lstStyle/>
        <a:p>
          <a:endParaRPr lang="en-AU"/>
        </a:p>
      </dgm:t>
    </dgm:pt>
    <dgm:pt modelId="{58FD1418-5C42-4676-8370-619EADE3D1A6}" type="pres">
      <dgm:prSet presAssocID="{A94B6313-1AF5-4AE5-B53B-BA7AF196DF28}" presName="connectorText" presStyleLbl="sibTrans2D1" presStyleIdx="1" presStyleCnt="5"/>
      <dgm:spPr/>
      <dgm:t>
        <a:bodyPr/>
        <a:lstStyle/>
        <a:p>
          <a:endParaRPr lang="en-AU"/>
        </a:p>
      </dgm:t>
    </dgm:pt>
    <dgm:pt modelId="{A41B49AE-E29D-44A5-832D-9333C336F72D}" type="pres">
      <dgm:prSet presAssocID="{7C935193-C5FF-4534-906B-5AC7100C966B}" presName="node" presStyleLbl="node1" presStyleIdx="2" presStyleCnt="6">
        <dgm:presLayoutVars>
          <dgm:bulletEnabled val="1"/>
        </dgm:presLayoutVars>
      </dgm:prSet>
      <dgm:spPr/>
      <dgm:t>
        <a:bodyPr/>
        <a:lstStyle/>
        <a:p>
          <a:endParaRPr lang="en-AU"/>
        </a:p>
      </dgm:t>
    </dgm:pt>
    <dgm:pt modelId="{854FAC3B-4117-46ED-944C-10C03CC28208}" type="pres">
      <dgm:prSet presAssocID="{FB76C29C-746D-47DE-AD66-0F59599F52D8}" presName="sibTrans" presStyleLbl="sibTrans2D1" presStyleIdx="2" presStyleCnt="5"/>
      <dgm:spPr/>
      <dgm:t>
        <a:bodyPr/>
        <a:lstStyle/>
        <a:p>
          <a:endParaRPr lang="en-AU"/>
        </a:p>
      </dgm:t>
    </dgm:pt>
    <dgm:pt modelId="{5611053F-2E75-40BA-A11B-34B903C31F57}" type="pres">
      <dgm:prSet presAssocID="{FB76C29C-746D-47DE-AD66-0F59599F52D8}" presName="connectorText" presStyleLbl="sibTrans2D1" presStyleIdx="2" presStyleCnt="5"/>
      <dgm:spPr/>
      <dgm:t>
        <a:bodyPr/>
        <a:lstStyle/>
        <a:p>
          <a:endParaRPr lang="en-AU"/>
        </a:p>
      </dgm:t>
    </dgm:pt>
    <dgm:pt modelId="{5F4CDB2C-C782-4B78-974F-AB3DD6C80D1C}" type="pres">
      <dgm:prSet presAssocID="{13450872-60DD-4F1C-B309-AA9DFD6DE68D}" presName="node" presStyleLbl="node1" presStyleIdx="3" presStyleCnt="6">
        <dgm:presLayoutVars>
          <dgm:bulletEnabled val="1"/>
        </dgm:presLayoutVars>
      </dgm:prSet>
      <dgm:spPr/>
      <dgm:t>
        <a:bodyPr/>
        <a:lstStyle/>
        <a:p>
          <a:endParaRPr lang="en-AU"/>
        </a:p>
      </dgm:t>
    </dgm:pt>
    <dgm:pt modelId="{89082CAA-6567-48F0-B793-6BC6A2B2EF46}" type="pres">
      <dgm:prSet presAssocID="{32792506-B71B-4FD7-92E4-4DCCD1F5952A}" presName="sibTrans" presStyleLbl="sibTrans2D1" presStyleIdx="3" presStyleCnt="5"/>
      <dgm:spPr/>
      <dgm:t>
        <a:bodyPr/>
        <a:lstStyle/>
        <a:p>
          <a:endParaRPr lang="en-AU"/>
        </a:p>
      </dgm:t>
    </dgm:pt>
    <dgm:pt modelId="{A54A0E19-EE70-4C1B-A661-E75EAAED8D62}" type="pres">
      <dgm:prSet presAssocID="{32792506-B71B-4FD7-92E4-4DCCD1F5952A}" presName="connectorText" presStyleLbl="sibTrans2D1" presStyleIdx="3" presStyleCnt="5"/>
      <dgm:spPr/>
      <dgm:t>
        <a:bodyPr/>
        <a:lstStyle/>
        <a:p>
          <a:endParaRPr lang="en-AU"/>
        </a:p>
      </dgm:t>
    </dgm:pt>
    <dgm:pt modelId="{C5799216-1DCB-4D17-AE01-C67655169A51}" type="pres">
      <dgm:prSet presAssocID="{082724CC-2D0B-41EA-8687-B5C8C4523C4E}" presName="node" presStyleLbl="node1" presStyleIdx="4" presStyleCnt="6">
        <dgm:presLayoutVars>
          <dgm:bulletEnabled val="1"/>
        </dgm:presLayoutVars>
      </dgm:prSet>
      <dgm:spPr/>
      <dgm:t>
        <a:bodyPr/>
        <a:lstStyle/>
        <a:p>
          <a:endParaRPr lang="en-AU"/>
        </a:p>
      </dgm:t>
    </dgm:pt>
    <dgm:pt modelId="{783369C6-92C1-4203-8FEE-0A33A37A18AD}" type="pres">
      <dgm:prSet presAssocID="{89B3C2E2-B386-4961-813E-DEBE6977A3B3}" presName="sibTrans" presStyleLbl="sibTrans2D1" presStyleIdx="4" presStyleCnt="5"/>
      <dgm:spPr/>
      <dgm:t>
        <a:bodyPr/>
        <a:lstStyle/>
        <a:p>
          <a:endParaRPr lang="en-AU"/>
        </a:p>
      </dgm:t>
    </dgm:pt>
    <dgm:pt modelId="{9E04252F-C758-4F4A-AAD7-40F5B9F39BA3}" type="pres">
      <dgm:prSet presAssocID="{89B3C2E2-B386-4961-813E-DEBE6977A3B3}" presName="connectorText" presStyleLbl="sibTrans2D1" presStyleIdx="4" presStyleCnt="5"/>
      <dgm:spPr/>
      <dgm:t>
        <a:bodyPr/>
        <a:lstStyle/>
        <a:p>
          <a:endParaRPr lang="en-AU"/>
        </a:p>
      </dgm:t>
    </dgm:pt>
    <dgm:pt modelId="{B6162910-F736-400B-BC2B-F1CEF67FAFEC}" type="pres">
      <dgm:prSet presAssocID="{6E7A1CC0-1777-459B-84E9-BA36002F440A}" presName="node" presStyleLbl="node1" presStyleIdx="5" presStyleCnt="6">
        <dgm:presLayoutVars>
          <dgm:bulletEnabled val="1"/>
        </dgm:presLayoutVars>
      </dgm:prSet>
      <dgm:spPr/>
      <dgm:t>
        <a:bodyPr/>
        <a:lstStyle/>
        <a:p>
          <a:endParaRPr lang="en-AU"/>
        </a:p>
      </dgm:t>
    </dgm:pt>
  </dgm:ptLst>
  <dgm:cxnLst>
    <dgm:cxn modelId="{09798FAF-80EA-4802-B97F-F8689D30E52A}" srcId="{3442F447-5846-447D-9ACC-338DD71A67B3}" destId="{810B735D-C219-46D3-A2F5-12415F7D97DC}" srcOrd="0" destOrd="0" parTransId="{E1B3FC4D-129E-40B5-A69E-C39E2B119DA6}" sibTransId="{1D0B684F-B865-474C-AEDE-3909D5E3F80A}"/>
    <dgm:cxn modelId="{3C23F2DF-55DF-4205-AE2C-BC669067B0C1}" type="presOf" srcId="{89B3C2E2-B386-4961-813E-DEBE6977A3B3}" destId="{783369C6-92C1-4203-8FEE-0A33A37A18AD}" srcOrd="0" destOrd="0" presId="urn:microsoft.com/office/officeart/2005/8/layout/process5"/>
    <dgm:cxn modelId="{AFECDB54-B6A8-4F2F-BC80-32234342800D}" type="presOf" srcId="{810B735D-C219-46D3-A2F5-12415F7D97DC}" destId="{ED141DC8-1360-4609-8E0E-4CA39B1B38D2}" srcOrd="0" destOrd="0" presId="urn:microsoft.com/office/officeart/2005/8/layout/process5"/>
    <dgm:cxn modelId="{382CB3D0-0DB7-4605-8C5D-D3274051F54E}" type="presOf" srcId="{FB76C29C-746D-47DE-AD66-0F59599F52D8}" destId="{854FAC3B-4117-46ED-944C-10C03CC28208}" srcOrd="0" destOrd="0" presId="urn:microsoft.com/office/officeart/2005/8/layout/process5"/>
    <dgm:cxn modelId="{D5F5BF54-D685-4110-9B44-DCA5EC7B00C6}" type="presOf" srcId="{044FB970-561E-492C-A6CC-105F79CBAE53}" destId="{31D182DB-DDEE-4260-8119-73D4B0A292AB}" srcOrd="0" destOrd="0" presId="urn:microsoft.com/office/officeart/2005/8/layout/process5"/>
    <dgm:cxn modelId="{F355D89A-0AA6-4730-9484-C5FB77204114}" srcId="{3442F447-5846-447D-9ACC-338DD71A67B3}" destId="{13450872-60DD-4F1C-B309-AA9DFD6DE68D}" srcOrd="3" destOrd="0" parTransId="{4EF2DDC4-C3E3-4CBC-825B-9CF32E41F8CA}" sibTransId="{32792506-B71B-4FD7-92E4-4DCCD1F5952A}"/>
    <dgm:cxn modelId="{53770ADA-3EDA-4E1B-9F46-954FDC965863}" type="presOf" srcId="{FB76C29C-746D-47DE-AD66-0F59599F52D8}" destId="{5611053F-2E75-40BA-A11B-34B903C31F57}" srcOrd="1" destOrd="0" presId="urn:microsoft.com/office/officeart/2005/8/layout/process5"/>
    <dgm:cxn modelId="{0B3EB9B2-8A63-4983-B485-02DE62AFBD83}" srcId="{3442F447-5846-447D-9ACC-338DD71A67B3}" destId="{7C935193-C5FF-4534-906B-5AC7100C966B}" srcOrd="2" destOrd="0" parTransId="{6E718266-D4C5-4610-B5AA-C4EC9E47D414}" sibTransId="{FB76C29C-746D-47DE-AD66-0F59599F52D8}"/>
    <dgm:cxn modelId="{A7E816A4-227A-4E53-9CC8-BC59CC582B57}" type="presOf" srcId="{7C935193-C5FF-4534-906B-5AC7100C966B}" destId="{A41B49AE-E29D-44A5-832D-9333C336F72D}" srcOrd="0" destOrd="0" presId="urn:microsoft.com/office/officeart/2005/8/layout/process5"/>
    <dgm:cxn modelId="{9AB373CB-BCAC-42FD-9B65-14EBD061F35D}" type="presOf" srcId="{89B3C2E2-B386-4961-813E-DEBE6977A3B3}" destId="{9E04252F-C758-4F4A-AAD7-40F5B9F39BA3}" srcOrd="1" destOrd="0" presId="urn:microsoft.com/office/officeart/2005/8/layout/process5"/>
    <dgm:cxn modelId="{7F1336A8-3876-42E5-8158-176F2F046EA7}" type="presOf" srcId="{1D0B684F-B865-474C-AEDE-3909D5E3F80A}" destId="{7771DABE-7B25-4342-A40F-090107B867D6}" srcOrd="1" destOrd="0" presId="urn:microsoft.com/office/officeart/2005/8/layout/process5"/>
    <dgm:cxn modelId="{2E48FD34-A174-4055-9E83-8FCF7DE433E3}" srcId="{3442F447-5846-447D-9ACC-338DD71A67B3}" destId="{044FB970-561E-492C-A6CC-105F79CBAE53}" srcOrd="1" destOrd="0" parTransId="{2C4DFFC8-EAA3-434C-972D-94CE4CC27CC5}" sibTransId="{A94B6313-1AF5-4AE5-B53B-BA7AF196DF28}"/>
    <dgm:cxn modelId="{B04FEA7C-CE40-4A90-B2E0-15D19AFEA917}" srcId="{3442F447-5846-447D-9ACC-338DD71A67B3}" destId="{6E7A1CC0-1777-459B-84E9-BA36002F440A}" srcOrd="5" destOrd="0" parTransId="{A350963E-9DA9-4A49-B0D2-9F28A68A2F7E}" sibTransId="{5F791986-9A39-4D84-8E87-CDAE8C228E59}"/>
    <dgm:cxn modelId="{D3A75669-E58D-49A6-9776-BC00ED977506}" type="presOf" srcId="{3442F447-5846-447D-9ACC-338DD71A67B3}" destId="{98D56C56-CABF-4A51-8349-35F043EB444F}" srcOrd="0" destOrd="0" presId="urn:microsoft.com/office/officeart/2005/8/layout/process5"/>
    <dgm:cxn modelId="{9DA8A4D5-968E-4559-B107-5E5508A8390C}" type="presOf" srcId="{A94B6313-1AF5-4AE5-B53B-BA7AF196DF28}" destId="{58FD1418-5C42-4676-8370-619EADE3D1A6}" srcOrd="1" destOrd="0" presId="urn:microsoft.com/office/officeart/2005/8/layout/process5"/>
    <dgm:cxn modelId="{946BEEE9-7068-473E-B1A2-51A011246B5F}" type="presOf" srcId="{082724CC-2D0B-41EA-8687-B5C8C4523C4E}" destId="{C5799216-1DCB-4D17-AE01-C67655169A51}" srcOrd="0" destOrd="0" presId="urn:microsoft.com/office/officeart/2005/8/layout/process5"/>
    <dgm:cxn modelId="{1A49EBF7-E7B1-430D-A5B7-E44F01BBAB71}" type="presOf" srcId="{13450872-60DD-4F1C-B309-AA9DFD6DE68D}" destId="{5F4CDB2C-C782-4B78-974F-AB3DD6C80D1C}" srcOrd="0" destOrd="0" presId="urn:microsoft.com/office/officeart/2005/8/layout/process5"/>
    <dgm:cxn modelId="{993F5740-E59B-46A4-AF44-83B45BCA1F6B}" type="presOf" srcId="{A94B6313-1AF5-4AE5-B53B-BA7AF196DF28}" destId="{3502B87D-7994-4BDA-8C42-E260B1927896}" srcOrd="0" destOrd="0" presId="urn:microsoft.com/office/officeart/2005/8/layout/process5"/>
    <dgm:cxn modelId="{5604DB72-D6B4-420A-A8A0-1450828B54EA}" type="presOf" srcId="{6E7A1CC0-1777-459B-84E9-BA36002F440A}" destId="{B6162910-F736-400B-BC2B-F1CEF67FAFEC}" srcOrd="0" destOrd="0" presId="urn:microsoft.com/office/officeart/2005/8/layout/process5"/>
    <dgm:cxn modelId="{2A449B42-767F-440E-B11A-E585AAC29899}" type="presOf" srcId="{1D0B684F-B865-474C-AEDE-3909D5E3F80A}" destId="{DBAEB7F5-9108-41EC-949D-6AF5D069EEAD}" srcOrd="0" destOrd="0" presId="urn:microsoft.com/office/officeart/2005/8/layout/process5"/>
    <dgm:cxn modelId="{1876BC5D-0B89-456E-A9A8-570298ADFF1E}" type="presOf" srcId="{32792506-B71B-4FD7-92E4-4DCCD1F5952A}" destId="{89082CAA-6567-48F0-B793-6BC6A2B2EF46}" srcOrd="0" destOrd="0" presId="urn:microsoft.com/office/officeart/2005/8/layout/process5"/>
    <dgm:cxn modelId="{CED9E245-17B8-425A-9CED-75CA868CD828}" srcId="{3442F447-5846-447D-9ACC-338DD71A67B3}" destId="{082724CC-2D0B-41EA-8687-B5C8C4523C4E}" srcOrd="4" destOrd="0" parTransId="{6A0F9D08-CC79-4286-88A4-AF05B46C5656}" sibTransId="{89B3C2E2-B386-4961-813E-DEBE6977A3B3}"/>
    <dgm:cxn modelId="{2E56D2B9-5AC5-4D63-AD53-4BAB6CF702ED}" type="presOf" srcId="{32792506-B71B-4FD7-92E4-4DCCD1F5952A}" destId="{A54A0E19-EE70-4C1B-A661-E75EAAED8D62}" srcOrd="1" destOrd="0" presId="urn:microsoft.com/office/officeart/2005/8/layout/process5"/>
    <dgm:cxn modelId="{A3E5CF75-2797-45CD-8E4F-C766FFB68661}" type="presParOf" srcId="{98D56C56-CABF-4A51-8349-35F043EB444F}" destId="{ED141DC8-1360-4609-8E0E-4CA39B1B38D2}" srcOrd="0" destOrd="0" presId="urn:microsoft.com/office/officeart/2005/8/layout/process5"/>
    <dgm:cxn modelId="{991A9819-E267-4430-9F8B-9C3C62DC2354}" type="presParOf" srcId="{98D56C56-CABF-4A51-8349-35F043EB444F}" destId="{DBAEB7F5-9108-41EC-949D-6AF5D069EEAD}" srcOrd="1" destOrd="0" presId="urn:microsoft.com/office/officeart/2005/8/layout/process5"/>
    <dgm:cxn modelId="{BD9E57A3-5F41-4494-9549-79D0B78574FA}" type="presParOf" srcId="{DBAEB7F5-9108-41EC-949D-6AF5D069EEAD}" destId="{7771DABE-7B25-4342-A40F-090107B867D6}" srcOrd="0" destOrd="0" presId="urn:microsoft.com/office/officeart/2005/8/layout/process5"/>
    <dgm:cxn modelId="{D2399A65-5D89-48C5-BF90-4618A349859C}" type="presParOf" srcId="{98D56C56-CABF-4A51-8349-35F043EB444F}" destId="{31D182DB-DDEE-4260-8119-73D4B0A292AB}" srcOrd="2" destOrd="0" presId="urn:microsoft.com/office/officeart/2005/8/layout/process5"/>
    <dgm:cxn modelId="{097D5EC1-F3DF-46FE-A7C4-10004239EAFD}" type="presParOf" srcId="{98D56C56-CABF-4A51-8349-35F043EB444F}" destId="{3502B87D-7994-4BDA-8C42-E260B1927896}" srcOrd="3" destOrd="0" presId="urn:microsoft.com/office/officeart/2005/8/layout/process5"/>
    <dgm:cxn modelId="{DC9C3465-BF7F-4F89-BC78-6A4F5CF98319}" type="presParOf" srcId="{3502B87D-7994-4BDA-8C42-E260B1927896}" destId="{58FD1418-5C42-4676-8370-619EADE3D1A6}" srcOrd="0" destOrd="0" presId="urn:microsoft.com/office/officeart/2005/8/layout/process5"/>
    <dgm:cxn modelId="{EAB0E046-6B1F-4EFE-A9A4-94A851F95AED}" type="presParOf" srcId="{98D56C56-CABF-4A51-8349-35F043EB444F}" destId="{A41B49AE-E29D-44A5-832D-9333C336F72D}" srcOrd="4" destOrd="0" presId="urn:microsoft.com/office/officeart/2005/8/layout/process5"/>
    <dgm:cxn modelId="{FE948739-8B59-4F31-9B5E-50ADA15BD2DB}" type="presParOf" srcId="{98D56C56-CABF-4A51-8349-35F043EB444F}" destId="{854FAC3B-4117-46ED-944C-10C03CC28208}" srcOrd="5" destOrd="0" presId="urn:microsoft.com/office/officeart/2005/8/layout/process5"/>
    <dgm:cxn modelId="{DC9ACB30-1D23-4633-8867-4BEB35299BC5}" type="presParOf" srcId="{854FAC3B-4117-46ED-944C-10C03CC28208}" destId="{5611053F-2E75-40BA-A11B-34B903C31F57}" srcOrd="0" destOrd="0" presId="urn:microsoft.com/office/officeart/2005/8/layout/process5"/>
    <dgm:cxn modelId="{026BD80C-AC30-48A0-A916-3206DCA2FB23}" type="presParOf" srcId="{98D56C56-CABF-4A51-8349-35F043EB444F}" destId="{5F4CDB2C-C782-4B78-974F-AB3DD6C80D1C}" srcOrd="6" destOrd="0" presId="urn:microsoft.com/office/officeart/2005/8/layout/process5"/>
    <dgm:cxn modelId="{9DB5A9E2-C571-4060-BFE0-68A8D811B7C3}" type="presParOf" srcId="{98D56C56-CABF-4A51-8349-35F043EB444F}" destId="{89082CAA-6567-48F0-B793-6BC6A2B2EF46}" srcOrd="7" destOrd="0" presId="urn:microsoft.com/office/officeart/2005/8/layout/process5"/>
    <dgm:cxn modelId="{C2701E0D-71EF-4EAA-91E1-E98034048AA9}" type="presParOf" srcId="{89082CAA-6567-48F0-B793-6BC6A2B2EF46}" destId="{A54A0E19-EE70-4C1B-A661-E75EAAED8D62}" srcOrd="0" destOrd="0" presId="urn:microsoft.com/office/officeart/2005/8/layout/process5"/>
    <dgm:cxn modelId="{6EF6C951-3948-41CB-8342-C6D9E466B6D4}" type="presParOf" srcId="{98D56C56-CABF-4A51-8349-35F043EB444F}" destId="{C5799216-1DCB-4D17-AE01-C67655169A51}" srcOrd="8" destOrd="0" presId="urn:microsoft.com/office/officeart/2005/8/layout/process5"/>
    <dgm:cxn modelId="{C4249A1E-3084-48D5-8DFA-25D6D9109F86}" type="presParOf" srcId="{98D56C56-CABF-4A51-8349-35F043EB444F}" destId="{783369C6-92C1-4203-8FEE-0A33A37A18AD}" srcOrd="9" destOrd="0" presId="urn:microsoft.com/office/officeart/2005/8/layout/process5"/>
    <dgm:cxn modelId="{33AC5836-17E0-4803-B38E-88BB9391F395}" type="presParOf" srcId="{783369C6-92C1-4203-8FEE-0A33A37A18AD}" destId="{9E04252F-C758-4F4A-AAD7-40F5B9F39BA3}" srcOrd="0" destOrd="0" presId="urn:microsoft.com/office/officeart/2005/8/layout/process5"/>
    <dgm:cxn modelId="{662ACA44-3A20-4C8F-A579-1883C0964BF6}" type="presParOf" srcId="{98D56C56-CABF-4A51-8349-35F043EB444F}" destId="{B6162910-F736-400B-BC2B-F1CEF67FAFEC}" srcOrd="10"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141DC8-1360-4609-8E0E-4CA39B1B38D2}">
      <dsp:nvSpPr>
        <dsp:cNvPr id="0" name=""/>
        <dsp:cNvSpPr/>
      </dsp:nvSpPr>
      <dsp:spPr>
        <a:xfrm>
          <a:off x="5357" y="750887"/>
          <a:ext cx="1601390" cy="960834"/>
        </a:xfrm>
        <a:prstGeom prst="roundRect">
          <a:avLst>
            <a:gd name="adj" fmla="val 10000"/>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lang="en-AU" sz="4100" kern="1200" dirty="0" smtClean="0"/>
            <a:t>Start</a:t>
          </a:r>
          <a:endParaRPr lang="en-AU" sz="4100" kern="1200" dirty="0"/>
        </a:p>
      </dsp:txBody>
      <dsp:txXfrm>
        <a:off x="33499" y="779029"/>
        <a:ext cx="1545106" cy="904550"/>
      </dsp:txXfrm>
    </dsp:sp>
    <dsp:sp modelId="{DBAEB7F5-9108-41EC-949D-6AF5D069EEAD}">
      <dsp:nvSpPr>
        <dsp:cNvPr id="0" name=""/>
        <dsp:cNvSpPr/>
      </dsp:nvSpPr>
      <dsp:spPr>
        <a:xfrm>
          <a:off x="1747670" y="1032732"/>
          <a:ext cx="339494" cy="397144"/>
        </a:xfrm>
        <a:prstGeom prst="rightArrow">
          <a:avLst>
            <a:gd name="adj1" fmla="val 60000"/>
            <a:gd name="adj2" fmla="val 50000"/>
          </a:avLst>
        </a:prstGeom>
        <a:solidFill>
          <a:schemeClr val="accent2">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AU" sz="1700" kern="1200"/>
        </a:p>
      </dsp:txBody>
      <dsp:txXfrm>
        <a:off x="1747670" y="1112161"/>
        <a:ext cx="237646" cy="238286"/>
      </dsp:txXfrm>
    </dsp:sp>
    <dsp:sp modelId="{31D182DB-DDEE-4260-8119-73D4B0A292AB}">
      <dsp:nvSpPr>
        <dsp:cNvPr id="0" name=""/>
        <dsp:cNvSpPr/>
      </dsp:nvSpPr>
      <dsp:spPr>
        <a:xfrm>
          <a:off x="2247304" y="750887"/>
          <a:ext cx="1601390" cy="960834"/>
        </a:xfrm>
        <a:prstGeom prst="roundRect">
          <a:avLst>
            <a:gd name="adj" fmla="val 10000"/>
          </a:avLst>
        </a:prstGeom>
        <a:solidFill>
          <a:schemeClr val="accent2">
            <a:hueOff val="1340131"/>
            <a:satOff val="-5213"/>
            <a:lumOff val="-211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lang="en-AU" sz="4100" kern="1200" dirty="0" smtClean="0"/>
            <a:t>1</a:t>
          </a:r>
          <a:endParaRPr lang="en-AU" sz="4100" kern="1200" dirty="0"/>
        </a:p>
      </dsp:txBody>
      <dsp:txXfrm>
        <a:off x="2275446" y="779029"/>
        <a:ext cx="1545106" cy="904550"/>
      </dsp:txXfrm>
    </dsp:sp>
    <dsp:sp modelId="{3502B87D-7994-4BDA-8C42-E260B1927896}">
      <dsp:nvSpPr>
        <dsp:cNvPr id="0" name=""/>
        <dsp:cNvSpPr/>
      </dsp:nvSpPr>
      <dsp:spPr>
        <a:xfrm>
          <a:off x="3989617" y="1032732"/>
          <a:ext cx="339494" cy="397144"/>
        </a:xfrm>
        <a:prstGeom prst="rightArrow">
          <a:avLst>
            <a:gd name="adj1" fmla="val 60000"/>
            <a:gd name="adj2" fmla="val 50000"/>
          </a:avLst>
        </a:prstGeom>
        <a:solidFill>
          <a:schemeClr val="accent2">
            <a:hueOff val="1675163"/>
            <a:satOff val="-6516"/>
            <a:lumOff val="-2647"/>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AU" sz="1700" kern="1200"/>
        </a:p>
      </dsp:txBody>
      <dsp:txXfrm>
        <a:off x="3989617" y="1112161"/>
        <a:ext cx="237646" cy="238286"/>
      </dsp:txXfrm>
    </dsp:sp>
    <dsp:sp modelId="{A41B49AE-E29D-44A5-832D-9333C336F72D}">
      <dsp:nvSpPr>
        <dsp:cNvPr id="0" name=""/>
        <dsp:cNvSpPr/>
      </dsp:nvSpPr>
      <dsp:spPr>
        <a:xfrm>
          <a:off x="4489251" y="750887"/>
          <a:ext cx="1601390" cy="960834"/>
        </a:xfrm>
        <a:prstGeom prst="roundRect">
          <a:avLst>
            <a:gd name="adj" fmla="val 10000"/>
          </a:avLst>
        </a:prstGeom>
        <a:solidFill>
          <a:schemeClr val="accent2">
            <a:hueOff val="2680261"/>
            <a:satOff val="-10426"/>
            <a:lumOff val="-423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lang="en-AU" sz="4100" kern="1200" dirty="0" smtClean="0"/>
            <a:t>2</a:t>
          </a:r>
          <a:endParaRPr lang="en-AU" sz="4100" kern="1200" dirty="0"/>
        </a:p>
      </dsp:txBody>
      <dsp:txXfrm>
        <a:off x="4517393" y="779029"/>
        <a:ext cx="1545106" cy="904550"/>
      </dsp:txXfrm>
    </dsp:sp>
    <dsp:sp modelId="{854FAC3B-4117-46ED-944C-10C03CC28208}">
      <dsp:nvSpPr>
        <dsp:cNvPr id="0" name=""/>
        <dsp:cNvSpPr/>
      </dsp:nvSpPr>
      <dsp:spPr>
        <a:xfrm rot="5400000">
          <a:off x="5120199" y="1823819"/>
          <a:ext cx="339494" cy="397144"/>
        </a:xfrm>
        <a:prstGeom prst="rightArrow">
          <a:avLst>
            <a:gd name="adj1" fmla="val 60000"/>
            <a:gd name="adj2" fmla="val 50000"/>
          </a:avLst>
        </a:prstGeom>
        <a:solidFill>
          <a:schemeClr val="accent2">
            <a:hueOff val="3350326"/>
            <a:satOff val="-13033"/>
            <a:lumOff val="-5295"/>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AU" sz="1700" kern="1200"/>
        </a:p>
      </dsp:txBody>
      <dsp:txXfrm rot="-5400000">
        <a:off x="5170803" y="1852644"/>
        <a:ext cx="238286" cy="237646"/>
      </dsp:txXfrm>
    </dsp:sp>
    <dsp:sp modelId="{5F4CDB2C-C782-4B78-974F-AB3DD6C80D1C}">
      <dsp:nvSpPr>
        <dsp:cNvPr id="0" name=""/>
        <dsp:cNvSpPr/>
      </dsp:nvSpPr>
      <dsp:spPr>
        <a:xfrm>
          <a:off x="4489251" y="2352278"/>
          <a:ext cx="1601390" cy="960834"/>
        </a:xfrm>
        <a:prstGeom prst="roundRect">
          <a:avLst>
            <a:gd name="adj" fmla="val 10000"/>
          </a:avLst>
        </a:prstGeom>
        <a:solidFill>
          <a:schemeClr val="accent2">
            <a:hueOff val="4020391"/>
            <a:satOff val="-15640"/>
            <a:lumOff val="-6354"/>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lang="en-AU" sz="4100" kern="1200" dirty="0" smtClean="0"/>
            <a:t>3</a:t>
          </a:r>
          <a:endParaRPr lang="en-AU" sz="4100" kern="1200" dirty="0"/>
        </a:p>
      </dsp:txBody>
      <dsp:txXfrm>
        <a:off x="4517393" y="2380420"/>
        <a:ext cx="1545106" cy="904550"/>
      </dsp:txXfrm>
    </dsp:sp>
    <dsp:sp modelId="{89082CAA-6567-48F0-B793-6BC6A2B2EF46}">
      <dsp:nvSpPr>
        <dsp:cNvPr id="0" name=""/>
        <dsp:cNvSpPr/>
      </dsp:nvSpPr>
      <dsp:spPr>
        <a:xfrm rot="10800000">
          <a:off x="4008834" y="2634122"/>
          <a:ext cx="339494" cy="397144"/>
        </a:xfrm>
        <a:prstGeom prst="rightArrow">
          <a:avLst>
            <a:gd name="adj1" fmla="val 60000"/>
            <a:gd name="adj2" fmla="val 50000"/>
          </a:avLst>
        </a:prstGeom>
        <a:solidFill>
          <a:schemeClr val="accent2">
            <a:hueOff val="5025489"/>
            <a:satOff val="-19549"/>
            <a:lumOff val="-7942"/>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AU" sz="1700" kern="1200"/>
        </a:p>
      </dsp:txBody>
      <dsp:txXfrm rot="10800000">
        <a:off x="4110682" y="2713551"/>
        <a:ext cx="237646" cy="238286"/>
      </dsp:txXfrm>
    </dsp:sp>
    <dsp:sp modelId="{C5799216-1DCB-4D17-AE01-C67655169A51}">
      <dsp:nvSpPr>
        <dsp:cNvPr id="0" name=""/>
        <dsp:cNvSpPr/>
      </dsp:nvSpPr>
      <dsp:spPr>
        <a:xfrm>
          <a:off x="2247304" y="2352278"/>
          <a:ext cx="1601390" cy="960834"/>
        </a:xfrm>
        <a:prstGeom prst="roundRect">
          <a:avLst>
            <a:gd name="adj" fmla="val 10000"/>
          </a:avLst>
        </a:prstGeom>
        <a:solidFill>
          <a:schemeClr val="accent2">
            <a:hueOff val="5360522"/>
            <a:satOff val="-20853"/>
            <a:lumOff val="-8472"/>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lang="en-AU" sz="4100" kern="1200" dirty="0" smtClean="0"/>
            <a:t>4</a:t>
          </a:r>
          <a:endParaRPr lang="en-AU" sz="4100" kern="1200" dirty="0"/>
        </a:p>
      </dsp:txBody>
      <dsp:txXfrm>
        <a:off x="2275446" y="2380420"/>
        <a:ext cx="1545106" cy="904550"/>
      </dsp:txXfrm>
    </dsp:sp>
    <dsp:sp modelId="{783369C6-92C1-4203-8FEE-0A33A37A18AD}">
      <dsp:nvSpPr>
        <dsp:cNvPr id="0" name=""/>
        <dsp:cNvSpPr/>
      </dsp:nvSpPr>
      <dsp:spPr>
        <a:xfrm rot="10800000">
          <a:off x="1766887" y="2634122"/>
          <a:ext cx="339494" cy="397144"/>
        </a:xfrm>
        <a:prstGeom prst="rightArrow">
          <a:avLst>
            <a:gd name="adj1" fmla="val 60000"/>
            <a:gd name="adj2" fmla="val 50000"/>
          </a:avLst>
        </a:prstGeom>
        <a:solidFill>
          <a:schemeClr val="accent2">
            <a:hueOff val="6700652"/>
            <a:satOff val="-26066"/>
            <a:lumOff val="-1059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AU" sz="1700" kern="1200"/>
        </a:p>
      </dsp:txBody>
      <dsp:txXfrm rot="10800000">
        <a:off x="1868735" y="2713551"/>
        <a:ext cx="237646" cy="238286"/>
      </dsp:txXfrm>
    </dsp:sp>
    <dsp:sp modelId="{B6162910-F736-400B-BC2B-F1CEF67FAFEC}">
      <dsp:nvSpPr>
        <dsp:cNvPr id="0" name=""/>
        <dsp:cNvSpPr/>
      </dsp:nvSpPr>
      <dsp:spPr>
        <a:xfrm>
          <a:off x="5357" y="2352278"/>
          <a:ext cx="1601390" cy="960834"/>
        </a:xfrm>
        <a:prstGeom prst="roundRect">
          <a:avLst>
            <a:gd name="adj" fmla="val 10000"/>
          </a:avLst>
        </a:prstGeom>
        <a:solidFill>
          <a:schemeClr val="accent2">
            <a:hueOff val="6700652"/>
            <a:satOff val="-26066"/>
            <a:lumOff val="-1059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lang="en-AU" sz="4100" kern="1200" dirty="0" smtClean="0"/>
            <a:t>End</a:t>
          </a:r>
          <a:endParaRPr lang="en-AU" sz="4100" kern="1200" dirty="0"/>
        </a:p>
      </dsp:txBody>
      <dsp:txXfrm>
        <a:off x="33499" y="2380420"/>
        <a:ext cx="1545106" cy="904550"/>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14</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18</a:t>
            </a:fld>
            <a:endParaRPr lang="en-AU" dirty="0"/>
          </a:p>
        </p:txBody>
      </p:sp>
    </p:spTree>
    <p:extLst>
      <p:ext uri="{BB962C8B-B14F-4D97-AF65-F5344CB8AC3E}">
        <p14:creationId xmlns:p14="http://schemas.microsoft.com/office/powerpoint/2010/main" val="18903331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21</a:t>
            </a:fld>
            <a:endParaRPr 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2:51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22</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2:51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4</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2:51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2:51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0DE6646-E7DD-4F5B-9E92-9AE3365AA85F}" type="slidenum">
              <a:rPr lang="en-US" smtClean="0"/>
              <a:pPr>
                <a:defRPr/>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2:51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9</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2:51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927480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150877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62524640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646661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00366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88074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271381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600378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779735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986218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891203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05827725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888062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image" Target="../media/image1.jpeg"/><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54210125"/>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blogs.msdn.com/brada/archive/2008/10/29/net-framework-4-poster.aspx" TargetMode="Externa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hyperlink" Target="http://powershellworkflow.codeplex.com/" TargetMode="Externa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hyperlink" Target="https://www.touchdevelop.com/" TargetMode="Externa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25.png"/><Relationship Id="rId7"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23.xml"/><Relationship Id="rId6" Type="http://schemas.openxmlformats.org/officeDocument/2006/relationships/image" Target="../media/image26.png"/><Relationship Id="rId11" Type="http://schemas.openxmlformats.org/officeDocument/2006/relationships/image" Target="../media/image29.png"/><Relationship Id="rId5" Type="http://schemas.openxmlformats.org/officeDocument/2006/relationships/hyperlink" Target="http://technet.microsoft.com/en-au" TargetMode="External"/><Relationship Id="rId10" Type="http://schemas.openxmlformats.org/officeDocument/2006/relationships/image" Target="../media/image28.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PowerShell</a:t>
            </a:r>
            <a:br>
              <a:rPr lang="en-US" dirty="0" smtClean="0"/>
            </a:br>
            <a:r>
              <a:rPr lang="en-US" dirty="0" smtClean="0">
                <a:solidFill>
                  <a:schemeClr val="accent2"/>
                </a:solidFill>
              </a:rPr>
              <a:t>???</a:t>
            </a:r>
            <a:endParaRPr sz="3600" dirty="0">
              <a:solidFill>
                <a:schemeClr val="accent2"/>
              </a:solidFill>
            </a:endParaRPr>
          </a:p>
        </p:txBody>
      </p:sp>
      <p:sp>
        <p:nvSpPr>
          <p:cNvPr id="3" name="Text Placeholder 2"/>
          <p:cNvSpPr>
            <a:spLocks noGrp="1"/>
          </p:cNvSpPr>
          <p:nvPr>
            <p:ph idx="1"/>
          </p:nvPr>
        </p:nvSpPr>
        <p:spPr>
          <a:xfrm>
            <a:off x="467544" y="1700808"/>
            <a:ext cx="7992888" cy="4968552"/>
          </a:xfrm>
        </p:spPr>
        <p:txBody>
          <a:bodyPr>
            <a:normAutofit fontScale="85000" lnSpcReduction="20000"/>
          </a:bodyPr>
          <a:lstStyle/>
          <a:p>
            <a:pPr>
              <a:defRPr/>
            </a:pPr>
            <a:r>
              <a:rPr lang="en-US" dirty="0"/>
              <a:t>Microsoft’s strategic automation platform</a:t>
            </a:r>
          </a:p>
          <a:p>
            <a:pPr>
              <a:defRPr/>
            </a:pPr>
            <a:r>
              <a:rPr lang="en-US" dirty="0"/>
              <a:t>Implements a revolutionary scripting language</a:t>
            </a:r>
          </a:p>
          <a:p>
            <a:pPr>
              <a:defRPr/>
            </a:pPr>
            <a:r>
              <a:rPr lang="en-US" dirty="0"/>
              <a:t>Includes a set of default interactive shells and basic commands</a:t>
            </a:r>
          </a:p>
          <a:p>
            <a:pPr lvl="1">
              <a:defRPr/>
            </a:pPr>
            <a:r>
              <a:rPr lang="en-US" dirty="0"/>
              <a:t>Windows PowerShell console host</a:t>
            </a:r>
          </a:p>
          <a:p>
            <a:pPr lvl="1">
              <a:defRPr/>
            </a:pPr>
            <a:r>
              <a:rPr lang="en-US" dirty="0"/>
              <a:t>Windows PowerShell Integrated Scripting Environment (ISE)</a:t>
            </a:r>
          </a:p>
          <a:p>
            <a:pPr>
              <a:defRPr/>
            </a:pPr>
            <a:r>
              <a:rPr lang="en-US" dirty="0"/>
              <a:t>Provides hosting and extension APIs</a:t>
            </a:r>
          </a:p>
          <a:p>
            <a:pPr lvl="1">
              <a:defRPr/>
            </a:pPr>
            <a:r>
              <a:rPr lang="en-US" dirty="0"/>
              <a:t>Embed PowerShell engine into other applications, including GUIs</a:t>
            </a:r>
          </a:p>
          <a:p>
            <a:pPr lvl="1">
              <a:defRPr/>
            </a:pPr>
            <a:r>
              <a:rPr lang="en-US" dirty="0"/>
              <a:t>Expand default functionality with custom </a:t>
            </a:r>
            <a:r>
              <a:rPr lang="en-US" dirty="0" err="1"/>
              <a:t>cmdlets</a:t>
            </a:r>
            <a:r>
              <a:rPr lang="en-US" dirty="0"/>
              <a:t>, providers, etc.</a:t>
            </a:r>
          </a:p>
          <a:p>
            <a:pPr>
              <a:defRPr/>
            </a:pPr>
            <a:r>
              <a:rPr lang="en-US" dirty="0"/>
              <a:t>Adapts many type systems and data formats to a common user </a:t>
            </a:r>
            <a:r>
              <a:rPr lang="en-US" dirty="0" smtClean="0"/>
              <a:t>experience</a:t>
            </a:r>
          </a:p>
          <a:p>
            <a:pPr>
              <a:defRPr/>
            </a:pPr>
            <a:r>
              <a:rPr lang="en-US" dirty="0"/>
              <a:t>PowerShell enables IT Pros to create their own </a:t>
            </a:r>
            <a:r>
              <a:rPr lang="en-US" dirty="0" smtClean="0"/>
              <a:t>solutions</a:t>
            </a:r>
            <a:endParaRPr lang="en-US" dirty="0"/>
          </a:p>
        </p:txBody>
      </p:sp>
      <p:sp>
        <p:nvSpPr>
          <p:cNvPr id="5" name="Footer Placeholder 4"/>
          <p:cNvSpPr>
            <a:spLocks noGrp="1"/>
          </p:cNvSpPr>
          <p:nvPr>
            <p:ph type="ftr" sz="quarter" idx="11"/>
          </p:nvPr>
        </p:nvSpPr>
        <p:spPr>
          <a:xfrm>
            <a:off x="0" y="6492875"/>
            <a:ext cx="2895600" cy="365125"/>
          </a:xfrm>
        </p:spPr>
        <p:txBody>
          <a:bodyPr/>
          <a:lstStyle/>
          <a:p>
            <a:r>
              <a:rPr lang="en-AU" dirty="0" smtClean="0"/>
              <a:t>(c) 2011 Microsoft. All rights reserved.</a:t>
            </a:r>
            <a:endParaRPr lang="en-AU" dirty="0"/>
          </a:p>
        </p:txBody>
      </p:sp>
      <p:pic>
        <p:nvPicPr>
          <p:cNvPr id="40962" name="Picture 2" descr="D:\Profile Folders\Documents\Work\IT ClipArt\Icons\PowerShel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5680" y="5311080"/>
            <a:ext cx="1718320" cy="1718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625367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.NET</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38914" name="Picture 2" descr="C:\Users\Pokey\Desktop\Microsoft-dot-Net-Framework-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9325" y="3100194"/>
            <a:ext cx="2155562" cy="2056998"/>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le 4"/>
          <p:cNvSpPr/>
          <p:nvPr/>
        </p:nvSpPr>
        <p:spPr>
          <a:xfrm>
            <a:off x="206148" y="1916832"/>
            <a:ext cx="1332000" cy="68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VB</a:t>
            </a:r>
            <a:endParaRPr lang="en-AU" dirty="0"/>
          </a:p>
        </p:txBody>
      </p:sp>
      <p:sp>
        <p:nvSpPr>
          <p:cNvPr id="7" name="Rounded Rectangle 6"/>
          <p:cNvSpPr/>
          <p:nvPr/>
        </p:nvSpPr>
        <p:spPr>
          <a:xfrm>
            <a:off x="4202444" y="1916832"/>
            <a:ext cx="1332000" cy="68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C++</a:t>
            </a:r>
            <a:endParaRPr lang="en-AU" dirty="0"/>
          </a:p>
        </p:txBody>
      </p:sp>
      <p:sp>
        <p:nvSpPr>
          <p:cNvPr id="8" name="Rounded Rectangle 7"/>
          <p:cNvSpPr/>
          <p:nvPr/>
        </p:nvSpPr>
        <p:spPr>
          <a:xfrm>
            <a:off x="1538148" y="1916832"/>
            <a:ext cx="1332000" cy="68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C#</a:t>
            </a:r>
            <a:endParaRPr lang="en-AU" dirty="0"/>
          </a:p>
        </p:txBody>
      </p:sp>
      <p:sp>
        <p:nvSpPr>
          <p:cNvPr id="9" name="Rounded Rectangle 8"/>
          <p:cNvSpPr/>
          <p:nvPr/>
        </p:nvSpPr>
        <p:spPr>
          <a:xfrm>
            <a:off x="2870444" y="1916832"/>
            <a:ext cx="1332000" cy="68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err="1" smtClean="0"/>
              <a:t>JScript</a:t>
            </a:r>
            <a:endParaRPr lang="en-AU" dirty="0"/>
          </a:p>
        </p:txBody>
      </p:sp>
      <p:sp>
        <p:nvSpPr>
          <p:cNvPr id="11" name="Rounded Rectangle 10"/>
          <p:cNvSpPr/>
          <p:nvPr/>
        </p:nvSpPr>
        <p:spPr>
          <a:xfrm>
            <a:off x="5534740" y="1916832"/>
            <a:ext cx="1332000" cy="68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PowerShell</a:t>
            </a:r>
            <a:endParaRPr lang="en-AU" dirty="0"/>
          </a:p>
        </p:txBody>
      </p:sp>
      <p:sp>
        <p:nvSpPr>
          <p:cNvPr id="14" name="Rounded Rectangle 13"/>
          <p:cNvSpPr/>
          <p:nvPr/>
        </p:nvSpPr>
        <p:spPr>
          <a:xfrm>
            <a:off x="196632" y="2636912"/>
            <a:ext cx="6670108" cy="68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Common Language Specification</a:t>
            </a:r>
            <a:endParaRPr lang="en-AU" dirty="0"/>
          </a:p>
        </p:txBody>
      </p:sp>
      <p:sp>
        <p:nvSpPr>
          <p:cNvPr id="15" name="Rounded Rectangle 14"/>
          <p:cNvSpPr/>
          <p:nvPr/>
        </p:nvSpPr>
        <p:spPr>
          <a:xfrm>
            <a:off x="206148" y="3356992"/>
            <a:ext cx="6670108" cy="68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Application Class Libraries and Services</a:t>
            </a:r>
            <a:endParaRPr lang="en-AU" dirty="0"/>
          </a:p>
        </p:txBody>
      </p:sp>
      <p:sp>
        <p:nvSpPr>
          <p:cNvPr id="16" name="Rounded Rectangle 15"/>
          <p:cNvSpPr/>
          <p:nvPr/>
        </p:nvSpPr>
        <p:spPr>
          <a:xfrm>
            <a:off x="206148" y="4077072"/>
            <a:ext cx="6670108" cy="68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Base Class Library</a:t>
            </a:r>
            <a:endParaRPr lang="en-AU" dirty="0"/>
          </a:p>
        </p:txBody>
      </p:sp>
      <p:sp>
        <p:nvSpPr>
          <p:cNvPr id="17" name="Rounded Rectangle 16"/>
          <p:cNvSpPr/>
          <p:nvPr/>
        </p:nvSpPr>
        <p:spPr>
          <a:xfrm>
            <a:off x="206148" y="4797152"/>
            <a:ext cx="6670108" cy="68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Common Language Runtime (CLR)</a:t>
            </a:r>
            <a:endParaRPr lang="en-AU" dirty="0"/>
          </a:p>
        </p:txBody>
      </p:sp>
      <p:sp>
        <p:nvSpPr>
          <p:cNvPr id="18" name="Rounded Rectangle 17"/>
          <p:cNvSpPr/>
          <p:nvPr/>
        </p:nvSpPr>
        <p:spPr>
          <a:xfrm>
            <a:off x="204949" y="5517232"/>
            <a:ext cx="6670108" cy="68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Operating System with APIs</a:t>
            </a:r>
            <a:endParaRPr lang="en-AU" dirty="0"/>
          </a:p>
        </p:txBody>
      </p:sp>
    </p:spTree>
    <p:extLst>
      <p:ext uri="{BB962C8B-B14F-4D97-AF65-F5344CB8AC3E}">
        <p14:creationId xmlns:p14="http://schemas.microsoft.com/office/powerpoint/2010/main" val="42924561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sp>
        <p:nvSpPr>
          <p:cNvPr id="4" name="Footer Placeholder 3"/>
          <p:cNvSpPr>
            <a:spLocks noGrp="1"/>
          </p:cNvSpPr>
          <p:nvPr>
            <p:ph type="ftr" sz="quarter" idx="11"/>
          </p:nvPr>
        </p:nvSpPr>
        <p:spPr>
          <a:xfrm>
            <a:off x="6248400" y="6520904"/>
            <a:ext cx="2895600" cy="365125"/>
          </a:xfrm>
        </p:spPr>
        <p:txBody>
          <a:bodyPr/>
          <a:lstStyle/>
          <a:p>
            <a:r>
              <a:rPr lang="en-AU" dirty="0" smtClean="0"/>
              <a:t>(c) 2011 Microsoft. All rights reserved.</a:t>
            </a:r>
            <a:endParaRPr lang="en-AU" dirty="0"/>
          </a:p>
        </p:txBody>
      </p:sp>
      <p:sp>
        <p:nvSpPr>
          <p:cNvPr id="5" name="Rectangle 4"/>
          <p:cNvSpPr/>
          <p:nvPr/>
        </p:nvSpPr>
        <p:spPr>
          <a:xfrm>
            <a:off x="17748" y="6160612"/>
            <a:ext cx="8946740" cy="369332"/>
          </a:xfrm>
          <a:prstGeom prst="rect">
            <a:avLst/>
          </a:prstGeom>
        </p:spPr>
        <p:txBody>
          <a:bodyPr wrap="square">
            <a:spAutoFit/>
          </a:bodyPr>
          <a:lstStyle/>
          <a:p>
            <a:r>
              <a:rPr lang="en-AU" dirty="0">
                <a:hlinkClick r:id="rId2"/>
              </a:rPr>
              <a:t>http://</a:t>
            </a:r>
            <a:r>
              <a:rPr lang="en-AU" dirty="0" smtClean="0">
                <a:hlinkClick r:id="rId2"/>
              </a:rPr>
              <a:t>blogs.msdn.com/brada/archive/2008/10/29/net-framework-4-poster.aspx</a:t>
            </a:r>
            <a:r>
              <a:rPr lang="en-AU" dirty="0" smtClean="0"/>
              <a:t> </a:t>
            </a:r>
            <a:endParaRPr lang="en-AU"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72528" cy="6093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09547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For Starters</a:t>
            </a:r>
            <a:endParaRPr lang="en-AU" dirty="0"/>
          </a:p>
        </p:txBody>
      </p:sp>
      <p:sp>
        <p:nvSpPr>
          <p:cNvPr id="3" name="Content Placeholder 2"/>
          <p:cNvSpPr>
            <a:spLocks noGrp="1"/>
          </p:cNvSpPr>
          <p:nvPr>
            <p:ph idx="1"/>
          </p:nvPr>
        </p:nvSpPr>
        <p:spPr>
          <a:xfrm>
            <a:off x="395536" y="1628800"/>
            <a:ext cx="8686800" cy="4968552"/>
          </a:xfrm>
        </p:spPr>
        <p:txBody>
          <a:bodyPr>
            <a:normAutofit lnSpcReduction="10000"/>
          </a:bodyPr>
          <a:lstStyle/>
          <a:p>
            <a:r>
              <a:rPr lang="en-AU" dirty="0" smtClean="0"/>
              <a:t>Existing CMD commands / batches / VBS work</a:t>
            </a:r>
          </a:p>
          <a:p>
            <a:r>
              <a:rPr lang="en-AU" dirty="0" smtClean="0"/>
              <a:t>Many Unix commands work</a:t>
            </a:r>
          </a:p>
          <a:p>
            <a:pPr lvl="1"/>
            <a:r>
              <a:rPr lang="en-AU" dirty="0" err="1" smtClean="0"/>
              <a:t>ls</a:t>
            </a:r>
            <a:r>
              <a:rPr lang="en-AU" dirty="0" smtClean="0"/>
              <a:t>, </a:t>
            </a:r>
            <a:r>
              <a:rPr lang="en-AU" dirty="0" err="1" smtClean="0"/>
              <a:t>ps</a:t>
            </a:r>
            <a:r>
              <a:rPr lang="en-AU" dirty="0" smtClean="0"/>
              <a:t>, cat, man, </a:t>
            </a:r>
            <a:r>
              <a:rPr lang="en-AU" dirty="0" err="1" smtClean="0"/>
              <a:t>cp</a:t>
            </a:r>
            <a:r>
              <a:rPr lang="en-AU" dirty="0" smtClean="0"/>
              <a:t>, tee, mv, </a:t>
            </a:r>
            <a:r>
              <a:rPr lang="en-AU" strike="sngStrike" dirty="0" err="1" smtClean="0"/>
              <a:t>grep</a:t>
            </a:r>
            <a:r>
              <a:rPr lang="en-AU" dirty="0" smtClean="0"/>
              <a:t>, kill, etc….</a:t>
            </a:r>
          </a:p>
          <a:p>
            <a:r>
              <a:rPr lang="en-AU" dirty="0" smtClean="0"/>
              <a:t>Native Object Oriented Pipeline eliminates </a:t>
            </a:r>
            <a:r>
              <a:rPr lang="en-AU" dirty="0" err="1" smtClean="0"/>
              <a:t>grep</a:t>
            </a:r>
            <a:endParaRPr lang="en-AU" dirty="0" smtClean="0"/>
          </a:p>
          <a:p>
            <a:r>
              <a:rPr lang="en-AU" dirty="0" smtClean="0"/>
              <a:t>Commands are CMDLETS</a:t>
            </a:r>
          </a:p>
          <a:p>
            <a:pPr lvl="1"/>
            <a:r>
              <a:rPr lang="en-AU" i="1" dirty="0" smtClean="0"/>
              <a:t>verb-noun</a:t>
            </a:r>
            <a:r>
              <a:rPr lang="en-AU" dirty="0" smtClean="0"/>
              <a:t> naming convention</a:t>
            </a:r>
          </a:p>
          <a:p>
            <a:pPr lvl="1"/>
            <a:r>
              <a:rPr lang="en-AU" dirty="0" smtClean="0"/>
              <a:t>Hyphen used for parameters </a:t>
            </a:r>
            <a:br>
              <a:rPr lang="en-AU" dirty="0" smtClean="0"/>
            </a:br>
            <a:r>
              <a:rPr lang="en-AU" dirty="0" smtClean="0"/>
              <a:t>	</a:t>
            </a:r>
            <a:r>
              <a:rPr lang="en-AU" dirty="0" err="1" smtClean="0"/>
              <a:t>eg</a:t>
            </a:r>
            <a:r>
              <a:rPr lang="en-AU" dirty="0"/>
              <a:t>:  </a:t>
            </a:r>
            <a:r>
              <a:rPr lang="en-AU" dirty="0">
                <a:latin typeface="Courier New" pitchFamily="49" charset="0"/>
                <a:cs typeface="Courier New" pitchFamily="49" charset="0"/>
              </a:rPr>
              <a:t>Get-Process -Name </a:t>
            </a:r>
            <a:r>
              <a:rPr lang="en-AU" dirty="0" smtClean="0">
                <a:latin typeface="Courier New" pitchFamily="49" charset="0"/>
                <a:cs typeface="Courier New" pitchFamily="49" charset="0"/>
              </a:rPr>
              <a:t>–Module</a:t>
            </a:r>
          </a:p>
          <a:p>
            <a:r>
              <a:rPr lang="en-AU" dirty="0" smtClean="0"/>
              <a:t>Aliases</a:t>
            </a:r>
          </a:p>
          <a:p>
            <a:r>
              <a:rPr lang="en-AU" dirty="0" smtClean="0"/>
              <a:t>Get-Help</a:t>
            </a:r>
          </a:p>
          <a:p>
            <a:r>
              <a:rPr lang="en-AU" dirty="0" smtClean="0"/>
              <a:t>Did I mention Get-Help ? ? ? ? </a:t>
            </a:r>
            <a:endParaRPr lang="en-AU" dirty="0"/>
          </a:p>
        </p:txBody>
      </p:sp>
      <p:sp>
        <p:nvSpPr>
          <p:cNvPr id="4" name="Footer Placeholder 3"/>
          <p:cNvSpPr>
            <a:spLocks noGrp="1"/>
          </p:cNvSpPr>
          <p:nvPr>
            <p:ph type="ftr" sz="quarter" idx="11"/>
          </p:nvPr>
        </p:nvSpPr>
        <p:spPr>
          <a:xfrm>
            <a:off x="3124200" y="6592267"/>
            <a:ext cx="2895600" cy="365125"/>
          </a:xfrm>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19169361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3717032"/>
            <a:ext cx="7772400" cy="1362075"/>
          </a:xfrm>
        </p:spPr>
        <p:txBody>
          <a:bodyPr>
            <a:normAutofit/>
          </a:bodyPr>
          <a:lstStyle/>
          <a:p>
            <a:pPr lvl="0"/>
            <a:r>
              <a:rPr lang="en-AU" dirty="0" smtClean="0"/>
              <a:t>Lets Get Our Hands Dirty</a:t>
            </a:r>
            <a:endParaRPr lang="en-AU" dirty="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 WSV316</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4" name="Text Placeholder 3"/>
          <p:cNvSpPr>
            <a:spLocks noGrp="1"/>
          </p:cNvSpPr>
          <p:nvPr>
            <p:ph type="body" idx="1"/>
          </p:nvPr>
        </p:nvSpPr>
        <p:spPr>
          <a:xfrm>
            <a:off x="683568" y="4293096"/>
            <a:ext cx="7772400" cy="1008112"/>
          </a:xfrm>
        </p:spPr>
        <p:txBody>
          <a:bodyPr>
            <a:normAutofit/>
          </a:bodyPr>
          <a:lstStyle/>
          <a:p>
            <a:r>
              <a:rPr lang="en-AU" sz="4400" b="1" dirty="0" smtClean="0">
                <a:effectLst>
                  <a:outerShdw blurRad="38100" dist="38100" dir="2700000" algn="tl">
                    <a:srgbClr val="000000">
                      <a:alpha val="43137"/>
                    </a:srgbClr>
                  </a:outerShdw>
                </a:effectLst>
                <a:latin typeface="Courier New" pitchFamily="49" charset="0"/>
                <a:cs typeface="Courier New" pitchFamily="49" charset="0"/>
              </a:rPr>
              <a:t>Demo </a:t>
            </a:r>
            <a:r>
              <a:rPr lang="en-AU" sz="4000" b="1" dirty="0" err="1" smtClean="0">
                <a:effectLst>
                  <a:outerShdw blurRad="38100" dist="38100" dir="2700000" algn="tl">
                    <a:srgbClr val="000000">
                      <a:alpha val="43137"/>
                    </a:srgbClr>
                  </a:outerShdw>
                </a:effectLst>
                <a:latin typeface="Courier New" pitchFamily="49" charset="0"/>
                <a:cs typeface="Courier New" pitchFamily="49" charset="0"/>
              </a:rPr>
              <a:t>Demo</a:t>
            </a:r>
            <a:r>
              <a:rPr lang="en-AU" sz="4000" b="1" dirty="0" smtClean="0">
                <a:effectLst>
                  <a:outerShdw blurRad="38100" dist="38100" dir="2700000" algn="tl">
                    <a:srgbClr val="000000">
                      <a:alpha val="43137"/>
                    </a:srgbClr>
                  </a:outerShdw>
                </a:effectLst>
                <a:latin typeface="Courier New" pitchFamily="49" charset="0"/>
                <a:cs typeface="Courier New" pitchFamily="49" charset="0"/>
              </a:rPr>
              <a:t> </a:t>
            </a:r>
            <a:r>
              <a:rPr lang="en-AU" sz="3600" b="1" dirty="0" err="1" smtClean="0">
                <a:effectLst>
                  <a:outerShdw blurRad="38100" dist="38100" dir="2700000" algn="tl">
                    <a:srgbClr val="000000">
                      <a:alpha val="43137"/>
                    </a:srgbClr>
                  </a:outerShdw>
                </a:effectLst>
                <a:latin typeface="Courier New" pitchFamily="49" charset="0"/>
                <a:cs typeface="Courier New" pitchFamily="49" charset="0"/>
              </a:rPr>
              <a:t>Demo</a:t>
            </a:r>
            <a:r>
              <a:rPr lang="en-AU" sz="3600" b="1" dirty="0" smtClean="0">
                <a:effectLst>
                  <a:outerShdw blurRad="38100" dist="38100" dir="2700000" algn="tl">
                    <a:srgbClr val="000000">
                      <a:alpha val="43137"/>
                    </a:srgbClr>
                  </a:outerShdw>
                </a:effectLst>
                <a:latin typeface="Courier New" pitchFamily="49" charset="0"/>
                <a:cs typeface="Courier New" pitchFamily="49" charset="0"/>
              </a:rPr>
              <a:t> </a:t>
            </a:r>
            <a:r>
              <a:rPr lang="en-AU" sz="3200" b="1" dirty="0" err="1" smtClean="0">
                <a:effectLst>
                  <a:outerShdw blurRad="38100" dist="38100" dir="2700000" algn="tl">
                    <a:srgbClr val="000000">
                      <a:alpha val="43137"/>
                    </a:srgbClr>
                  </a:outerShdw>
                </a:effectLst>
                <a:latin typeface="Courier New" pitchFamily="49" charset="0"/>
                <a:cs typeface="Courier New" pitchFamily="49" charset="0"/>
              </a:rPr>
              <a:t>Demo</a:t>
            </a:r>
            <a:r>
              <a:rPr lang="en-AU" sz="3200" b="1" dirty="0" smtClean="0">
                <a:effectLst>
                  <a:outerShdw blurRad="38100" dist="38100" dir="2700000" algn="tl">
                    <a:srgbClr val="000000">
                      <a:alpha val="43137"/>
                    </a:srgbClr>
                  </a:outerShdw>
                </a:effectLst>
                <a:latin typeface="Courier New" pitchFamily="49" charset="0"/>
                <a:cs typeface="Courier New" pitchFamily="49" charset="0"/>
              </a:rPr>
              <a:t> </a:t>
            </a:r>
            <a:r>
              <a:rPr lang="en-AU" sz="2800" b="1" dirty="0" err="1" smtClean="0">
                <a:effectLst>
                  <a:outerShdw blurRad="38100" dist="38100" dir="2700000" algn="tl">
                    <a:srgbClr val="000000">
                      <a:alpha val="43137"/>
                    </a:srgbClr>
                  </a:outerShdw>
                </a:effectLst>
                <a:latin typeface="Courier New" pitchFamily="49" charset="0"/>
                <a:cs typeface="Courier New" pitchFamily="49" charset="0"/>
              </a:rPr>
              <a:t>Demo</a:t>
            </a:r>
            <a:endParaRPr lang="en-AU" sz="2800" b="1" dirty="0">
              <a:effectLst>
                <a:outerShdw blurRad="38100" dist="38100" dir="2700000" algn="tl">
                  <a:srgbClr val="000000">
                    <a:alpha val="43137"/>
                  </a:srgbClr>
                </a:outerShdw>
              </a:effectLst>
              <a:latin typeface="Courier New" pitchFamily="49" charset="0"/>
              <a:cs typeface="Courier New" pitchFamily="49" charset="0"/>
            </a:endParaRPr>
          </a:p>
        </p:txBody>
      </p:sp>
    </p:spTree>
    <p:extLst>
      <p:ext uri="{BB962C8B-B14F-4D97-AF65-F5344CB8AC3E}">
        <p14:creationId xmlns:p14="http://schemas.microsoft.com/office/powerpoint/2010/main" val="23218504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GUIs</a:t>
            </a:r>
            <a:endParaRPr lang="en-AU" dirty="0"/>
          </a:p>
        </p:txBody>
      </p:sp>
      <p:sp>
        <p:nvSpPr>
          <p:cNvPr id="3" name="Content Placeholder 2"/>
          <p:cNvSpPr>
            <a:spLocks noGrp="1"/>
          </p:cNvSpPr>
          <p:nvPr>
            <p:ph idx="1"/>
          </p:nvPr>
        </p:nvSpPr>
        <p:spPr>
          <a:xfrm>
            <a:off x="323528" y="1844824"/>
            <a:ext cx="8820472" cy="3849291"/>
          </a:xfrm>
        </p:spPr>
        <p:txBody>
          <a:bodyPr/>
          <a:lstStyle/>
          <a:p>
            <a:r>
              <a:rPr lang="en-AU" dirty="0" smtClean="0"/>
              <a:t>No MS “Visual PowerShell” capability available</a:t>
            </a:r>
          </a:p>
          <a:p>
            <a:r>
              <a:rPr lang="en-AU" dirty="0" smtClean="0"/>
              <a:t>Must leverage </a:t>
            </a:r>
            <a:r>
              <a:rPr lang="en-AU" dirty="0" err="1" smtClean="0"/>
              <a:t>.Net</a:t>
            </a:r>
            <a:r>
              <a:rPr lang="en-AU" dirty="0" smtClean="0"/>
              <a:t> Forms and Drawing Namespaces</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ectangle 4"/>
          <p:cNvSpPr/>
          <p:nvPr/>
        </p:nvSpPr>
        <p:spPr>
          <a:xfrm>
            <a:off x="6948264" y="5733256"/>
            <a:ext cx="2032929"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Demo</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6" name="Picture 2" descr="D:\Profile Folders\Documents\Work\IT ClipArt\Icons\PowerShel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3212976"/>
            <a:ext cx="24384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D:\Profile Folders\Documents\Work\IT ClipArt\Sorted\Files, Folders, Applications\Application Object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3658753"/>
            <a:ext cx="1733449" cy="1546846"/>
          </a:xfrm>
          <a:prstGeom prst="rect">
            <a:avLst/>
          </a:prstGeom>
          <a:noFill/>
          <a:effectLst>
            <a:outerShdw blurRad="76200" dist="38100" dir="2700000" sx="103000" sy="103000" algn="tl" rotWithShape="0">
              <a:prstClr val="black">
                <a:alpha val="42000"/>
              </a:prstClr>
            </a:outerShdw>
          </a:effectLst>
          <a:extLst>
            <a:ext uri="{909E8E84-426E-40DD-AFC4-6F175D3DCCD1}">
              <a14:hiddenFill xmlns:a14="http://schemas.microsoft.com/office/drawing/2010/main">
                <a:solidFill>
                  <a:srgbClr val="FFFFFF"/>
                </a:solidFill>
              </a14:hiddenFill>
            </a:ext>
          </a:extLst>
        </p:spPr>
      </p:pic>
      <p:pic>
        <p:nvPicPr>
          <p:cNvPr id="8" name="Picture 2" descr="D:\Profile Folders\Documents\Work\IT ClipArt\Sorted\Files, Folders, Applications\Application Object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3658753"/>
            <a:ext cx="1733449" cy="1546846"/>
          </a:xfrm>
          <a:prstGeom prst="rect">
            <a:avLst/>
          </a:prstGeom>
          <a:noFill/>
          <a:effectLst>
            <a:outerShdw blurRad="76200" dist="38100" dir="2700000" sx="103000" sy="103000" algn="tl" rotWithShape="0">
              <a:prstClr val="black">
                <a:alpha val="42000"/>
              </a:prstClr>
            </a:outerShdw>
          </a:effectLst>
          <a:extLst>
            <a:ext uri="{909E8E84-426E-40DD-AFC4-6F175D3DCCD1}">
              <a14:hiddenFill xmlns:a14="http://schemas.microsoft.com/office/drawing/2010/main">
                <a:solidFill>
                  <a:srgbClr val="FFFFFF"/>
                </a:solidFill>
              </a14:hiddenFill>
            </a:ext>
          </a:extLst>
        </p:spPr>
      </p:pic>
      <p:sp>
        <p:nvSpPr>
          <p:cNvPr id="7" name="Striped Right Arrow 6"/>
          <p:cNvSpPr/>
          <p:nvPr/>
        </p:nvSpPr>
        <p:spPr>
          <a:xfrm>
            <a:off x="2483768" y="4005064"/>
            <a:ext cx="1080120" cy="792088"/>
          </a:xfrm>
          <a:prstGeom prst="stripedRightArrow">
            <a:avLst/>
          </a:prstGeom>
          <a:effectLst>
            <a:outerShdw blurRad="76200" dist="38100" dir="2700000" sx="103000" sy="103000" algn="tl" rotWithShape="0">
              <a:prstClr val="black">
                <a:alpha val="42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endParaRPr lang="en-AU"/>
          </a:p>
        </p:txBody>
      </p:sp>
      <p:sp>
        <p:nvSpPr>
          <p:cNvPr id="10" name="Striped Right Arrow 9"/>
          <p:cNvSpPr/>
          <p:nvPr/>
        </p:nvSpPr>
        <p:spPr>
          <a:xfrm>
            <a:off x="5868144" y="4005064"/>
            <a:ext cx="1080120" cy="792088"/>
          </a:xfrm>
          <a:prstGeom prst="stripedRightArrow">
            <a:avLst/>
          </a:prstGeom>
          <a:effectLst>
            <a:outerShdw blurRad="76200" dist="38100" dir="2700000" sx="103000" sy="103000" algn="tl" rotWithShape="0">
              <a:prstClr val="black">
                <a:alpha val="42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endParaRPr lang="en-AU"/>
          </a:p>
        </p:txBody>
      </p:sp>
    </p:spTree>
    <p:extLst>
      <p:ext uri="{BB962C8B-B14F-4D97-AF65-F5344CB8AC3E}">
        <p14:creationId xmlns:p14="http://schemas.microsoft.com/office/powerpoint/2010/main" val="42000469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Workflows</a:t>
            </a:r>
            <a:endParaRPr lang="en-AU" dirty="0"/>
          </a:p>
        </p:txBody>
      </p:sp>
      <p:sp>
        <p:nvSpPr>
          <p:cNvPr id="3" name="Content Placeholder 2"/>
          <p:cNvSpPr>
            <a:spLocks noGrp="1"/>
          </p:cNvSpPr>
          <p:nvPr>
            <p:ph idx="1"/>
          </p:nvPr>
        </p:nvSpPr>
        <p:spPr>
          <a:xfrm>
            <a:off x="467544" y="1883965"/>
            <a:ext cx="8229600" cy="3849291"/>
          </a:xfrm>
        </p:spPr>
        <p:txBody>
          <a:bodyPr/>
          <a:lstStyle/>
          <a:p>
            <a:r>
              <a:rPr lang="en-AU" dirty="0" smtClean="0"/>
              <a:t>Uses </a:t>
            </a:r>
            <a:r>
              <a:rPr lang="en-AU" dirty="0" err="1" smtClean="0"/>
              <a:t>.Net</a:t>
            </a:r>
            <a:r>
              <a:rPr lang="en-AU" dirty="0" smtClean="0"/>
              <a:t> Workflow capabilities</a:t>
            </a:r>
            <a:endParaRPr lang="en-AU" dirty="0" smtClean="0">
              <a:hlinkClick r:id="rId2"/>
            </a:endParaRPr>
          </a:p>
          <a:p>
            <a:r>
              <a:rPr lang="en-AU" dirty="0" smtClean="0">
                <a:hlinkClick r:id="rId2"/>
              </a:rPr>
              <a:t>http</a:t>
            </a:r>
            <a:r>
              <a:rPr lang="en-AU" dirty="0">
                <a:hlinkClick r:id="rId2"/>
              </a:rPr>
              <a:t>://powershellworkflow.codeplex.com</a:t>
            </a:r>
            <a:r>
              <a:rPr lang="en-AU" dirty="0" smtClean="0">
                <a:hlinkClick r:id="rId2"/>
              </a:rPr>
              <a:t>/</a:t>
            </a:r>
            <a:endParaRPr lang="en-AU" dirty="0" smtClean="0"/>
          </a:p>
          <a:p>
            <a:endParaRPr lang="en-AU" dirty="0"/>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aphicFrame>
        <p:nvGraphicFramePr>
          <p:cNvPr id="5" name="Diagram 4"/>
          <p:cNvGraphicFramePr/>
          <p:nvPr>
            <p:extLst>
              <p:ext uri="{D42A27DB-BD31-4B8C-83A1-F6EECF244321}">
                <p14:modId xmlns:p14="http://schemas.microsoft.com/office/powerpoint/2010/main" val="2932888210"/>
              </p:ext>
            </p:extLst>
          </p:nvPr>
        </p:nvGraphicFramePr>
        <p:xfrm>
          <a:off x="1356320" y="2389336"/>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p:cNvSpPr/>
          <p:nvPr/>
        </p:nvSpPr>
        <p:spPr>
          <a:xfrm>
            <a:off x="6948264" y="5733256"/>
            <a:ext cx="2032929"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Demo</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7" name="Picture 2" descr="D:\Profile Folders\Documents\Work\IT ClipArt\Icons\PowerShell.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43608" y="3717032"/>
            <a:ext cx="720080" cy="72008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D:\Profile Folders\Documents\Work\IT ClipArt\Icons\PowerShell.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275856" y="3717032"/>
            <a:ext cx="720080" cy="72008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D:\Profile Folders\Documents\Work\IT ClipArt\Icons\PowerShell.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508104" y="3717032"/>
            <a:ext cx="720080" cy="72008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D:\Profile Folders\Documents\Work\IT ClipArt\Icons\PowerShell.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43608" y="5373216"/>
            <a:ext cx="720080" cy="72008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D:\Profile Folders\Documents\Work\IT ClipArt\Icons\PowerShell.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275856" y="5358234"/>
            <a:ext cx="720080" cy="72008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D:\Profile Folders\Documents\Work\IT ClipArt\Icons\PowerShell.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508104" y="5373216"/>
            <a:ext cx="720080" cy="720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62052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WMI</a:t>
            </a:r>
            <a:endParaRPr lang="en-AU" dirty="0"/>
          </a:p>
        </p:txBody>
      </p:sp>
      <p:sp>
        <p:nvSpPr>
          <p:cNvPr id="3" name="Content Placeholder 2"/>
          <p:cNvSpPr>
            <a:spLocks noGrp="1"/>
          </p:cNvSpPr>
          <p:nvPr>
            <p:ph idx="1"/>
          </p:nvPr>
        </p:nvSpPr>
        <p:spPr/>
        <p:txBody>
          <a:bodyPr/>
          <a:lstStyle/>
          <a:p>
            <a:r>
              <a:rPr lang="en-AU" dirty="0" smtClean="0"/>
              <a:t>PowerShell has Excellent WMI capabilities</a:t>
            </a:r>
          </a:p>
          <a:p>
            <a:r>
              <a:rPr lang="en-AU" dirty="0" smtClean="0"/>
              <a:t>Must understand CIM to implement well</a:t>
            </a:r>
          </a:p>
          <a:p>
            <a:r>
              <a:rPr lang="en-AU" dirty="0" smtClean="0">
                <a:latin typeface="Courier New" pitchFamily="49" charset="0"/>
                <a:cs typeface="Courier New" pitchFamily="49" charset="0"/>
              </a:rPr>
              <a:t>Get-</a:t>
            </a:r>
            <a:r>
              <a:rPr lang="en-AU" dirty="0" err="1" smtClean="0">
                <a:latin typeface="Courier New" pitchFamily="49" charset="0"/>
                <a:cs typeface="Courier New" pitchFamily="49" charset="0"/>
              </a:rPr>
              <a:t>WmiObject</a:t>
            </a:r>
            <a:r>
              <a:rPr lang="en-AU" dirty="0" smtClean="0"/>
              <a:t> or </a:t>
            </a:r>
            <a:r>
              <a:rPr lang="en-AU" dirty="0" err="1" smtClean="0">
                <a:latin typeface="Courier New" pitchFamily="49" charset="0"/>
                <a:cs typeface="Courier New" pitchFamily="49" charset="0"/>
              </a:rPr>
              <a:t>gwmi</a:t>
            </a:r>
            <a:endParaRPr lang="en-AU" dirty="0" smtClean="0">
              <a:latin typeface="Courier New" pitchFamily="49" charset="0"/>
              <a:cs typeface="Courier New" pitchFamily="49" charset="0"/>
            </a:endParaRP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ectangle 4"/>
          <p:cNvSpPr/>
          <p:nvPr/>
        </p:nvSpPr>
        <p:spPr>
          <a:xfrm>
            <a:off x="6948264" y="5733256"/>
            <a:ext cx="2032929"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Demo</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6" name="Picture 2" descr="D:\Profile Folders\Documents\Work\IT ClipArt\Icons\PowerShel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440" y="3726904"/>
            <a:ext cx="24384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D:\Profile Folders\Documents\Work\IT ClipArt\Sorted\DB Pile Database Partition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4063247"/>
            <a:ext cx="1621680" cy="1742017"/>
          </a:xfrm>
          <a:prstGeom prst="rect">
            <a:avLst/>
          </a:prstGeom>
          <a:noFill/>
          <a:extLst>
            <a:ext uri="{909E8E84-426E-40DD-AFC4-6F175D3DCCD1}">
              <a14:hiddenFill xmlns:a14="http://schemas.microsoft.com/office/drawing/2010/main">
                <a:solidFill>
                  <a:srgbClr val="FFFFFF"/>
                </a:solidFill>
              </a14:hiddenFill>
            </a:ext>
          </a:extLst>
        </p:spPr>
      </p:pic>
      <p:sp>
        <p:nvSpPr>
          <p:cNvPr id="7" name="Left-Right Arrow 6"/>
          <p:cNvSpPr/>
          <p:nvPr/>
        </p:nvSpPr>
        <p:spPr>
          <a:xfrm>
            <a:off x="3563888" y="4509120"/>
            <a:ext cx="2232248" cy="720080"/>
          </a:xfrm>
          <a:prstGeom prst="leftRightArrow">
            <a:avLst/>
          </a:prstGeom>
          <a:effectLst>
            <a:outerShdw blurRad="76200" dist="38100" dir="2700000" sx="102000" sy="102000" algn="tl" rotWithShape="0">
              <a:prstClr val="black">
                <a:alpha val="43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endParaRPr lang="en-AU"/>
          </a:p>
        </p:txBody>
      </p:sp>
      <p:pic>
        <p:nvPicPr>
          <p:cNvPr id="4100" name="Picture 4" descr="D:\Profile Folders\Documents\Work\IT ClipArt\Sorted\Computers and IT Devices\image13 (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84168" y="4006306"/>
            <a:ext cx="2001334" cy="20013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80666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Executable Code</a:t>
            </a:r>
            <a:endParaRPr lang="en-AU" dirty="0"/>
          </a:p>
        </p:txBody>
      </p:sp>
      <p:sp>
        <p:nvSpPr>
          <p:cNvPr id="3" name="Content Placeholder 2"/>
          <p:cNvSpPr>
            <a:spLocks noGrp="1"/>
          </p:cNvSpPr>
          <p:nvPr>
            <p:ph idx="1"/>
          </p:nvPr>
        </p:nvSpPr>
        <p:spPr/>
        <p:txBody>
          <a:bodyPr/>
          <a:lstStyle/>
          <a:p>
            <a:r>
              <a:rPr lang="en-AU" dirty="0" smtClean="0"/>
              <a:t>Embed PowerShell Scripts into </a:t>
            </a:r>
            <a:r>
              <a:rPr lang="en-AU" dirty="0" err="1" smtClean="0"/>
              <a:t>.Net</a:t>
            </a:r>
            <a:r>
              <a:rPr lang="en-AU" dirty="0" smtClean="0"/>
              <a:t> code to create an executable.</a:t>
            </a:r>
          </a:p>
          <a:p>
            <a:r>
              <a:rPr lang="en-AU" dirty="0" smtClean="0"/>
              <a:t>Must use </a:t>
            </a:r>
            <a:r>
              <a:rPr lang="en-AU" dirty="0" err="1" smtClean="0">
                <a:latin typeface="Courier New" pitchFamily="49" charset="0"/>
                <a:cs typeface="Courier New" pitchFamily="49" charset="0"/>
              </a:rPr>
              <a:t>System.management.automation</a:t>
            </a:r>
            <a:r>
              <a:rPr lang="en-AU" dirty="0" smtClean="0"/>
              <a:t> namespace in your project</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ectangle 4"/>
          <p:cNvSpPr/>
          <p:nvPr/>
        </p:nvSpPr>
        <p:spPr>
          <a:xfrm>
            <a:off x="6948264" y="5733256"/>
            <a:ext cx="2032929"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Demo</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5122" name="Picture 2" descr="D:\Profile Folders\Documents\Work\IT ClipArt\Sorted\Files, Folders, Applications\image2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3436" y="4588375"/>
            <a:ext cx="1533351" cy="1162976"/>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D:\Profile Folders\Documents\Work\IT ClipArt\Sorted\Files, Folders, Applications\Application Generic (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9792" y="4382941"/>
            <a:ext cx="1512168" cy="157384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D:\Profile Folders\Documents\Work\IT ClipArt\Icons\PowerShell.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75756" y="5236705"/>
            <a:ext cx="720080" cy="72008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D:\Profile Folders\Documents\Work\IT ClipArt\Icons\PowerShell.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53396" y="5229200"/>
            <a:ext cx="720080" cy="720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75939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So you love Scripting?</a:t>
            </a:r>
            <a:endParaRPr lang="en-AU" dirty="0"/>
          </a:p>
        </p:txBody>
      </p:sp>
      <p:sp>
        <p:nvSpPr>
          <p:cNvPr id="3" name="Content Placeholder 2"/>
          <p:cNvSpPr>
            <a:spLocks noGrp="1"/>
          </p:cNvSpPr>
          <p:nvPr>
            <p:ph idx="1"/>
          </p:nvPr>
        </p:nvSpPr>
        <p:spPr/>
        <p:txBody>
          <a:bodyPr>
            <a:normAutofit/>
          </a:bodyPr>
          <a:lstStyle/>
          <a:p>
            <a:r>
              <a:rPr lang="en-AU" dirty="0" smtClean="0"/>
              <a:t>Try it on a Windows Phone….</a:t>
            </a:r>
          </a:p>
          <a:p>
            <a:endParaRPr lang="en-AU" dirty="0">
              <a:hlinkClick r:id="rId2"/>
            </a:endParaRPr>
          </a:p>
          <a:p>
            <a:endParaRPr lang="en-AU" dirty="0" smtClean="0">
              <a:hlinkClick r:id="rId2"/>
            </a:endParaRPr>
          </a:p>
          <a:p>
            <a:endParaRPr lang="en-AU" dirty="0">
              <a:hlinkClick r:id="rId2"/>
            </a:endParaRPr>
          </a:p>
          <a:p>
            <a:endParaRPr lang="en-AU" dirty="0" smtClean="0">
              <a:hlinkClick r:id="rId2"/>
            </a:endParaRPr>
          </a:p>
          <a:p>
            <a:endParaRPr lang="en-AU" dirty="0">
              <a:hlinkClick r:id="rId2"/>
            </a:endParaRPr>
          </a:p>
          <a:p>
            <a:endParaRPr lang="en-AU" dirty="0" smtClean="0">
              <a:hlinkClick r:id="rId2"/>
            </a:endParaRPr>
          </a:p>
          <a:p>
            <a:endParaRPr lang="en-AU" sz="2000" dirty="0" smtClean="0">
              <a:hlinkClick r:id="rId2"/>
            </a:endParaRPr>
          </a:p>
          <a:p>
            <a:r>
              <a:rPr lang="en-AU" sz="2000" dirty="0" smtClean="0">
                <a:hlinkClick r:id="rId2"/>
              </a:rPr>
              <a:t>https</a:t>
            </a:r>
            <a:r>
              <a:rPr lang="en-AU" sz="2000" dirty="0">
                <a:hlinkClick r:id="rId2"/>
              </a:rPr>
              <a:t>://www.touchdevelop.com</a:t>
            </a:r>
            <a:r>
              <a:rPr lang="en-AU" sz="2000" dirty="0" smtClean="0">
                <a:hlinkClick r:id="rId2"/>
              </a:rPr>
              <a:t>/</a:t>
            </a:r>
            <a:r>
              <a:rPr lang="en-AU" sz="2000" dirty="0" smtClean="0"/>
              <a:t> </a:t>
            </a:r>
          </a:p>
          <a:p>
            <a:endParaRPr lang="en-AU" sz="20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6146" name="Picture 2" descr="https://fbcdn-sphotos-a.akamaihd.net/hphotos-ak-snc6/285549_135667063184558_135666819851249_231634_691987_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2420888"/>
            <a:ext cx="2592288" cy="25922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6148" name="Picture 4" descr="http://research.microsoft.com/en-us/projects/touchdevelop/1_touchdevelop.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80112" y="404664"/>
            <a:ext cx="3168352" cy="528058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6150" name="Picture 6" descr="http://research.microsoft.com/en-us/projects/touchdevelop/2_touchdevelop.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0112" y="405611"/>
            <a:ext cx="3168352" cy="5280587"/>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http://research.microsoft.com/en-us/projects/touchdevelop/3_touchdevelop.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80112" y="404664"/>
            <a:ext cx="3168352" cy="5280586"/>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http://research.microsoft.com/en-us/projects/touchdevelop/4_touchdevelop.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80112" y="405611"/>
            <a:ext cx="3168352" cy="5280587"/>
          </a:xfrm>
          <a:prstGeom prst="rect">
            <a:avLst/>
          </a:prstGeom>
          <a:noFill/>
          <a:extLst>
            <a:ext uri="{909E8E84-426E-40DD-AFC4-6F175D3DCCD1}">
              <a14:hiddenFill xmlns:a14="http://schemas.microsoft.com/office/drawing/2010/main">
                <a:solidFill>
                  <a:srgbClr val="FFFFFF"/>
                </a:solidFill>
              </a14:hiddenFill>
            </a:ext>
          </a:extLst>
        </p:spPr>
      </p:pic>
      <p:pic>
        <p:nvPicPr>
          <p:cNvPr id="6156" name="Picture 12" descr="http://research.microsoft.com/en-us/projects/touchdevelop/5_touchdevelop.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80112" y="404664"/>
            <a:ext cx="3168920" cy="5281534"/>
          </a:xfrm>
          <a:prstGeom prst="rect">
            <a:avLst/>
          </a:prstGeom>
          <a:noFill/>
          <a:extLst>
            <a:ext uri="{909E8E84-426E-40DD-AFC4-6F175D3DCCD1}">
              <a14:hiddenFill xmlns:a14="http://schemas.microsoft.com/office/drawing/2010/main">
                <a:solidFill>
                  <a:srgbClr val="FFFFFF"/>
                </a:solidFill>
              </a14:hiddenFill>
            </a:ext>
          </a:extLst>
        </p:spPr>
      </p:pic>
      <p:pic>
        <p:nvPicPr>
          <p:cNvPr id="6158" name="Picture 14" descr="http://research.microsoft.com/en-us/projects/touchdevelop/6_touchdevelop.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80112" y="405611"/>
            <a:ext cx="3168352" cy="5280587"/>
          </a:xfrm>
          <a:prstGeom prst="rect">
            <a:avLst/>
          </a:prstGeom>
          <a:noFill/>
          <a:extLst>
            <a:ext uri="{909E8E84-426E-40DD-AFC4-6F175D3DCCD1}">
              <a14:hiddenFill xmlns:a14="http://schemas.microsoft.com/office/drawing/2010/main">
                <a:solidFill>
                  <a:srgbClr val="FFFFFF"/>
                </a:solidFill>
              </a14:hiddenFill>
            </a:ext>
          </a:extLst>
        </p:spPr>
      </p:pic>
      <p:pic>
        <p:nvPicPr>
          <p:cNvPr id="6160" name="Picture 16" descr="http://research.microsoft.com/en-us/projects/touchdevelop/7_touchdevelop.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80112" y="405611"/>
            <a:ext cx="3167783" cy="52796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4157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8"/>
                                        </p:tgtEl>
                                        <p:attrNameLst>
                                          <p:attrName>style.visibility</p:attrName>
                                        </p:attrNameLst>
                                      </p:cBhvr>
                                      <p:to>
                                        <p:strVal val="visible"/>
                                      </p:to>
                                    </p:set>
                                    <p:animEffect transition="in" filter="fade">
                                      <p:cBhvr>
                                        <p:cTn id="7" dur="500"/>
                                        <p:tgtEl>
                                          <p:spTgt spid="614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150"/>
                                        </p:tgtEl>
                                        <p:attrNameLst>
                                          <p:attrName>style.visibility</p:attrName>
                                        </p:attrNameLst>
                                      </p:cBhvr>
                                      <p:to>
                                        <p:strVal val="visible"/>
                                      </p:to>
                                    </p:set>
                                    <p:animEffect transition="in" filter="fade">
                                      <p:cBhvr>
                                        <p:cTn id="12" dur="500"/>
                                        <p:tgtEl>
                                          <p:spTgt spid="615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152"/>
                                        </p:tgtEl>
                                        <p:attrNameLst>
                                          <p:attrName>style.visibility</p:attrName>
                                        </p:attrNameLst>
                                      </p:cBhvr>
                                      <p:to>
                                        <p:strVal val="visible"/>
                                      </p:to>
                                    </p:set>
                                    <p:animEffect transition="in" filter="fade">
                                      <p:cBhvr>
                                        <p:cTn id="17" dur="500"/>
                                        <p:tgtEl>
                                          <p:spTgt spid="615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154"/>
                                        </p:tgtEl>
                                        <p:attrNameLst>
                                          <p:attrName>style.visibility</p:attrName>
                                        </p:attrNameLst>
                                      </p:cBhvr>
                                      <p:to>
                                        <p:strVal val="visible"/>
                                      </p:to>
                                    </p:set>
                                    <p:animEffect transition="in" filter="fade">
                                      <p:cBhvr>
                                        <p:cTn id="22" dur="500"/>
                                        <p:tgtEl>
                                          <p:spTgt spid="615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156"/>
                                        </p:tgtEl>
                                        <p:attrNameLst>
                                          <p:attrName>style.visibility</p:attrName>
                                        </p:attrNameLst>
                                      </p:cBhvr>
                                      <p:to>
                                        <p:strVal val="visible"/>
                                      </p:to>
                                    </p:set>
                                    <p:animEffect transition="in" filter="fade">
                                      <p:cBhvr>
                                        <p:cTn id="27" dur="500"/>
                                        <p:tgtEl>
                                          <p:spTgt spid="615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158"/>
                                        </p:tgtEl>
                                        <p:attrNameLst>
                                          <p:attrName>style.visibility</p:attrName>
                                        </p:attrNameLst>
                                      </p:cBhvr>
                                      <p:to>
                                        <p:strVal val="visible"/>
                                      </p:to>
                                    </p:set>
                                    <p:animEffect transition="in" filter="fade">
                                      <p:cBhvr>
                                        <p:cTn id="32" dur="500"/>
                                        <p:tgtEl>
                                          <p:spTgt spid="615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160"/>
                                        </p:tgtEl>
                                        <p:attrNameLst>
                                          <p:attrName>style.visibility</p:attrName>
                                        </p:attrNameLst>
                                      </p:cBhvr>
                                      <p:to>
                                        <p:strVal val="visible"/>
                                      </p:to>
                                    </p:set>
                                    <p:animEffect transition="in" filter="fade">
                                      <p:cBhvr>
                                        <p:cTn id="37" dur="500"/>
                                        <p:tgtEl>
                                          <p:spTgt spid="6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a:t>PowerShell Above and Beyond: GUIs, Workflows, and </a:t>
            </a:r>
            <a:r>
              <a:rPr lang="en-AU" dirty="0" smtClean="0"/>
              <a:t>More</a:t>
            </a:r>
            <a:endParaRPr lang="en-AU" dirty="0"/>
          </a:p>
        </p:txBody>
      </p:sp>
      <p:sp>
        <p:nvSpPr>
          <p:cNvPr id="3" name="Text Placeholder 2"/>
          <p:cNvSpPr>
            <a:spLocks noGrp="1"/>
          </p:cNvSpPr>
          <p:nvPr>
            <p:ph type="body" idx="1"/>
          </p:nvPr>
        </p:nvSpPr>
        <p:spPr/>
        <p:txBody>
          <a:bodyPr/>
          <a:lstStyle/>
          <a:p>
            <a:pPr lvl="0">
              <a:defRPr/>
            </a:pPr>
            <a:r>
              <a:rPr lang="en-US" dirty="0" smtClean="0"/>
              <a:t>Dean Corcoran</a:t>
            </a:r>
          </a:p>
          <a:p>
            <a:pPr lvl="0">
              <a:defRPr/>
            </a:pPr>
            <a:r>
              <a:rPr lang="en-US" dirty="0" smtClean="0"/>
              <a:t>Partner Service Account Manager (Cloud) – MCT – MCITP:EA</a:t>
            </a:r>
          </a:p>
          <a:p>
            <a:pPr lvl="0">
              <a:defRPr/>
            </a:pPr>
            <a:r>
              <a:rPr lang="en-US" dirty="0" smtClean="0"/>
              <a:t>Microsoft Australia</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 WSV316</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lang="en-AU" sz="3600" dirty="0" smtClean="0">
                <a:solidFill>
                  <a:schemeClr val="accent2"/>
                </a:solidFill>
              </a:rPr>
              <a:t>Lets make us PowerShell rock stars</a:t>
            </a:r>
            <a:endParaRPr lang="en-US" dirty="0">
              <a:solidFill>
                <a:schemeClr val="accent2"/>
              </a:solidFill>
            </a:endParaRPr>
          </a:p>
        </p:txBody>
      </p:sp>
      <p:sp>
        <p:nvSpPr>
          <p:cNvPr id="3" name="Text Placeholder 2"/>
          <p:cNvSpPr>
            <a:spLocks noGrp="1"/>
          </p:cNvSpPr>
          <p:nvPr>
            <p:ph idx="1"/>
          </p:nvPr>
        </p:nvSpPr>
        <p:spPr/>
        <p:txBody>
          <a:bodyPr>
            <a:normAutofit fontScale="92500" lnSpcReduction="20000"/>
          </a:bodyPr>
          <a:lstStyle/>
          <a:p>
            <a:r>
              <a:rPr lang="en-US" dirty="0" smtClean="0"/>
              <a:t>Automation</a:t>
            </a:r>
          </a:p>
          <a:p>
            <a:pPr lvl="1"/>
            <a:r>
              <a:rPr lang="en-US" dirty="0" smtClean="0"/>
              <a:t>Why are we here?</a:t>
            </a:r>
          </a:p>
          <a:p>
            <a:r>
              <a:rPr lang="en-US" dirty="0" smtClean="0"/>
              <a:t>Up to speed</a:t>
            </a:r>
          </a:p>
          <a:p>
            <a:pPr lvl="1"/>
            <a:r>
              <a:rPr lang="en-US" dirty="0" smtClean="0"/>
              <a:t>A quick PowerShell overview for new comers</a:t>
            </a:r>
          </a:p>
          <a:p>
            <a:r>
              <a:rPr lang="en-US" dirty="0" smtClean="0"/>
              <a:t>Get our hands Dirty</a:t>
            </a:r>
          </a:p>
          <a:p>
            <a:pPr lvl="1"/>
            <a:r>
              <a:rPr lang="en-US" dirty="0" smtClean="0"/>
              <a:t>Review</a:t>
            </a:r>
          </a:p>
          <a:p>
            <a:pPr lvl="1"/>
            <a:r>
              <a:rPr lang="en-US" dirty="0" smtClean="0"/>
              <a:t>GUIs</a:t>
            </a:r>
          </a:p>
          <a:p>
            <a:pPr lvl="1"/>
            <a:r>
              <a:rPr lang="en-US" dirty="0" smtClean="0"/>
              <a:t>Workflows</a:t>
            </a:r>
          </a:p>
          <a:p>
            <a:pPr lvl="1"/>
            <a:r>
              <a:rPr lang="en-US" dirty="0" smtClean="0"/>
              <a:t>WMI</a:t>
            </a:r>
          </a:p>
          <a:p>
            <a:pPr lvl="1"/>
            <a:r>
              <a:rPr lang="en-US" dirty="0" smtClean="0"/>
              <a:t>APIs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1026" name="Picture 2" descr="D:\Profile Folders\Documents\Work\IT ClipArt\Icons\PowerShel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4077072"/>
            <a:ext cx="2438400" cy="2438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3717032"/>
            <a:ext cx="7772400" cy="1362075"/>
          </a:xfrm>
        </p:spPr>
        <p:txBody>
          <a:bodyPr>
            <a:normAutofit/>
          </a:bodyPr>
          <a:lstStyle/>
          <a:p>
            <a:pPr lvl="0"/>
            <a:r>
              <a:rPr lang="en-AU" dirty="0" smtClean="0"/>
              <a:t>Automation</a:t>
            </a:r>
            <a:endParaRPr lang="en-AU" dirty="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 WSV316</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4" name="Text Placeholder 3"/>
          <p:cNvSpPr>
            <a:spLocks noGrp="1"/>
          </p:cNvSpPr>
          <p:nvPr>
            <p:ph type="body" idx="1"/>
          </p:nvPr>
        </p:nvSpPr>
        <p:spPr>
          <a:xfrm>
            <a:off x="683568" y="2204864"/>
            <a:ext cx="7772400" cy="1500187"/>
          </a:xfrm>
        </p:spPr>
        <p:txBody>
          <a:bodyPr/>
          <a:lstStyle/>
          <a:p>
            <a:endParaRPr lang="en-AU"/>
          </a:p>
        </p:txBody>
      </p:sp>
    </p:spTree>
    <p:extLst>
      <p:ext uri="{BB962C8B-B14F-4D97-AF65-F5344CB8AC3E}">
        <p14:creationId xmlns:p14="http://schemas.microsoft.com/office/powerpoint/2010/main" val="41203971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Computers</a:t>
            </a:r>
            <a:br>
              <a:rPr lang="en-US" dirty="0" smtClean="0"/>
            </a:br>
            <a:r>
              <a:rPr lang="en-US" dirty="0" smtClean="0">
                <a:solidFill>
                  <a:schemeClr val="accent2"/>
                </a:solidFill>
              </a:rPr>
              <a:t>What are they here for?</a:t>
            </a:r>
            <a:endParaRPr sz="3600" dirty="0">
              <a:solidFill>
                <a:schemeClr val="accent2"/>
              </a:solidFill>
            </a:endParaRPr>
          </a:p>
        </p:txBody>
      </p:sp>
      <p:sp>
        <p:nvSpPr>
          <p:cNvPr id="3" name="Text Placeholder 2"/>
          <p:cNvSpPr>
            <a:spLocks noGrp="1"/>
          </p:cNvSpPr>
          <p:nvPr>
            <p:ph idx="1"/>
          </p:nvPr>
        </p:nvSpPr>
        <p:spPr>
          <a:xfrm>
            <a:off x="467544" y="1844824"/>
            <a:ext cx="8229600" cy="3849291"/>
          </a:xfrm>
        </p:spPr>
        <p:txBody>
          <a:bodyPr>
            <a:normAutofit/>
          </a:bodyPr>
          <a:lstStyle/>
          <a:p>
            <a:r>
              <a:rPr lang="en-US" dirty="0" smtClean="0"/>
              <a:t>Computers tirelessly perform highly repetitive tasks.</a:t>
            </a:r>
          </a:p>
        </p:txBody>
      </p:sp>
      <p:sp>
        <p:nvSpPr>
          <p:cNvPr id="5" name="Footer Placeholder 4"/>
          <p:cNvSpPr>
            <a:spLocks noGrp="1"/>
          </p:cNvSpPr>
          <p:nvPr>
            <p:ph type="ftr" sz="quarter" idx="11"/>
          </p:nvPr>
        </p:nvSpPr>
        <p:spPr>
          <a:xfrm>
            <a:off x="0" y="6492875"/>
            <a:ext cx="2895600" cy="365125"/>
          </a:xfrm>
        </p:spPr>
        <p:txBody>
          <a:bodyPr/>
          <a:lstStyle/>
          <a:p>
            <a:r>
              <a:rPr lang="en-AU" dirty="0" smtClean="0"/>
              <a:t>(c) 2011 Microsoft. All rights reserved.</a:t>
            </a:r>
            <a:endParaRPr lang="en-AU" dirty="0"/>
          </a:p>
        </p:txBody>
      </p:sp>
      <p:pic>
        <p:nvPicPr>
          <p:cNvPr id="38914" name="Picture 2" descr="http://www.robotreviews.com/sites/default/files/images/industrial_robots_700_500x37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7435" y="2492894"/>
            <a:ext cx="5184576" cy="3885835"/>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4"/>
          <p:cNvSpPr txBox="1">
            <a:spLocks/>
          </p:cNvSpPr>
          <p:nvPr/>
        </p:nvSpPr>
        <p:spPr>
          <a:xfrm>
            <a:off x="6248400" y="6492875"/>
            <a:ext cx="28956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lumMod val="50000"/>
                    <a:lumOff val="50000"/>
                  </a:schemeClr>
                </a:solidFill>
                <a:latin typeface="Segoe UI" pitchFamily="34" charset="0"/>
                <a:ea typeface="Segoe UI" pitchFamily="34" charset="0"/>
                <a:cs typeface="Segoe U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dirty="0" smtClean="0"/>
              <a:t>Image from www.robotreviews.com </a:t>
            </a:r>
            <a:endParaRPr lang="en-AU"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Computers</a:t>
            </a:r>
            <a:br>
              <a:rPr lang="en-US" dirty="0" smtClean="0"/>
            </a:br>
            <a:r>
              <a:rPr lang="en-US" dirty="0" smtClean="0">
                <a:solidFill>
                  <a:schemeClr val="accent2"/>
                </a:solidFill>
              </a:rPr>
              <a:t>What are they here for?</a:t>
            </a:r>
            <a:endParaRPr sz="3600" dirty="0">
              <a:solidFill>
                <a:schemeClr val="accent2"/>
              </a:solidFill>
            </a:endParaRPr>
          </a:p>
        </p:txBody>
      </p:sp>
      <p:sp>
        <p:nvSpPr>
          <p:cNvPr id="3" name="Text Placeholder 2"/>
          <p:cNvSpPr>
            <a:spLocks noGrp="1"/>
          </p:cNvSpPr>
          <p:nvPr>
            <p:ph idx="1"/>
          </p:nvPr>
        </p:nvSpPr>
        <p:spPr>
          <a:xfrm>
            <a:off x="467544" y="1844824"/>
            <a:ext cx="8229600" cy="3849291"/>
          </a:xfrm>
        </p:spPr>
        <p:txBody>
          <a:bodyPr>
            <a:normAutofit/>
          </a:bodyPr>
          <a:lstStyle/>
          <a:p>
            <a:r>
              <a:rPr lang="en-US" dirty="0" smtClean="0"/>
              <a:t>We require an understanding so they can be a useful tool..</a:t>
            </a:r>
          </a:p>
        </p:txBody>
      </p:sp>
      <p:sp>
        <p:nvSpPr>
          <p:cNvPr id="5" name="Footer Placeholder 4"/>
          <p:cNvSpPr>
            <a:spLocks noGrp="1"/>
          </p:cNvSpPr>
          <p:nvPr>
            <p:ph type="ftr" sz="quarter" idx="11"/>
          </p:nvPr>
        </p:nvSpPr>
        <p:spPr>
          <a:xfrm>
            <a:off x="0" y="6492875"/>
            <a:ext cx="2895600" cy="365125"/>
          </a:xfrm>
        </p:spPr>
        <p:txBody>
          <a:bodyPr/>
          <a:lstStyle/>
          <a:p>
            <a:r>
              <a:rPr lang="en-AU" dirty="0" smtClean="0"/>
              <a:t>(c) 2011 Microsoft. All rights reserved.</a:t>
            </a:r>
            <a:endParaRPr lang="en-AU" dirty="0"/>
          </a:p>
        </p:txBody>
      </p:sp>
      <p:sp>
        <p:nvSpPr>
          <p:cNvPr id="6" name="Footer Placeholder 4"/>
          <p:cNvSpPr txBox="1">
            <a:spLocks/>
          </p:cNvSpPr>
          <p:nvPr/>
        </p:nvSpPr>
        <p:spPr>
          <a:xfrm>
            <a:off x="6248400" y="6492875"/>
            <a:ext cx="28956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lumMod val="50000"/>
                    <a:lumOff val="50000"/>
                  </a:schemeClr>
                </a:solidFill>
                <a:latin typeface="Segoe UI" pitchFamily="34" charset="0"/>
                <a:ea typeface="Segoe UI" pitchFamily="34" charset="0"/>
                <a:cs typeface="Segoe U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dirty="0" smtClean="0"/>
              <a:t>Image from Movie Terminator 3 </a:t>
            </a:r>
            <a:endParaRPr lang="en-AU" dirty="0"/>
          </a:p>
        </p:txBody>
      </p:sp>
      <p:pic>
        <p:nvPicPr>
          <p:cNvPr id="39938" name="Picture 2" descr="http://www.fidelou.com/wallpaper/img/terminator/terminator_1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2749373"/>
            <a:ext cx="4680520" cy="3743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914660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24544" y="5837312"/>
            <a:ext cx="2160240" cy="904056"/>
          </a:xfrm>
          <a:prstGeom prst="rect">
            <a:avLst/>
          </a:prstGeom>
          <a:solidFill>
            <a:srgbClr val="4317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8" name="Rectangle 67"/>
          <p:cNvSpPr/>
          <p:nvPr/>
        </p:nvSpPr>
        <p:spPr bwMode="auto">
          <a:xfrm>
            <a:off x="381000" y="4495800"/>
            <a:ext cx="8305800" cy="2133600"/>
          </a:xfrm>
          <a:prstGeom prst="rect">
            <a:avLst/>
          </a:prstGeom>
          <a:solidFill>
            <a:schemeClr val="bg2">
              <a:alpha val="8000"/>
            </a:schemeClr>
          </a:solidFill>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2" name="Title 1"/>
          <p:cNvSpPr>
            <a:spLocks noGrp="1"/>
          </p:cNvSpPr>
          <p:nvPr>
            <p:ph type="title"/>
          </p:nvPr>
        </p:nvSpPr>
        <p:spPr>
          <a:xfrm>
            <a:off x="228600" y="152400"/>
            <a:ext cx="8915400" cy="563562"/>
          </a:xfrm>
        </p:spPr>
        <p:txBody>
          <a:bodyPr>
            <a:normAutofit fontScale="90000"/>
          </a:bodyPr>
          <a:lstStyle/>
          <a:p>
            <a:r>
              <a:rPr lang="en-US" sz="4000" dirty="0" smtClean="0"/>
              <a:t>The Infrastructure </a:t>
            </a:r>
            <a:r>
              <a:rPr lang="en-US" sz="4000" dirty="0" err="1" smtClean="0"/>
              <a:t>Optimisation</a:t>
            </a:r>
            <a:r>
              <a:rPr lang="en-US" sz="4000" dirty="0" smtClean="0"/>
              <a:t> Model</a:t>
            </a:r>
            <a:endParaRPr lang="en-US" sz="4000" dirty="0"/>
          </a:p>
        </p:txBody>
      </p:sp>
      <p:sp>
        <p:nvSpPr>
          <p:cNvPr id="135" name="Rectangle 134"/>
          <p:cNvSpPr/>
          <p:nvPr/>
        </p:nvSpPr>
        <p:spPr>
          <a:xfrm>
            <a:off x="381000" y="1143000"/>
            <a:ext cx="1828800" cy="2819400"/>
          </a:xfrm>
          <a:prstGeom prst="rect">
            <a:avLst/>
          </a:prstGeom>
          <a:solidFill>
            <a:srgbClr val="C0504D">
              <a:lumMod val="40000"/>
              <a:lumOff val="60000"/>
            </a:srgbClr>
          </a:solidFill>
          <a:ln w="25400" cap="flat" cmpd="sng" algn="ctr">
            <a:noFill/>
            <a:prstDash val="solid"/>
          </a:ln>
          <a:effectLst>
            <a:outerShdw blurRad="2159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36" name="Rectangle 135"/>
          <p:cNvSpPr/>
          <p:nvPr/>
        </p:nvSpPr>
        <p:spPr>
          <a:xfrm>
            <a:off x="381000" y="1143000"/>
            <a:ext cx="1828800" cy="609600"/>
          </a:xfrm>
          <a:prstGeom prst="rect">
            <a:avLst/>
          </a:prstGeom>
          <a:gradFill flip="none" rotWithShape="1">
            <a:gsLst>
              <a:gs pos="0">
                <a:srgbClr val="C0504D">
                  <a:lumMod val="75000"/>
                  <a:shade val="30000"/>
                  <a:satMod val="115000"/>
                </a:srgbClr>
              </a:gs>
              <a:gs pos="50000">
                <a:srgbClr val="C0504D">
                  <a:lumMod val="75000"/>
                  <a:shade val="67500"/>
                  <a:satMod val="115000"/>
                </a:srgbClr>
              </a:gs>
              <a:gs pos="100000">
                <a:srgbClr val="C0504D">
                  <a:lumMod val="75000"/>
                  <a:shade val="100000"/>
                  <a:satMod val="115000"/>
                </a:srgbClr>
              </a:gs>
            </a:gsLst>
            <a:lin ang="81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a:ln>
                <a:noFill/>
              </a:ln>
              <a:solidFill>
                <a:sysClr val="window" lastClr="FFFFFF"/>
              </a:solidFill>
              <a:effectLst/>
              <a:uLnTx/>
              <a:uFillTx/>
              <a:latin typeface="Segoe UI" pitchFamily="34" charset="0"/>
              <a:ea typeface="+mn-ea"/>
              <a:cs typeface="Segoe UI" pitchFamily="34" charset="0"/>
            </a:endParaRPr>
          </a:p>
        </p:txBody>
      </p:sp>
      <p:sp>
        <p:nvSpPr>
          <p:cNvPr id="137" name="TextBox 136"/>
          <p:cNvSpPr txBox="1"/>
          <p:nvPr/>
        </p:nvSpPr>
        <p:spPr>
          <a:xfrm>
            <a:off x="381000" y="1295400"/>
            <a:ext cx="1828800" cy="338554"/>
          </a:xfrm>
          <a:prstGeom prst="rect">
            <a:avLst/>
          </a:prstGeom>
          <a:solidFill>
            <a:sysClr val="window" lastClr="FFFFFF">
              <a:alpha val="32000"/>
            </a:sys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sysClr val="window" lastClr="FFFFFF"/>
                </a:solidFill>
                <a:effectLst/>
                <a:uLnTx/>
                <a:uFillTx/>
                <a:latin typeface="Segoe UI" pitchFamily="34" charset="0"/>
                <a:cs typeface="Segoe UI" pitchFamily="34" charset="0"/>
              </a:rPr>
              <a:t>Basic</a:t>
            </a:r>
            <a:endParaRPr kumimoji="0" lang="en-US" sz="1600" b="1" i="0" u="none" strike="noStrike" kern="0" cap="none" spc="0" normalizeH="0" baseline="0" noProof="0" dirty="0">
              <a:ln>
                <a:noFill/>
              </a:ln>
              <a:solidFill>
                <a:sysClr val="window" lastClr="FFFFFF"/>
              </a:solidFill>
              <a:effectLst/>
              <a:uLnTx/>
              <a:uFillTx/>
              <a:latin typeface="Segoe UI" pitchFamily="34" charset="0"/>
              <a:cs typeface="Segoe UI" pitchFamily="34" charset="0"/>
            </a:endParaRPr>
          </a:p>
        </p:txBody>
      </p:sp>
      <p:sp>
        <p:nvSpPr>
          <p:cNvPr id="145" name="TextBox 144"/>
          <p:cNvSpPr txBox="1"/>
          <p:nvPr/>
        </p:nvSpPr>
        <p:spPr>
          <a:xfrm>
            <a:off x="381000" y="3581400"/>
            <a:ext cx="1828800" cy="276999"/>
          </a:xfrm>
          <a:prstGeom prst="rect">
            <a:avLst/>
          </a:prstGeom>
          <a:solidFill>
            <a:sysClr val="window" lastClr="FFFFFF">
              <a:alpha val="43000"/>
            </a:sys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1" u="none" strike="noStrike" kern="0" cap="none" spc="0" normalizeH="0" baseline="0" noProof="0" dirty="0" smtClean="0">
                <a:ln>
                  <a:noFill/>
                </a:ln>
                <a:solidFill>
                  <a:srgbClr val="1F497D"/>
                </a:solidFill>
                <a:effectLst/>
                <a:uLnTx/>
                <a:uFillTx/>
                <a:latin typeface="Segoe UI" pitchFamily="34" charset="0"/>
                <a:cs typeface="Segoe UI" pitchFamily="34" charset="0"/>
              </a:rPr>
              <a:t>Cost Centre</a:t>
            </a:r>
            <a:endParaRPr kumimoji="0" lang="en-US" sz="1200" b="1" i="1" u="none" strike="noStrike" kern="0" cap="none" spc="0" normalizeH="0" baseline="0" noProof="0" dirty="0">
              <a:ln>
                <a:noFill/>
              </a:ln>
              <a:solidFill>
                <a:srgbClr val="1F497D"/>
              </a:solidFill>
              <a:effectLst/>
              <a:uLnTx/>
              <a:uFillTx/>
              <a:latin typeface="Segoe UI" pitchFamily="34" charset="0"/>
              <a:cs typeface="Segoe UI" pitchFamily="34" charset="0"/>
            </a:endParaRPr>
          </a:p>
        </p:txBody>
      </p:sp>
      <p:sp>
        <p:nvSpPr>
          <p:cNvPr id="149" name="Rectangle 66"/>
          <p:cNvSpPr>
            <a:spLocks noChangeArrowheads="1"/>
          </p:cNvSpPr>
          <p:nvPr/>
        </p:nvSpPr>
        <p:spPr bwMode="auto">
          <a:xfrm>
            <a:off x="457200" y="2057400"/>
            <a:ext cx="1600200" cy="858998"/>
          </a:xfrm>
          <a:prstGeom prst="rect">
            <a:avLst/>
          </a:prstGeom>
          <a:noFill/>
          <a:ln w="12700" algn="ctr">
            <a:noFill/>
            <a:miter lim="800000"/>
            <a:headEnd/>
            <a:tailEnd/>
          </a:ln>
        </p:spPr>
        <p:txBody>
          <a:bodyPr wrap="square" lIns="130595" tIns="65300" rIns="130595" bIns="65300" anchor="ctr">
            <a:spAutoFit/>
          </a:bodyPr>
          <a:lstStyle/>
          <a:p>
            <a:pPr marL="0" marR="0" lvl="0" indent="0" algn="ctr" defTabSz="914400" eaLnBrk="1" fontAlgn="auto" latinLnBrk="0" hangingPunct="1">
              <a:lnSpc>
                <a:spcPct val="90000"/>
              </a:lnSpc>
              <a:spcBef>
                <a:spcPts val="0"/>
              </a:spcBef>
              <a:spcAft>
                <a:spcPts val="0"/>
              </a:spcAft>
              <a:buClr>
                <a:srgbClr val="1F497D"/>
              </a:buClr>
              <a:buSzPct val="95000"/>
              <a:buFont typeface="Wingdings" pitchFamily="2" charset="2"/>
              <a:buNone/>
              <a:tabLst/>
              <a:defRPr/>
            </a:pPr>
            <a:r>
              <a:rPr kumimoji="0" lang="en-US" sz="1400" b="1" i="0" u="none" strike="noStrike" kern="0" cap="none" spc="0" normalizeH="0" baseline="0" noProof="0" dirty="0">
                <a:ln>
                  <a:noFill/>
                </a:ln>
                <a:solidFill>
                  <a:srgbClr val="C0504D">
                    <a:lumMod val="75000"/>
                  </a:srgbClr>
                </a:solidFill>
                <a:effectLst/>
                <a:uLnTx/>
                <a:uFillTx/>
                <a:latin typeface="Segoe" pitchFamily="34" charset="0"/>
              </a:rPr>
              <a:t>Uncoordinated, </a:t>
            </a:r>
            <a:br>
              <a:rPr kumimoji="0" lang="en-US" sz="1400" b="1" i="0" u="none" strike="noStrike" kern="0" cap="none" spc="0" normalizeH="0" baseline="0" noProof="0" dirty="0">
                <a:ln>
                  <a:noFill/>
                </a:ln>
                <a:solidFill>
                  <a:srgbClr val="C0504D">
                    <a:lumMod val="75000"/>
                  </a:srgbClr>
                </a:solidFill>
                <a:effectLst/>
                <a:uLnTx/>
                <a:uFillTx/>
                <a:latin typeface="Segoe" pitchFamily="34" charset="0"/>
              </a:rPr>
            </a:br>
            <a:r>
              <a:rPr kumimoji="0" lang="en-US" sz="1400" b="1" i="0" u="none" strike="noStrike" kern="0" cap="none" spc="0" normalizeH="0" baseline="0" noProof="0" dirty="0" smtClean="0">
                <a:ln>
                  <a:noFill/>
                </a:ln>
                <a:solidFill>
                  <a:srgbClr val="C0504D">
                    <a:lumMod val="75000"/>
                  </a:srgbClr>
                </a:solidFill>
                <a:effectLst/>
                <a:uLnTx/>
                <a:uFillTx/>
                <a:latin typeface="Segoe" pitchFamily="34" charset="0"/>
              </a:rPr>
              <a:t>manual </a:t>
            </a:r>
            <a:r>
              <a:rPr lang="en-US" sz="1400" b="1" kern="0" dirty="0" err="1" smtClean="0">
                <a:solidFill>
                  <a:srgbClr val="C0504D">
                    <a:lumMod val="75000"/>
                  </a:srgbClr>
                </a:solidFill>
                <a:latin typeface="Segoe" pitchFamily="34" charset="0"/>
              </a:rPr>
              <a:t>i</a:t>
            </a:r>
            <a:r>
              <a:rPr kumimoji="0" lang="en-US" sz="1400" b="1" i="0" u="none" strike="noStrike" kern="0" cap="none" spc="0" normalizeH="0" baseline="0" noProof="0" dirty="0" err="1" smtClean="0">
                <a:ln>
                  <a:noFill/>
                </a:ln>
                <a:solidFill>
                  <a:srgbClr val="C0504D">
                    <a:lumMod val="75000"/>
                  </a:srgbClr>
                </a:solidFill>
                <a:effectLst/>
                <a:uLnTx/>
                <a:uFillTx/>
                <a:latin typeface="Segoe" pitchFamily="34" charset="0"/>
              </a:rPr>
              <a:t>nfrastructure</a:t>
            </a:r>
            <a:endParaRPr kumimoji="0" lang="en-US" sz="1400" b="1" i="0" u="none" strike="noStrike" kern="0" cap="none" spc="0" normalizeH="0" baseline="0" noProof="0" dirty="0">
              <a:ln>
                <a:noFill/>
              </a:ln>
              <a:solidFill>
                <a:srgbClr val="C0504D">
                  <a:lumMod val="75000"/>
                </a:srgbClr>
              </a:solidFill>
              <a:effectLst/>
              <a:uLnTx/>
              <a:uFillTx/>
              <a:latin typeface="Segoe" pitchFamily="34" charset="0"/>
            </a:endParaRPr>
          </a:p>
          <a:p>
            <a:pPr marL="0" marR="0" lvl="0" indent="0" algn="ctr" defTabSz="914400" eaLnBrk="1" fontAlgn="auto" latinLnBrk="0" hangingPunct="1">
              <a:lnSpc>
                <a:spcPct val="90000"/>
              </a:lnSpc>
              <a:spcBef>
                <a:spcPts val="0"/>
              </a:spcBef>
              <a:spcAft>
                <a:spcPts val="0"/>
              </a:spcAft>
              <a:buClr>
                <a:srgbClr val="1F497D"/>
              </a:buClr>
              <a:buSzPct val="95000"/>
              <a:buFont typeface="Wingdings" pitchFamily="2" charset="2"/>
              <a:buNone/>
              <a:tabLst/>
              <a:defRPr/>
            </a:pPr>
            <a:endParaRPr kumimoji="0" lang="en-US" sz="1050" b="0" i="0" u="none" strike="noStrike" kern="0" cap="none" spc="0" normalizeH="0" baseline="0" noProof="0" dirty="0">
              <a:ln>
                <a:noFill/>
              </a:ln>
              <a:solidFill>
                <a:srgbClr val="C0504D">
                  <a:lumMod val="75000"/>
                </a:srgbClr>
              </a:solidFill>
              <a:effectLst/>
              <a:uLnTx/>
              <a:uFillTx/>
              <a:latin typeface="Segoe" pitchFamily="34" charset="0"/>
            </a:endParaRPr>
          </a:p>
        </p:txBody>
      </p:sp>
      <p:grpSp>
        <p:nvGrpSpPr>
          <p:cNvPr id="3" name="Group 50"/>
          <p:cNvGrpSpPr/>
          <p:nvPr/>
        </p:nvGrpSpPr>
        <p:grpSpPr>
          <a:xfrm>
            <a:off x="4648200" y="1143000"/>
            <a:ext cx="1828800" cy="2819400"/>
            <a:chOff x="-2438400" y="1752600"/>
            <a:chExt cx="1828800" cy="2819400"/>
          </a:xfrm>
        </p:grpSpPr>
        <p:sp>
          <p:nvSpPr>
            <p:cNvPr id="46" name="Rectangle 45"/>
            <p:cNvSpPr/>
            <p:nvPr/>
          </p:nvSpPr>
          <p:spPr>
            <a:xfrm>
              <a:off x="-2438400" y="1752600"/>
              <a:ext cx="1828800" cy="2819400"/>
            </a:xfrm>
            <a:prstGeom prst="rect">
              <a:avLst/>
            </a:prstGeom>
            <a:solidFill>
              <a:srgbClr val="F5CBA9"/>
            </a:solidFill>
            <a:ln w="25400" cap="flat" cmpd="sng" algn="ctr">
              <a:noFill/>
              <a:prstDash val="solid"/>
            </a:ln>
            <a:effectLst>
              <a:outerShdw blurRad="2159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7" name="Rectangle 46"/>
            <p:cNvSpPr/>
            <p:nvPr/>
          </p:nvSpPr>
          <p:spPr>
            <a:xfrm>
              <a:off x="-2438400" y="1752600"/>
              <a:ext cx="1828800" cy="609600"/>
            </a:xfrm>
            <a:prstGeom prst="rect">
              <a:avLst/>
            </a:prstGeom>
            <a:solidFill>
              <a:srgbClr val="E04E2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a:ln>
                  <a:noFill/>
                </a:ln>
                <a:solidFill>
                  <a:sysClr val="window" lastClr="FFFFFF"/>
                </a:solidFill>
                <a:effectLst/>
                <a:uLnTx/>
                <a:uFillTx/>
                <a:latin typeface="Segoe UI" pitchFamily="34" charset="0"/>
                <a:ea typeface="+mn-ea"/>
                <a:cs typeface="Segoe UI" pitchFamily="34" charset="0"/>
              </a:endParaRPr>
            </a:p>
          </p:txBody>
        </p:sp>
        <p:sp>
          <p:nvSpPr>
            <p:cNvPr id="48" name="TextBox 47"/>
            <p:cNvSpPr txBox="1"/>
            <p:nvPr/>
          </p:nvSpPr>
          <p:spPr>
            <a:xfrm>
              <a:off x="-2438400" y="1905000"/>
              <a:ext cx="1828800" cy="338554"/>
            </a:xfrm>
            <a:prstGeom prst="rect">
              <a:avLst/>
            </a:prstGeom>
            <a:solidFill>
              <a:sysClr val="window" lastClr="FFFFFF">
                <a:alpha val="32000"/>
              </a:sys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err="1" smtClean="0">
                  <a:ln>
                    <a:noFill/>
                  </a:ln>
                  <a:solidFill>
                    <a:sysClr val="window" lastClr="FFFFFF"/>
                  </a:solidFill>
                  <a:effectLst/>
                  <a:uLnTx/>
                  <a:uFillTx/>
                  <a:latin typeface="Segoe UI" pitchFamily="34" charset="0"/>
                  <a:cs typeface="Segoe UI" pitchFamily="34" charset="0"/>
                </a:rPr>
                <a:t>Rationalised</a:t>
              </a:r>
              <a:endParaRPr kumimoji="0" lang="en-US" sz="1600" b="1" i="0" u="none" strike="noStrike" kern="0" cap="none" spc="0" normalizeH="0" baseline="0" noProof="0" dirty="0">
                <a:ln>
                  <a:noFill/>
                </a:ln>
                <a:solidFill>
                  <a:sysClr val="window" lastClr="FFFFFF"/>
                </a:solidFill>
                <a:effectLst/>
                <a:uLnTx/>
                <a:uFillTx/>
                <a:latin typeface="Segoe UI" pitchFamily="34" charset="0"/>
                <a:cs typeface="Segoe UI" pitchFamily="34" charset="0"/>
              </a:endParaRPr>
            </a:p>
          </p:txBody>
        </p:sp>
        <p:sp>
          <p:nvSpPr>
            <p:cNvPr id="49" name="TextBox 48"/>
            <p:cNvSpPr txBox="1"/>
            <p:nvPr/>
          </p:nvSpPr>
          <p:spPr>
            <a:xfrm>
              <a:off x="-2438400" y="4191000"/>
              <a:ext cx="1828800" cy="276999"/>
            </a:xfrm>
            <a:prstGeom prst="rect">
              <a:avLst/>
            </a:prstGeom>
            <a:solidFill>
              <a:sysClr val="window" lastClr="FFFFFF">
                <a:alpha val="43000"/>
              </a:sys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1" u="none" strike="noStrike" kern="0" cap="none" spc="0" normalizeH="0" baseline="0" noProof="0" dirty="0" smtClean="0">
                  <a:ln>
                    <a:noFill/>
                  </a:ln>
                  <a:solidFill>
                    <a:srgbClr val="1F497D"/>
                  </a:solidFill>
                  <a:effectLst/>
                  <a:uLnTx/>
                  <a:uFillTx/>
                  <a:latin typeface="Segoe UI" pitchFamily="34" charset="0"/>
                  <a:cs typeface="Segoe UI" pitchFamily="34" charset="0"/>
                </a:rPr>
                <a:t>Business Enabler</a:t>
              </a:r>
              <a:endParaRPr kumimoji="0" lang="en-US" sz="1200" b="1" i="1" u="none" strike="noStrike" kern="0" cap="none" spc="0" normalizeH="0" baseline="0" noProof="0" dirty="0">
                <a:ln>
                  <a:noFill/>
                </a:ln>
                <a:solidFill>
                  <a:srgbClr val="1F497D"/>
                </a:solidFill>
                <a:effectLst/>
                <a:uLnTx/>
                <a:uFillTx/>
                <a:latin typeface="Segoe UI" pitchFamily="34" charset="0"/>
                <a:cs typeface="Segoe UI" pitchFamily="34" charset="0"/>
              </a:endParaRPr>
            </a:p>
          </p:txBody>
        </p:sp>
        <p:sp>
          <p:nvSpPr>
            <p:cNvPr id="50" name="Rectangle 66"/>
            <p:cNvSpPr>
              <a:spLocks noChangeArrowheads="1"/>
            </p:cNvSpPr>
            <p:nvPr/>
          </p:nvSpPr>
          <p:spPr bwMode="auto">
            <a:xfrm>
              <a:off x="-2362200" y="2438400"/>
              <a:ext cx="1676400" cy="1828494"/>
            </a:xfrm>
            <a:prstGeom prst="rect">
              <a:avLst/>
            </a:prstGeom>
            <a:noFill/>
            <a:ln w="12700" algn="ctr">
              <a:noFill/>
              <a:miter lim="800000"/>
              <a:headEnd/>
              <a:tailEnd/>
            </a:ln>
          </p:spPr>
          <p:txBody>
            <a:bodyPr wrap="square" lIns="130595" tIns="65300" rIns="130595" bIns="65300" anchor="ctr">
              <a:spAutoFit/>
            </a:bodyPr>
            <a:lstStyle/>
            <a:p>
              <a:pPr marL="0" marR="0" lvl="0" indent="0" algn="ctr" defTabSz="914400" eaLnBrk="1" fontAlgn="auto" latinLnBrk="0" hangingPunct="1">
                <a:lnSpc>
                  <a:spcPct val="90000"/>
                </a:lnSpc>
                <a:spcBef>
                  <a:spcPts val="0"/>
                </a:spcBef>
                <a:spcAft>
                  <a:spcPts val="0"/>
                </a:spcAft>
                <a:buClr>
                  <a:srgbClr val="1F497D"/>
                </a:buClr>
                <a:buSzPct val="95000"/>
                <a:buFont typeface="Wingdings" pitchFamily="2" charset="2"/>
                <a:buNone/>
                <a:tabLst/>
                <a:defRPr/>
              </a:pPr>
              <a:r>
                <a:rPr lang="en-US" sz="1400" b="1" kern="0" dirty="0" smtClean="0">
                  <a:solidFill>
                    <a:srgbClr val="E5551B"/>
                  </a:solidFill>
                  <a:latin typeface="Segoe" pitchFamily="34" charset="0"/>
                </a:rPr>
                <a:t>Managed and </a:t>
              </a:r>
            </a:p>
            <a:p>
              <a:pPr marL="0" marR="0" lvl="0" indent="0" algn="ctr" defTabSz="914400" eaLnBrk="1" fontAlgn="auto" latinLnBrk="0" hangingPunct="1">
                <a:lnSpc>
                  <a:spcPct val="90000"/>
                </a:lnSpc>
                <a:spcBef>
                  <a:spcPts val="0"/>
                </a:spcBef>
                <a:spcAft>
                  <a:spcPts val="0"/>
                </a:spcAft>
                <a:buClr>
                  <a:srgbClr val="1F497D"/>
                </a:buClr>
                <a:buSzPct val="95000"/>
                <a:buFont typeface="Wingdings" pitchFamily="2" charset="2"/>
                <a:buNone/>
                <a:tabLst/>
                <a:defRPr/>
              </a:pPr>
              <a:r>
                <a:rPr lang="en-US" sz="1400" b="1" kern="0" dirty="0" smtClean="0">
                  <a:solidFill>
                    <a:srgbClr val="E5551B"/>
                  </a:solidFill>
                  <a:latin typeface="Segoe" pitchFamily="34" charset="0"/>
                </a:rPr>
                <a:t>consolidated IT</a:t>
              </a:r>
            </a:p>
            <a:p>
              <a:pPr marL="0" marR="0" lvl="0" indent="0" algn="ctr" defTabSz="914400" eaLnBrk="1" fontAlgn="auto" latinLnBrk="0" hangingPunct="1">
                <a:lnSpc>
                  <a:spcPct val="90000"/>
                </a:lnSpc>
                <a:spcBef>
                  <a:spcPts val="0"/>
                </a:spcBef>
                <a:spcAft>
                  <a:spcPts val="0"/>
                </a:spcAft>
                <a:buClr>
                  <a:srgbClr val="1F497D"/>
                </a:buClr>
                <a:buSzPct val="95000"/>
                <a:buFont typeface="Wingdings" pitchFamily="2" charset="2"/>
                <a:buNone/>
                <a:tabLst/>
                <a:defRPr/>
              </a:pPr>
              <a:r>
                <a:rPr lang="en-US" sz="1400" b="1" kern="0" dirty="0" smtClean="0">
                  <a:solidFill>
                    <a:srgbClr val="E5551B"/>
                  </a:solidFill>
                  <a:latin typeface="Segoe" pitchFamily="34" charset="0"/>
                </a:rPr>
                <a:t> infrastructure</a:t>
              </a:r>
            </a:p>
            <a:p>
              <a:pPr marL="0" marR="0" lvl="0" indent="0" algn="ctr" defTabSz="914400" eaLnBrk="1" fontAlgn="auto" latinLnBrk="0" hangingPunct="1">
                <a:lnSpc>
                  <a:spcPct val="90000"/>
                </a:lnSpc>
                <a:spcBef>
                  <a:spcPts val="0"/>
                </a:spcBef>
                <a:spcAft>
                  <a:spcPts val="0"/>
                </a:spcAft>
                <a:buClr>
                  <a:srgbClr val="1F497D"/>
                </a:buClr>
                <a:buSzPct val="95000"/>
                <a:buFont typeface="Wingdings" pitchFamily="2" charset="2"/>
                <a:buNone/>
                <a:tabLst/>
                <a:defRPr/>
              </a:pPr>
              <a:r>
                <a:rPr lang="en-US" sz="1400" b="1" kern="0" dirty="0" smtClean="0">
                  <a:solidFill>
                    <a:srgbClr val="E5551B"/>
                  </a:solidFill>
                  <a:latin typeface="Segoe" pitchFamily="34" charset="0"/>
                </a:rPr>
                <a:t>with extensive</a:t>
              </a:r>
              <a:br>
                <a:rPr lang="en-US" sz="1400" b="1" kern="0" dirty="0" smtClean="0">
                  <a:solidFill>
                    <a:srgbClr val="E5551B"/>
                  </a:solidFill>
                  <a:latin typeface="Segoe" pitchFamily="34" charset="0"/>
                </a:rPr>
              </a:br>
              <a:r>
                <a:rPr lang="en-US" sz="1400" b="1" kern="0" dirty="0" smtClean="0">
                  <a:solidFill>
                    <a:srgbClr val="E5551B"/>
                  </a:solidFill>
                  <a:latin typeface="Segoe" pitchFamily="34" charset="0"/>
                </a:rPr>
                <a:t>automation; knowledge captured </a:t>
              </a:r>
              <a:br>
                <a:rPr lang="en-US" sz="1400" b="1" kern="0" dirty="0" smtClean="0">
                  <a:solidFill>
                    <a:srgbClr val="E5551B"/>
                  </a:solidFill>
                  <a:latin typeface="Segoe" pitchFamily="34" charset="0"/>
                </a:rPr>
              </a:br>
              <a:r>
                <a:rPr lang="en-US" sz="1400" b="1" kern="0" dirty="0" smtClean="0">
                  <a:solidFill>
                    <a:srgbClr val="E5551B"/>
                  </a:solidFill>
                  <a:latin typeface="Segoe" pitchFamily="34" charset="0"/>
                </a:rPr>
                <a:t>and reused</a:t>
              </a:r>
            </a:p>
            <a:p>
              <a:pPr marL="0" marR="0" lvl="0" indent="0" algn="ctr" defTabSz="914400" eaLnBrk="1" fontAlgn="auto" latinLnBrk="0" hangingPunct="1">
                <a:lnSpc>
                  <a:spcPct val="90000"/>
                </a:lnSpc>
                <a:spcBef>
                  <a:spcPts val="0"/>
                </a:spcBef>
                <a:spcAft>
                  <a:spcPts val="0"/>
                </a:spcAft>
                <a:buClr>
                  <a:srgbClr val="1F497D"/>
                </a:buClr>
                <a:buSzPct val="95000"/>
                <a:buFont typeface="Wingdings" pitchFamily="2" charset="2"/>
                <a:buNone/>
                <a:tabLst/>
                <a:defRPr/>
              </a:pPr>
              <a:endParaRPr kumimoji="0" lang="en-US" sz="1050" b="0" i="0" u="none" strike="noStrike" kern="0" cap="none" spc="0" normalizeH="0" baseline="0" noProof="0" dirty="0">
                <a:ln>
                  <a:noFill/>
                </a:ln>
                <a:solidFill>
                  <a:srgbClr val="C0504D">
                    <a:lumMod val="75000"/>
                  </a:srgbClr>
                </a:solidFill>
                <a:effectLst/>
                <a:uLnTx/>
                <a:uFillTx/>
                <a:latin typeface="Segoe" pitchFamily="34" charset="0"/>
              </a:endParaRPr>
            </a:p>
          </p:txBody>
        </p:sp>
      </p:grpSp>
      <p:grpSp>
        <p:nvGrpSpPr>
          <p:cNvPr id="4" name="Group 57"/>
          <p:cNvGrpSpPr/>
          <p:nvPr/>
        </p:nvGrpSpPr>
        <p:grpSpPr>
          <a:xfrm>
            <a:off x="6781800" y="1143000"/>
            <a:ext cx="1828800" cy="2819400"/>
            <a:chOff x="-2057400" y="1828800"/>
            <a:chExt cx="1828800" cy="2819400"/>
          </a:xfrm>
        </p:grpSpPr>
        <p:sp>
          <p:nvSpPr>
            <p:cNvPr id="53" name="Rectangle 52"/>
            <p:cNvSpPr/>
            <p:nvPr/>
          </p:nvSpPr>
          <p:spPr>
            <a:xfrm>
              <a:off x="-2057400" y="1828800"/>
              <a:ext cx="1828800" cy="2819400"/>
            </a:xfrm>
            <a:prstGeom prst="rect">
              <a:avLst/>
            </a:prstGeom>
            <a:solidFill>
              <a:schemeClr val="accent6">
                <a:lumMod val="20000"/>
                <a:lumOff val="80000"/>
              </a:schemeClr>
            </a:solidFill>
            <a:ln w="25400" cap="flat" cmpd="sng" algn="ctr">
              <a:noFill/>
              <a:prstDash val="solid"/>
            </a:ln>
            <a:effectLst>
              <a:outerShdw blurRad="2159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4" name="Rectangle 53"/>
            <p:cNvSpPr/>
            <p:nvPr/>
          </p:nvSpPr>
          <p:spPr>
            <a:xfrm>
              <a:off x="-2057400" y="1828800"/>
              <a:ext cx="1828800" cy="609600"/>
            </a:xfrm>
            <a:prstGeom prst="rect">
              <a:avLst/>
            </a:prstGeom>
            <a:solidFill>
              <a:srgbClr val="79AB5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a:ln>
                  <a:noFill/>
                </a:ln>
                <a:solidFill>
                  <a:sysClr val="window" lastClr="FFFFFF"/>
                </a:solidFill>
                <a:effectLst/>
                <a:uLnTx/>
                <a:uFillTx/>
                <a:latin typeface="Segoe UI" pitchFamily="34" charset="0"/>
                <a:ea typeface="+mn-ea"/>
                <a:cs typeface="Segoe UI" pitchFamily="34" charset="0"/>
              </a:endParaRPr>
            </a:p>
          </p:txBody>
        </p:sp>
        <p:sp>
          <p:nvSpPr>
            <p:cNvPr id="55" name="TextBox 54"/>
            <p:cNvSpPr txBox="1"/>
            <p:nvPr/>
          </p:nvSpPr>
          <p:spPr>
            <a:xfrm>
              <a:off x="-2057400" y="1981200"/>
              <a:ext cx="1828800" cy="338554"/>
            </a:xfrm>
            <a:prstGeom prst="rect">
              <a:avLst/>
            </a:prstGeom>
            <a:solidFill>
              <a:sysClr val="window" lastClr="FFFFFF">
                <a:alpha val="32000"/>
              </a:sys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sysClr val="window" lastClr="FFFFFF"/>
                  </a:solidFill>
                  <a:effectLst/>
                  <a:uLnTx/>
                  <a:uFillTx/>
                  <a:latin typeface="Segoe UI" pitchFamily="34" charset="0"/>
                  <a:cs typeface="Segoe UI" pitchFamily="34" charset="0"/>
                </a:rPr>
                <a:t>Dynamic</a:t>
              </a:r>
              <a:endParaRPr kumimoji="0" lang="en-US" sz="1600" b="1" i="0" u="none" strike="noStrike" kern="0" cap="none" spc="0" normalizeH="0" baseline="0" noProof="0" dirty="0">
                <a:ln>
                  <a:noFill/>
                </a:ln>
                <a:solidFill>
                  <a:sysClr val="window" lastClr="FFFFFF"/>
                </a:solidFill>
                <a:effectLst/>
                <a:uLnTx/>
                <a:uFillTx/>
                <a:latin typeface="Segoe UI" pitchFamily="34" charset="0"/>
                <a:cs typeface="Segoe UI" pitchFamily="34" charset="0"/>
              </a:endParaRPr>
            </a:p>
          </p:txBody>
        </p:sp>
        <p:sp>
          <p:nvSpPr>
            <p:cNvPr id="56" name="TextBox 55"/>
            <p:cNvSpPr txBox="1"/>
            <p:nvPr/>
          </p:nvSpPr>
          <p:spPr>
            <a:xfrm>
              <a:off x="-2057400" y="4267200"/>
              <a:ext cx="1828800" cy="276999"/>
            </a:xfrm>
            <a:prstGeom prst="rect">
              <a:avLst/>
            </a:prstGeom>
            <a:solidFill>
              <a:sysClr val="window" lastClr="FFFFFF">
                <a:alpha val="43000"/>
              </a:sys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1" u="none" strike="noStrike" kern="0" cap="none" spc="0" normalizeH="0" baseline="0" noProof="0" dirty="0" smtClean="0">
                  <a:ln>
                    <a:noFill/>
                  </a:ln>
                  <a:solidFill>
                    <a:srgbClr val="1F497D"/>
                  </a:solidFill>
                  <a:effectLst/>
                  <a:uLnTx/>
                  <a:uFillTx/>
                  <a:latin typeface="Segoe UI" pitchFamily="34" charset="0"/>
                  <a:cs typeface="Segoe UI" pitchFamily="34" charset="0"/>
                </a:rPr>
                <a:t>Strategic Asset</a:t>
              </a:r>
              <a:endParaRPr kumimoji="0" lang="en-US" sz="1200" b="1" i="1" u="none" strike="noStrike" kern="0" cap="none" spc="0" normalizeH="0" baseline="0" noProof="0" dirty="0">
                <a:ln>
                  <a:noFill/>
                </a:ln>
                <a:solidFill>
                  <a:srgbClr val="1F497D"/>
                </a:solidFill>
                <a:effectLst/>
                <a:uLnTx/>
                <a:uFillTx/>
                <a:latin typeface="Segoe UI" pitchFamily="34" charset="0"/>
                <a:cs typeface="Segoe UI" pitchFamily="34" charset="0"/>
              </a:endParaRPr>
            </a:p>
          </p:txBody>
        </p:sp>
        <p:sp>
          <p:nvSpPr>
            <p:cNvPr id="57" name="Rectangle 66"/>
            <p:cNvSpPr>
              <a:spLocks noChangeArrowheads="1"/>
            </p:cNvSpPr>
            <p:nvPr/>
          </p:nvSpPr>
          <p:spPr bwMode="auto">
            <a:xfrm>
              <a:off x="-1981200" y="2438400"/>
              <a:ext cx="1676400" cy="1683069"/>
            </a:xfrm>
            <a:prstGeom prst="rect">
              <a:avLst/>
            </a:prstGeom>
            <a:noFill/>
            <a:ln w="12700" algn="ctr">
              <a:noFill/>
              <a:miter lim="800000"/>
              <a:headEnd/>
              <a:tailEnd/>
            </a:ln>
          </p:spPr>
          <p:txBody>
            <a:bodyPr wrap="square" lIns="130595" tIns="65300" rIns="130595" bIns="65300" anchor="ctr">
              <a:spAutoFit/>
            </a:bodyPr>
            <a:lstStyle/>
            <a:p>
              <a:pPr marL="0" marR="0" lvl="0" indent="0" algn="ctr" defTabSz="914400" eaLnBrk="1" fontAlgn="auto" latinLnBrk="0" hangingPunct="1">
                <a:lnSpc>
                  <a:spcPct val="90000"/>
                </a:lnSpc>
                <a:spcBef>
                  <a:spcPts val="0"/>
                </a:spcBef>
                <a:spcAft>
                  <a:spcPts val="0"/>
                </a:spcAft>
                <a:buClr>
                  <a:srgbClr val="1F497D"/>
                </a:buClr>
                <a:buSzPct val="95000"/>
                <a:buFont typeface="Wingdings" pitchFamily="2" charset="2"/>
                <a:buNone/>
                <a:tabLst/>
                <a:defRPr/>
              </a:pPr>
              <a:r>
                <a:rPr lang="en-US" sz="1400" b="1" kern="0" dirty="0" smtClean="0">
                  <a:solidFill>
                    <a:srgbClr val="4C8C28"/>
                  </a:solidFill>
                  <a:latin typeface="Segoe" pitchFamily="34" charset="0"/>
                </a:rPr>
                <a:t>Fully automated </a:t>
              </a:r>
            </a:p>
            <a:p>
              <a:pPr marL="0" marR="0" lvl="0" indent="0" algn="ctr" defTabSz="914400" eaLnBrk="1" fontAlgn="auto" latinLnBrk="0" hangingPunct="1">
                <a:lnSpc>
                  <a:spcPct val="90000"/>
                </a:lnSpc>
                <a:spcBef>
                  <a:spcPts val="0"/>
                </a:spcBef>
                <a:spcAft>
                  <a:spcPts val="0"/>
                </a:spcAft>
                <a:buClr>
                  <a:srgbClr val="1F497D"/>
                </a:buClr>
                <a:buSzPct val="95000"/>
                <a:buFont typeface="Wingdings" pitchFamily="2" charset="2"/>
                <a:buNone/>
                <a:tabLst/>
                <a:defRPr/>
              </a:pPr>
              <a:r>
                <a:rPr lang="en-US" sz="1400" b="1" kern="0" dirty="0" smtClean="0">
                  <a:solidFill>
                    <a:srgbClr val="4C8C28"/>
                  </a:solidFill>
                  <a:latin typeface="Segoe" pitchFamily="34" charset="0"/>
                </a:rPr>
                <a:t>management, </a:t>
              </a:r>
            </a:p>
            <a:p>
              <a:pPr marL="0" marR="0" lvl="0" indent="0" algn="ctr" defTabSz="914400" eaLnBrk="1" fontAlgn="auto" latinLnBrk="0" hangingPunct="1">
                <a:lnSpc>
                  <a:spcPct val="90000"/>
                </a:lnSpc>
                <a:spcBef>
                  <a:spcPts val="0"/>
                </a:spcBef>
                <a:spcAft>
                  <a:spcPts val="0"/>
                </a:spcAft>
                <a:buClr>
                  <a:srgbClr val="1F497D"/>
                </a:buClr>
                <a:buSzPct val="95000"/>
                <a:buFont typeface="Wingdings" pitchFamily="2" charset="2"/>
                <a:buNone/>
                <a:tabLst/>
                <a:defRPr/>
              </a:pPr>
              <a:r>
                <a:rPr lang="en-US" sz="1400" b="1" kern="0" dirty="0" smtClean="0">
                  <a:solidFill>
                    <a:srgbClr val="4C8C28"/>
                  </a:solidFill>
                  <a:latin typeface="Segoe" pitchFamily="34" charset="0"/>
                </a:rPr>
                <a:t>dynamic resource </a:t>
              </a:r>
            </a:p>
            <a:p>
              <a:pPr marL="0" marR="0" lvl="0" indent="0" algn="ctr" defTabSz="914400" eaLnBrk="1" fontAlgn="auto" latinLnBrk="0" hangingPunct="1">
                <a:lnSpc>
                  <a:spcPct val="90000"/>
                </a:lnSpc>
                <a:spcBef>
                  <a:spcPts val="0"/>
                </a:spcBef>
                <a:spcAft>
                  <a:spcPts val="0"/>
                </a:spcAft>
                <a:buClr>
                  <a:srgbClr val="1F497D"/>
                </a:buClr>
                <a:buSzPct val="95000"/>
                <a:buFont typeface="Wingdings" pitchFamily="2" charset="2"/>
                <a:buNone/>
                <a:tabLst/>
                <a:defRPr/>
              </a:pPr>
              <a:r>
                <a:rPr lang="en-US" sz="1400" b="1" kern="0" dirty="0" smtClean="0">
                  <a:solidFill>
                    <a:srgbClr val="4C8C28"/>
                  </a:solidFill>
                  <a:latin typeface="Segoe" pitchFamily="34" charset="0"/>
                </a:rPr>
                <a:t>usage, business </a:t>
              </a:r>
            </a:p>
            <a:p>
              <a:pPr marL="0" marR="0" lvl="0" indent="0" algn="ctr" defTabSz="914400" eaLnBrk="1" fontAlgn="auto" latinLnBrk="0" hangingPunct="1">
                <a:lnSpc>
                  <a:spcPct val="90000"/>
                </a:lnSpc>
                <a:spcBef>
                  <a:spcPts val="0"/>
                </a:spcBef>
                <a:spcAft>
                  <a:spcPts val="0"/>
                </a:spcAft>
                <a:buClr>
                  <a:srgbClr val="1F497D"/>
                </a:buClr>
                <a:buSzPct val="95000"/>
                <a:buFont typeface="Wingdings" pitchFamily="2" charset="2"/>
                <a:buNone/>
                <a:tabLst/>
                <a:defRPr/>
              </a:pPr>
              <a:r>
                <a:rPr lang="en-US" sz="1400" b="1" kern="0" dirty="0" smtClean="0">
                  <a:solidFill>
                    <a:srgbClr val="4C8C28"/>
                  </a:solidFill>
                  <a:latin typeface="Segoe" pitchFamily="34" charset="0"/>
                </a:rPr>
                <a:t>linked SLAs; knowledge capture</a:t>
              </a:r>
              <a:endParaRPr lang="en-US" sz="1400" b="1" kern="0" dirty="0">
                <a:solidFill>
                  <a:srgbClr val="4C8C28"/>
                </a:solidFill>
                <a:latin typeface="Segoe" pitchFamily="34" charset="0"/>
              </a:endParaRPr>
            </a:p>
          </p:txBody>
        </p:sp>
      </p:grpSp>
      <p:sp>
        <p:nvSpPr>
          <p:cNvPr id="59" name="Freeform 58"/>
          <p:cNvSpPr/>
          <p:nvPr/>
        </p:nvSpPr>
        <p:spPr>
          <a:xfrm>
            <a:off x="533400" y="4648200"/>
            <a:ext cx="8001000" cy="1828800"/>
          </a:xfrm>
          <a:custGeom>
            <a:avLst/>
            <a:gdLst>
              <a:gd name="connsiteX0" fmla="*/ 0 w 3718560"/>
              <a:gd name="connsiteY0" fmla="*/ 0 h 1016000"/>
              <a:gd name="connsiteX1" fmla="*/ 1036320 w 3718560"/>
              <a:gd name="connsiteY1" fmla="*/ 646176 h 1016000"/>
              <a:gd name="connsiteX2" fmla="*/ 1792224 w 3718560"/>
              <a:gd name="connsiteY2" fmla="*/ 950976 h 1016000"/>
              <a:gd name="connsiteX3" fmla="*/ 2499360 w 3718560"/>
              <a:gd name="connsiteY3" fmla="*/ 1011936 h 1016000"/>
              <a:gd name="connsiteX4" fmla="*/ 3340608 w 3718560"/>
              <a:gd name="connsiteY4" fmla="*/ 926592 h 1016000"/>
              <a:gd name="connsiteX5" fmla="*/ 3718560 w 3718560"/>
              <a:gd name="connsiteY5" fmla="*/ 829056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18560" h="1016000">
                <a:moveTo>
                  <a:pt x="0" y="0"/>
                </a:moveTo>
                <a:cubicBezTo>
                  <a:pt x="368808" y="243840"/>
                  <a:pt x="737616" y="487680"/>
                  <a:pt x="1036320" y="646176"/>
                </a:cubicBezTo>
                <a:cubicBezTo>
                  <a:pt x="1335024" y="804672"/>
                  <a:pt x="1548384" y="890016"/>
                  <a:pt x="1792224" y="950976"/>
                </a:cubicBezTo>
                <a:cubicBezTo>
                  <a:pt x="2036064" y="1011936"/>
                  <a:pt x="2241296" y="1016000"/>
                  <a:pt x="2499360" y="1011936"/>
                </a:cubicBezTo>
                <a:cubicBezTo>
                  <a:pt x="2757424" y="1007872"/>
                  <a:pt x="3137408" y="957072"/>
                  <a:pt x="3340608" y="926592"/>
                </a:cubicBezTo>
                <a:cubicBezTo>
                  <a:pt x="3543808" y="896112"/>
                  <a:pt x="3631184" y="862584"/>
                  <a:pt x="3718560" y="829056"/>
                </a:cubicBezTo>
              </a:path>
            </a:pathLst>
          </a:custGeom>
          <a:ln w="7620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accent1">
                  <a:lumMod val="40000"/>
                  <a:lumOff val="60000"/>
                </a:schemeClr>
              </a:solidFill>
            </a:endParaRPr>
          </a:p>
        </p:txBody>
      </p:sp>
      <p:sp>
        <p:nvSpPr>
          <p:cNvPr id="60" name="TextBox 59"/>
          <p:cNvSpPr txBox="1"/>
          <p:nvPr/>
        </p:nvSpPr>
        <p:spPr>
          <a:xfrm>
            <a:off x="408444" y="4543867"/>
            <a:ext cx="694263" cy="369332"/>
          </a:xfrm>
          <a:prstGeom prst="rect">
            <a:avLst/>
          </a:prstGeom>
          <a:noFill/>
          <a:ln>
            <a:noFill/>
          </a:ln>
        </p:spPr>
        <p:txBody>
          <a:bodyPr wrap="square" rtlCol="0">
            <a:spAutoFit/>
          </a:bodyPr>
          <a:lstStyle/>
          <a:p>
            <a:r>
              <a:rPr lang="en-US" b="1" dirty="0" smtClean="0">
                <a:solidFill>
                  <a:schemeClr val="bg1"/>
                </a:solidFill>
                <a:effectLst>
                  <a:glow rad="190500">
                    <a:schemeClr val="accent6">
                      <a:satMod val="175000"/>
                      <a:alpha val="60000"/>
                    </a:schemeClr>
                  </a:glow>
                  <a:outerShdw blurRad="38100" dist="38100" dir="2700000" algn="tl">
                    <a:srgbClr val="000000">
                      <a:alpha val="43137"/>
                    </a:srgbClr>
                  </a:outerShdw>
                </a:effectLst>
                <a:latin typeface="Segoe Condensed" pitchFamily="34" charset="0"/>
              </a:rPr>
              <a:t>Cost</a:t>
            </a:r>
            <a:endParaRPr lang="en-US" b="1" dirty="0">
              <a:solidFill>
                <a:schemeClr val="bg1"/>
              </a:solidFill>
              <a:effectLst>
                <a:glow rad="190500">
                  <a:schemeClr val="accent6">
                    <a:satMod val="175000"/>
                    <a:alpha val="60000"/>
                  </a:schemeClr>
                </a:glow>
                <a:outerShdw blurRad="38100" dist="38100" dir="2700000" algn="tl">
                  <a:srgbClr val="000000">
                    <a:alpha val="43137"/>
                  </a:srgbClr>
                </a:outerShdw>
              </a:effectLst>
              <a:latin typeface="Segoe Condensed" pitchFamily="34" charset="0"/>
            </a:endParaRPr>
          </a:p>
        </p:txBody>
      </p:sp>
      <p:sp>
        <p:nvSpPr>
          <p:cNvPr id="61" name="Freeform 60"/>
          <p:cNvSpPr/>
          <p:nvPr/>
        </p:nvSpPr>
        <p:spPr>
          <a:xfrm flipV="1">
            <a:off x="609600" y="4648200"/>
            <a:ext cx="7924800" cy="1828800"/>
          </a:xfrm>
          <a:custGeom>
            <a:avLst/>
            <a:gdLst>
              <a:gd name="connsiteX0" fmla="*/ 0 w 3718560"/>
              <a:gd name="connsiteY0" fmla="*/ 0 h 1016000"/>
              <a:gd name="connsiteX1" fmla="*/ 1036320 w 3718560"/>
              <a:gd name="connsiteY1" fmla="*/ 646176 h 1016000"/>
              <a:gd name="connsiteX2" fmla="*/ 1792224 w 3718560"/>
              <a:gd name="connsiteY2" fmla="*/ 950976 h 1016000"/>
              <a:gd name="connsiteX3" fmla="*/ 2499360 w 3718560"/>
              <a:gd name="connsiteY3" fmla="*/ 1011936 h 1016000"/>
              <a:gd name="connsiteX4" fmla="*/ 3340608 w 3718560"/>
              <a:gd name="connsiteY4" fmla="*/ 926592 h 1016000"/>
              <a:gd name="connsiteX5" fmla="*/ 3718560 w 3718560"/>
              <a:gd name="connsiteY5" fmla="*/ 829056 h 1016000"/>
              <a:gd name="connsiteX0" fmla="*/ 0 w 3718560"/>
              <a:gd name="connsiteY0" fmla="*/ 0 h 1032694"/>
              <a:gd name="connsiteX1" fmla="*/ 1036320 w 3718560"/>
              <a:gd name="connsiteY1" fmla="*/ 646176 h 1032694"/>
              <a:gd name="connsiteX2" fmla="*/ 1792224 w 3718560"/>
              <a:gd name="connsiteY2" fmla="*/ 950976 h 1032694"/>
              <a:gd name="connsiteX3" fmla="*/ 2499360 w 3718560"/>
              <a:gd name="connsiteY3" fmla="*/ 1011936 h 1032694"/>
              <a:gd name="connsiteX4" fmla="*/ 3340608 w 3718560"/>
              <a:gd name="connsiteY4" fmla="*/ 1002213 h 1032694"/>
              <a:gd name="connsiteX5" fmla="*/ 3718560 w 3718560"/>
              <a:gd name="connsiteY5" fmla="*/ 829056 h 1032694"/>
              <a:gd name="connsiteX0" fmla="*/ 0 w 3718560"/>
              <a:gd name="connsiteY0" fmla="*/ 0 h 1032692"/>
              <a:gd name="connsiteX1" fmla="*/ 1036320 w 3718560"/>
              <a:gd name="connsiteY1" fmla="*/ 646176 h 1032692"/>
              <a:gd name="connsiteX2" fmla="*/ 1792224 w 3718560"/>
              <a:gd name="connsiteY2" fmla="*/ 950976 h 1032692"/>
              <a:gd name="connsiteX3" fmla="*/ 2499360 w 3718560"/>
              <a:gd name="connsiteY3" fmla="*/ 1011936 h 1032692"/>
              <a:gd name="connsiteX4" fmla="*/ 3340608 w 3718560"/>
              <a:gd name="connsiteY4" fmla="*/ 1002213 h 1032692"/>
              <a:gd name="connsiteX5" fmla="*/ 3718560 w 3718560"/>
              <a:gd name="connsiteY5" fmla="*/ 829056 h 1032692"/>
              <a:gd name="connsiteX0" fmla="*/ 0 w 3718560"/>
              <a:gd name="connsiteY0" fmla="*/ 0 h 1032694"/>
              <a:gd name="connsiteX1" fmla="*/ 1036320 w 3718560"/>
              <a:gd name="connsiteY1" fmla="*/ 646176 h 1032694"/>
              <a:gd name="connsiteX2" fmla="*/ 1792224 w 3718560"/>
              <a:gd name="connsiteY2" fmla="*/ 950976 h 1032694"/>
              <a:gd name="connsiteX3" fmla="*/ 2499360 w 3718560"/>
              <a:gd name="connsiteY3" fmla="*/ 1011936 h 1032694"/>
              <a:gd name="connsiteX4" fmla="*/ 3340608 w 3718560"/>
              <a:gd name="connsiteY4" fmla="*/ 1002213 h 1032694"/>
              <a:gd name="connsiteX5" fmla="*/ 3718560 w 3718560"/>
              <a:gd name="connsiteY5" fmla="*/ 829056 h 1032694"/>
              <a:gd name="connsiteX0" fmla="*/ 0 w 3340608"/>
              <a:gd name="connsiteY0" fmla="*/ 0 h 1032692"/>
              <a:gd name="connsiteX1" fmla="*/ 1036320 w 3340608"/>
              <a:gd name="connsiteY1" fmla="*/ 646176 h 1032692"/>
              <a:gd name="connsiteX2" fmla="*/ 1792224 w 3340608"/>
              <a:gd name="connsiteY2" fmla="*/ 950976 h 1032692"/>
              <a:gd name="connsiteX3" fmla="*/ 2499360 w 3340608"/>
              <a:gd name="connsiteY3" fmla="*/ 1011936 h 1032692"/>
              <a:gd name="connsiteX4" fmla="*/ 3340608 w 3340608"/>
              <a:gd name="connsiteY4" fmla="*/ 1002213 h 1032692"/>
              <a:gd name="connsiteX0" fmla="*/ 0 w 3787550"/>
              <a:gd name="connsiteY0" fmla="*/ 0 h 1091623"/>
              <a:gd name="connsiteX1" fmla="*/ 1036320 w 3787550"/>
              <a:gd name="connsiteY1" fmla="*/ 646176 h 1091623"/>
              <a:gd name="connsiteX2" fmla="*/ 1792224 w 3787550"/>
              <a:gd name="connsiteY2" fmla="*/ 950976 h 1091623"/>
              <a:gd name="connsiteX3" fmla="*/ 2499360 w 3787550"/>
              <a:gd name="connsiteY3" fmla="*/ 1011936 h 1091623"/>
              <a:gd name="connsiteX4" fmla="*/ 3787550 w 3787550"/>
              <a:gd name="connsiteY4" fmla="*/ 1061143 h 10916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7550" h="1091623">
                <a:moveTo>
                  <a:pt x="0" y="0"/>
                </a:moveTo>
                <a:cubicBezTo>
                  <a:pt x="368808" y="243840"/>
                  <a:pt x="737616" y="487680"/>
                  <a:pt x="1036320" y="646176"/>
                </a:cubicBezTo>
                <a:cubicBezTo>
                  <a:pt x="1335024" y="804672"/>
                  <a:pt x="1548384" y="890016"/>
                  <a:pt x="1792224" y="950976"/>
                </a:cubicBezTo>
                <a:cubicBezTo>
                  <a:pt x="2036064" y="1011936"/>
                  <a:pt x="2166806" y="993575"/>
                  <a:pt x="2499360" y="1011936"/>
                </a:cubicBezTo>
                <a:cubicBezTo>
                  <a:pt x="2831914" y="1030297"/>
                  <a:pt x="3584350" y="1091623"/>
                  <a:pt x="3787550" y="1061143"/>
                </a:cubicBezTo>
              </a:path>
            </a:pathLst>
          </a:custGeom>
          <a:ln w="76200">
            <a:solidFill>
              <a:schemeClr val="bg1">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accent1">
                  <a:lumMod val="40000"/>
                  <a:lumOff val="60000"/>
                </a:schemeClr>
              </a:solidFill>
            </a:endParaRPr>
          </a:p>
        </p:txBody>
      </p:sp>
      <p:sp>
        <p:nvSpPr>
          <p:cNvPr id="62" name="Freeform 61"/>
          <p:cNvSpPr/>
          <p:nvPr/>
        </p:nvSpPr>
        <p:spPr>
          <a:xfrm>
            <a:off x="609600" y="4648200"/>
            <a:ext cx="7848600" cy="1828800"/>
          </a:xfrm>
          <a:custGeom>
            <a:avLst/>
            <a:gdLst>
              <a:gd name="connsiteX0" fmla="*/ 0 w 3730752"/>
              <a:gd name="connsiteY0" fmla="*/ 1304544 h 1304544"/>
              <a:gd name="connsiteX1" fmla="*/ 1792224 w 3730752"/>
              <a:gd name="connsiteY1" fmla="*/ 1121664 h 1304544"/>
              <a:gd name="connsiteX2" fmla="*/ 2901696 w 3730752"/>
              <a:gd name="connsiteY2" fmla="*/ 804672 h 1304544"/>
              <a:gd name="connsiteX3" fmla="*/ 3730752 w 3730752"/>
              <a:gd name="connsiteY3" fmla="*/ 0 h 1304544"/>
            </a:gdLst>
            <a:ahLst/>
            <a:cxnLst>
              <a:cxn ang="0">
                <a:pos x="connsiteX0" y="connsiteY0"/>
              </a:cxn>
              <a:cxn ang="0">
                <a:pos x="connsiteX1" y="connsiteY1"/>
              </a:cxn>
              <a:cxn ang="0">
                <a:pos x="connsiteX2" y="connsiteY2"/>
              </a:cxn>
              <a:cxn ang="0">
                <a:pos x="connsiteX3" y="connsiteY3"/>
              </a:cxn>
            </a:cxnLst>
            <a:rect l="l" t="t" r="r" b="b"/>
            <a:pathLst>
              <a:path w="3730752" h="1304544">
                <a:moveTo>
                  <a:pt x="0" y="1304544"/>
                </a:moveTo>
                <a:cubicBezTo>
                  <a:pt x="654304" y="1254760"/>
                  <a:pt x="1308608" y="1204976"/>
                  <a:pt x="1792224" y="1121664"/>
                </a:cubicBezTo>
                <a:cubicBezTo>
                  <a:pt x="2275840" y="1038352"/>
                  <a:pt x="2578608" y="991616"/>
                  <a:pt x="2901696" y="804672"/>
                </a:cubicBezTo>
                <a:cubicBezTo>
                  <a:pt x="3224784" y="617728"/>
                  <a:pt x="3477768" y="308864"/>
                  <a:pt x="3730752" y="0"/>
                </a:cubicBezTo>
              </a:path>
            </a:pathLst>
          </a:custGeom>
          <a:ln w="76200">
            <a:solidFill>
              <a:schemeClr val="accent4">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accent2">
                  <a:lumMod val="20000"/>
                  <a:lumOff val="80000"/>
                </a:schemeClr>
              </a:solidFill>
            </a:endParaRPr>
          </a:p>
        </p:txBody>
      </p:sp>
      <p:sp>
        <p:nvSpPr>
          <p:cNvPr id="63" name="TextBox 62"/>
          <p:cNvSpPr txBox="1"/>
          <p:nvPr/>
        </p:nvSpPr>
        <p:spPr>
          <a:xfrm>
            <a:off x="381000" y="5377934"/>
            <a:ext cx="1895384" cy="369332"/>
          </a:xfrm>
          <a:prstGeom prst="rect">
            <a:avLst/>
          </a:prstGeom>
          <a:noFill/>
          <a:ln>
            <a:noFill/>
          </a:ln>
        </p:spPr>
        <p:txBody>
          <a:bodyPr wrap="square" rtlCol="0">
            <a:spAutoFit/>
          </a:bodyPr>
          <a:lstStyle/>
          <a:p>
            <a:r>
              <a:rPr lang="en-US" b="1" dirty="0" smtClean="0">
                <a:solidFill>
                  <a:schemeClr val="bg1"/>
                </a:solidFill>
                <a:effectLst>
                  <a:glow rad="190500">
                    <a:schemeClr val="accent6">
                      <a:satMod val="175000"/>
                      <a:alpha val="60000"/>
                    </a:schemeClr>
                  </a:glow>
                  <a:outerShdw blurRad="38100" dist="38100" dir="2700000" algn="tl">
                    <a:srgbClr val="000000">
                      <a:alpha val="43137"/>
                    </a:srgbClr>
                  </a:outerShdw>
                </a:effectLst>
                <a:latin typeface="Segoe Condensed" pitchFamily="34" charset="0"/>
              </a:rPr>
              <a:t>Service Levels</a:t>
            </a:r>
            <a:endParaRPr lang="en-US" b="1" dirty="0">
              <a:solidFill>
                <a:schemeClr val="bg1"/>
              </a:solidFill>
              <a:effectLst>
                <a:glow rad="190500">
                  <a:schemeClr val="accent6">
                    <a:satMod val="175000"/>
                    <a:alpha val="60000"/>
                  </a:schemeClr>
                </a:glow>
                <a:outerShdw blurRad="38100" dist="38100" dir="2700000" algn="tl">
                  <a:srgbClr val="000000">
                    <a:alpha val="43137"/>
                  </a:srgbClr>
                </a:outerShdw>
              </a:effectLst>
              <a:latin typeface="Segoe Condensed" pitchFamily="34" charset="0"/>
            </a:endParaRPr>
          </a:p>
        </p:txBody>
      </p:sp>
      <p:sp>
        <p:nvSpPr>
          <p:cNvPr id="64" name="TextBox 63"/>
          <p:cNvSpPr txBox="1"/>
          <p:nvPr/>
        </p:nvSpPr>
        <p:spPr>
          <a:xfrm>
            <a:off x="392942" y="6260068"/>
            <a:ext cx="956568" cy="369332"/>
          </a:xfrm>
          <a:prstGeom prst="rect">
            <a:avLst/>
          </a:prstGeom>
          <a:noFill/>
          <a:ln>
            <a:noFill/>
          </a:ln>
        </p:spPr>
        <p:txBody>
          <a:bodyPr wrap="square" rtlCol="0">
            <a:spAutoFit/>
          </a:bodyPr>
          <a:lstStyle/>
          <a:p>
            <a:r>
              <a:rPr lang="en-US" b="1" dirty="0" smtClean="0">
                <a:solidFill>
                  <a:schemeClr val="bg1"/>
                </a:solidFill>
                <a:effectLst>
                  <a:glow rad="190500">
                    <a:schemeClr val="accent6">
                      <a:satMod val="175000"/>
                      <a:alpha val="60000"/>
                    </a:schemeClr>
                  </a:glow>
                  <a:outerShdw blurRad="38100" dist="38100" dir="2700000" algn="tl">
                    <a:srgbClr val="000000">
                      <a:alpha val="43137"/>
                    </a:srgbClr>
                  </a:outerShdw>
                </a:effectLst>
                <a:latin typeface="Segoe Condensed" pitchFamily="34" charset="0"/>
              </a:rPr>
              <a:t>Agility</a:t>
            </a:r>
            <a:endParaRPr lang="en-US" b="1" dirty="0">
              <a:solidFill>
                <a:schemeClr val="bg1"/>
              </a:solidFill>
              <a:effectLst>
                <a:glow rad="190500">
                  <a:schemeClr val="accent6">
                    <a:satMod val="175000"/>
                    <a:alpha val="60000"/>
                  </a:schemeClr>
                </a:glow>
                <a:outerShdw blurRad="38100" dist="38100" dir="2700000" algn="tl">
                  <a:srgbClr val="000000">
                    <a:alpha val="43137"/>
                  </a:srgbClr>
                </a:outerShdw>
              </a:effectLst>
              <a:latin typeface="Segoe Condensed" pitchFamily="34" charset="0"/>
            </a:endParaRPr>
          </a:p>
        </p:txBody>
      </p:sp>
      <p:grpSp>
        <p:nvGrpSpPr>
          <p:cNvPr id="5" name="Group 42"/>
          <p:cNvGrpSpPr/>
          <p:nvPr/>
        </p:nvGrpSpPr>
        <p:grpSpPr>
          <a:xfrm>
            <a:off x="457200" y="4191000"/>
            <a:ext cx="8153400" cy="338554"/>
            <a:chOff x="457200" y="4191000"/>
            <a:chExt cx="8153400" cy="338554"/>
          </a:xfrm>
        </p:grpSpPr>
        <p:cxnSp>
          <p:nvCxnSpPr>
            <p:cNvPr id="65" name="Straight Arrow Connector 64"/>
            <p:cNvCxnSpPr/>
            <p:nvPr/>
          </p:nvCxnSpPr>
          <p:spPr>
            <a:xfrm>
              <a:off x="457200" y="4191000"/>
              <a:ext cx="8153400" cy="1588"/>
            </a:xfrm>
            <a:prstGeom prst="straightConnector1">
              <a:avLst/>
            </a:prstGeom>
            <a:ln w="57150">
              <a:solidFill>
                <a:srgbClr val="ECF1F8">
                  <a:alpha val="32157"/>
                </a:srgbClr>
              </a:solidFill>
              <a:headEnd type="oval" w="sm" len="sm"/>
              <a:tailEnd type="arrow" w="sm" len="sm"/>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3276600" y="4191000"/>
              <a:ext cx="2362200" cy="338554"/>
            </a:xfrm>
            <a:prstGeom prst="rect">
              <a:avLst/>
            </a:prstGeom>
            <a:noFill/>
          </p:spPr>
          <p:txBody>
            <a:bodyPr wrap="square" rtlCol="0">
              <a:spAutoFit/>
            </a:bodyPr>
            <a:lstStyle/>
            <a:p>
              <a:r>
                <a:rPr lang="en-US" sz="1600" b="1" dirty="0" smtClean="0">
                  <a:solidFill>
                    <a:schemeClr val="bg1"/>
                  </a:solidFill>
                  <a:effectLst>
                    <a:outerShdw blurRad="38100" dist="38100" dir="2700000" algn="tl">
                      <a:srgbClr val="000000">
                        <a:alpha val="43137"/>
                      </a:srgbClr>
                    </a:outerShdw>
                  </a:effectLst>
                  <a:latin typeface="Segoe Condensed" pitchFamily="34" charset="0"/>
                </a:rPr>
                <a:t>Infrastructure Maturity</a:t>
              </a:r>
              <a:endParaRPr lang="en-US" sz="1600" b="1" dirty="0">
                <a:solidFill>
                  <a:schemeClr val="bg1"/>
                </a:solidFill>
                <a:effectLst>
                  <a:outerShdw blurRad="38100" dist="38100" dir="2700000" algn="tl">
                    <a:srgbClr val="000000">
                      <a:alpha val="43137"/>
                    </a:srgbClr>
                  </a:outerShdw>
                </a:effectLst>
                <a:latin typeface="Segoe Condensed" pitchFamily="34" charset="0"/>
              </a:endParaRPr>
            </a:p>
          </p:txBody>
        </p:sp>
      </p:grpSp>
      <p:grpSp>
        <p:nvGrpSpPr>
          <p:cNvPr id="6" name="Group 42"/>
          <p:cNvGrpSpPr/>
          <p:nvPr/>
        </p:nvGrpSpPr>
        <p:grpSpPr>
          <a:xfrm>
            <a:off x="2514600" y="1143000"/>
            <a:ext cx="1828800" cy="2819400"/>
            <a:chOff x="-2209800" y="1828800"/>
            <a:chExt cx="1828800" cy="2819400"/>
          </a:xfrm>
        </p:grpSpPr>
        <p:sp>
          <p:nvSpPr>
            <p:cNvPr id="37" name="Rectangle 36"/>
            <p:cNvSpPr/>
            <p:nvPr/>
          </p:nvSpPr>
          <p:spPr>
            <a:xfrm>
              <a:off x="-2209800" y="1828800"/>
              <a:ext cx="1828800" cy="2819400"/>
            </a:xfrm>
            <a:prstGeom prst="rect">
              <a:avLst/>
            </a:prstGeom>
            <a:solidFill>
              <a:srgbClr val="B6C7E8"/>
            </a:solidFill>
            <a:ln w="25400" cap="flat" cmpd="sng" algn="ctr">
              <a:noFill/>
              <a:prstDash val="solid"/>
            </a:ln>
            <a:effectLst>
              <a:outerShdw blurRad="2159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8" name="Rectangle 37"/>
            <p:cNvSpPr/>
            <p:nvPr/>
          </p:nvSpPr>
          <p:spPr>
            <a:xfrm>
              <a:off x="-2209800" y="1828800"/>
              <a:ext cx="1828800" cy="609600"/>
            </a:xfrm>
            <a:prstGeom prst="rect">
              <a:avLst/>
            </a:prstGeom>
            <a:solidFill>
              <a:srgbClr val="004A8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a:ln>
                  <a:noFill/>
                </a:ln>
                <a:solidFill>
                  <a:sysClr val="window" lastClr="FFFFFF"/>
                </a:solidFill>
                <a:effectLst/>
                <a:uLnTx/>
                <a:uFillTx/>
                <a:latin typeface="Segoe UI" pitchFamily="34" charset="0"/>
                <a:ea typeface="+mn-ea"/>
                <a:cs typeface="Segoe UI" pitchFamily="34" charset="0"/>
              </a:endParaRPr>
            </a:p>
          </p:txBody>
        </p:sp>
        <p:sp>
          <p:nvSpPr>
            <p:cNvPr id="39" name="TextBox 38"/>
            <p:cNvSpPr txBox="1"/>
            <p:nvPr/>
          </p:nvSpPr>
          <p:spPr>
            <a:xfrm>
              <a:off x="-2209800" y="1981200"/>
              <a:ext cx="1828800" cy="338554"/>
            </a:xfrm>
            <a:prstGeom prst="rect">
              <a:avLst/>
            </a:prstGeom>
            <a:solidFill>
              <a:sysClr val="window" lastClr="FFFFFF">
                <a:alpha val="32000"/>
              </a:sys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err="1" smtClean="0">
                  <a:ln>
                    <a:noFill/>
                  </a:ln>
                  <a:solidFill>
                    <a:sysClr val="window" lastClr="FFFFFF"/>
                  </a:solidFill>
                  <a:effectLst/>
                  <a:uLnTx/>
                  <a:uFillTx/>
                  <a:latin typeface="Segoe UI" pitchFamily="34" charset="0"/>
                  <a:cs typeface="Segoe UI" pitchFamily="34" charset="0"/>
                </a:rPr>
                <a:t>Standardised</a:t>
              </a:r>
              <a:endParaRPr kumimoji="0" lang="en-US" sz="1600" b="1" i="0" u="none" strike="noStrike" kern="0" cap="none" spc="0" normalizeH="0" baseline="0" noProof="0" dirty="0">
                <a:ln>
                  <a:noFill/>
                </a:ln>
                <a:solidFill>
                  <a:sysClr val="window" lastClr="FFFFFF"/>
                </a:solidFill>
                <a:effectLst/>
                <a:uLnTx/>
                <a:uFillTx/>
                <a:latin typeface="Segoe UI" pitchFamily="34" charset="0"/>
                <a:cs typeface="Segoe UI" pitchFamily="34" charset="0"/>
              </a:endParaRPr>
            </a:p>
          </p:txBody>
        </p:sp>
        <p:sp>
          <p:nvSpPr>
            <p:cNvPr id="40" name="TextBox 39"/>
            <p:cNvSpPr txBox="1"/>
            <p:nvPr/>
          </p:nvSpPr>
          <p:spPr>
            <a:xfrm>
              <a:off x="-2209800" y="4267200"/>
              <a:ext cx="1828800" cy="276999"/>
            </a:xfrm>
            <a:prstGeom prst="rect">
              <a:avLst/>
            </a:prstGeom>
            <a:solidFill>
              <a:sysClr val="window" lastClr="FFFFFF">
                <a:alpha val="43000"/>
              </a:sys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1" u="none" strike="noStrike" kern="0" cap="none" spc="0" normalizeH="0" baseline="0" noProof="0" dirty="0" smtClean="0">
                  <a:ln>
                    <a:noFill/>
                  </a:ln>
                  <a:solidFill>
                    <a:srgbClr val="1F497D"/>
                  </a:solidFill>
                  <a:effectLst/>
                  <a:uLnTx/>
                  <a:uFillTx/>
                  <a:latin typeface="Segoe UI" pitchFamily="34" charset="0"/>
                  <a:cs typeface="Segoe UI" pitchFamily="34" charset="0"/>
                </a:rPr>
                <a:t>Efficient Cost Centre</a:t>
              </a:r>
              <a:endParaRPr kumimoji="0" lang="en-US" sz="1200" b="1" i="1" u="none" strike="noStrike" kern="0" cap="none" spc="0" normalizeH="0" baseline="0" noProof="0" dirty="0">
                <a:ln>
                  <a:noFill/>
                </a:ln>
                <a:solidFill>
                  <a:srgbClr val="1F497D"/>
                </a:solidFill>
                <a:effectLst/>
                <a:uLnTx/>
                <a:uFillTx/>
                <a:latin typeface="Segoe UI" pitchFamily="34" charset="0"/>
                <a:cs typeface="Segoe UI" pitchFamily="34" charset="0"/>
              </a:endParaRPr>
            </a:p>
          </p:txBody>
        </p:sp>
        <p:sp>
          <p:nvSpPr>
            <p:cNvPr id="41" name="Rectangle 66"/>
            <p:cNvSpPr>
              <a:spLocks noChangeArrowheads="1"/>
            </p:cNvSpPr>
            <p:nvPr/>
          </p:nvSpPr>
          <p:spPr bwMode="auto">
            <a:xfrm>
              <a:off x="-2133600" y="2743200"/>
              <a:ext cx="1676400" cy="1295271"/>
            </a:xfrm>
            <a:prstGeom prst="rect">
              <a:avLst/>
            </a:prstGeom>
            <a:noFill/>
            <a:ln w="12700" algn="ctr">
              <a:noFill/>
              <a:miter lim="800000"/>
              <a:headEnd/>
              <a:tailEnd/>
            </a:ln>
          </p:spPr>
          <p:txBody>
            <a:bodyPr wrap="square" lIns="130595" tIns="65300" rIns="130595" bIns="65300" anchor="ctr">
              <a:spAutoFit/>
            </a:bodyPr>
            <a:lstStyle/>
            <a:p>
              <a:pPr marL="0" marR="0" lvl="0" indent="0" algn="ctr" defTabSz="914400" eaLnBrk="1" fontAlgn="auto" latinLnBrk="0" hangingPunct="1">
                <a:lnSpc>
                  <a:spcPct val="90000"/>
                </a:lnSpc>
                <a:spcBef>
                  <a:spcPts val="0"/>
                </a:spcBef>
                <a:spcAft>
                  <a:spcPts val="0"/>
                </a:spcAft>
                <a:buClr>
                  <a:srgbClr val="1F497D"/>
                </a:buClr>
                <a:buSzPct val="95000"/>
                <a:buFont typeface="Wingdings" pitchFamily="2" charset="2"/>
                <a:buNone/>
                <a:tabLst/>
                <a:defRPr/>
              </a:pPr>
              <a:r>
                <a:rPr lang="en-US" sz="1400" b="1" kern="0" dirty="0" smtClean="0">
                  <a:solidFill>
                    <a:srgbClr val="002060"/>
                  </a:solidFill>
                  <a:latin typeface="Segoe" pitchFamily="34" charset="0"/>
                </a:rPr>
                <a:t>Managed IT </a:t>
              </a:r>
            </a:p>
            <a:p>
              <a:pPr marL="0" marR="0" lvl="0" indent="0" algn="ctr" defTabSz="914400" eaLnBrk="1" fontAlgn="auto" latinLnBrk="0" hangingPunct="1">
                <a:lnSpc>
                  <a:spcPct val="90000"/>
                </a:lnSpc>
                <a:spcBef>
                  <a:spcPts val="0"/>
                </a:spcBef>
                <a:spcAft>
                  <a:spcPts val="0"/>
                </a:spcAft>
                <a:buClr>
                  <a:srgbClr val="1F497D"/>
                </a:buClr>
                <a:buSzPct val="95000"/>
                <a:buFont typeface="Wingdings" pitchFamily="2" charset="2"/>
                <a:buNone/>
                <a:tabLst/>
                <a:defRPr/>
              </a:pPr>
              <a:r>
                <a:rPr lang="en-US" sz="1400" b="1" kern="0" dirty="0" smtClean="0">
                  <a:solidFill>
                    <a:srgbClr val="002060"/>
                  </a:solidFill>
                  <a:latin typeface="Segoe" pitchFamily="34" charset="0"/>
                </a:rPr>
                <a:t>infrastructure </a:t>
              </a:r>
            </a:p>
            <a:p>
              <a:pPr marL="0" marR="0" lvl="0" indent="0" algn="ctr" defTabSz="914400" eaLnBrk="1" fontAlgn="auto" latinLnBrk="0" hangingPunct="1">
                <a:lnSpc>
                  <a:spcPct val="90000"/>
                </a:lnSpc>
                <a:spcBef>
                  <a:spcPts val="0"/>
                </a:spcBef>
                <a:spcAft>
                  <a:spcPts val="0"/>
                </a:spcAft>
                <a:buClr>
                  <a:srgbClr val="1F497D"/>
                </a:buClr>
                <a:buSzPct val="95000"/>
                <a:buFont typeface="Wingdings" pitchFamily="2" charset="2"/>
                <a:buNone/>
                <a:tabLst/>
                <a:defRPr/>
              </a:pPr>
              <a:r>
                <a:rPr lang="en-US" sz="1400" b="1" kern="0" dirty="0" smtClean="0">
                  <a:solidFill>
                    <a:srgbClr val="002060"/>
                  </a:solidFill>
                  <a:latin typeface="Segoe" pitchFamily="34" charset="0"/>
                </a:rPr>
                <a:t>with limited</a:t>
              </a:r>
            </a:p>
            <a:p>
              <a:pPr marL="0" marR="0" lvl="0" indent="0" algn="ctr" defTabSz="914400" eaLnBrk="1" fontAlgn="auto" latinLnBrk="0" hangingPunct="1">
                <a:lnSpc>
                  <a:spcPct val="90000"/>
                </a:lnSpc>
                <a:spcBef>
                  <a:spcPts val="0"/>
                </a:spcBef>
                <a:spcAft>
                  <a:spcPts val="0"/>
                </a:spcAft>
                <a:buClr>
                  <a:srgbClr val="1F497D"/>
                </a:buClr>
                <a:buSzPct val="95000"/>
                <a:buFont typeface="Wingdings" pitchFamily="2" charset="2"/>
                <a:buNone/>
                <a:tabLst/>
                <a:defRPr/>
              </a:pPr>
              <a:r>
                <a:rPr lang="en-US" sz="1400" b="1" kern="0" dirty="0" smtClean="0">
                  <a:solidFill>
                    <a:srgbClr val="002060"/>
                  </a:solidFill>
                  <a:latin typeface="Segoe" pitchFamily="34" charset="0"/>
                </a:rPr>
                <a:t> automation and knowledge capture</a:t>
              </a:r>
              <a:endParaRPr kumimoji="0" lang="en-US" sz="1050" b="0" i="0" u="none" strike="noStrike" kern="0" cap="none" spc="0" normalizeH="0" baseline="0" noProof="0" dirty="0">
                <a:ln>
                  <a:noFill/>
                </a:ln>
                <a:solidFill>
                  <a:srgbClr val="C0504D">
                    <a:lumMod val="75000"/>
                  </a:srgbClr>
                </a:solidFill>
                <a:effectLst/>
                <a:uLnTx/>
                <a:uFillTx/>
                <a:latin typeface="Segoe" pitchFamily="34" charset="0"/>
              </a:endParaRPr>
            </a:p>
          </p:txBody>
        </p:sp>
      </p:grpSp>
    </p:spTree>
    <p:extLst>
      <p:ext uri="{BB962C8B-B14F-4D97-AF65-F5344CB8AC3E}">
        <p14:creationId xmlns:p14="http://schemas.microsoft.com/office/powerpoint/2010/main" val="41055650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2000"/>
                                        <p:tgtEl>
                                          <p:spTgt spid="6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500"/>
                                        <p:tgtEl>
                                          <p:spTgt spid="60"/>
                                        </p:tgtEl>
                                      </p:cBhvr>
                                    </p:animEffect>
                                  </p:childTnLst>
                                </p:cTn>
                              </p:par>
                              <p:par>
                                <p:cTn id="11" presetID="22" presetClass="entr" presetSubtype="8" fill="hold" nodeType="with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wipe(left)">
                                      <p:cBhvr>
                                        <p:cTn id="13" dur="1000"/>
                                        <p:tgtEl>
                                          <p:spTgt spid="5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3"/>
                                        </p:tgtEl>
                                        <p:attrNameLst>
                                          <p:attrName>style.visibility</p:attrName>
                                        </p:attrNameLst>
                                      </p:cBhvr>
                                      <p:to>
                                        <p:strVal val="visible"/>
                                      </p:to>
                                    </p:set>
                                    <p:animEffect transition="in" filter="fade">
                                      <p:cBhvr>
                                        <p:cTn id="18" dur="500"/>
                                        <p:tgtEl>
                                          <p:spTgt spid="63"/>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61"/>
                                        </p:tgtEl>
                                        <p:attrNameLst>
                                          <p:attrName>style.visibility</p:attrName>
                                        </p:attrNameLst>
                                      </p:cBhvr>
                                      <p:to>
                                        <p:strVal val="visible"/>
                                      </p:to>
                                    </p:set>
                                    <p:animEffect transition="in" filter="wipe(left)">
                                      <p:cBhvr>
                                        <p:cTn id="21" dur="1000"/>
                                        <p:tgtEl>
                                          <p:spTgt spid="6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4"/>
                                        </p:tgtEl>
                                        <p:attrNameLst>
                                          <p:attrName>style.visibility</p:attrName>
                                        </p:attrNameLst>
                                      </p:cBhvr>
                                      <p:to>
                                        <p:strVal val="visible"/>
                                      </p:to>
                                    </p:set>
                                    <p:animEffect transition="in" filter="fade">
                                      <p:cBhvr>
                                        <p:cTn id="26" dur="500"/>
                                        <p:tgtEl>
                                          <p:spTgt spid="64"/>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62"/>
                                        </p:tgtEl>
                                        <p:attrNameLst>
                                          <p:attrName>style.visibility</p:attrName>
                                        </p:attrNameLst>
                                      </p:cBhvr>
                                      <p:to>
                                        <p:strVal val="visible"/>
                                      </p:to>
                                    </p:set>
                                    <p:animEffect transition="in" filter="wipe(left)">
                                      <p:cBhvr>
                                        <p:cTn id="29" dur="10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0" grpId="0"/>
      <p:bldP spid="61" grpId="0" animBg="1"/>
      <p:bldP spid="62" grpId="0" animBg="1"/>
      <p:bldP spid="63" grpId="0"/>
      <p:bldP spid="6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Automation</a:t>
            </a:r>
            <a:br>
              <a:rPr lang="en-US" dirty="0" smtClean="0"/>
            </a:br>
            <a:r>
              <a:rPr lang="en-US" dirty="0" smtClean="0">
                <a:solidFill>
                  <a:schemeClr val="accent2"/>
                </a:solidFill>
              </a:rPr>
              <a:t>What does this really mean?</a:t>
            </a:r>
            <a:endParaRPr sz="3600" dirty="0">
              <a:solidFill>
                <a:schemeClr val="accent2"/>
              </a:solidFill>
            </a:endParaRPr>
          </a:p>
        </p:txBody>
      </p:sp>
      <p:sp>
        <p:nvSpPr>
          <p:cNvPr id="3" name="Text Placeholder 2"/>
          <p:cNvSpPr>
            <a:spLocks noGrp="1"/>
          </p:cNvSpPr>
          <p:nvPr>
            <p:ph idx="1"/>
          </p:nvPr>
        </p:nvSpPr>
        <p:spPr>
          <a:xfrm>
            <a:off x="467544" y="1844824"/>
            <a:ext cx="8568952" cy="4464496"/>
          </a:xfrm>
        </p:spPr>
        <p:txBody>
          <a:bodyPr>
            <a:normAutofit/>
          </a:bodyPr>
          <a:lstStyle/>
          <a:p>
            <a:r>
              <a:rPr lang="en-US" dirty="0" smtClean="0"/>
              <a:t>Automation = increased efficiency</a:t>
            </a:r>
          </a:p>
          <a:p>
            <a:r>
              <a:rPr lang="en-US" dirty="0" smtClean="0"/>
              <a:t>Efficiency = less time/$ and/or increased output</a:t>
            </a:r>
          </a:p>
          <a:p>
            <a:r>
              <a:rPr lang="en-US" dirty="0" smtClean="0"/>
              <a:t>Increased output = $$$</a:t>
            </a:r>
          </a:p>
          <a:p>
            <a:r>
              <a:rPr lang="en-US" dirty="0" smtClean="0"/>
              <a:t>More time = More work or more play (you choose)</a:t>
            </a:r>
          </a:p>
          <a:p>
            <a:r>
              <a:rPr lang="en-US" dirty="0" smtClean="0"/>
              <a:t>Dynamic IT = IT reacts to business conditions</a:t>
            </a:r>
          </a:p>
          <a:p>
            <a:endParaRPr lang="en-US" dirty="0"/>
          </a:p>
          <a:p>
            <a:pPr marL="0" indent="0">
              <a:buNone/>
            </a:pPr>
            <a:r>
              <a:rPr lang="en-US" dirty="0" smtClean="0"/>
              <a:t>Put simply you can be one of the low paid masses or you can be the higher paid controller of masses. </a:t>
            </a:r>
            <a:r>
              <a:rPr lang="en-US" dirty="0" smtClean="0">
                <a:sym typeface="Wingdings" pitchFamily="2" charset="2"/>
              </a:rPr>
              <a:t></a:t>
            </a:r>
            <a:endParaRPr lang="en-US" dirty="0" smtClean="0"/>
          </a:p>
        </p:txBody>
      </p:sp>
      <p:sp>
        <p:nvSpPr>
          <p:cNvPr id="5" name="Footer Placeholder 4"/>
          <p:cNvSpPr>
            <a:spLocks noGrp="1"/>
          </p:cNvSpPr>
          <p:nvPr>
            <p:ph type="ftr" sz="quarter" idx="11"/>
          </p:nvPr>
        </p:nvSpPr>
        <p:spPr>
          <a:xfrm>
            <a:off x="0" y="6492875"/>
            <a:ext cx="2895600" cy="365125"/>
          </a:xfrm>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327287831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3717032"/>
            <a:ext cx="7772400" cy="1362075"/>
          </a:xfrm>
        </p:spPr>
        <p:txBody>
          <a:bodyPr>
            <a:normAutofit/>
          </a:bodyPr>
          <a:lstStyle/>
          <a:p>
            <a:pPr lvl="0"/>
            <a:r>
              <a:rPr lang="en-AU" dirty="0" smtClean="0"/>
              <a:t>Up To Speed</a:t>
            </a:r>
            <a:endParaRPr lang="en-AU" dirty="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 WSV316</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4" name="Text Placeholder 3"/>
          <p:cNvSpPr>
            <a:spLocks noGrp="1"/>
          </p:cNvSpPr>
          <p:nvPr>
            <p:ph type="body" idx="1"/>
          </p:nvPr>
        </p:nvSpPr>
        <p:spPr>
          <a:xfrm>
            <a:off x="683568" y="3645024"/>
            <a:ext cx="7772400" cy="1500187"/>
          </a:xfrm>
        </p:spPr>
        <p:txBody>
          <a:bodyPr/>
          <a:lstStyle/>
          <a:p>
            <a:r>
              <a:rPr lang="en-AU" dirty="0" smtClean="0"/>
              <a:t>A brief overview of PowerShell</a:t>
            </a:r>
            <a:endParaRPr lang="en-AU" dirty="0"/>
          </a:p>
        </p:txBody>
      </p:sp>
    </p:spTree>
    <p:extLst>
      <p:ext uri="{BB962C8B-B14F-4D97-AF65-F5344CB8AC3E}">
        <p14:creationId xmlns:p14="http://schemas.microsoft.com/office/powerpoint/2010/main" val="19650122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8635</TotalTime>
  <Words>1515</Words>
  <Application>Microsoft Office PowerPoint</Application>
  <PresentationFormat>On-screen Show (4:3)</PresentationFormat>
  <Paragraphs>207</Paragraphs>
  <Slides>22</Slides>
  <Notes>13</Notes>
  <HiddenSlides>0</HiddenSlides>
  <MMClips>0</MMClips>
  <ScaleCrop>false</ScaleCrop>
  <HeadingPairs>
    <vt:vector size="4" baseType="variant">
      <vt:variant>
        <vt:lpstr>Theme</vt:lpstr>
      </vt:variant>
      <vt:variant>
        <vt:i4>3</vt:i4>
      </vt:variant>
      <vt:variant>
        <vt:lpstr>Slide Titles</vt:lpstr>
      </vt:variant>
      <vt:variant>
        <vt:i4>22</vt:i4>
      </vt:variant>
    </vt:vector>
  </HeadingPairs>
  <TitlesOfParts>
    <vt:vector size="25" baseType="lpstr">
      <vt:lpstr>Office Theme</vt:lpstr>
      <vt:lpstr>1_Office Theme</vt:lpstr>
      <vt:lpstr>2_Office Theme</vt:lpstr>
      <vt:lpstr>PowerPoint Presentation</vt:lpstr>
      <vt:lpstr>PowerShell Above and Beyond: GUIs, Workflows, and More</vt:lpstr>
      <vt:lpstr>Agenda Lets make us PowerShell rock stars</vt:lpstr>
      <vt:lpstr>Automation</vt:lpstr>
      <vt:lpstr>Computers What are they here for?</vt:lpstr>
      <vt:lpstr>Computers What are they here for?</vt:lpstr>
      <vt:lpstr>The Infrastructure Optimisation Model</vt:lpstr>
      <vt:lpstr>Automation What does this really mean?</vt:lpstr>
      <vt:lpstr>Up To Speed</vt:lpstr>
      <vt:lpstr>What is PowerShell ???</vt:lpstr>
      <vt:lpstr>.NET</vt:lpstr>
      <vt:lpstr>PowerPoint Presentation</vt:lpstr>
      <vt:lpstr>For Starters</vt:lpstr>
      <vt:lpstr>Lets Get Our Hands Dirty</vt:lpstr>
      <vt:lpstr>GUIs</vt:lpstr>
      <vt:lpstr>Workflows</vt:lpstr>
      <vt:lpstr>WMI</vt:lpstr>
      <vt:lpstr>Executable Code</vt:lpstr>
      <vt:lpstr>So you love Scripting?</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PowerShell Above and Beyond GUIs, Workflows, and More - WSV316</dc:title>
  <dc:creator>Dean Corcoran</dc:creator>
  <cp:keywords>Powershell</cp:keywords>
  <cp:lastModifiedBy>Event Staff</cp:lastModifiedBy>
  <cp:revision>287</cp:revision>
  <dcterms:created xsi:type="dcterms:W3CDTF">2011-04-01T05:55:34Z</dcterms:created>
  <dcterms:modified xsi:type="dcterms:W3CDTF">2011-09-01T04:51:22Z</dcterms:modified>
</cp:coreProperties>
</file>