
<file path=[Content_Types].xml><?xml version="1.0" encoding="utf-8"?>
<Types xmlns="http://schemas.openxmlformats.org/package/2006/content-types">
  <Default Extension="png" ContentType="image/png"/>
  <Default Extension="jpeg" ContentType="image/jpeg"/>
  <Default Extension="wmf" ContentType="image/x-wmf"/>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rts/chart1.xml" ContentType="application/vnd.openxmlformats-officedocument.drawingml.chart+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48" r:id="rId1"/>
  </p:sldMasterIdLst>
  <p:notesMasterIdLst>
    <p:notesMasterId r:id="rId31"/>
  </p:notesMasterIdLst>
  <p:sldIdLst>
    <p:sldId id="279" r:id="rId2"/>
    <p:sldId id="291" r:id="rId3"/>
    <p:sldId id="305" r:id="rId4"/>
    <p:sldId id="306" r:id="rId5"/>
    <p:sldId id="307" r:id="rId6"/>
    <p:sldId id="308" r:id="rId7"/>
    <p:sldId id="309" r:id="rId8"/>
    <p:sldId id="310" r:id="rId9"/>
    <p:sldId id="311" r:id="rId10"/>
    <p:sldId id="312" r:id="rId11"/>
    <p:sldId id="313" r:id="rId12"/>
    <p:sldId id="314" r:id="rId13"/>
    <p:sldId id="290" r:id="rId14"/>
    <p:sldId id="316" r:id="rId15"/>
    <p:sldId id="317" r:id="rId16"/>
    <p:sldId id="285" r:id="rId17"/>
    <p:sldId id="289" r:id="rId18"/>
    <p:sldId id="304" r:id="rId19"/>
    <p:sldId id="294" r:id="rId20"/>
    <p:sldId id="302" r:id="rId21"/>
    <p:sldId id="303" r:id="rId22"/>
    <p:sldId id="300" r:id="rId23"/>
    <p:sldId id="292" r:id="rId24"/>
    <p:sldId id="318" r:id="rId25"/>
    <p:sldId id="319" r:id="rId26"/>
    <p:sldId id="320" r:id="rId27"/>
    <p:sldId id="321" r:id="rId28"/>
    <p:sldId id="297" r:id="rId29"/>
    <p:sldId id="298"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2F1"/>
    <a:srgbClr val="03C2F1"/>
    <a:srgbClr val="F15C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52" autoAdjust="0"/>
    <p:restoredTop sz="85051" autoAdjust="0"/>
  </p:normalViewPr>
  <p:slideViewPr>
    <p:cSldViewPr>
      <p:cViewPr varScale="1">
        <p:scale>
          <a:sx n="71" d="100"/>
          <a:sy n="71" d="100"/>
        </p:scale>
        <p:origin x="-1603" y="-8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file:///C:\Users\candau.AMERICAS\AppData\Roaming\CI-MM\Config\CI-MM%20weighting.xls"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AU"/>
  <c:roundedCorners val="0"/>
  <mc:AlternateContent xmlns:mc="http://schemas.openxmlformats.org/markup-compatibility/2006">
    <mc:Choice xmlns:c14="http://schemas.microsoft.com/office/drawing/2007/8/2/chart" Requires="c14">
      <c14:style val="126"/>
    </mc:Choice>
    <mc:Fallback>
      <c:style val="26"/>
    </mc:Fallback>
  </mc:AlternateContent>
  <c:chart>
    <c:autoTitleDeleted val="0"/>
    <c:plotArea>
      <c:layout>
        <c:manualLayout>
          <c:layoutTarget val="inner"/>
          <c:xMode val="edge"/>
          <c:yMode val="edge"/>
          <c:x val="0.31516434303785085"/>
          <c:y val="0.4908804451649732"/>
          <c:w val="0.36390153620465215"/>
          <c:h val="0.61274656466990063"/>
        </c:manualLayout>
      </c:layout>
      <c:radarChart>
        <c:radarStyle val="filled"/>
        <c:varyColors val="0"/>
        <c:ser>
          <c:idx val="1"/>
          <c:order val="0"/>
          <c:tx>
            <c:strRef>
              <c:f>'Metric Impact'!$C$5</c:f>
              <c:strCache>
                <c:ptCount val="1"/>
                <c:pt idx="0">
                  <c:v>Desired</c:v>
                </c:pt>
              </c:strCache>
            </c:strRef>
          </c:tx>
          <c:spPr>
            <a:solidFill>
              <a:srgbClr val="DE4539"/>
            </a:solidFill>
          </c:spPr>
          <c:val>
            <c:numRef>
              <c:f>'Metric Impact'!$P$5:$AG$5</c:f>
              <c:numCache>
                <c:formatCode>General</c:formatCode>
                <c:ptCount val="18"/>
                <c:pt idx="0">
                  <c:v>3</c:v>
                </c:pt>
                <c:pt idx="1">
                  <c:v>1</c:v>
                </c:pt>
                <c:pt idx="2">
                  <c:v>5</c:v>
                </c:pt>
                <c:pt idx="3">
                  <c:v>4</c:v>
                </c:pt>
                <c:pt idx="4">
                  <c:v>3</c:v>
                </c:pt>
                <c:pt idx="5">
                  <c:v>4</c:v>
                </c:pt>
                <c:pt idx="6">
                  <c:v>3</c:v>
                </c:pt>
                <c:pt idx="7">
                  <c:v>4</c:v>
                </c:pt>
                <c:pt idx="8">
                  <c:v>3</c:v>
                </c:pt>
                <c:pt idx="9">
                  <c:v>4</c:v>
                </c:pt>
                <c:pt idx="10">
                  <c:v>4</c:v>
                </c:pt>
                <c:pt idx="11">
                  <c:v>1</c:v>
                </c:pt>
                <c:pt idx="12">
                  <c:v>3</c:v>
                </c:pt>
                <c:pt idx="13">
                  <c:v>4</c:v>
                </c:pt>
                <c:pt idx="14">
                  <c:v>4</c:v>
                </c:pt>
                <c:pt idx="15">
                  <c:v>5</c:v>
                </c:pt>
                <c:pt idx="16">
                  <c:v>4</c:v>
                </c:pt>
                <c:pt idx="17">
                  <c:v>4</c:v>
                </c:pt>
              </c:numCache>
            </c:numRef>
          </c:val>
        </c:ser>
        <c:ser>
          <c:idx val="0"/>
          <c:order val="1"/>
          <c:tx>
            <c:strRef>
              <c:f>'Metric Impact'!$C$4</c:f>
              <c:strCache>
                <c:ptCount val="1"/>
                <c:pt idx="0">
                  <c:v>Current</c:v>
                </c:pt>
              </c:strCache>
            </c:strRef>
          </c:tx>
          <c:spPr>
            <a:solidFill>
              <a:srgbClr val="4286D6"/>
            </a:solidFill>
          </c:spPr>
          <c:cat>
            <c:strRef>
              <c:f>'Metric Impact'!$P$3:$AG$3</c:f>
              <c:strCache>
                <c:ptCount val="18"/>
                <c:pt idx="0">
                  <c:v>Server utilization </c:v>
                </c:pt>
                <c:pt idx="1">
                  <c:v>Workload optimization</c:v>
                </c:pt>
                <c:pt idx="2">
                  <c:v>Storage utilization </c:v>
                </c:pt>
                <c:pt idx="3">
                  <c:v>IT Standards </c:v>
                </c:pt>
                <c:pt idx="4">
                  <c:v>IT Consistency</c:v>
                </c:pt>
                <c:pt idx="5">
                  <c:v>Power efficiency</c:v>
                </c:pt>
                <c:pt idx="6">
                  <c:v>Power density</c:v>
                </c:pt>
                <c:pt idx="7">
                  <c:v>Data Centers</c:v>
                </c:pt>
                <c:pt idx="8">
                  <c:v>SLA Level</c:v>
                </c:pt>
                <c:pt idx="9">
                  <c:v>Data availability</c:v>
                </c:pt>
                <c:pt idx="10">
                  <c:v>IT Continuity</c:v>
                </c:pt>
                <c:pt idx="11">
                  <c:v>IT Availability</c:v>
                </c:pt>
                <c:pt idx="12">
                  <c:v>Recovery Objectives</c:v>
                </c:pt>
                <c:pt idx="13">
                  <c:v>Network Fabric</c:v>
                </c:pt>
                <c:pt idx="14">
                  <c:v>Network Operation</c:v>
                </c:pt>
                <c:pt idx="15">
                  <c:v>Service Orientation</c:v>
                </c:pt>
                <c:pt idx="16">
                  <c:v>Time to provision</c:v>
                </c:pt>
                <c:pt idx="17">
                  <c:v>Change Deployment</c:v>
                </c:pt>
              </c:strCache>
            </c:strRef>
          </c:cat>
          <c:val>
            <c:numRef>
              <c:f>'Metric Impact'!$P$4:$AG$4</c:f>
              <c:numCache>
                <c:formatCode>General</c:formatCode>
                <c:ptCount val="18"/>
                <c:pt idx="0">
                  <c:v>1</c:v>
                </c:pt>
                <c:pt idx="1">
                  <c:v>2</c:v>
                </c:pt>
                <c:pt idx="2">
                  <c:v>4</c:v>
                </c:pt>
                <c:pt idx="3">
                  <c:v>2</c:v>
                </c:pt>
                <c:pt idx="4">
                  <c:v>2</c:v>
                </c:pt>
                <c:pt idx="5">
                  <c:v>3</c:v>
                </c:pt>
                <c:pt idx="6">
                  <c:v>2</c:v>
                </c:pt>
                <c:pt idx="7">
                  <c:v>2</c:v>
                </c:pt>
                <c:pt idx="8">
                  <c:v>2</c:v>
                </c:pt>
                <c:pt idx="9">
                  <c:v>2</c:v>
                </c:pt>
                <c:pt idx="10">
                  <c:v>3</c:v>
                </c:pt>
                <c:pt idx="11">
                  <c:v>2</c:v>
                </c:pt>
                <c:pt idx="12">
                  <c:v>1</c:v>
                </c:pt>
                <c:pt idx="13">
                  <c:v>2</c:v>
                </c:pt>
                <c:pt idx="14">
                  <c:v>3</c:v>
                </c:pt>
                <c:pt idx="15">
                  <c:v>3</c:v>
                </c:pt>
                <c:pt idx="16">
                  <c:v>2</c:v>
                </c:pt>
                <c:pt idx="17">
                  <c:v>1</c:v>
                </c:pt>
              </c:numCache>
            </c:numRef>
          </c:val>
        </c:ser>
        <c:ser>
          <c:idx val="2"/>
          <c:order val="2"/>
          <c:tx>
            <c:strRef>
              <c:f>'Metric Impact'!$C$7</c:f>
              <c:strCache>
                <c:ptCount val="1"/>
                <c:pt idx="0">
                  <c:v>Industry</c:v>
                </c:pt>
              </c:strCache>
            </c:strRef>
          </c:tx>
          <c:spPr>
            <a:noFill/>
            <a:ln w="38100">
              <a:solidFill>
                <a:srgbClr val="A5CB4A"/>
              </a:solidFill>
            </a:ln>
          </c:spPr>
          <c:val>
            <c:numRef>
              <c:f>'Metric Impact'!$P$7:$AG$7</c:f>
              <c:numCache>
                <c:formatCode>General</c:formatCode>
                <c:ptCount val="18"/>
                <c:pt idx="0">
                  <c:v>2.8691000629326799</c:v>
                </c:pt>
                <c:pt idx="1">
                  <c:v>2.4644808743169402</c:v>
                </c:pt>
                <c:pt idx="2">
                  <c:v>2.4758999389871867</c:v>
                </c:pt>
                <c:pt idx="3">
                  <c:v>2.8288177339901477</c:v>
                </c:pt>
                <c:pt idx="4">
                  <c:v>3.0178901912399749</c:v>
                </c:pt>
                <c:pt idx="5">
                  <c:v>1.855</c:v>
                </c:pt>
                <c:pt idx="6">
                  <c:v>1.891521197007463</c:v>
                </c:pt>
                <c:pt idx="7">
                  <c:v>2.6160100062539087</c:v>
                </c:pt>
                <c:pt idx="8">
                  <c:v>2.7367436057392367</c:v>
                </c:pt>
                <c:pt idx="9">
                  <c:v>2.7687032418952873</c:v>
                </c:pt>
                <c:pt idx="10">
                  <c:v>2.6607142857142851</c:v>
                </c:pt>
                <c:pt idx="11">
                  <c:v>2.7426608369768877</c:v>
                </c:pt>
                <c:pt idx="12">
                  <c:v>2.8376014990630583</c:v>
                </c:pt>
                <c:pt idx="13">
                  <c:v>2.3991255465334191</c:v>
                </c:pt>
                <c:pt idx="14">
                  <c:v>2.4243749999999999</c:v>
                </c:pt>
                <c:pt idx="15">
                  <c:v>2.5140712945590988</c:v>
                </c:pt>
                <c:pt idx="16">
                  <c:v>2.3821138211382107</c:v>
                </c:pt>
                <c:pt idx="17">
                  <c:v>2.270794246404034</c:v>
                </c:pt>
              </c:numCache>
            </c:numRef>
          </c:val>
        </c:ser>
        <c:ser>
          <c:idx val="3"/>
          <c:order val="3"/>
          <c:tx>
            <c:strRef>
              <c:f>'Metric Impact'!$C$8</c:f>
              <c:strCache>
                <c:ptCount val="1"/>
                <c:pt idx="0">
                  <c:v>Best In Class</c:v>
                </c:pt>
              </c:strCache>
            </c:strRef>
          </c:tx>
          <c:spPr>
            <a:noFill/>
            <a:ln w="38100">
              <a:solidFill>
                <a:srgbClr val="8460B5"/>
              </a:solidFill>
            </a:ln>
          </c:spPr>
          <c:val>
            <c:numRef>
              <c:f>'Metric Impact'!$P$8:$AG$8</c:f>
              <c:numCache>
                <c:formatCode>General</c:formatCode>
                <c:ptCount val="18"/>
                <c:pt idx="0">
                  <c:v>3.5809523809523811</c:v>
                </c:pt>
                <c:pt idx="1">
                  <c:v>3.3714285714285577</c:v>
                </c:pt>
                <c:pt idx="2">
                  <c:v>3.2634920634920652</c:v>
                </c:pt>
                <c:pt idx="3">
                  <c:v>4.019047619047619</c:v>
                </c:pt>
                <c:pt idx="4">
                  <c:v>3.9365079365079372</c:v>
                </c:pt>
                <c:pt idx="5">
                  <c:v>2.4095238095238067</c:v>
                </c:pt>
                <c:pt idx="6">
                  <c:v>2.6444444444444439</c:v>
                </c:pt>
                <c:pt idx="7">
                  <c:v>3.6444444444444439</c:v>
                </c:pt>
                <c:pt idx="8">
                  <c:v>3.7968253968253971</c:v>
                </c:pt>
                <c:pt idx="9">
                  <c:v>3.714285714285714</c:v>
                </c:pt>
                <c:pt idx="10">
                  <c:v>3.6126984126984127</c:v>
                </c:pt>
                <c:pt idx="11">
                  <c:v>3.5428571428571431</c:v>
                </c:pt>
                <c:pt idx="12">
                  <c:v>3.6317460317460322</c:v>
                </c:pt>
                <c:pt idx="13">
                  <c:v>3.3301587301587059</c:v>
                </c:pt>
                <c:pt idx="14">
                  <c:v>3.3460317460317492</c:v>
                </c:pt>
                <c:pt idx="15">
                  <c:v>3.2666666666666671</c:v>
                </c:pt>
                <c:pt idx="16">
                  <c:v>2.9428571428571431</c:v>
                </c:pt>
                <c:pt idx="17">
                  <c:v>2.7555555555555551</c:v>
                </c:pt>
              </c:numCache>
            </c:numRef>
          </c:val>
        </c:ser>
        <c:dLbls>
          <c:showLegendKey val="0"/>
          <c:showVal val="0"/>
          <c:showCatName val="0"/>
          <c:showSerName val="0"/>
          <c:showPercent val="0"/>
          <c:showBubbleSize val="0"/>
        </c:dLbls>
        <c:axId val="121563392"/>
        <c:axId val="121565184"/>
      </c:radarChart>
      <c:catAx>
        <c:axId val="121563392"/>
        <c:scaling>
          <c:orientation val="minMax"/>
        </c:scaling>
        <c:delete val="1"/>
        <c:axPos val="b"/>
        <c:majorGridlines/>
        <c:numFmt formatCode="General" sourceLinked="1"/>
        <c:majorTickMark val="out"/>
        <c:minorTickMark val="none"/>
        <c:tickLblPos val="none"/>
        <c:crossAx val="121565184"/>
        <c:crosses val="autoZero"/>
        <c:auto val="0"/>
        <c:lblAlgn val="ctr"/>
        <c:lblOffset val="100"/>
        <c:noMultiLvlLbl val="0"/>
      </c:catAx>
      <c:valAx>
        <c:axId val="121565184"/>
        <c:scaling>
          <c:orientation val="minMax"/>
          <c:max val="5"/>
          <c:min val="0"/>
        </c:scaling>
        <c:delete val="1"/>
        <c:axPos val="l"/>
        <c:majorGridlines/>
        <c:numFmt formatCode="General" sourceLinked="1"/>
        <c:majorTickMark val="out"/>
        <c:minorTickMark val="none"/>
        <c:tickLblPos val="none"/>
        <c:crossAx val="121563392"/>
        <c:crosses val="autoZero"/>
        <c:crossBetween val="between"/>
        <c:majorUnit val="1"/>
        <c:minorUnit val="1"/>
      </c:valAx>
    </c:plotArea>
    <c:plotVisOnly val="1"/>
    <c:dispBlanksAs val="gap"/>
    <c:showDLblsOverMax val="0"/>
  </c:chart>
  <c:spPr>
    <a:ln>
      <a:noFill/>
    </a:ln>
  </c:spPr>
  <c:txPr>
    <a:bodyPr/>
    <a:lstStyle/>
    <a:p>
      <a:pPr>
        <a:defRPr sz="1000" b="0" i="0" u="none" strike="noStrike" baseline="0">
          <a:solidFill>
            <a:srgbClr val="000000"/>
          </a:solidFill>
          <a:latin typeface="Calibri"/>
          <a:ea typeface="Calibri"/>
          <a:cs typeface="Calibri"/>
        </a:defRPr>
      </a:pPr>
      <a:endParaRPr lang="en-US"/>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B19BB0-C51C-4C9A-8C99-63F45BC88E63}" type="datetimeFigureOut">
              <a:rPr lang="en-AU" smtClean="0"/>
              <a:pPr/>
              <a:t>2/09/2011</a:t>
            </a:fld>
            <a:endParaRPr lang="en-AU"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4AC48C-614D-46D0-90EB-1AE9301A1F8C}" type="slidenum">
              <a:rPr lang="en-AU" smtClean="0"/>
              <a:pPr/>
              <a:t>‹#›</a:t>
            </a:fld>
            <a:endParaRPr lang="en-AU" dirty="0"/>
          </a:p>
        </p:txBody>
      </p:sp>
    </p:spTree>
    <p:extLst>
      <p:ext uri="{BB962C8B-B14F-4D97-AF65-F5344CB8AC3E}">
        <p14:creationId xmlns:p14="http://schemas.microsoft.com/office/powerpoint/2010/main" val="4264689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434AC48C-614D-46D0-90EB-1AE9301A1F8C}" type="slidenum">
              <a:rPr lang="en-AU" smtClean="0"/>
              <a:pPr/>
              <a:t>2</a:t>
            </a:fld>
            <a:endParaRPr lang="en-AU" dirty="0"/>
          </a:p>
        </p:txBody>
      </p:sp>
    </p:spTree>
    <p:extLst>
      <p:ext uri="{BB962C8B-B14F-4D97-AF65-F5344CB8AC3E}">
        <p14:creationId xmlns:p14="http://schemas.microsoft.com/office/powerpoint/2010/main" val="24131847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E831FD69-BB7F-48A9-AD3C-0905D51AD404}" type="datetime3">
              <a:rPr lang="en-US" smtClean="0"/>
              <a:pPr/>
              <a:t>2 September 2011</a:t>
            </a:fld>
            <a:endParaRPr lang="en-US" dirty="0"/>
          </a:p>
        </p:txBody>
      </p:sp>
      <p:sp>
        <p:nvSpPr>
          <p:cNvPr id="6" name="Footer Placeholder 5"/>
          <p:cNvSpPr>
            <a:spLocks noGrp="1"/>
          </p:cNvSpPr>
          <p:nvPr>
            <p:ph type="ftr" sz="quarter" idx="12"/>
          </p:nvPr>
        </p:nvSpPr>
        <p:spPr/>
        <p:txBody>
          <a:bodyPr/>
          <a:lstStyle/>
          <a:p>
            <a:r>
              <a:rPr lang="en-US" dirty="0" smtClean="0"/>
              <a:t>HP Confidential</a:t>
            </a:r>
            <a:endParaRPr lang="en-US" dirty="0"/>
          </a:p>
        </p:txBody>
      </p:sp>
      <p:sp>
        <p:nvSpPr>
          <p:cNvPr id="7" name="Slide Number Placeholder 6"/>
          <p:cNvSpPr>
            <a:spLocks noGrp="1"/>
          </p:cNvSpPr>
          <p:nvPr>
            <p:ph type="sldNum" sz="quarter" idx="13"/>
          </p:nvPr>
        </p:nvSpPr>
        <p:spPr/>
        <p:txBody>
          <a:bodyPr/>
          <a:lstStyle/>
          <a:p>
            <a:fld id="{84B04522-5E79-4620-978F-683F5015A639}" type="slidenum">
              <a:rPr lang="en-US" smtClean="0"/>
              <a:pPr/>
              <a:t>11</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E831FD69-BB7F-48A9-AD3C-0905D51AD404}" type="datetime3">
              <a:rPr lang="en-US" smtClean="0"/>
              <a:pPr/>
              <a:t>2 September 2011</a:t>
            </a:fld>
            <a:endParaRPr lang="en-US" dirty="0"/>
          </a:p>
        </p:txBody>
      </p:sp>
      <p:sp>
        <p:nvSpPr>
          <p:cNvPr id="6" name="Footer Placeholder 5"/>
          <p:cNvSpPr>
            <a:spLocks noGrp="1"/>
          </p:cNvSpPr>
          <p:nvPr>
            <p:ph type="ftr" sz="quarter" idx="12"/>
          </p:nvPr>
        </p:nvSpPr>
        <p:spPr/>
        <p:txBody>
          <a:bodyPr/>
          <a:lstStyle/>
          <a:p>
            <a:r>
              <a:rPr lang="en-US" dirty="0" smtClean="0"/>
              <a:t>HP Confidential</a:t>
            </a:r>
            <a:endParaRPr lang="en-US" dirty="0"/>
          </a:p>
        </p:txBody>
      </p:sp>
      <p:sp>
        <p:nvSpPr>
          <p:cNvPr id="7" name="Slide Number Placeholder 6"/>
          <p:cNvSpPr>
            <a:spLocks noGrp="1"/>
          </p:cNvSpPr>
          <p:nvPr>
            <p:ph type="sldNum" sz="quarter" idx="13"/>
          </p:nvPr>
        </p:nvSpPr>
        <p:spPr/>
        <p:txBody>
          <a:bodyPr/>
          <a:lstStyle/>
          <a:p>
            <a:fld id="{84B04522-5E79-4620-978F-683F5015A639}" type="slidenum">
              <a:rPr lang="en-US" smtClean="0"/>
              <a:pPr/>
              <a:t>12</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a:xfrm>
            <a:off x="3883851" y="8684900"/>
            <a:ext cx="2972547" cy="457639"/>
          </a:xfrm>
          <a:prstGeom prst="rect">
            <a:avLst/>
          </a:prstGeom>
        </p:spPr>
        <p:txBody>
          <a:bodyPr/>
          <a:lstStyle/>
          <a:p>
            <a:fld id="{22A853E8-D85F-5D49-95D2-E1D96ABFE2B9}" type="slidenum">
              <a:rPr lang="en-GB" smtClean="0">
                <a:solidFill>
                  <a:prstClr val="black"/>
                </a:solidFill>
              </a:rPr>
              <a:pPr/>
              <a:t>13</a:t>
            </a:fld>
            <a:endParaRPr lang="en-GB">
              <a:solidFill>
                <a:prstClr val="black"/>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E831FD69-BB7F-48A9-AD3C-0905D51AD404}" type="datetime3">
              <a:rPr lang="en-US" smtClean="0"/>
              <a:pPr/>
              <a:t>2 September 2011</a:t>
            </a:fld>
            <a:endParaRPr lang="en-US" dirty="0"/>
          </a:p>
        </p:txBody>
      </p:sp>
      <p:sp>
        <p:nvSpPr>
          <p:cNvPr id="6" name="Footer Placeholder 5"/>
          <p:cNvSpPr>
            <a:spLocks noGrp="1"/>
          </p:cNvSpPr>
          <p:nvPr>
            <p:ph type="ftr" sz="quarter" idx="12"/>
          </p:nvPr>
        </p:nvSpPr>
        <p:spPr/>
        <p:txBody>
          <a:bodyPr/>
          <a:lstStyle/>
          <a:p>
            <a:r>
              <a:rPr lang="en-US" smtClean="0"/>
              <a:t>HP Confidential</a:t>
            </a:r>
            <a:endParaRPr lang="en-US" dirty="0"/>
          </a:p>
        </p:txBody>
      </p:sp>
      <p:sp>
        <p:nvSpPr>
          <p:cNvPr id="7" name="Slide Number Placeholder 6"/>
          <p:cNvSpPr>
            <a:spLocks noGrp="1"/>
          </p:cNvSpPr>
          <p:nvPr>
            <p:ph type="sldNum" sz="quarter" idx="13"/>
          </p:nvPr>
        </p:nvSpPr>
        <p:spPr/>
        <p:txBody>
          <a:bodyPr/>
          <a:lstStyle/>
          <a:p>
            <a:fld id="{84B04522-5E79-4620-978F-683F5015A639}" type="slidenum">
              <a:rPr lang="en-US" smtClean="0"/>
              <a:pPr/>
              <a:t>14</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E831FD69-BB7F-48A9-AD3C-0905D51AD404}" type="datetime3">
              <a:rPr lang="en-US" smtClean="0"/>
              <a:pPr/>
              <a:t>2 September 2011</a:t>
            </a:fld>
            <a:endParaRPr lang="en-US" dirty="0"/>
          </a:p>
        </p:txBody>
      </p:sp>
      <p:sp>
        <p:nvSpPr>
          <p:cNvPr id="6" name="Footer Placeholder 5"/>
          <p:cNvSpPr>
            <a:spLocks noGrp="1"/>
          </p:cNvSpPr>
          <p:nvPr>
            <p:ph type="ftr" sz="quarter" idx="12"/>
          </p:nvPr>
        </p:nvSpPr>
        <p:spPr/>
        <p:txBody>
          <a:bodyPr/>
          <a:lstStyle/>
          <a:p>
            <a:r>
              <a:rPr lang="en-US" smtClean="0"/>
              <a:t>HP Confidential</a:t>
            </a:r>
            <a:endParaRPr lang="en-US" dirty="0"/>
          </a:p>
        </p:txBody>
      </p:sp>
      <p:sp>
        <p:nvSpPr>
          <p:cNvPr id="7" name="Slide Number Placeholder 6"/>
          <p:cNvSpPr>
            <a:spLocks noGrp="1"/>
          </p:cNvSpPr>
          <p:nvPr>
            <p:ph type="sldNum" sz="quarter" idx="13"/>
          </p:nvPr>
        </p:nvSpPr>
        <p:spPr/>
        <p:txBody>
          <a:bodyPr/>
          <a:lstStyle/>
          <a:p>
            <a:fld id="{84B04522-5E79-4620-978F-683F5015A639}" type="slidenum">
              <a:rPr lang="en-US" smtClean="0"/>
              <a:pPr/>
              <a:t>15</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Slide Image Placeholder 1"/>
          <p:cNvSpPr>
            <a:spLocks noGrp="1" noRot="1" noChangeAspect="1" noTextEdit="1"/>
          </p:cNvSpPr>
          <p:nvPr>
            <p:ph type="sldImg"/>
          </p:nvPr>
        </p:nvSpPr>
        <p:spPr>
          <a:xfrm>
            <a:off x="1143000" y="685800"/>
            <a:ext cx="4572000" cy="3429000"/>
          </a:xfrm>
          <a:ln/>
        </p:spPr>
      </p:sp>
      <p:sp>
        <p:nvSpPr>
          <p:cNvPr id="3" name="Notes Placeholder 2"/>
          <p:cNvSpPr>
            <a:spLocks noGrp="1"/>
          </p:cNvSpPr>
          <p:nvPr>
            <p:ph type="body" idx="1"/>
          </p:nvPr>
        </p:nvSpPr>
        <p:spPr/>
        <p:txBody>
          <a:bodyPr>
            <a:normAutofit/>
          </a:bodyPr>
          <a:lstStyle/>
          <a:p>
            <a:endParaRPr lang="en-US"/>
          </a:p>
        </p:txBody>
      </p:sp>
      <p:sp>
        <p:nvSpPr>
          <p:cNvPr id="143364" name="Slide Number Placeholder 3"/>
          <p:cNvSpPr>
            <a:spLocks noGrp="1"/>
          </p:cNvSpPr>
          <p:nvPr>
            <p:ph type="sldNum" sz="quarter" idx="4294967295"/>
          </p:nvPr>
        </p:nvSpPr>
        <p:spPr bwMode="auto">
          <a:xfrm>
            <a:off x="3884613" y="8684927"/>
            <a:ext cx="2971800" cy="457513"/>
          </a:xfrm>
          <a:prstGeom prst="rect">
            <a:avLst/>
          </a:prstGeom>
          <a:noFill/>
          <a:ln>
            <a:miter lim="800000"/>
            <a:headEnd/>
            <a:tailEnd/>
          </a:ln>
        </p:spPr>
        <p:txBody>
          <a:bodyPr lIns="93163" tIns="46582" rIns="93163" bIns="46582"/>
          <a:lstStyle/>
          <a:p>
            <a:pPr fontAlgn="base">
              <a:spcBef>
                <a:spcPct val="0"/>
              </a:spcBef>
              <a:spcAft>
                <a:spcPct val="0"/>
              </a:spcAft>
            </a:pPr>
            <a:fld id="{04E9B3DC-98C2-4B1A-A7F5-67B783C7CB1C}" type="slidenum">
              <a:rPr lang="en-US" sz="1800">
                <a:solidFill>
                  <a:prstClr val="black"/>
                </a:solidFill>
                <a:ea typeface="ＭＳ Ｐゴシック"/>
              </a:rPr>
              <a:pPr fontAlgn="base">
                <a:spcBef>
                  <a:spcPct val="0"/>
                </a:spcBef>
                <a:spcAft>
                  <a:spcPct val="0"/>
                </a:spcAft>
              </a:pPr>
              <a:t>16</a:t>
            </a:fld>
            <a:endParaRPr lang="en-US" sz="1800" dirty="0">
              <a:solidFill>
                <a:prstClr val="black"/>
              </a:solidFill>
              <a:ea typeface="ＭＳ Ｐゴシック"/>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Slide Image Placeholder 1"/>
          <p:cNvSpPr>
            <a:spLocks noGrp="1" noRot="1" noChangeAspect="1" noTextEdit="1"/>
          </p:cNvSpPr>
          <p:nvPr>
            <p:ph type="sldImg"/>
          </p:nvPr>
        </p:nvSpPr>
        <p:spPr bwMode="auto">
          <a:xfrm>
            <a:off x="2906713" y="225425"/>
            <a:ext cx="3646487" cy="2735263"/>
          </a:xfrm>
          <a:noFill/>
          <a:ln>
            <a:solidFill>
              <a:srgbClr val="000000"/>
            </a:solidFill>
            <a:miter lim="800000"/>
            <a:headEnd/>
            <a:tailEnd/>
          </a:ln>
        </p:spPr>
      </p:sp>
      <p:sp>
        <p:nvSpPr>
          <p:cNvPr id="79874" name="Notes Placeholder 2"/>
          <p:cNvSpPr>
            <a:spLocks noGrp="1"/>
          </p:cNvSpPr>
          <p:nvPr>
            <p:ph type="body" idx="1"/>
          </p:nvPr>
        </p:nvSpPr>
        <p:spPr bwMode="auto">
          <a:xfrm>
            <a:off x="249239" y="3198813"/>
            <a:ext cx="6294437" cy="5326062"/>
          </a:xfrm>
          <a:noFill/>
        </p:spPr>
        <p:txBody>
          <a:bodyPr wrap="square" lIns="93159" tIns="46580" rIns="93159" bIns="46580" numCol="1" anchor="t" anchorCtr="0" compatLnSpc="1">
            <a:prstTxWarp prst="textNoShape">
              <a:avLst/>
            </a:prstTxWarp>
          </a:bodyPr>
          <a:lstStyle/>
          <a:p>
            <a:pPr marL="119063" indent="-119063"/>
            <a:endParaRPr lang="en-US" altLang="ja-JP"/>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6993" name="Slide Image Placeholder 1"/>
          <p:cNvSpPr>
            <a:spLocks noGrp="1" noRot="1" noChangeAspect="1" noTextEdit="1"/>
          </p:cNvSpPr>
          <p:nvPr>
            <p:ph type="sldImg"/>
          </p:nvPr>
        </p:nvSpPr>
        <p:spPr>
          <a:xfrm>
            <a:off x="1143000" y="685800"/>
            <a:ext cx="4572000" cy="3429000"/>
          </a:xfrm>
          <a:ln/>
        </p:spPr>
      </p:sp>
      <p:sp>
        <p:nvSpPr>
          <p:cNvPr id="596994" name="Notes Placeholder 2"/>
          <p:cNvSpPr>
            <a:spLocks noGrp="1"/>
          </p:cNvSpPr>
          <p:nvPr>
            <p:ph type="body" idx="1"/>
          </p:nvPr>
        </p:nvSpPr>
        <p:spPr>
          <a:xfrm>
            <a:off x="685800" y="4344026"/>
            <a:ext cx="5486400" cy="4114488"/>
          </a:xfrm>
          <a:noFill/>
          <a:ln/>
        </p:spPr>
        <p:txBody>
          <a:bodyPr lIns="89730" tIns="44865" rIns="89730" bIns="44865"/>
          <a:lstStyle/>
          <a:p>
            <a:endParaRPr lang="en-US" dirty="0"/>
          </a:p>
        </p:txBody>
      </p:sp>
      <p:sp>
        <p:nvSpPr>
          <p:cNvPr id="596995" name="Slide Number Placeholder 3"/>
          <p:cNvSpPr txBox="1">
            <a:spLocks noGrp="1"/>
          </p:cNvSpPr>
          <p:nvPr/>
        </p:nvSpPr>
        <p:spPr bwMode="auto">
          <a:xfrm>
            <a:off x="3884613" y="8684926"/>
            <a:ext cx="2971800" cy="457513"/>
          </a:xfrm>
          <a:prstGeom prst="rect">
            <a:avLst/>
          </a:prstGeom>
          <a:noFill/>
          <a:ln w="9525">
            <a:noFill/>
            <a:miter lim="800000"/>
            <a:headEnd/>
            <a:tailEnd/>
          </a:ln>
        </p:spPr>
        <p:txBody>
          <a:bodyPr lIns="89730" tIns="44865" rIns="89730" bIns="44865" anchor="b"/>
          <a:lstStyle/>
          <a:p>
            <a:pPr algn="r"/>
            <a:fld id="{3C0B64E4-9CC7-4811-A7F8-FC1E4A9899B1}" type="slidenum">
              <a:rPr lang="en-US" sz="1200">
                <a:latin typeface="Calibri" pitchFamily="34" charset="0"/>
              </a:rPr>
              <a:pPr algn="r"/>
              <a:t>19</a:t>
            </a:fld>
            <a:endParaRPr lang="en-US" sz="1200">
              <a:latin typeface="Calibri" pitchFamily="34"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Rot="1" noChangeAspect="1" noChangeArrowheads="1" noTextEdit="1"/>
          </p:cNvSpPr>
          <p:nvPr>
            <p:ph type="sldImg"/>
          </p:nvPr>
        </p:nvSpPr>
        <p:spPr>
          <a:ln/>
        </p:spPr>
      </p:sp>
      <p:sp>
        <p:nvSpPr>
          <p:cNvPr id="6861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Rot="1" noChangeAspect="1" noChangeArrowheads="1" noTextEdit="1"/>
          </p:cNvSpPr>
          <p:nvPr>
            <p:ph type="sldImg"/>
          </p:nvPr>
        </p:nvSpPr>
        <p:spPr>
          <a:ln/>
        </p:spPr>
      </p:sp>
      <p:sp>
        <p:nvSpPr>
          <p:cNvPr id="6963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25000" lnSpcReduction="20000"/>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E831FD69-BB7F-48A9-AD3C-0905D51AD404}" type="datetime3">
              <a:rPr lang="en-US" smtClean="0"/>
              <a:pPr/>
              <a:t>2 September 2011</a:t>
            </a:fld>
            <a:endParaRPr lang="en-US" dirty="0"/>
          </a:p>
        </p:txBody>
      </p:sp>
      <p:sp>
        <p:nvSpPr>
          <p:cNvPr id="6" name="Footer Placeholder 5"/>
          <p:cNvSpPr>
            <a:spLocks noGrp="1"/>
          </p:cNvSpPr>
          <p:nvPr>
            <p:ph type="ftr" sz="quarter" idx="12"/>
          </p:nvPr>
        </p:nvSpPr>
        <p:spPr/>
        <p:txBody>
          <a:bodyPr/>
          <a:lstStyle/>
          <a:p>
            <a:r>
              <a:rPr lang="en-US" smtClean="0"/>
              <a:t>HP Confidential</a:t>
            </a:r>
            <a:endParaRPr lang="en-US" dirty="0"/>
          </a:p>
        </p:txBody>
      </p:sp>
      <p:sp>
        <p:nvSpPr>
          <p:cNvPr id="7" name="Slide Number Placeholder 6"/>
          <p:cNvSpPr>
            <a:spLocks noGrp="1"/>
          </p:cNvSpPr>
          <p:nvPr>
            <p:ph type="sldNum" sz="quarter" idx="13"/>
          </p:nvPr>
        </p:nvSpPr>
        <p:spPr/>
        <p:txBody>
          <a:bodyPr/>
          <a:lstStyle/>
          <a:p>
            <a:fld id="{84B04522-5E79-4620-978F-683F5015A639}" type="slidenum">
              <a:rPr lang="en-US" smtClean="0"/>
              <a:pPr/>
              <a:t>3</a:t>
            </a:fld>
            <a:endParaRPr lang="en-US" dirty="0"/>
          </a:p>
        </p:txBody>
      </p:sp>
    </p:spTree>
    <p:extLst>
      <p:ext uri="{BB962C8B-B14F-4D97-AF65-F5344CB8AC3E}">
        <p14:creationId xmlns:p14="http://schemas.microsoft.com/office/powerpoint/2010/main" val="129478231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897252">
              <a:spcBef>
                <a:spcPts val="393"/>
              </a:spcBef>
              <a:defRPr/>
            </a:pPr>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E831FD69-BB7F-48A9-AD3C-0905D51AD404}" type="datetime3">
              <a:rPr lang="en-US" smtClean="0"/>
              <a:pPr/>
              <a:t>2 September 2011</a:t>
            </a:fld>
            <a:endParaRPr lang="en-US" dirty="0"/>
          </a:p>
        </p:txBody>
      </p:sp>
      <p:sp>
        <p:nvSpPr>
          <p:cNvPr id="6" name="Footer Placeholder 5"/>
          <p:cNvSpPr>
            <a:spLocks noGrp="1"/>
          </p:cNvSpPr>
          <p:nvPr>
            <p:ph type="ftr" sz="quarter" idx="12"/>
          </p:nvPr>
        </p:nvSpPr>
        <p:spPr/>
        <p:txBody>
          <a:bodyPr/>
          <a:lstStyle/>
          <a:p>
            <a:r>
              <a:rPr lang="en-US" dirty="0" smtClean="0"/>
              <a:t>HP Confidential</a:t>
            </a:r>
            <a:endParaRPr lang="en-US" dirty="0"/>
          </a:p>
        </p:txBody>
      </p:sp>
      <p:sp>
        <p:nvSpPr>
          <p:cNvPr id="7" name="Slide Number Placeholder 6"/>
          <p:cNvSpPr>
            <a:spLocks noGrp="1"/>
          </p:cNvSpPr>
          <p:nvPr>
            <p:ph type="sldNum" sz="quarter" idx="13"/>
          </p:nvPr>
        </p:nvSpPr>
        <p:spPr/>
        <p:txBody>
          <a:bodyPr/>
          <a:lstStyle/>
          <a:p>
            <a:fld id="{84B04522-5E79-4620-978F-683F5015A639}" type="slidenum">
              <a:rPr lang="en-US" smtClean="0"/>
              <a:pPr/>
              <a:t>23</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E831FD69-BB7F-48A9-AD3C-0905D51AD404}" type="datetime3">
              <a:rPr lang="en-US" smtClean="0"/>
              <a:pPr/>
              <a:t>2 September 2011</a:t>
            </a:fld>
            <a:endParaRPr lang="en-US" dirty="0"/>
          </a:p>
        </p:txBody>
      </p:sp>
      <p:sp>
        <p:nvSpPr>
          <p:cNvPr id="6" name="Footer Placeholder 5"/>
          <p:cNvSpPr>
            <a:spLocks noGrp="1"/>
          </p:cNvSpPr>
          <p:nvPr>
            <p:ph type="ftr" sz="quarter" idx="12"/>
          </p:nvPr>
        </p:nvSpPr>
        <p:spPr/>
        <p:txBody>
          <a:bodyPr/>
          <a:lstStyle/>
          <a:p>
            <a:r>
              <a:rPr lang="en-US" smtClean="0"/>
              <a:t>©2011 Hewlett-Packard Development Company, L.P. </a:t>
            </a:r>
            <a:endParaRPr lang="en-US" dirty="0"/>
          </a:p>
        </p:txBody>
      </p:sp>
      <p:sp>
        <p:nvSpPr>
          <p:cNvPr id="7" name="Slide Number Placeholder 6"/>
          <p:cNvSpPr>
            <a:spLocks noGrp="1"/>
          </p:cNvSpPr>
          <p:nvPr>
            <p:ph type="sldNum" sz="quarter" idx="13"/>
          </p:nvPr>
        </p:nvSpPr>
        <p:spPr/>
        <p:txBody>
          <a:bodyPr/>
          <a:lstStyle/>
          <a:p>
            <a:fld id="{84B04522-5E79-4620-978F-683F5015A639}" type="slidenum">
              <a:rPr lang="en-US" smtClean="0"/>
              <a:pPr/>
              <a:t>24</a:t>
            </a:fld>
            <a:endParaRPr lang="en-US" dirty="0"/>
          </a:p>
        </p:txBody>
      </p:sp>
    </p:spTree>
    <p:extLst>
      <p:ext uri="{BB962C8B-B14F-4D97-AF65-F5344CB8AC3E}">
        <p14:creationId xmlns:p14="http://schemas.microsoft.com/office/powerpoint/2010/main" val="418176555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E831FD69-BB7F-48A9-AD3C-0905D51AD404}" type="datetime3">
              <a:rPr lang="en-US" smtClean="0"/>
              <a:pPr/>
              <a:t>2 September 2011</a:t>
            </a:fld>
            <a:endParaRPr lang="en-US" dirty="0"/>
          </a:p>
        </p:txBody>
      </p:sp>
      <p:sp>
        <p:nvSpPr>
          <p:cNvPr id="6" name="Footer Placeholder 5"/>
          <p:cNvSpPr>
            <a:spLocks noGrp="1"/>
          </p:cNvSpPr>
          <p:nvPr>
            <p:ph type="ftr" sz="quarter" idx="12"/>
          </p:nvPr>
        </p:nvSpPr>
        <p:spPr/>
        <p:txBody>
          <a:bodyPr/>
          <a:lstStyle/>
          <a:p>
            <a:r>
              <a:rPr lang="en-US" smtClean="0"/>
              <a:t>©2011 Hewlett-Packard Development Company, L.P. </a:t>
            </a:r>
            <a:endParaRPr lang="en-US" dirty="0"/>
          </a:p>
        </p:txBody>
      </p:sp>
      <p:sp>
        <p:nvSpPr>
          <p:cNvPr id="7" name="Slide Number Placeholder 6"/>
          <p:cNvSpPr>
            <a:spLocks noGrp="1"/>
          </p:cNvSpPr>
          <p:nvPr>
            <p:ph type="sldNum" sz="quarter" idx="13"/>
          </p:nvPr>
        </p:nvSpPr>
        <p:spPr/>
        <p:txBody>
          <a:bodyPr/>
          <a:lstStyle/>
          <a:p>
            <a:fld id="{84B04522-5E79-4620-978F-683F5015A639}" type="slidenum">
              <a:rPr lang="en-US" smtClean="0"/>
              <a:pPr/>
              <a:t>25</a:t>
            </a:fld>
            <a:endParaRPr lang="en-US" dirty="0"/>
          </a:p>
        </p:txBody>
      </p:sp>
    </p:spTree>
    <p:extLst>
      <p:ext uri="{BB962C8B-B14F-4D97-AF65-F5344CB8AC3E}">
        <p14:creationId xmlns:p14="http://schemas.microsoft.com/office/powerpoint/2010/main" val="7887376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Rot="1" noChangeAspect="1" noChangeArrowheads="1" noTextEdit="1"/>
          </p:cNvSpPr>
          <p:nvPr>
            <p:ph type="sldImg"/>
          </p:nvPr>
        </p:nvSpPr>
        <p:spPr>
          <a:xfrm>
            <a:off x="1087438" y="598488"/>
            <a:ext cx="4624387" cy="3468687"/>
          </a:xfrm>
          <a:ln/>
        </p:spPr>
      </p:sp>
      <p:sp>
        <p:nvSpPr>
          <p:cNvPr id="263171" name="Rectangle 3"/>
          <p:cNvSpPr>
            <a:spLocks noGrp="1" noChangeArrowheads="1"/>
          </p:cNvSpPr>
          <p:nvPr>
            <p:ph type="body" idx="1"/>
          </p:nvPr>
        </p:nvSpPr>
        <p:spPr>
          <a:xfrm>
            <a:off x="250827" y="4212862"/>
            <a:ext cx="6607175" cy="4089504"/>
          </a:xfrm>
          <a:ln/>
        </p:spPr>
        <p:txBody>
          <a:bodyPr>
            <a:normAutofit fontScale="92500" lnSpcReduction="20000"/>
          </a:bodyPr>
          <a:lstStyle/>
          <a:p>
            <a:pPr marL="226412" indent="-226412">
              <a:defRPr/>
            </a:pPr>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11:51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28</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E34112BF-CC53-4BD3-B71B-638534610DBF}" type="slidenum">
              <a:rPr lang="en-US" smtClean="0"/>
              <a:pPr>
                <a:defRPr/>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5" name="Slide Image Placeholder 1"/>
          <p:cNvSpPr>
            <a:spLocks noGrp="1" noRot="1" noChangeAspect="1"/>
          </p:cNvSpPr>
          <p:nvPr>
            <p:ph type="sldImg"/>
          </p:nvPr>
        </p:nvSpPr>
        <p:spPr>
          <a:xfrm>
            <a:off x="1143000" y="685800"/>
            <a:ext cx="4572000" cy="3429000"/>
          </a:xfrm>
          <a:ln/>
        </p:spPr>
      </p:sp>
      <p:sp>
        <p:nvSpPr>
          <p:cNvPr id="108546" name="Notes Placeholder 2"/>
          <p:cNvSpPr>
            <a:spLocks noGrp="1"/>
          </p:cNvSpPr>
          <p:nvPr>
            <p:ph type="body" idx="1"/>
          </p:nvPr>
        </p:nvSpPr>
        <p:spPr>
          <a:noFill/>
          <a:ln/>
        </p:spPr>
        <p:txBody>
          <a:bodyPr>
            <a:normAutofit fontScale="25000" lnSpcReduction="20000"/>
          </a:bodyPr>
          <a:lstStyle/>
          <a:p>
            <a:pPr>
              <a:buFontTx/>
              <a:buNone/>
            </a:pPr>
            <a:endParaRPr lang="en-US" dirty="0"/>
          </a:p>
        </p:txBody>
      </p:sp>
      <p:sp>
        <p:nvSpPr>
          <p:cNvPr id="108547" name="Rectangle 4"/>
          <p:cNvSpPr>
            <a:spLocks noChangeArrowheads="1"/>
          </p:cNvSpPr>
          <p:nvPr/>
        </p:nvSpPr>
        <p:spPr bwMode="auto">
          <a:xfrm>
            <a:off x="412755" y="309175"/>
            <a:ext cx="4100513" cy="1402205"/>
          </a:xfrm>
          <a:prstGeom prst="rect">
            <a:avLst/>
          </a:prstGeom>
          <a:solidFill>
            <a:srgbClr val="FFFFFF"/>
          </a:solidFill>
          <a:ln w="9525">
            <a:solidFill>
              <a:srgbClr val="FF0000"/>
            </a:solidFill>
            <a:miter lim="800000"/>
            <a:headEnd/>
            <a:tailEnd/>
          </a:ln>
        </p:spPr>
        <p:txBody>
          <a:bodyPr lIns="85683" tIns="42842" rIns="85683" bIns="42842"/>
          <a:lstStyle/>
          <a:p>
            <a:r>
              <a:rPr lang="en-US" altLang="ja-JP" sz="1100" u="sng" dirty="0">
                <a:latin typeface="Times New Roman" pitchFamily="18" charset="0"/>
                <a:ea typeface="MS Mincho"/>
                <a:cs typeface="MS Mincho"/>
              </a:rPr>
              <a:t>Coaching tips:</a:t>
            </a:r>
            <a:r>
              <a:rPr lang="en-US" altLang="ja-JP" sz="1100" dirty="0">
                <a:latin typeface="Times New Roman" pitchFamily="18" charset="0"/>
                <a:ea typeface="MS Mincho"/>
                <a:cs typeface="MS Mincho"/>
              </a:rPr>
              <a:t> </a:t>
            </a:r>
            <a:br>
              <a:rPr lang="en-US" altLang="ja-JP" sz="1100" dirty="0">
                <a:latin typeface="Times New Roman" pitchFamily="18" charset="0"/>
                <a:ea typeface="MS Mincho"/>
                <a:cs typeface="MS Mincho"/>
              </a:rPr>
            </a:br>
            <a:r>
              <a:rPr lang="en-US" altLang="ja-JP" sz="1100" dirty="0">
                <a:latin typeface="Times New Roman" pitchFamily="18" charset="0"/>
                <a:ea typeface="MS Mincho"/>
                <a:cs typeface="MS Mincho"/>
              </a:rPr>
              <a:t>Make sure you drive home that HP has been leading this path with real investments in customer environments today. Paint the big picture of convergence, more than HW, but process, tools all the way to facilities.  It is the mega-trend and the right architectural strategy to take maximum advantage of virtualization, cloud/as-a-service, and Green IT and other strategic customer initiatives.</a:t>
            </a:r>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a:lnSpc>
                <a:spcPct val="115000"/>
              </a:lnSpc>
              <a:spcBef>
                <a:spcPts val="0"/>
              </a:spcBef>
              <a:spcAft>
                <a:spcPts val="600"/>
              </a:spcAft>
            </a:pPr>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E831FD69-BB7F-48A9-AD3C-0905D51AD404}" type="datetime3">
              <a:rPr lang="en-US" smtClean="0"/>
              <a:pPr/>
              <a:t>2 September 2011</a:t>
            </a:fld>
            <a:endParaRPr lang="en-US" dirty="0"/>
          </a:p>
        </p:txBody>
      </p:sp>
      <p:sp>
        <p:nvSpPr>
          <p:cNvPr id="6" name="Footer Placeholder 5"/>
          <p:cNvSpPr>
            <a:spLocks noGrp="1"/>
          </p:cNvSpPr>
          <p:nvPr>
            <p:ph type="ftr" sz="quarter" idx="12"/>
          </p:nvPr>
        </p:nvSpPr>
        <p:spPr/>
        <p:txBody>
          <a:bodyPr/>
          <a:lstStyle/>
          <a:p>
            <a:r>
              <a:rPr lang="en-US" smtClean="0"/>
              <a:t>©2011 Hewlett-Packard Development Company, L.P. </a:t>
            </a:r>
            <a:endParaRPr lang="en-US" dirty="0"/>
          </a:p>
        </p:txBody>
      </p:sp>
      <p:sp>
        <p:nvSpPr>
          <p:cNvPr id="7" name="Slide Number Placeholder 6"/>
          <p:cNvSpPr>
            <a:spLocks noGrp="1"/>
          </p:cNvSpPr>
          <p:nvPr>
            <p:ph type="sldNum" sz="quarter" idx="13"/>
          </p:nvPr>
        </p:nvSpPr>
        <p:spPr/>
        <p:txBody>
          <a:bodyPr/>
          <a:lstStyle/>
          <a:p>
            <a:fld id="{84B04522-5E79-4620-978F-683F5015A639}" type="slidenum">
              <a:rPr lang="en-US" smtClean="0"/>
              <a:pPr/>
              <a:t>5</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eaLnBrk="1" hangingPunct="1">
              <a:defRPr/>
            </a:pPr>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E831FD69-BB7F-48A9-AD3C-0905D51AD404}" type="datetime3">
              <a:rPr lang="en-US" smtClean="0"/>
              <a:pPr/>
              <a:t>2 September 2011</a:t>
            </a:fld>
            <a:endParaRPr lang="en-US" dirty="0"/>
          </a:p>
        </p:txBody>
      </p:sp>
      <p:sp>
        <p:nvSpPr>
          <p:cNvPr id="6" name="Footer Placeholder 5"/>
          <p:cNvSpPr>
            <a:spLocks noGrp="1"/>
          </p:cNvSpPr>
          <p:nvPr>
            <p:ph type="ftr" sz="quarter" idx="12"/>
          </p:nvPr>
        </p:nvSpPr>
        <p:spPr/>
        <p:txBody>
          <a:bodyPr/>
          <a:lstStyle/>
          <a:p>
            <a:r>
              <a:rPr lang="en-US" dirty="0" smtClean="0"/>
              <a:t>HP Confidential</a:t>
            </a:r>
            <a:endParaRPr lang="en-US" dirty="0"/>
          </a:p>
        </p:txBody>
      </p:sp>
      <p:sp>
        <p:nvSpPr>
          <p:cNvPr id="7" name="Slide Number Placeholder 6"/>
          <p:cNvSpPr>
            <a:spLocks noGrp="1"/>
          </p:cNvSpPr>
          <p:nvPr>
            <p:ph type="sldNum" sz="quarter" idx="13"/>
          </p:nvPr>
        </p:nvSpPr>
        <p:spPr/>
        <p:txBody>
          <a:bodyPr/>
          <a:lstStyle/>
          <a:p>
            <a:fld id="{84B04522-5E79-4620-978F-683F5015A639}" type="slidenum">
              <a:rPr lang="en-US" smtClean="0"/>
              <a:pPr/>
              <a:t>6</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E831FD69-BB7F-48A9-AD3C-0905D51AD404}" type="datetime3">
              <a:rPr lang="en-US" smtClean="0"/>
              <a:pPr/>
              <a:t>2 September 2011</a:t>
            </a:fld>
            <a:endParaRPr lang="en-US" dirty="0"/>
          </a:p>
        </p:txBody>
      </p:sp>
      <p:sp>
        <p:nvSpPr>
          <p:cNvPr id="6" name="Footer Placeholder 5"/>
          <p:cNvSpPr>
            <a:spLocks noGrp="1"/>
          </p:cNvSpPr>
          <p:nvPr>
            <p:ph type="ftr" sz="quarter" idx="12"/>
          </p:nvPr>
        </p:nvSpPr>
        <p:spPr/>
        <p:txBody>
          <a:bodyPr/>
          <a:lstStyle/>
          <a:p>
            <a:r>
              <a:rPr lang="en-US" smtClean="0"/>
              <a:t>HP Confidential</a:t>
            </a:r>
            <a:endParaRPr lang="en-US" dirty="0"/>
          </a:p>
        </p:txBody>
      </p:sp>
      <p:sp>
        <p:nvSpPr>
          <p:cNvPr id="7" name="Slide Number Placeholder 6"/>
          <p:cNvSpPr>
            <a:spLocks noGrp="1"/>
          </p:cNvSpPr>
          <p:nvPr>
            <p:ph type="sldNum" sz="quarter" idx="13"/>
          </p:nvPr>
        </p:nvSpPr>
        <p:spPr/>
        <p:txBody>
          <a:bodyPr/>
          <a:lstStyle/>
          <a:p>
            <a:fld id="{84B04522-5E79-4620-978F-683F5015A639}" type="slidenum">
              <a:rPr lang="en-US" smtClean="0"/>
              <a:pPr/>
              <a:t>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E831FD69-BB7F-48A9-AD3C-0905D51AD404}" type="datetime3">
              <a:rPr lang="en-US" smtClean="0"/>
              <a:pPr/>
              <a:t>2 September 2011</a:t>
            </a:fld>
            <a:endParaRPr lang="en-US" dirty="0"/>
          </a:p>
        </p:txBody>
      </p:sp>
      <p:sp>
        <p:nvSpPr>
          <p:cNvPr id="6" name="Footer Placeholder 5"/>
          <p:cNvSpPr>
            <a:spLocks noGrp="1"/>
          </p:cNvSpPr>
          <p:nvPr>
            <p:ph type="ftr" sz="quarter" idx="12"/>
          </p:nvPr>
        </p:nvSpPr>
        <p:spPr/>
        <p:txBody>
          <a:bodyPr/>
          <a:lstStyle/>
          <a:p>
            <a:r>
              <a:rPr lang="en-US" dirty="0" smtClean="0"/>
              <a:t>HP Confidential</a:t>
            </a:r>
            <a:endParaRPr lang="en-US" dirty="0"/>
          </a:p>
        </p:txBody>
      </p:sp>
      <p:sp>
        <p:nvSpPr>
          <p:cNvPr id="7" name="Slide Number Placeholder 6"/>
          <p:cNvSpPr>
            <a:spLocks noGrp="1"/>
          </p:cNvSpPr>
          <p:nvPr>
            <p:ph type="sldNum" sz="quarter" idx="13"/>
          </p:nvPr>
        </p:nvSpPr>
        <p:spPr/>
        <p:txBody>
          <a:bodyPr/>
          <a:lstStyle/>
          <a:p>
            <a:fld id="{84B04522-5E79-4620-978F-683F5015A639}" type="slidenum">
              <a:rPr lang="en-US" smtClean="0"/>
              <a:pPr/>
              <a:t>8</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eaLnBrk="1" hangingPunct="1">
              <a:defRPr/>
            </a:pPr>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E831FD69-BB7F-48A9-AD3C-0905D51AD404}" type="datetime3">
              <a:rPr lang="en-US" smtClean="0"/>
              <a:pPr/>
              <a:t>2 September 2011</a:t>
            </a:fld>
            <a:endParaRPr lang="en-US" dirty="0"/>
          </a:p>
        </p:txBody>
      </p:sp>
      <p:sp>
        <p:nvSpPr>
          <p:cNvPr id="6" name="Footer Placeholder 5"/>
          <p:cNvSpPr>
            <a:spLocks noGrp="1"/>
          </p:cNvSpPr>
          <p:nvPr>
            <p:ph type="ftr" sz="quarter" idx="12"/>
          </p:nvPr>
        </p:nvSpPr>
        <p:spPr/>
        <p:txBody>
          <a:bodyPr/>
          <a:lstStyle/>
          <a:p>
            <a:r>
              <a:rPr lang="en-US" dirty="0" smtClean="0"/>
              <a:t>HP Confidential</a:t>
            </a:r>
            <a:endParaRPr lang="en-US" dirty="0"/>
          </a:p>
        </p:txBody>
      </p:sp>
      <p:sp>
        <p:nvSpPr>
          <p:cNvPr id="7" name="Slide Number Placeholder 6"/>
          <p:cNvSpPr>
            <a:spLocks noGrp="1"/>
          </p:cNvSpPr>
          <p:nvPr>
            <p:ph type="sldNum" sz="quarter" idx="13"/>
          </p:nvPr>
        </p:nvSpPr>
        <p:spPr/>
        <p:txBody>
          <a:bodyPr/>
          <a:lstStyle/>
          <a:p>
            <a:fld id="{84B04522-5E79-4620-978F-683F5015A639}" type="slidenum">
              <a:rPr lang="en-US" smtClean="0"/>
              <a:pPr/>
              <a:t>9</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E831FD69-BB7F-48A9-AD3C-0905D51AD404}" type="datetime3">
              <a:rPr lang="en-US" smtClean="0"/>
              <a:pPr/>
              <a:t>2 September 2011</a:t>
            </a:fld>
            <a:endParaRPr lang="en-US" dirty="0"/>
          </a:p>
        </p:txBody>
      </p:sp>
      <p:sp>
        <p:nvSpPr>
          <p:cNvPr id="6" name="Footer Placeholder 5"/>
          <p:cNvSpPr>
            <a:spLocks noGrp="1"/>
          </p:cNvSpPr>
          <p:nvPr>
            <p:ph type="ftr" sz="quarter" idx="12"/>
          </p:nvPr>
        </p:nvSpPr>
        <p:spPr/>
        <p:txBody>
          <a:bodyPr/>
          <a:lstStyle/>
          <a:p>
            <a:r>
              <a:rPr lang="en-US" dirty="0" smtClean="0"/>
              <a:t>HP Confidential</a:t>
            </a:r>
            <a:endParaRPr lang="en-US" dirty="0"/>
          </a:p>
        </p:txBody>
      </p:sp>
      <p:sp>
        <p:nvSpPr>
          <p:cNvPr id="7" name="Slide Number Placeholder 6"/>
          <p:cNvSpPr>
            <a:spLocks noGrp="1"/>
          </p:cNvSpPr>
          <p:nvPr>
            <p:ph type="sldNum" sz="quarter" idx="13"/>
          </p:nvPr>
        </p:nvSpPr>
        <p:spPr/>
        <p:txBody>
          <a:bodyPr/>
          <a:lstStyle/>
          <a:p>
            <a:fld id="{84B04522-5E79-4620-978F-683F5015A639}" type="slidenum">
              <a:rPr lang="en-US" smtClean="0"/>
              <a:pPr/>
              <a:t>10</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t>2/09/2011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4_1Line, Subtitle and Content">
    <p:bg>
      <p:bgPr>
        <a:gradFill rotWithShape="0">
          <a:gsLst>
            <a:gs pos="0">
              <a:srgbClr val="393B3D"/>
            </a:gs>
            <a:gs pos="13000">
              <a:srgbClr val="393B3D"/>
            </a:gs>
            <a:gs pos="100000">
              <a:srgbClr val="1A1819"/>
            </a:gs>
          </a:gsLst>
          <a:lin ang="6300000"/>
        </a:gradFill>
        <a:effectLst/>
      </p:bgPr>
    </p:bg>
    <p:spTree>
      <p:nvGrpSpPr>
        <p:cNvPr id="1" name=""/>
        <p:cNvGrpSpPr/>
        <p:nvPr/>
      </p:nvGrpSpPr>
      <p:grpSpPr>
        <a:xfrm>
          <a:off x="0" y="0"/>
          <a:ext cx="0" cy="0"/>
          <a:chOff x="0" y="0"/>
          <a:chExt cx="0" cy="0"/>
        </a:xfrm>
      </p:grpSpPr>
      <p:pic>
        <p:nvPicPr>
          <p:cNvPr id="4" name="Picture 7" descr="hp-logo-reversed.png"/>
          <p:cNvPicPr>
            <a:picLocks noChangeAspect="1"/>
          </p:cNvPicPr>
          <p:nvPr userDrawn="1"/>
        </p:nvPicPr>
        <p:blipFill>
          <a:blip r:embed="rId2" cstate="print"/>
          <a:srcRect/>
          <a:stretch>
            <a:fillRect/>
          </a:stretch>
        </p:blipFill>
        <p:spPr bwMode="auto">
          <a:xfrm>
            <a:off x="8482013" y="6240463"/>
            <a:ext cx="417512" cy="417512"/>
          </a:xfrm>
          <a:prstGeom prst="rect">
            <a:avLst/>
          </a:prstGeom>
          <a:noFill/>
          <a:ln w="9525">
            <a:noFill/>
            <a:miter lim="800000"/>
            <a:headEnd/>
            <a:tailEnd/>
          </a:ln>
        </p:spPr>
      </p:pic>
      <p:sp>
        <p:nvSpPr>
          <p:cNvPr id="5" name="TextBox 6"/>
          <p:cNvSpPr txBox="1"/>
          <p:nvPr userDrawn="1"/>
        </p:nvSpPr>
        <p:spPr bwMode="gray">
          <a:xfrm>
            <a:off x="363538" y="6465888"/>
            <a:ext cx="384175" cy="200025"/>
          </a:xfrm>
          <a:prstGeom prst="rect">
            <a:avLst/>
          </a:prstGeom>
          <a:noFill/>
        </p:spPr>
        <p:txBody>
          <a:bodyPr>
            <a:spAutoFit/>
          </a:bodyPr>
          <a:lstStyle/>
          <a:p>
            <a:pPr>
              <a:defRPr/>
            </a:pPr>
            <a:fld id="{43D9F482-53F9-4962-8C3F-07A4B396AC3B}" type="slidenum">
              <a:rPr lang="en-US" sz="700">
                <a:solidFill>
                  <a:srgbClr val="000000">
                    <a:lumMod val="50000"/>
                    <a:lumOff val="50000"/>
                  </a:srgbClr>
                </a:solidFill>
                <a:ea typeface="ＭＳ Ｐゴシック" pitchFamily="34" charset="-128"/>
              </a:rPr>
              <a:pPr>
                <a:defRPr/>
              </a:pPr>
              <a:t>‹#›</a:t>
            </a:fld>
            <a:endParaRPr lang="en-US" sz="700" dirty="0">
              <a:solidFill>
                <a:srgbClr val="000000">
                  <a:lumMod val="50000"/>
                  <a:lumOff val="50000"/>
                </a:srgbClr>
              </a:solidFill>
              <a:ea typeface="ＭＳ Ｐゴシック" pitchFamily="34" charset="-128"/>
            </a:endParaRPr>
          </a:p>
        </p:txBody>
      </p:sp>
      <p:sp>
        <p:nvSpPr>
          <p:cNvPr id="15" name="Title 8"/>
          <p:cNvSpPr>
            <a:spLocks noGrp="1"/>
          </p:cNvSpPr>
          <p:nvPr>
            <p:ph type="title"/>
          </p:nvPr>
        </p:nvSpPr>
        <p:spPr>
          <a:xfrm>
            <a:off x="372731" y="420624"/>
            <a:ext cx="8342643" cy="859536"/>
          </a:xfrm>
          <a:prstGeom prst="rect">
            <a:avLst/>
          </a:prstGeom>
        </p:spPr>
        <p:txBody>
          <a:bodyPr anchor="b">
            <a:noAutofit/>
          </a:bodyPr>
          <a:lstStyle>
            <a:lvl1pPr marL="0" marR="0" indent="0" algn="l" defTabSz="914400" rtl="0" eaLnBrk="1" fontAlgn="auto" latinLnBrk="0" hangingPunct="1">
              <a:lnSpc>
                <a:spcPts val="3300"/>
              </a:lnSpc>
              <a:spcBef>
                <a:spcPct val="0"/>
              </a:spcBef>
              <a:spcAft>
                <a:spcPts val="0"/>
              </a:spcAft>
              <a:buClr>
                <a:srgbClr val="000000"/>
              </a:buClr>
              <a:buSzTx/>
              <a:buFontTx/>
              <a:buNone/>
              <a:tabLst/>
              <a:defRPr sz="3300" baseline="0">
                <a:solidFill>
                  <a:schemeClr val="bg1"/>
                </a:solidFill>
                <a:latin typeface="Futura Bk" pitchFamily="34" charset="0"/>
              </a:defRPr>
            </a:lvl1pPr>
          </a:lstStyle>
          <a:p>
            <a:r>
              <a:rPr lang="en-US" dirty="0" smtClean="0"/>
              <a:t>Click to edit Master title style</a:t>
            </a:r>
            <a:endParaRPr lang="en-US" dirty="0"/>
          </a:p>
        </p:txBody>
      </p:sp>
      <p:sp>
        <p:nvSpPr>
          <p:cNvPr id="14" name="Text Placeholder 26"/>
          <p:cNvSpPr>
            <a:spLocks noGrp="1"/>
          </p:cNvSpPr>
          <p:nvPr>
            <p:ph type="body" sz="quarter" idx="10"/>
          </p:nvPr>
        </p:nvSpPr>
        <p:spPr>
          <a:xfrm>
            <a:off x="365760" y="1530096"/>
            <a:ext cx="8348472" cy="4599432"/>
          </a:xfrm>
          <a:prstGeom prst="rect">
            <a:avLst/>
          </a:prstGeom>
        </p:spPr>
        <p:txBody>
          <a:bodyPr>
            <a:normAutofit/>
          </a:bodyPr>
          <a:lstStyle>
            <a:lvl1pPr>
              <a:lnSpc>
                <a:spcPct val="110000"/>
              </a:lnSpc>
              <a:spcBef>
                <a:spcPts val="1000"/>
              </a:spcBef>
              <a:buClr>
                <a:schemeClr val="bg1"/>
              </a:buClr>
              <a:defRPr>
                <a:solidFill>
                  <a:schemeClr val="bg1"/>
                </a:solidFill>
              </a:defRPr>
            </a:lvl1pPr>
            <a:lvl2pPr marL="342900" indent="-114300">
              <a:lnSpc>
                <a:spcPct val="110000"/>
              </a:lnSpc>
              <a:spcBef>
                <a:spcPts val="500"/>
              </a:spcBef>
              <a:buClr>
                <a:schemeClr val="bg1"/>
              </a:buClr>
              <a:buSzPct val="80000"/>
              <a:buFont typeface="Arial" pitchFamily="34" charset="0"/>
              <a:buChar char="•"/>
              <a:defRPr>
                <a:solidFill>
                  <a:schemeClr val="bg1"/>
                </a:solidFill>
              </a:defRPr>
            </a:lvl2pPr>
            <a:lvl3pPr marL="571500" indent="-168275">
              <a:lnSpc>
                <a:spcPct val="110000"/>
              </a:lnSpc>
              <a:spcBef>
                <a:spcPts val="400"/>
              </a:spcBef>
              <a:buClr>
                <a:schemeClr val="bg1"/>
              </a:buClr>
              <a:buFont typeface="Futura Bk" pitchFamily="34" charset="0"/>
              <a:buChar char="−"/>
              <a:defRPr sz="1200">
                <a:solidFill>
                  <a:schemeClr val="bg1"/>
                </a:solidFill>
              </a:defRPr>
            </a:lvl3pPr>
            <a:lvl4pPr marL="800100" indent="-114300">
              <a:lnSpc>
                <a:spcPct val="110000"/>
              </a:lnSpc>
              <a:spcBef>
                <a:spcPts val="400"/>
              </a:spcBef>
              <a:buClr>
                <a:schemeClr val="bg1"/>
              </a:buClr>
              <a:buSzPct val="80000"/>
              <a:buFont typeface="Arial" pitchFamily="34" charset="0"/>
              <a:buChar char="•"/>
              <a:defRPr sz="1200">
                <a:solidFill>
                  <a:schemeClr val="bg1"/>
                </a:solidFill>
              </a:defRPr>
            </a:lvl4pPr>
            <a:lvl5pPr marL="1028700" indent="-174625">
              <a:lnSpc>
                <a:spcPct val="110000"/>
              </a:lnSpc>
              <a:spcBef>
                <a:spcPts val="400"/>
              </a:spcBef>
              <a:buClr>
                <a:schemeClr val="bg1"/>
              </a:buClr>
              <a:buFont typeface="Futura Bk" pitchFamily="34" charset="0"/>
              <a:buChar char="−"/>
              <a:defRPr sz="1200">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474030434"/>
      </p:ext>
    </p:extLst>
  </p:cSld>
  <p:clrMapOvr>
    <a:masterClrMapping/>
  </p:clrMapOvr>
  <p:transition>
    <p:fade thruBlk="1"/>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Line with Subtitle">
    <p:spTree>
      <p:nvGrpSpPr>
        <p:cNvPr id="1" name=""/>
        <p:cNvGrpSpPr/>
        <p:nvPr/>
      </p:nvGrpSpPr>
      <p:grpSpPr>
        <a:xfrm>
          <a:off x="0" y="0"/>
          <a:ext cx="0" cy="0"/>
          <a:chOff x="0" y="0"/>
          <a:chExt cx="0" cy="0"/>
        </a:xfrm>
      </p:grpSpPr>
      <p:sp>
        <p:nvSpPr>
          <p:cNvPr id="7" name="Text Placeholder 12"/>
          <p:cNvSpPr>
            <a:spLocks noGrp="1"/>
          </p:cNvSpPr>
          <p:nvPr>
            <p:ph type="body" sz="quarter" idx="14" hasCustomPrompt="1"/>
          </p:nvPr>
        </p:nvSpPr>
        <p:spPr>
          <a:xfrm>
            <a:off x="358775" y="1013287"/>
            <a:ext cx="8370380" cy="393287"/>
          </a:xfrm>
          <a:prstGeom prst="rect">
            <a:avLst/>
          </a:prstGeom>
        </p:spPr>
        <p:txBody>
          <a:bodyPr>
            <a:noAutofit/>
          </a:bodyPr>
          <a:lstStyle>
            <a:lvl1pPr marL="0" indent="0">
              <a:lnSpc>
                <a:spcPct val="100000"/>
              </a:lnSpc>
              <a:buNone/>
              <a:defRPr lang="en-US" sz="2000" kern="1200" dirty="0" smtClean="0">
                <a:solidFill>
                  <a:srgbClr val="898B8F"/>
                </a:solidFill>
                <a:latin typeface="Futura Bk" pitchFamily="34" charset="0"/>
                <a:ea typeface="+mn-ea"/>
                <a:cs typeface="+mn-cs"/>
              </a:defRPr>
            </a:lvl1pPr>
            <a:lvl2pPr>
              <a:defRPr lang="en-US" sz="2000" kern="1200" dirty="0" smtClean="0">
                <a:solidFill>
                  <a:srgbClr val="FFFFFF"/>
                </a:solidFill>
                <a:latin typeface="Futura Bk" pitchFamily="34" charset="0"/>
                <a:ea typeface="+mn-ea"/>
                <a:cs typeface="+mn-cs"/>
              </a:defRPr>
            </a:lvl2pPr>
            <a:lvl3pPr>
              <a:defRPr lang="en-US" sz="2000" kern="1200" dirty="0" smtClean="0">
                <a:solidFill>
                  <a:srgbClr val="FFFFFF"/>
                </a:solidFill>
                <a:latin typeface="Futura Bk" pitchFamily="34" charset="0"/>
                <a:ea typeface="+mn-ea"/>
                <a:cs typeface="+mn-cs"/>
              </a:defRPr>
            </a:lvl3pPr>
            <a:lvl4pPr>
              <a:defRPr lang="en-US" sz="2000" kern="1200" dirty="0" smtClean="0">
                <a:solidFill>
                  <a:srgbClr val="FFFFFF"/>
                </a:solidFill>
                <a:latin typeface="Futura Bk" pitchFamily="34" charset="0"/>
                <a:ea typeface="+mn-ea"/>
                <a:cs typeface="+mn-cs"/>
              </a:defRPr>
            </a:lvl4pPr>
            <a:lvl5pPr>
              <a:defRPr lang="en-US" sz="2000" kern="1200" dirty="0" smtClean="0">
                <a:solidFill>
                  <a:srgbClr val="FFFFFF"/>
                </a:solidFill>
                <a:latin typeface="Futura Bk" pitchFamily="34" charset="0"/>
                <a:ea typeface="+mn-ea"/>
                <a:cs typeface="+mn-cs"/>
              </a:defRPr>
            </a:lvl5pPr>
          </a:lstStyle>
          <a:p>
            <a:pPr lvl="0"/>
            <a:r>
              <a:rPr lang="en-US" dirty="0" smtClean="0"/>
              <a:t>Subtitle placeholder here</a:t>
            </a:r>
          </a:p>
        </p:txBody>
      </p:sp>
      <p:sp>
        <p:nvSpPr>
          <p:cNvPr id="11" name="Title 8"/>
          <p:cNvSpPr>
            <a:spLocks noGrp="1"/>
          </p:cNvSpPr>
          <p:nvPr>
            <p:ph type="title" hasCustomPrompt="1"/>
          </p:nvPr>
        </p:nvSpPr>
        <p:spPr>
          <a:xfrm>
            <a:off x="339725" y="406280"/>
            <a:ext cx="8375650" cy="626453"/>
          </a:xfrm>
          <a:prstGeom prst="rect">
            <a:avLst/>
          </a:prstGeom>
        </p:spPr>
        <p:txBody>
          <a:bodyPr anchor="t" anchorCtr="0">
            <a:noAutofit/>
          </a:bodyPr>
          <a:lstStyle>
            <a:lvl1pPr marL="0" marR="0" indent="0" algn="l" defTabSz="914400" rtl="0" eaLnBrk="1" fontAlgn="auto" latinLnBrk="0" hangingPunct="1">
              <a:lnSpc>
                <a:spcPts val="3300"/>
              </a:lnSpc>
              <a:spcBef>
                <a:spcPct val="0"/>
              </a:spcBef>
              <a:spcAft>
                <a:spcPts val="0"/>
              </a:spcAft>
              <a:buClrTx/>
              <a:buSzTx/>
              <a:buFontTx/>
              <a:buNone/>
              <a:tabLst/>
              <a:defRPr sz="2800" baseline="0">
                <a:solidFill>
                  <a:schemeClr val="bg1"/>
                </a:solidFill>
                <a:latin typeface="Futura Bk" pitchFamily="34" charset="0"/>
              </a:defRPr>
            </a:lvl1pPr>
          </a:lstStyle>
          <a:p>
            <a:r>
              <a:rPr lang="en-US" dirty="0" smtClean="0"/>
              <a:t>Single Line Title</a:t>
            </a:r>
            <a:endParaRPr lang="en-US" dirty="0"/>
          </a:p>
        </p:txBody>
      </p:sp>
    </p:spTree>
    <p:extLst>
      <p:ext uri="{BB962C8B-B14F-4D97-AF65-F5344CB8AC3E}">
        <p14:creationId xmlns:p14="http://schemas.microsoft.com/office/powerpoint/2010/main" val="348964169"/>
      </p:ext>
    </p:extLst>
  </p:cSld>
  <p:clrMapOvr>
    <a:masterClrMapping/>
  </p:clrMapOvr>
  <p:transition>
    <p:fade thruBlk="1"/>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5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31470" y="880226"/>
            <a:ext cx="8229600" cy="477054"/>
          </a:xfrm>
          <a:prstGeom prst="rect">
            <a:avLst/>
          </a:prstGeom>
        </p:spPr>
        <p:txBody>
          <a:bodyPr>
            <a:spAutoFit/>
          </a:bodyPr>
          <a:lstStyle>
            <a:lvl1pPr marL="0" indent="0" algn="l">
              <a:lnSpc>
                <a:spcPts val="3000"/>
              </a:lnSpc>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noProof="0" smtClean="0"/>
              <a:t>Click to edit Master subtitle style</a:t>
            </a:r>
            <a:endParaRPr lang="en-US" noProof="0"/>
          </a:p>
        </p:txBody>
      </p:sp>
      <p:sp>
        <p:nvSpPr>
          <p:cNvPr id="7" name="Title 6"/>
          <p:cNvSpPr>
            <a:spLocks noGrp="1"/>
          </p:cNvSpPr>
          <p:nvPr>
            <p:ph type="title"/>
          </p:nvPr>
        </p:nvSpPr>
        <p:spPr>
          <a:xfrm>
            <a:off x="331470" y="360198"/>
            <a:ext cx="8229600" cy="523220"/>
          </a:xfrm>
        </p:spPr>
        <p:txBody>
          <a:bodyPr/>
          <a:lstStyle/>
          <a:p>
            <a:r>
              <a:rPr lang="en-US" noProof="0" smtClean="0"/>
              <a:t>Click to edit Master title style</a:t>
            </a:r>
            <a:endParaRPr lang="en-US" noProof="0"/>
          </a:p>
        </p:txBody>
      </p:sp>
    </p:spTree>
    <p:extLst>
      <p:ext uri="{BB962C8B-B14F-4D97-AF65-F5344CB8AC3E}">
        <p14:creationId xmlns:p14="http://schemas.microsoft.com/office/powerpoint/2010/main" val="2632297329"/>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Line, Subtitle and Content">
    <p:spTree>
      <p:nvGrpSpPr>
        <p:cNvPr id="1" name=""/>
        <p:cNvGrpSpPr/>
        <p:nvPr/>
      </p:nvGrpSpPr>
      <p:grpSpPr>
        <a:xfrm>
          <a:off x="0" y="0"/>
          <a:ext cx="0" cy="0"/>
          <a:chOff x="0" y="0"/>
          <a:chExt cx="0" cy="0"/>
        </a:xfrm>
      </p:grpSpPr>
      <p:sp>
        <p:nvSpPr>
          <p:cNvPr id="13" name="Text Placeholder 12"/>
          <p:cNvSpPr>
            <a:spLocks noGrp="1"/>
          </p:cNvSpPr>
          <p:nvPr>
            <p:ph type="body" sz="quarter" idx="14" hasCustomPrompt="1"/>
          </p:nvPr>
        </p:nvSpPr>
        <p:spPr>
          <a:xfrm>
            <a:off x="358775" y="1013287"/>
            <a:ext cx="8370380" cy="393287"/>
          </a:xfrm>
          <a:prstGeom prst="rect">
            <a:avLst/>
          </a:prstGeom>
        </p:spPr>
        <p:txBody>
          <a:bodyPr>
            <a:noAutofit/>
          </a:bodyPr>
          <a:lstStyle>
            <a:lvl1pPr marL="0" indent="0">
              <a:lnSpc>
                <a:spcPct val="100000"/>
              </a:lnSpc>
              <a:buNone/>
              <a:defRPr lang="en-US" sz="2000" kern="1200" dirty="0" smtClean="0">
                <a:solidFill>
                  <a:srgbClr val="7B7B79"/>
                </a:solidFill>
                <a:latin typeface="Futura Bk" pitchFamily="34" charset="0"/>
                <a:ea typeface="+mn-ea"/>
                <a:cs typeface="+mn-cs"/>
              </a:defRPr>
            </a:lvl1pPr>
            <a:lvl2pPr>
              <a:defRPr lang="en-US" sz="2000" kern="1200" dirty="0" smtClean="0">
                <a:solidFill>
                  <a:srgbClr val="FFFFFF"/>
                </a:solidFill>
                <a:latin typeface="Futura Bk" pitchFamily="34" charset="0"/>
                <a:ea typeface="+mn-ea"/>
                <a:cs typeface="+mn-cs"/>
              </a:defRPr>
            </a:lvl2pPr>
            <a:lvl3pPr>
              <a:defRPr lang="en-US" sz="2000" kern="1200" dirty="0" smtClean="0">
                <a:solidFill>
                  <a:srgbClr val="FFFFFF"/>
                </a:solidFill>
                <a:latin typeface="Futura Bk" pitchFamily="34" charset="0"/>
                <a:ea typeface="+mn-ea"/>
                <a:cs typeface="+mn-cs"/>
              </a:defRPr>
            </a:lvl3pPr>
            <a:lvl4pPr>
              <a:defRPr lang="en-US" sz="2000" kern="1200" dirty="0" smtClean="0">
                <a:solidFill>
                  <a:srgbClr val="FFFFFF"/>
                </a:solidFill>
                <a:latin typeface="Futura Bk" pitchFamily="34" charset="0"/>
                <a:ea typeface="+mn-ea"/>
                <a:cs typeface="+mn-cs"/>
              </a:defRPr>
            </a:lvl4pPr>
            <a:lvl5pPr>
              <a:defRPr lang="en-US" sz="2000" kern="1200" dirty="0" smtClean="0">
                <a:solidFill>
                  <a:srgbClr val="FFFFFF"/>
                </a:solidFill>
                <a:latin typeface="Futura Bk" pitchFamily="34" charset="0"/>
                <a:ea typeface="+mn-ea"/>
                <a:cs typeface="+mn-cs"/>
              </a:defRPr>
            </a:lvl5pPr>
          </a:lstStyle>
          <a:p>
            <a:pPr lvl="0"/>
            <a:r>
              <a:rPr lang="en-US" dirty="0" smtClean="0"/>
              <a:t>Subtitle placeholder here</a:t>
            </a:r>
          </a:p>
        </p:txBody>
      </p:sp>
      <p:sp>
        <p:nvSpPr>
          <p:cNvPr id="10" name="Slide Number Placeholder 9"/>
          <p:cNvSpPr>
            <a:spLocks noGrp="1"/>
          </p:cNvSpPr>
          <p:nvPr>
            <p:ph type="sldNum" sz="quarter" idx="16"/>
          </p:nvPr>
        </p:nvSpPr>
        <p:spPr/>
        <p:txBody>
          <a:bodyPr/>
          <a:lstStyle/>
          <a:p>
            <a:fld id="{39FE57C1-99E3-4342-90AE-63D315326D4A}" type="slidenum">
              <a:rPr lang="en-US" smtClean="0"/>
              <a:pPr/>
              <a:t>‹#›</a:t>
            </a:fld>
            <a:endParaRPr lang="en-US" dirty="0"/>
          </a:p>
        </p:txBody>
      </p:sp>
      <p:sp>
        <p:nvSpPr>
          <p:cNvPr id="11" name="Footer Placeholder 10"/>
          <p:cNvSpPr>
            <a:spLocks noGrp="1"/>
          </p:cNvSpPr>
          <p:nvPr>
            <p:ph type="ftr" sz="quarter" idx="17"/>
          </p:nvPr>
        </p:nvSpPr>
        <p:spPr/>
        <p:txBody>
          <a:bodyPr/>
          <a:lstStyle/>
          <a:p>
            <a:r>
              <a:rPr lang="en-US" dirty="0" smtClean="0"/>
              <a:t>Footer goes here</a:t>
            </a:r>
            <a:endParaRPr lang="en-US" dirty="0"/>
          </a:p>
        </p:txBody>
      </p:sp>
      <p:sp>
        <p:nvSpPr>
          <p:cNvPr id="8" name="Content Placeholder 12"/>
          <p:cNvSpPr>
            <a:spLocks noGrp="1"/>
          </p:cNvSpPr>
          <p:nvPr>
            <p:ph sz="quarter" idx="18"/>
          </p:nvPr>
        </p:nvSpPr>
        <p:spPr>
          <a:xfrm>
            <a:off x="365760" y="1595756"/>
            <a:ext cx="8321040" cy="4511040"/>
          </a:xfrm>
        </p:spPr>
        <p:txBody>
          <a:bodyPr/>
          <a:lstStyle>
            <a:lvl1pPr>
              <a:buSzPct val="80000"/>
              <a:buFont typeface="Arial" pitchFamily="34" charset="0"/>
              <a:buChar char="•"/>
              <a:defRPr sz="1800"/>
            </a:lvl1pPr>
            <a:lvl2pPr>
              <a:buSzPct val="80000"/>
              <a:buFont typeface="Futura Bk" pitchFamily="34" charset="0"/>
              <a:buChar char="–"/>
              <a:defRPr sz="1400"/>
            </a:lvl2pPr>
            <a:lvl3pPr>
              <a:buSzPct val="80000"/>
              <a:buFont typeface="Arial" pitchFamily="34" charset="0"/>
              <a:buChar char="•"/>
              <a:defRPr sz="1000"/>
            </a:lvl3pPr>
            <a:lvl4pPr>
              <a:buSzPct val="80000"/>
              <a:buFont typeface="Futura Bk" pitchFamily="34" charset="0"/>
              <a:buChar char="–"/>
              <a:defRPr sz="1000"/>
            </a:lvl4pPr>
            <a:lvl5pPr>
              <a:buSzPct val="80000"/>
              <a:buFont typeface="Arial" pitchFamily="34" charset="0"/>
              <a:buChar char="•"/>
              <a:defRPr sz="10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8" name="Title 8"/>
          <p:cNvSpPr>
            <a:spLocks noGrp="1"/>
          </p:cNvSpPr>
          <p:nvPr>
            <p:ph type="title" hasCustomPrompt="1"/>
          </p:nvPr>
        </p:nvSpPr>
        <p:spPr>
          <a:xfrm>
            <a:off x="339725" y="406280"/>
            <a:ext cx="8375650" cy="626453"/>
          </a:xfrm>
          <a:prstGeom prst="rect">
            <a:avLst/>
          </a:prstGeom>
        </p:spPr>
        <p:txBody>
          <a:bodyPr anchor="t" anchorCtr="0">
            <a:noAutofit/>
          </a:bodyPr>
          <a:lstStyle>
            <a:lvl1pPr marL="0" marR="0" indent="0" algn="l" defTabSz="914400" rtl="0" eaLnBrk="1" fontAlgn="auto" latinLnBrk="0" hangingPunct="1">
              <a:lnSpc>
                <a:spcPts val="3300"/>
              </a:lnSpc>
              <a:spcBef>
                <a:spcPct val="0"/>
              </a:spcBef>
              <a:spcAft>
                <a:spcPts val="0"/>
              </a:spcAft>
              <a:buClrTx/>
              <a:buSzTx/>
              <a:buFontTx/>
              <a:buNone/>
              <a:tabLst/>
              <a:defRPr sz="2800" baseline="0">
                <a:solidFill>
                  <a:schemeClr val="bg1"/>
                </a:solidFill>
                <a:latin typeface="Futura Bk" pitchFamily="34" charset="0"/>
              </a:defRPr>
            </a:lvl1pPr>
          </a:lstStyle>
          <a:p>
            <a:r>
              <a:rPr lang="en-US" dirty="0" smtClean="0"/>
              <a:t>Single line title</a:t>
            </a:r>
            <a:endParaRPr lang="en-US" dirty="0"/>
          </a:p>
        </p:txBody>
      </p:sp>
    </p:spTree>
    <p:extLst>
      <p:ext uri="{BB962C8B-B14F-4D97-AF65-F5344CB8AC3E}">
        <p14:creationId xmlns:p14="http://schemas.microsoft.com/office/powerpoint/2010/main" val="871044273"/>
      </p:ext>
    </p:extLst>
  </p:cSld>
  <p:clrMapOvr>
    <a:masterClrMapping/>
  </p:clrMapOvr>
  <p:transition>
    <p:fade thruBlk="1"/>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Line Only">
    <p:spTree>
      <p:nvGrpSpPr>
        <p:cNvPr id="1" name=""/>
        <p:cNvGrpSpPr/>
        <p:nvPr/>
      </p:nvGrpSpPr>
      <p:grpSpPr>
        <a:xfrm>
          <a:off x="0" y="0"/>
          <a:ext cx="0" cy="0"/>
          <a:chOff x="0" y="0"/>
          <a:chExt cx="0" cy="0"/>
        </a:xfrm>
      </p:grpSpPr>
      <p:sp>
        <p:nvSpPr>
          <p:cNvPr id="3" name="Rectangle 9"/>
          <p:cNvSpPr/>
          <p:nvPr userDrawn="1"/>
        </p:nvSpPr>
        <p:spPr bwMode="white">
          <a:xfrm>
            <a:off x="0" y="0"/>
            <a:ext cx="9144000" cy="6870700"/>
          </a:xfrm>
          <a:prstGeom prst="rect">
            <a:avLst/>
          </a:prstGeom>
          <a:gradFill flip="none" rotWithShape="1">
            <a:gsLst>
              <a:gs pos="13000">
                <a:srgbClr val="393B3D"/>
              </a:gs>
              <a:gs pos="50000">
                <a:srgbClr val="1A1819"/>
              </a:gs>
            </a:gsLst>
            <a:lin ang="63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 name="TextBox 13"/>
          <p:cNvSpPr txBox="1"/>
          <p:nvPr userDrawn="1"/>
        </p:nvSpPr>
        <p:spPr bwMode="black">
          <a:xfrm>
            <a:off x="363538" y="6465888"/>
            <a:ext cx="384175" cy="200025"/>
          </a:xfrm>
          <a:prstGeom prst="rect">
            <a:avLst/>
          </a:prstGeom>
          <a:noFill/>
        </p:spPr>
        <p:txBody>
          <a:bodyPr>
            <a:spAutoFit/>
          </a:bodyPr>
          <a:lstStyle/>
          <a:p>
            <a:pPr>
              <a:defRPr/>
            </a:pPr>
            <a:fld id="{1CB374D2-C5FC-43C8-BA3D-6C47A92A4D8F}" type="slidenum">
              <a:rPr lang="en-US" sz="700">
                <a:solidFill>
                  <a:schemeClr val="tx1">
                    <a:lumMod val="50000"/>
                    <a:lumOff val="50000"/>
                  </a:schemeClr>
                </a:solidFill>
                <a:latin typeface="Futura Bk" pitchFamily="34" charset="0"/>
              </a:rPr>
              <a:pPr>
                <a:defRPr/>
              </a:pPr>
              <a:t>‹#›</a:t>
            </a:fld>
            <a:endParaRPr lang="en-US" sz="700" dirty="0">
              <a:solidFill>
                <a:schemeClr val="tx1">
                  <a:lumMod val="50000"/>
                  <a:lumOff val="50000"/>
                </a:schemeClr>
              </a:solidFill>
              <a:latin typeface="Futura Bk" pitchFamily="34" charset="0"/>
            </a:endParaRPr>
          </a:p>
        </p:txBody>
      </p:sp>
      <p:pic>
        <p:nvPicPr>
          <p:cNvPr id="5" name="Picture 2"/>
          <p:cNvPicPr>
            <a:picLocks noChangeAspect="1" noChangeArrowheads="1"/>
          </p:cNvPicPr>
          <p:nvPr userDrawn="1"/>
        </p:nvPicPr>
        <p:blipFill>
          <a:blip r:embed="rId2" cstate="print"/>
          <a:srcRect/>
          <a:stretch>
            <a:fillRect/>
          </a:stretch>
        </p:blipFill>
        <p:spPr bwMode="auto">
          <a:xfrm>
            <a:off x="8491538" y="6254750"/>
            <a:ext cx="390525" cy="390525"/>
          </a:xfrm>
          <a:prstGeom prst="rect">
            <a:avLst/>
          </a:prstGeom>
          <a:noFill/>
          <a:ln w="9525">
            <a:noFill/>
            <a:miter lim="800000"/>
            <a:headEnd/>
            <a:tailEnd/>
          </a:ln>
        </p:spPr>
      </p:pic>
      <p:sp>
        <p:nvSpPr>
          <p:cNvPr id="9" name="Title 8"/>
          <p:cNvSpPr>
            <a:spLocks noGrp="1"/>
          </p:cNvSpPr>
          <p:nvPr>
            <p:ph type="title"/>
          </p:nvPr>
        </p:nvSpPr>
        <p:spPr>
          <a:xfrm>
            <a:off x="339725" y="420624"/>
            <a:ext cx="8375650" cy="439737"/>
          </a:xfrm>
          <a:prstGeom prst="rect">
            <a:avLst/>
          </a:prstGeom>
        </p:spPr>
        <p:txBody>
          <a:bodyPr>
            <a:noAutofit/>
          </a:bodyPr>
          <a:lstStyle>
            <a:lvl1pPr marL="0" marR="0" indent="0" algn="l" defTabSz="914400" rtl="0" eaLnBrk="1" fontAlgn="auto" latinLnBrk="0" hangingPunct="1">
              <a:lnSpc>
                <a:spcPts val="3300"/>
              </a:lnSpc>
              <a:spcBef>
                <a:spcPct val="0"/>
              </a:spcBef>
              <a:spcAft>
                <a:spcPts val="0"/>
              </a:spcAft>
              <a:buClrTx/>
              <a:buSzTx/>
              <a:buFontTx/>
              <a:buNone/>
              <a:tabLst/>
              <a:defRPr sz="3300" baseline="0">
                <a:solidFill>
                  <a:schemeClr val="bg1"/>
                </a:solidFill>
                <a:latin typeface="Futura Bk"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1209495095"/>
      </p:ext>
    </p:extLst>
  </p:cSld>
  <p:clrMapOvr>
    <a:masterClrMapping/>
  </p:clrMapOvr>
  <p:transition>
    <p:fade thruBlk="1"/>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2Line Title Only">
    <p:spTree>
      <p:nvGrpSpPr>
        <p:cNvPr id="1" name=""/>
        <p:cNvGrpSpPr/>
        <p:nvPr/>
      </p:nvGrpSpPr>
      <p:grpSpPr>
        <a:xfrm>
          <a:off x="0" y="0"/>
          <a:ext cx="0" cy="0"/>
          <a:chOff x="0" y="0"/>
          <a:chExt cx="0" cy="0"/>
        </a:xfrm>
      </p:grpSpPr>
      <p:sp>
        <p:nvSpPr>
          <p:cNvPr id="20" name="Title 8"/>
          <p:cNvSpPr>
            <a:spLocks noGrp="1"/>
          </p:cNvSpPr>
          <p:nvPr>
            <p:ph type="title" hasCustomPrompt="1"/>
          </p:nvPr>
        </p:nvSpPr>
        <p:spPr>
          <a:xfrm>
            <a:off x="234950" y="390144"/>
            <a:ext cx="8375650" cy="671989"/>
          </a:xfrm>
          <a:prstGeom prst="rect">
            <a:avLst/>
          </a:prstGeom>
        </p:spPr>
        <p:txBody>
          <a:bodyPr anchor="t" anchorCtr="0">
            <a:noAutofit/>
          </a:bodyPr>
          <a:lstStyle>
            <a:lvl1pPr marL="0" marR="0" indent="0" algn="l" defTabSz="914400" rtl="0" eaLnBrk="1" fontAlgn="auto" latinLnBrk="0" hangingPunct="1">
              <a:lnSpc>
                <a:spcPts val="3100"/>
              </a:lnSpc>
              <a:spcBef>
                <a:spcPct val="0"/>
              </a:spcBef>
              <a:spcAft>
                <a:spcPts val="0"/>
              </a:spcAft>
              <a:buClrTx/>
              <a:buSzTx/>
              <a:buFontTx/>
              <a:buNone/>
              <a:tabLst/>
              <a:defRPr sz="3200" baseline="0">
                <a:solidFill>
                  <a:schemeClr val="bg1"/>
                </a:solidFill>
                <a:latin typeface="Futura Bk" pitchFamily="34" charset="0"/>
              </a:defRPr>
            </a:lvl1pPr>
          </a:lstStyle>
          <a:p>
            <a:r>
              <a:rPr lang="en-US" dirty="0" smtClean="0"/>
              <a:t>Title</a:t>
            </a:r>
            <a:endParaRPr lang="en-US" dirty="0"/>
          </a:p>
        </p:txBody>
      </p:sp>
      <p:sp>
        <p:nvSpPr>
          <p:cNvPr id="21" name="Text Placeholder 12"/>
          <p:cNvSpPr>
            <a:spLocks noGrp="1"/>
          </p:cNvSpPr>
          <p:nvPr>
            <p:ph type="body" sz="quarter" idx="14" hasCustomPrompt="1"/>
          </p:nvPr>
        </p:nvSpPr>
        <p:spPr>
          <a:xfrm>
            <a:off x="246888" y="930077"/>
            <a:ext cx="8366760" cy="532907"/>
          </a:xfrm>
          <a:prstGeom prst="rect">
            <a:avLst/>
          </a:prstGeom>
        </p:spPr>
        <p:txBody>
          <a:bodyPr/>
          <a:lstStyle>
            <a:lvl1pPr marL="0" indent="0">
              <a:lnSpc>
                <a:spcPct val="100000"/>
              </a:lnSpc>
              <a:spcBef>
                <a:spcPts val="0"/>
              </a:spcBef>
              <a:buNone/>
              <a:defRPr sz="2000">
                <a:solidFill>
                  <a:schemeClr val="bg1">
                    <a:lumMod val="95000"/>
                  </a:schemeClr>
                </a:solidFill>
                <a:latin typeface="Futura Hv" pitchFamily="34" charset="0"/>
              </a:defRPr>
            </a:lvl1pPr>
            <a:lvl2pPr>
              <a:defRPr>
                <a:solidFill>
                  <a:schemeClr val="bg1"/>
                </a:solidFill>
                <a:latin typeface="Futura Bk" pitchFamily="34" charset="0"/>
              </a:defRPr>
            </a:lvl2pPr>
            <a:lvl3pPr>
              <a:defRPr>
                <a:solidFill>
                  <a:schemeClr val="bg1"/>
                </a:solidFill>
                <a:latin typeface="Futura Bk" pitchFamily="34" charset="0"/>
              </a:defRPr>
            </a:lvl3pPr>
            <a:lvl4pPr>
              <a:defRPr>
                <a:solidFill>
                  <a:schemeClr val="bg1"/>
                </a:solidFill>
                <a:latin typeface="Futura Bk" pitchFamily="34" charset="0"/>
              </a:defRPr>
            </a:lvl4pPr>
            <a:lvl5pPr>
              <a:defRPr>
                <a:solidFill>
                  <a:schemeClr val="bg1"/>
                </a:solidFill>
                <a:latin typeface="Futura Bk" pitchFamily="34" charset="0"/>
              </a:defRPr>
            </a:lvl5pPr>
          </a:lstStyle>
          <a:p>
            <a:pPr lvl="0"/>
            <a:r>
              <a:rPr lang="en-US" dirty="0" smtClean="0"/>
              <a:t>Subtitle Placeholder Here</a:t>
            </a:r>
          </a:p>
        </p:txBody>
      </p:sp>
    </p:spTree>
    <p:extLst>
      <p:ext uri="{BB962C8B-B14F-4D97-AF65-F5344CB8AC3E}">
        <p14:creationId xmlns:p14="http://schemas.microsoft.com/office/powerpoint/2010/main" val="4089081069"/>
      </p:ext>
    </p:extLst>
  </p:cSld>
  <p:clrMapOvr>
    <a:masterClrMapping/>
  </p:clrMapOvr>
  <p:transition spd="med">
    <p:wipe dir="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Line with Content">
    <p:spTree>
      <p:nvGrpSpPr>
        <p:cNvPr id="1" name=""/>
        <p:cNvGrpSpPr/>
        <p:nvPr/>
      </p:nvGrpSpPr>
      <p:grpSpPr>
        <a:xfrm>
          <a:off x="0" y="0"/>
          <a:ext cx="0" cy="0"/>
          <a:chOff x="0" y="0"/>
          <a:chExt cx="0" cy="0"/>
        </a:xfrm>
      </p:grpSpPr>
      <p:sp>
        <p:nvSpPr>
          <p:cNvPr id="9" name="Title 8"/>
          <p:cNvSpPr>
            <a:spLocks noGrp="1"/>
          </p:cNvSpPr>
          <p:nvPr>
            <p:ph type="title" hasCustomPrompt="1"/>
          </p:nvPr>
        </p:nvSpPr>
        <p:spPr>
          <a:xfrm>
            <a:off x="339725" y="406280"/>
            <a:ext cx="8375650" cy="626453"/>
          </a:xfrm>
          <a:prstGeom prst="rect">
            <a:avLst/>
          </a:prstGeom>
        </p:spPr>
        <p:txBody>
          <a:bodyPr anchor="t" anchorCtr="0">
            <a:noAutofit/>
          </a:bodyPr>
          <a:lstStyle>
            <a:lvl1pPr marL="0" marR="0" indent="0" algn="l" defTabSz="914400" rtl="0" eaLnBrk="1" fontAlgn="auto" latinLnBrk="0" hangingPunct="1">
              <a:lnSpc>
                <a:spcPts val="3300"/>
              </a:lnSpc>
              <a:spcBef>
                <a:spcPct val="0"/>
              </a:spcBef>
              <a:spcAft>
                <a:spcPts val="0"/>
              </a:spcAft>
              <a:buClrTx/>
              <a:buSzTx/>
              <a:buFontTx/>
              <a:buNone/>
              <a:tabLst/>
              <a:defRPr sz="2800" baseline="0">
                <a:solidFill>
                  <a:schemeClr val="bg1"/>
                </a:solidFill>
                <a:latin typeface="Futura Bk" pitchFamily="34" charset="0"/>
              </a:defRPr>
            </a:lvl1pPr>
          </a:lstStyle>
          <a:p>
            <a:r>
              <a:rPr lang="en-US" dirty="0" smtClean="0"/>
              <a:t>Single line title</a:t>
            </a:r>
            <a:endParaRPr lang="en-US" dirty="0"/>
          </a:p>
        </p:txBody>
      </p:sp>
      <p:sp>
        <p:nvSpPr>
          <p:cNvPr id="12" name="Date Placeholder 11"/>
          <p:cNvSpPr>
            <a:spLocks noGrp="1"/>
          </p:cNvSpPr>
          <p:nvPr>
            <p:ph type="dt" sz="half" idx="11"/>
          </p:nvPr>
        </p:nvSpPr>
        <p:spPr/>
        <p:txBody>
          <a:bodyPr/>
          <a:lstStyle/>
          <a:p>
            <a:fld id="{94F2013E-11F7-45F9-A417-436FAF85B0CD}" type="datetime1">
              <a:rPr lang="en-US" smtClean="0"/>
              <a:pPr/>
              <a:t>9/2/2011</a:t>
            </a:fld>
            <a:endParaRPr lang="en-US" dirty="0"/>
          </a:p>
        </p:txBody>
      </p:sp>
      <p:sp>
        <p:nvSpPr>
          <p:cNvPr id="13" name="Slide Number Placeholder 12"/>
          <p:cNvSpPr>
            <a:spLocks noGrp="1"/>
          </p:cNvSpPr>
          <p:nvPr>
            <p:ph type="sldNum" sz="quarter" idx="12"/>
          </p:nvPr>
        </p:nvSpPr>
        <p:spPr/>
        <p:txBody>
          <a:bodyPr/>
          <a:lstStyle/>
          <a:p>
            <a:fld id="{39FE57C1-99E3-4342-90AE-63D315326D4A}" type="slidenum">
              <a:rPr lang="en-US" smtClean="0"/>
              <a:pPr/>
              <a:t>‹#›</a:t>
            </a:fld>
            <a:endParaRPr lang="en-US" dirty="0"/>
          </a:p>
        </p:txBody>
      </p:sp>
      <p:sp>
        <p:nvSpPr>
          <p:cNvPr id="14" name="Footer Placeholder 13"/>
          <p:cNvSpPr>
            <a:spLocks noGrp="1"/>
          </p:cNvSpPr>
          <p:nvPr>
            <p:ph type="ftr" sz="quarter" idx="13"/>
          </p:nvPr>
        </p:nvSpPr>
        <p:spPr/>
        <p:txBody>
          <a:bodyPr/>
          <a:lstStyle/>
          <a:p>
            <a:r>
              <a:rPr lang="en-US" dirty="0" smtClean="0"/>
              <a:t>Footer goes here</a:t>
            </a:r>
            <a:endParaRPr lang="en-US" dirty="0"/>
          </a:p>
        </p:txBody>
      </p:sp>
      <p:sp>
        <p:nvSpPr>
          <p:cNvPr id="7" name="Content Placeholder 12"/>
          <p:cNvSpPr>
            <a:spLocks noGrp="1"/>
          </p:cNvSpPr>
          <p:nvPr>
            <p:ph sz="quarter" idx="14"/>
          </p:nvPr>
        </p:nvSpPr>
        <p:spPr>
          <a:xfrm>
            <a:off x="365760" y="1238328"/>
            <a:ext cx="8321040" cy="4876800"/>
          </a:xfrm>
        </p:spPr>
        <p:txBody>
          <a:bodyPr/>
          <a:lstStyle>
            <a:lvl1pPr>
              <a:buSzPct val="80000"/>
              <a:buFont typeface="Arial" pitchFamily="34" charset="0"/>
              <a:buChar char="•"/>
              <a:defRPr sz="1800"/>
            </a:lvl1pPr>
            <a:lvl2pPr>
              <a:buSzPct val="80000"/>
              <a:buFont typeface="Futura Bk" pitchFamily="34" charset="0"/>
              <a:buChar char="–"/>
              <a:defRPr sz="1400"/>
            </a:lvl2pPr>
            <a:lvl3pPr>
              <a:buSzPct val="80000"/>
              <a:buFont typeface="Arial" pitchFamily="34" charset="0"/>
              <a:buChar char="•"/>
              <a:defRPr sz="1000"/>
            </a:lvl3pPr>
            <a:lvl4pPr>
              <a:buSzPct val="80000"/>
              <a:buFont typeface="Futura Bk" pitchFamily="34" charset="0"/>
              <a:buChar char="–"/>
              <a:defRPr sz="1000"/>
            </a:lvl4pPr>
            <a:lvl5pPr>
              <a:buSzPct val="80000"/>
              <a:buFont typeface="Arial" pitchFamily="34" charset="0"/>
              <a:buChar char="•"/>
              <a:defRPr sz="10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058354118"/>
      </p:ext>
    </p:extLst>
  </p:cSld>
  <p:clrMapOvr>
    <a:masterClrMapping/>
  </p:clrMapOvr>
  <p:transition spd="med">
    <p:wipe dir="r"/>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_2Line Title Only">
    <p:spTree>
      <p:nvGrpSpPr>
        <p:cNvPr id="1" name=""/>
        <p:cNvGrpSpPr/>
        <p:nvPr/>
      </p:nvGrpSpPr>
      <p:grpSpPr>
        <a:xfrm>
          <a:off x="0" y="0"/>
          <a:ext cx="0" cy="0"/>
          <a:chOff x="0" y="0"/>
          <a:chExt cx="0" cy="0"/>
        </a:xfrm>
      </p:grpSpPr>
      <p:sp>
        <p:nvSpPr>
          <p:cNvPr id="8" name="Title 8"/>
          <p:cNvSpPr>
            <a:spLocks noGrp="1"/>
          </p:cNvSpPr>
          <p:nvPr>
            <p:ph type="title" hasCustomPrompt="1"/>
          </p:nvPr>
        </p:nvSpPr>
        <p:spPr>
          <a:xfrm>
            <a:off x="341313" y="420690"/>
            <a:ext cx="8375650" cy="874711"/>
          </a:xfrm>
          <a:prstGeom prst="rect">
            <a:avLst/>
          </a:prstGeom>
        </p:spPr>
        <p:txBody>
          <a:bodyPr anchor="t" anchorCtr="0">
            <a:noAutofit/>
          </a:bodyPr>
          <a:lstStyle>
            <a:lvl1pPr marL="0" marR="0" indent="0" algn="l" defTabSz="914400" rtl="0" eaLnBrk="1" fontAlgn="auto" latinLnBrk="0" hangingPunct="1">
              <a:lnSpc>
                <a:spcPts val="3300"/>
              </a:lnSpc>
              <a:spcBef>
                <a:spcPct val="0"/>
              </a:spcBef>
              <a:spcAft>
                <a:spcPts val="0"/>
              </a:spcAft>
              <a:buClrTx/>
              <a:buSzTx/>
              <a:buFontTx/>
              <a:buNone/>
              <a:tabLst/>
              <a:defRPr sz="3300" baseline="0">
                <a:solidFill>
                  <a:srgbClr val="000000"/>
                </a:solidFill>
                <a:latin typeface="Futura Bk" pitchFamily="34" charset="0"/>
              </a:defRPr>
            </a:lvl1pPr>
          </a:lstStyle>
          <a:p>
            <a:r>
              <a:rPr lang="en-US" dirty="0" smtClean="0"/>
              <a:t>Double Line Title</a:t>
            </a:r>
            <a:br>
              <a:rPr lang="en-US" dirty="0" smtClean="0"/>
            </a:br>
            <a:r>
              <a:rPr lang="en-US" dirty="0" smtClean="0"/>
              <a:t>for Added Content</a:t>
            </a:r>
            <a:endParaRPr lang="en-US" dirty="0"/>
          </a:p>
        </p:txBody>
      </p:sp>
      <p:sp>
        <p:nvSpPr>
          <p:cNvPr id="3" name="TextBox 5"/>
          <p:cNvSpPr txBox="1">
            <a:spLocks noChangeArrowheads="1"/>
          </p:cNvSpPr>
          <p:nvPr userDrawn="1"/>
        </p:nvSpPr>
        <p:spPr bwMode="gray">
          <a:xfrm>
            <a:off x="248100" y="6535955"/>
            <a:ext cx="3943350"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en-US" sz="700" dirty="0" smtClean="0">
                <a:solidFill>
                  <a:srgbClr val="969696"/>
                </a:solidFill>
                <a:latin typeface="Futura Bk" pitchFamily="34" charset="0"/>
                <a:cs typeface="+mn-cs"/>
              </a:rPr>
              <a:t>© Copyright 2011Hewlett-Packard Development Company, L.P  HP Confidential.    </a:t>
            </a:r>
          </a:p>
        </p:txBody>
      </p:sp>
      <p:sp>
        <p:nvSpPr>
          <p:cNvPr id="4" name="TextBox 6"/>
          <p:cNvSpPr txBox="1">
            <a:spLocks noChangeArrowheads="1"/>
          </p:cNvSpPr>
          <p:nvPr userDrawn="1"/>
        </p:nvSpPr>
        <p:spPr bwMode="gray">
          <a:xfrm>
            <a:off x="-4311" y="6535955"/>
            <a:ext cx="384175"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fld id="{9CAE46FB-4A95-4F24-97E4-10343BB9B361}" type="slidenum">
              <a:rPr lang="en-US" sz="700" smtClean="0">
                <a:solidFill>
                  <a:srgbClr val="969696"/>
                </a:solidFill>
                <a:latin typeface="Futura Bk" pitchFamily="34" charset="0"/>
                <a:cs typeface="+mn-cs"/>
              </a:rPr>
              <a:pPr eaLnBrk="1" hangingPunct="1">
                <a:defRPr/>
              </a:pPr>
              <a:t>‹#›</a:t>
            </a:fld>
            <a:endParaRPr lang="en-US" sz="700" dirty="0" smtClean="0">
              <a:solidFill>
                <a:srgbClr val="969696"/>
              </a:solidFill>
              <a:latin typeface="Futura Bk" pitchFamily="34" charset="0"/>
              <a:cs typeface="+mn-cs"/>
            </a:endParaRPr>
          </a:p>
        </p:txBody>
      </p:sp>
      <p:sp>
        <p:nvSpPr>
          <p:cNvPr id="5" name="TextBox 4"/>
          <p:cNvSpPr txBox="1">
            <a:spLocks noChangeArrowheads="1"/>
          </p:cNvSpPr>
          <p:nvPr userDrawn="1"/>
        </p:nvSpPr>
        <p:spPr bwMode="gray">
          <a:xfrm>
            <a:off x="-4311" y="6535955"/>
            <a:ext cx="384175"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fld id="{8AA96D64-8288-4E68-9A3C-BA14EAD6EADB}" type="slidenum">
              <a:rPr lang="en-US" sz="700" smtClean="0">
                <a:solidFill>
                  <a:srgbClr val="7F7F7F"/>
                </a:solidFill>
                <a:latin typeface="Futura Bk" pitchFamily="34" charset="0"/>
                <a:cs typeface="+mn-cs"/>
              </a:rPr>
              <a:pPr eaLnBrk="1" hangingPunct="1">
                <a:defRPr/>
              </a:pPr>
              <a:t>‹#›</a:t>
            </a:fld>
            <a:endParaRPr lang="en-US" sz="700" dirty="0" smtClean="0">
              <a:solidFill>
                <a:srgbClr val="7F7F7F"/>
              </a:solidFill>
              <a:latin typeface="Futura Bk" pitchFamily="34" charset="0"/>
              <a:cs typeface="+mn-cs"/>
            </a:endParaRPr>
          </a:p>
        </p:txBody>
      </p:sp>
    </p:spTree>
    <p:extLst>
      <p:ext uri="{BB962C8B-B14F-4D97-AF65-F5344CB8AC3E}">
        <p14:creationId xmlns:p14="http://schemas.microsoft.com/office/powerpoint/2010/main" val="1990711050"/>
      </p:ext>
    </p:extLst>
  </p:cSld>
  <p:clrMapOvr>
    <a:masterClrMapping/>
  </p:clrMapOvr>
  <p:transition>
    <p:fade thruBlk="1"/>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ln>
                <a:noFill/>
              </a:ln>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t>2/09/2011</a:t>
            </a:fld>
            <a:endParaRPr lang="en-AU" dirty="0"/>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pPr/>
              <a:t>‹#›</a:t>
            </a:fld>
            <a:endParaRPr lang="en-A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t>2/09/2011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t>2/09/2011</a:t>
            </a:fld>
            <a:endParaRPr lang="en-AU" dirty="0"/>
          </a:p>
        </p:txBody>
      </p:sp>
      <p:sp>
        <p:nvSpPr>
          <p:cNvPr id="8" name="Footer Placeholder 7"/>
          <p:cNvSpPr>
            <a:spLocks noGrp="1"/>
          </p:cNvSpPr>
          <p:nvPr>
            <p:ph type="ftr" sz="quarter" idx="11"/>
          </p:nvPr>
        </p:nvSpPr>
        <p:spPr/>
        <p:txBody>
          <a:bodyPr/>
          <a:lstStyle/>
          <a:p>
            <a:r>
              <a:rPr lang="en-AU" smtClean="0"/>
              <a:t>(c) 2011 Microsoft. All rights reserved.</a:t>
            </a:r>
            <a:endParaRPr lang="en-AU" dirty="0"/>
          </a:p>
        </p:txBody>
      </p:sp>
      <p:sp>
        <p:nvSpPr>
          <p:cNvPr id="9" name="Slide Number Placeholder 8"/>
          <p:cNvSpPr>
            <a:spLocks noGrp="1"/>
          </p:cNvSpPr>
          <p:nvPr>
            <p:ph type="sldNum" sz="quarter" idx="12"/>
          </p:nvPr>
        </p:nvSpPr>
        <p:spPr/>
        <p:txBody>
          <a:bodyPr/>
          <a:lstStyle/>
          <a:p>
            <a:fld id="{2721943D-A7F9-4474-AC48-B5E8E9B2DDB3}" type="slidenum">
              <a:rPr lang="en-AU" smtClean="0"/>
              <a:pPr/>
              <a:t>‹#›</a:t>
            </a:fld>
            <a:endParaRPr lang="en-AU" dirty="0"/>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Slide Number Placeholder 4"/>
          <p:cNvSpPr>
            <a:spLocks noGrp="1"/>
          </p:cNvSpPr>
          <p:nvPr>
            <p:ph type="sldNum" sz="quarter" idx="12"/>
          </p:nvPr>
        </p:nvSpPr>
        <p:spPr/>
        <p:txBody>
          <a:bodyPr/>
          <a:lstStyle/>
          <a:p>
            <a:fld id="{2721943D-A7F9-4474-AC48-B5E8E9B2DDB3}" type="slidenum">
              <a:rPr lang="en-AU" smtClean="0"/>
              <a:pPr/>
              <a:t>‹#›</a:t>
            </a:fld>
            <a:endParaRPr lang="en-AU" dirty="0"/>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
        <p:nvSpPr>
          <p:cNvPr id="4" name="Slide Number Placeholder 3"/>
          <p:cNvSpPr>
            <a:spLocks noGrp="1"/>
          </p:cNvSpPr>
          <p:nvPr>
            <p:ph type="sldNum" sz="quarter" idx="12"/>
          </p:nvPr>
        </p:nvSpPr>
        <p:spPr/>
        <p:txBody>
          <a:bodyPr/>
          <a:lstStyle/>
          <a:p>
            <a:fld id="{2721943D-A7F9-4474-AC48-B5E8E9B2DDB3}" type="slidenum">
              <a:rPr lang="en-AU" smtClean="0"/>
              <a:pPr/>
              <a:t>‹#›</a:t>
            </a:fld>
            <a:endParaRPr lang="en-AU" dirty="0"/>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t>2/09/2011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jpe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23"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t>2/09/2011</a:t>
            </a:fld>
            <a:endParaRPr lang="en-AU"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t>(c) 2011 Microsoft. All rights reserved.</a:t>
            </a:r>
            <a:endParaRPr lang="en-AU"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pPr/>
              <a:t>‹#›</a:t>
            </a:fld>
            <a:endParaRPr lang="en-A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2"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3" r:id="rId14"/>
    <p:sldLayoutId id="2147483664" r:id="rId15"/>
    <p:sldLayoutId id="2147483665" r:id="rId16"/>
    <p:sldLayoutId id="2147483666" r:id="rId17"/>
    <p:sldLayoutId id="2147483667" r:id="rId18"/>
    <p:sldLayoutId id="2147483669" r:id="rId19"/>
    <p:sldLayoutId id="2147483670" r:id="rId20"/>
    <p:sldLayoutId id="2147483671" r:id="rId21"/>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9.xml"/><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10.xml"/><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8" Type="http://schemas.openxmlformats.org/officeDocument/2006/relationships/image" Target="../media/image38.jpeg"/><Relationship Id="rId13" Type="http://schemas.openxmlformats.org/officeDocument/2006/relationships/image" Target="../media/image43.png"/><Relationship Id="rId3" Type="http://schemas.openxmlformats.org/officeDocument/2006/relationships/image" Target="../media/image33.png"/><Relationship Id="rId7" Type="http://schemas.openxmlformats.org/officeDocument/2006/relationships/image" Target="../media/image37.png"/><Relationship Id="rId12" Type="http://schemas.openxmlformats.org/officeDocument/2006/relationships/image" Target="../media/image42.png"/><Relationship Id="rId2" Type="http://schemas.openxmlformats.org/officeDocument/2006/relationships/notesSlide" Target="../notesSlides/notesSlide11.xml"/><Relationship Id="rId1" Type="http://schemas.openxmlformats.org/officeDocument/2006/relationships/slideLayout" Target="../slideLayouts/slideLayout17.xml"/><Relationship Id="rId6" Type="http://schemas.openxmlformats.org/officeDocument/2006/relationships/image" Target="../media/image36.png"/><Relationship Id="rId11" Type="http://schemas.openxmlformats.org/officeDocument/2006/relationships/image" Target="../media/image41.png"/><Relationship Id="rId5" Type="http://schemas.openxmlformats.org/officeDocument/2006/relationships/image" Target="../media/image35.jpeg"/><Relationship Id="rId10" Type="http://schemas.openxmlformats.org/officeDocument/2006/relationships/image" Target="../media/image40.png"/><Relationship Id="rId4" Type="http://schemas.openxmlformats.org/officeDocument/2006/relationships/image" Target="../media/image34.png"/><Relationship Id="rId9" Type="http://schemas.openxmlformats.org/officeDocument/2006/relationships/image" Target="../media/image39.jpeg"/></Relationships>
</file>

<file path=ppt/slides/_rels/slide13.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2.xml"/><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8" Type="http://schemas.openxmlformats.org/officeDocument/2006/relationships/image" Target="../media/image45.png"/><Relationship Id="rId3" Type="http://schemas.openxmlformats.org/officeDocument/2006/relationships/tags" Target="../tags/tag9.xml"/><Relationship Id="rId7" Type="http://schemas.openxmlformats.org/officeDocument/2006/relationships/notesSlide" Target="../notesSlides/notesSlide13.xml"/><Relationship Id="rId2" Type="http://schemas.openxmlformats.org/officeDocument/2006/relationships/tags" Target="../tags/tag8.xml"/><Relationship Id="rId1" Type="http://schemas.openxmlformats.org/officeDocument/2006/relationships/tags" Target="../tags/tag7.xml"/><Relationship Id="rId6" Type="http://schemas.openxmlformats.org/officeDocument/2006/relationships/slideLayout" Target="../slideLayouts/slideLayout15.xml"/><Relationship Id="rId11" Type="http://schemas.openxmlformats.org/officeDocument/2006/relationships/image" Target="../media/image48.png"/><Relationship Id="rId5" Type="http://schemas.openxmlformats.org/officeDocument/2006/relationships/tags" Target="../tags/tag11.xml"/><Relationship Id="rId10" Type="http://schemas.openxmlformats.org/officeDocument/2006/relationships/image" Target="../media/image47.png"/><Relationship Id="rId4" Type="http://schemas.openxmlformats.org/officeDocument/2006/relationships/tags" Target="../tags/tag10.xml"/><Relationship Id="rId9" Type="http://schemas.openxmlformats.org/officeDocument/2006/relationships/image" Target="../media/image46.png"/></Relationships>
</file>

<file path=ppt/slides/_rels/slide15.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14.xml"/><Relationship Id="rId1" Type="http://schemas.openxmlformats.org/officeDocument/2006/relationships/slideLayout" Target="../slideLayouts/slideLayout15.xml"/><Relationship Id="rId6" Type="http://schemas.openxmlformats.org/officeDocument/2006/relationships/image" Target="../media/image52.gif"/><Relationship Id="rId5" Type="http://schemas.openxmlformats.org/officeDocument/2006/relationships/image" Target="../media/image51.png"/><Relationship Id="rId4" Type="http://schemas.openxmlformats.org/officeDocument/2006/relationships/image" Target="../media/image50.png"/></Relationships>
</file>

<file path=ppt/slides/_rels/slide16.xml.rels><?xml version="1.0" encoding="UTF-8" standalone="yes"?>
<Relationships xmlns="http://schemas.openxmlformats.org/package/2006/relationships"><Relationship Id="rId8" Type="http://schemas.openxmlformats.org/officeDocument/2006/relationships/image" Target="../media/image58.wmf"/><Relationship Id="rId13" Type="http://schemas.openxmlformats.org/officeDocument/2006/relationships/image" Target="../media/image63.png"/><Relationship Id="rId3" Type="http://schemas.openxmlformats.org/officeDocument/2006/relationships/image" Target="../media/image53.png"/><Relationship Id="rId7" Type="http://schemas.openxmlformats.org/officeDocument/2006/relationships/image" Target="../media/image57.wmf"/><Relationship Id="rId12" Type="http://schemas.openxmlformats.org/officeDocument/2006/relationships/image" Target="../media/image62.png"/><Relationship Id="rId2" Type="http://schemas.openxmlformats.org/officeDocument/2006/relationships/notesSlide" Target="../notesSlides/notesSlide15.xml"/><Relationship Id="rId1" Type="http://schemas.openxmlformats.org/officeDocument/2006/relationships/slideLayout" Target="../slideLayouts/slideLayout14.xml"/><Relationship Id="rId6" Type="http://schemas.openxmlformats.org/officeDocument/2006/relationships/image" Target="../media/image56.png"/><Relationship Id="rId11" Type="http://schemas.openxmlformats.org/officeDocument/2006/relationships/image" Target="../media/image61.jpeg"/><Relationship Id="rId5" Type="http://schemas.openxmlformats.org/officeDocument/2006/relationships/image" Target="../media/image55.png"/><Relationship Id="rId10" Type="http://schemas.openxmlformats.org/officeDocument/2006/relationships/image" Target="../media/image60.png"/><Relationship Id="rId4" Type="http://schemas.openxmlformats.org/officeDocument/2006/relationships/image" Target="../media/image54.png"/><Relationship Id="rId9" Type="http://schemas.openxmlformats.org/officeDocument/2006/relationships/image" Target="../media/image59.png"/><Relationship Id="rId14" Type="http://schemas.openxmlformats.org/officeDocument/2006/relationships/image" Target="../media/image64.wmf"/></Relationships>
</file>

<file path=ppt/slides/_rels/slide17.xml.rels><?xml version="1.0" encoding="UTF-8" standalone="yes"?>
<Relationships xmlns="http://schemas.openxmlformats.org/package/2006/relationships"><Relationship Id="rId3" Type="http://schemas.openxmlformats.org/officeDocument/2006/relationships/image" Target="../media/image65.png"/><Relationship Id="rId7" Type="http://schemas.openxmlformats.org/officeDocument/2006/relationships/image" Target="../media/image69.png"/><Relationship Id="rId2" Type="http://schemas.openxmlformats.org/officeDocument/2006/relationships/notesSlide" Target="../notesSlides/notesSlide16.xml"/><Relationship Id="rId1" Type="http://schemas.openxmlformats.org/officeDocument/2006/relationships/slideLayout" Target="../slideLayouts/slideLayout15.xml"/><Relationship Id="rId6" Type="http://schemas.openxmlformats.org/officeDocument/2006/relationships/image" Target="../media/image68.png"/><Relationship Id="rId5" Type="http://schemas.openxmlformats.org/officeDocument/2006/relationships/image" Target="../media/image67.png"/><Relationship Id="rId4" Type="http://schemas.openxmlformats.org/officeDocument/2006/relationships/image" Target="../media/image66.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image" Target="../media/image73.png"/><Relationship Id="rId5" Type="http://schemas.openxmlformats.org/officeDocument/2006/relationships/image" Target="../media/image72.png"/><Relationship Id="rId4" Type="http://schemas.openxmlformats.org/officeDocument/2006/relationships/image" Target="../media/image71.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74.png"/><Relationship Id="rId7" Type="http://schemas.openxmlformats.org/officeDocument/2006/relationships/image" Target="../media/image73.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77.png"/><Relationship Id="rId5" Type="http://schemas.openxmlformats.org/officeDocument/2006/relationships/image" Target="../media/image76.png"/><Relationship Id="rId4" Type="http://schemas.openxmlformats.org/officeDocument/2006/relationships/image" Target="../media/image75.wmf"/></Relationships>
</file>

<file path=ppt/slides/_rels/slide21.xml.rels><?xml version="1.0" encoding="UTF-8" standalone="yes"?>
<Relationships xmlns="http://schemas.openxmlformats.org/package/2006/relationships"><Relationship Id="rId8" Type="http://schemas.openxmlformats.org/officeDocument/2006/relationships/image" Target="../media/image77.png"/><Relationship Id="rId3" Type="http://schemas.openxmlformats.org/officeDocument/2006/relationships/image" Target="../media/image78.png"/><Relationship Id="rId7" Type="http://schemas.openxmlformats.org/officeDocument/2006/relationships/image" Target="../media/image75.wmf"/><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76.png"/><Relationship Id="rId5" Type="http://schemas.openxmlformats.org/officeDocument/2006/relationships/image" Target="../media/image74.png"/><Relationship Id="rId4" Type="http://schemas.openxmlformats.org/officeDocument/2006/relationships/image" Target="../media/image79.png"/><Relationship Id="rId9" Type="http://schemas.openxmlformats.org/officeDocument/2006/relationships/image" Target="../media/image73.png"/></Relationships>
</file>

<file path=ppt/slides/_rels/slide22.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17.xml"/></Relationships>
</file>

<file path=ppt/slides/_rels/slide23.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notesSlide" Target="../notesSlides/notesSlide20.xml"/><Relationship Id="rId1" Type="http://schemas.openxmlformats.org/officeDocument/2006/relationships/slideLayout" Target="../slideLayouts/slideLayout17.xml"/></Relationships>
</file>

<file path=ppt/slides/_rels/slide2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1.xml"/><Relationship Id="rId1" Type="http://schemas.openxmlformats.org/officeDocument/2006/relationships/slideLayout" Target="../slideLayouts/slideLayout20.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3" Type="http://schemas.openxmlformats.org/officeDocument/2006/relationships/image" Target="../media/image82.png"/><Relationship Id="rId7" Type="http://schemas.openxmlformats.org/officeDocument/2006/relationships/image" Target="../media/image86.png"/><Relationship Id="rId2" Type="http://schemas.openxmlformats.org/officeDocument/2006/relationships/notesSlide" Target="../notesSlides/notesSlide23.xml"/><Relationship Id="rId1" Type="http://schemas.openxmlformats.org/officeDocument/2006/relationships/slideLayout" Target="../slideLayouts/slideLayout21.xml"/><Relationship Id="rId6" Type="http://schemas.openxmlformats.org/officeDocument/2006/relationships/image" Target="../media/image85.png"/><Relationship Id="rId5" Type="http://schemas.openxmlformats.org/officeDocument/2006/relationships/image" Target="../media/image84.png"/><Relationship Id="rId4" Type="http://schemas.openxmlformats.org/officeDocument/2006/relationships/image" Target="../media/image83.png"/></Relationships>
</file>

<file path=ppt/slides/_rels/slide27.xml.rels><?xml version="1.0" encoding="UTF-8" standalone="yes"?>
<Relationships xmlns="http://schemas.openxmlformats.org/package/2006/relationships"><Relationship Id="rId3" Type="http://schemas.openxmlformats.org/officeDocument/2006/relationships/image" Target="../media/image87.jpeg"/><Relationship Id="rId2" Type="http://schemas.openxmlformats.org/officeDocument/2006/relationships/hyperlink" Target="http://www.microsoftvirtualacademy.com/Home.aspx?WT.mc_id=otc-n-au-jtc-DPR-40787"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notesSlide" Target="../notesSlides/notesSlide24.xml"/><Relationship Id="rId1" Type="http://schemas.openxmlformats.org/officeDocument/2006/relationships/slideLayout" Target="../slideLayouts/slideLayout8.xml"/><Relationship Id="rId4" Type="http://schemas.openxmlformats.org/officeDocument/2006/relationships/image" Target="../media/image89.png"/></Relationships>
</file>

<file path=ppt/slides/_rels/slide29.xml.rels><?xml version="1.0" encoding="UTF-8" standalone="yes"?>
<Relationships xmlns="http://schemas.openxmlformats.org/package/2006/relationships"><Relationship Id="rId8" Type="http://schemas.openxmlformats.org/officeDocument/2006/relationships/hyperlink" Target="http://msdn.microsoft.com/en-au" TargetMode="External"/><Relationship Id="rId3" Type="http://schemas.openxmlformats.org/officeDocument/2006/relationships/image" Target="../media/image90.png"/><Relationship Id="rId7" Type="http://schemas.openxmlformats.org/officeDocument/2006/relationships/image" Target="../media/image92.png"/><Relationship Id="rId2" Type="http://schemas.openxmlformats.org/officeDocument/2006/relationships/notesSlide" Target="../notesSlides/notesSlide25.xml"/><Relationship Id="rId1" Type="http://schemas.openxmlformats.org/officeDocument/2006/relationships/slideLayout" Target="../slideLayouts/slideLayout7.xml"/><Relationship Id="rId6" Type="http://schemas.openxmlformats.org/officeDocument/2006/relationships/image" Target="../media/image91.png"/><Relationship Id="rId11" Type="http://schemas.openxmlformats.org/officeDocument/2006/relationships/image" Target="../media/image94.png"/><Relationship Id="rId5" Type="http://schemas.openxmlformats.org/officeDocument/2006/relationships/hyperlink" Target="http://technet.microsoft.com/en-au" TargetMode="External"/><Relationship Id="rId10" Type="http://schemas.openxmlformats.org/officeDocument/2006/relationships/image" Target="../media/image93.emf"/><Relationship Id="rId4" Type="http://schemas.openxmlformats.org/officeDocument/2006/relationships/hyperlink" Target="http://www.msteched.com/Australia" TargetMode="External"/><Relationship Id="rId9" Type="http://schemas.openxmlformats.org/officeDocument/2006/relationships/hyperlink" Target="http://www.microsoft.com/australia/learning"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19.xml"/><Relationship Id="rId6" Type="http://schemas.openxmlformats.org/officeDocument/2006/relationships/image" Target="../media/image11.png"/><Relationship Id="rId5" Type="http://schemas.openxmlformats.org/officeDocument/2006/relationships/image" Target="../media/image10.png"/><Relationship Id="rId10" Type="http://schemas.openxmlformats.org/officeDocument/2006/relationships/image" Target="../media/image15.png"/><Relationship Id="rId4" Type="http://schemas.openxmlformats.org/officeDocument/2006/relationships/image" Target="../media/image9.png"/><Relationship Id="rId9" Type="http://schemas.openxmlformats.org/officeDocument/2006/relationships/image" Target="../media/image14.png"/></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20.xml"/></Relationships>
</file>

<file path=ppt/slides/_rels/slide6.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6.png"/><Relationship Id="rId7" Type="http://schemas.openxmlformats.org/officeDocument/2006/relationships/image" Target="../media/image10.png"/><Relationship Id="rId12" Type="http://schemas.openxmlformats.org/officeDocument/2006/relationships/image" Target="../media/image21.png"/><Relationship Id="rId2" Type="http://schemas.openxmlformats.org/officeDocument/2006/relationships/notesSlide" Target="../notesSlides/notesSlide5.xml"/><Relationship Id="rId1" Type="http://schemas.openxmlformats.org/officeDocument/2006/relationships/slideLayout" Target="../slideLayouts/slideLayout17.xml"/><Relationship Id="rId6" Type="http://schemas.openxmlformats.org/officeDocument/2006/relationships/image" Target="../media/image19.png"/><Relationship Id="rId11" Type="http://schemas.openxmlformats.org/officeDocument/2006/relationships/image" Target="../media/image9.png"/><Relationship Id="rId5" Type="http://schemas.openxmlformats.org/officeDocument/2006/relationships/image" Target="../media/image18.png"/><Relationship Id="rId10" Type="http://schemas.openxmlformats.org/officeDocument/2006/relationships/image" Target="../media/image12.png"/><Relationship Id="rId4" Type="http://schemas.openxmlformats.org/officeDocument/2006/relationships/image" Target="../media/image17.png"/><Relationship Id="rId9"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6.xml"/><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15.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9.xml.rels><?xml version="1.0" encoding="UTF-8" standalone="yes"?>
<Relationships xmlns="http://schemas.openxmlformats.org/package/2006/relationships"><Relationship Id="rId8" Type="http://schemas.openxmlformats.org/officeDocument/2006/relationships/notesSlide" Target="../notesSlides/notesSlide8.xml"/><Relationship Id="rId13" Type="http://schemas.openxmlformats.org/officeDocument/2006/relationships/image" Target="../media/image30.png"/><Relationship Id="rId3" Type="http://schemas.openxmlformats.org/officeDocument/2006/relationships/tags" Target="../tags/tag3.xml"/><Relationship Id="rId7" Type="http://schemas.openxmlformats.org/officeDocument/2006/relationships/slideLayout" Target="../slideLayouts/slideLayout17.xml"/><Relationship Id="rId12" Type="http://schemas.openxmlformats.org/officeDocument/2006/relationships/image" Target="../media/image29.pn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image" Target="../media/image28.png"/><Relationship Id="rId5" Type="http://schemas.openxmlformats.org/officeDocument/2006/relationships/tags" Target="../tags/tag5.xml"/><Relationship Id="rId10" Type="http://schemas.openxmlformats.org/officeDocument/2006/relationships/image" Target="../media/image27.png"/><Relationship Id="rId4" Type="http://schemas.openxmlformats.org/officeDocument/2006/relationships/tags" Target="../tags/tag4.xml"/><Relationship Id="rId9" Type="http://schemas.openxmlformats.org/officeDocument/2006/relationships/image" Target="../media/image2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slide_3.png"/>
          <p:cNvPicPr>
            <a:picLocks noChangeAspect="1"/>
          </p:cNvPicPr>
          <p:nvPr/>
        </p:nvPicPr>
        <p:blipFill>
          <a:blip r:embed="rId3" cstate="email"/>
          <a:srcRect/>
          <a:stretch>
            <a:fillRect/>
          </a:stretch>
        </p:blipFill>
        <p:spPr>
          <a:xfrm>
            <a:off x="60960" y="1162757"/>
            <a:ext cx="8630318" cy="5695244"/>
          </a:xfrm>
          <a:prstGeom prst="rect">
            <a:avLst/>
          </a:prstGeom>
        </p:spPr>
      </p:pic>
      <p:sp>
        <p:nvSpPr>
          <p:cNvPr id="6" name="Title 5"/>
          <p:cNvSpPr>
            <a:spLocks noGrp="1"/>
          </p:cNvSpPr>
          <p:nvPr>
            <p:ph type="title"/>
          </p:nvPr>
        </p:nvSpPr>
        <p:spPr>
          <a:xfrm>
            <a:off x="333375" y="317358"/>
            <a:ext cx="8375650" cy="626453"/>
          </a:xfrm>
        </p:spPr>
        <p:txBody>
          <a:bodyPr/>
          <a:lstStyle/>
          <a:p>
            <a:r>
              <a:rPr lang="en-US" dirty="0" smtClean="0"/>
              <a:t>Business and IT are on different trajectories to cloud</a:t>
            </a:r>
            <a:endParaRPr lang="en-US" dirty="0"/>
          </a:p>
        </p:txBody>
      </p:sp>
      <p:sp>
        <p:nvSpPr>
          <p:cNvPr id="13" name="Freeform 12"/>
          <p:cNvSpPr/>
          <p:nvPr/>
        </p:nvSpPr>
        <p:spPr>
          <a:xfrm>
            <a:off x="498765" y="2133601"/>
            <a:ext cx="5974771" cy="4365172"/>
          </a:xfrm>
          <a:custGeom>
            <a:avLst/>
            <a:gdLst>
              <a:gd name="connsiteX0" fmla="*/ 5976258 w 5984422"/>
              <a:gd name="connsiteY0" fmla="*/ 0 h 3273879"/>
              <a:gd name="connsiteX1" fmla="*/ 5984422 w 5984422"/>
              <a:gd name="connsiteY1" fmla="*/ 1861457 h 3273879"/>
              <a:gd name="connsiteX2" fmla="*/ 5682343 w 5984422"/>
              <a:gd name="connsiteY2" fmla="*/ 2318657 h 3273879"/>
              <a:gd name="connsiteX3" fmla="*/ 5461908 w 5984422"/>
              <a:gd name="connsiteY3" fmla="*/ 2179864 h 3273879"/>
              <a:gd name="connsiteX4" fmla="*/ 5233308 w 5984422"/>
              <a:gd name="connsiteY4" fmla="*/ 2318657 h 3273879"/>
              <a:gd name="connsiteX5" fmla="*/ 5037365 w 5984422"/>
              <a:gd name="connsiteY5" fmla="*/ 2196193 h 3273879"/>
              <a:gd name="connsiteX6" fmla="*/ 4825093 w 5984422"/>
              <a:gd name="connsiteY6" fmla="*/ 2318657 h 3273879"/>
              <a:gd name="connsiteX7" fmla="*/ 4661808 w 5984422"/>
              <a:gd name="connsiteY7" fmla="*/ 2228850 h 3273879"/>
              <a:gd name="connsiteX8" fmla="*/ 4490358 w 5984422"/>
              <a:gd name="connsiteY8" fmla="*/ 2318657 h 3273879"/>
              <a:gd name="connsiteX9" fmla="*/ 4302579 w 5984422"/>
              <a:gd name="connsiteY9" fmla="*/ 2204357 h 3273879"/>
              <a:gd name="connsiteX10" fmla="*/ 4057650 w 5984422"/>
              <a:gd name="connsiteY10" fmla="*/ 2343150 h 3273879"/>
              <a:gd name="connsiteX11" fmla="*/ 4057650 w 5984422"/>
              <a:gd name="connsiteY11" fmla="*/ 2726871 h 3273879"/>
              <a:gd name="connsiteX12" fmla="*/ 3837215 w 5984422"/>
              <a:gd name="connsiteY12" fmla="*/ 2571750 h 3273879"/>
              <a:gd name="connsiteX13" fmla="*/ 3608615 w 5984422"/>
              <a:gd name="connsiteY13" fmla="*/ 2702379 h 3273879"/>
              <a:gd name="connsiteX14" fmla="*/ 3608615 w 5984422"/>
              <a:gd name="connsiteY14" fmla="*/ 2375807 h 3273879"/>
              <a:gd name="connsiteX15" fmla="*/ 3380015 w 5984422"/>
              <a:gd name="connsiteY15" fmla="*/ 2237014 h 3273879"/>
              <a:gd name="connsiteX16" fmla="*/ 3159579 w 5984422"/>
              <a:gd name="connsiteY16" fmla="*/ 2375807 h 3273879"/>
              <a:gd name="connsiteX17" fmla="*/ 3159579 w 5984422"/>
              <a:gd name="connsiteY17" fmla="*/ 2726871 h 3273879"/>
              <a:gd name="connsiteX18" fmla="*/ 2947308 w 5984422"/>
              <a:gd name="connsiteY18" fmla="*/ 2563586 h 3273879"/>
              <a:gd name="connsiteX19" fmla="*/ 2718708 w 5984422"/>
              <a:gd name="connsiteY19" fmla="*/ 2686050 h 3273879"/>
              <a:gd name="connsiteX20" fmla="*/ 2718708 w 5984422"/>
              <a:gd name="connsiteY20" fmla="*/ 2865664 h 3273879"/>
              <a:gd name="connsiteX21" fmla="*/ 2490108 w 5984422"/>
              <a:gd name="connsiteY21" fmla="*/ 2726871 h 3273879"/>
              <a:gd name="connsiteX22" fmla="*/ 2269672 w 5984422"/>
              <a:gd name="connsiteY22" fmla="*/ 2857500 h 3273879"/>
              <a:gd name="connsiteX23" fmla="*/ 2261508 w 5984422"/>
              <a:gd name="connsiteY23" fmla="*/ 2914650 h 3273879"/>
              <a:gd name="connsiteX24" fmla="*/ 2057400 w 5984422"/>
              <a:gd name="connsiteY24" fmla="*/ 2784021 h 3273879"/>
              <a:gd name="connsiteX25" fmla="*/ 1877786 w 5984422"/>
              <a:gd name="connsiteY25" fmla="*/ 2898321 h 3273879"/>
              <a:gd name="connsiteX26" fmla="*/ 1845129 w 5984422"/>
              <a:gd name="connsiteY26" fmla="*/ 2996293 h 3273879"/>
              <a:gd name="connsiteX27" fmla="*/ 1608365 w 5984422"/>
              <a:gd name="connsiteY27" fmla="*/ 2857500 h 3273879"/>
              <a:gd name="connsiteX28" fmla="*/ 1371600 w 5984422"/>
              <a:gd name="connsiteY28" fmla="*/ 2988129 h 3273879"/>
              <a:gd name="connsiteX29" fmla="*/ 1102179 w 5984422"/>
              <a:gd name="connsiteY29" fmla="*/ 2833007 h 3273879"/>
              <a:gd name="connsiteX30" fmla="*/ 922565 w 5984422"/>
              <a:gd name="connsiteY30" fmla="*/ 2947307 h 3273879"/>
              <a:gd name="connsiteX31" fmla="*/ 881743 w 5984422"/>
              <a:gd name="connsiteY31" fmla="*/ 2963636 h 3273879"/>
              <a:gd name="connsiteX32" fmla="*/ 898072 w 5984422"/>
              <a:gd name="connsiteY32" fmla="*/ 3273879 h 3273879"/>
              <a:gd name="connsiteX33" fmla="*/ 0 w 5984422"/>
              <a:gd name="connsiteY33" fmla="*/ 3273879 h 3273879"/>
              <a:gd name="connsiteX34" fmla="*/ 16329 w 5984422"/>
              <a:gd name="connsiteY34" fmla="*/ 963386 h 3273879"/>
              <a:gd name="connsiteX35" fmla="*/ 5976258 w 5984422"/>
              <a:gd name="connsiteY35" fmla="*/ 0 h 3273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984422" h="3273879">
                <a:moveTo>
                  <a:pt x="5976258" y="0"/>
                </a:moveTo>
                <a:cubicBezTo>
                  <a:pt x="5978979" y="620486"/>
                  <a:pt x="5981701" y="1240971"/>
                  <a:pt x="5984422" y="1861457"/>
                </a:cubicBezTo>
                <a:lnTo>
                  <a:pt x="5682343" y="2318657"/>
                </a:lnTo>
                <a:lnTo>
                  <a:pt x="5461908" y="2179864"/>
                </a:lnTo>
                <a:lnTo>
                  <a:pt x="5233308" y="2318657"/>
                </a:lnTo>
                <a:lnTo>
                  <a:pt x="5037365" y="2196193"/>
                </a:lnTo>
                <a:lnTo>
                  <a:pt x="4825093" y="2318657"/>
                </a:lnTo>
                <a:lnTo>
                  <a:pt x="4661808" y="2228850"/>
                </a:lnTo>
                <a:lnTo>
                  <a:pt x="4490358" y="2318657"/>
                </a:lnTo>
                <a:lnTo>
                  <a:pt x="4302579" y="2204357"/>
                </a:lnTo>
                <a:lnTo>
                  <a:pt x="4057650" y="2343150"/>
                </a:lnTo>
                <a:lnTo>
                  <a:pt x="4057650" y="2726871"/>
                </a:lnTo>
                <a:lnTo>
                  <a:pt x="3837215" y="2571750"/>
                </a:lnTo>
                <a:lnTo>
                  <a:pt x="3608615" y="2702379"/>
                </a:lnTo>
                <a:lnTo>
                  <a:pt x="3608615" y="2375807"/>
                </a:lnTo>
                <a:lnTo>
                  <a:pt x="3380015" y="2237014"/>
                </a:lnTo>
                <a:lnTo>
                  <a:pt x="3159579" y="2375807"/>
                </a:lnTo>
                <a:lnTo>
                  <a:pt x="3159579" y="2726871"/>
                </a:lnTo>
                <a:lnTo>
                  <a:pt x="2947308" y="2563586"/>
                </a:lnTo>
                <a:lnTo>
                  <a:pt x="2718708" y="2686050"/>
                </a:lnTo>
                <a:lnTo>
                  <a:pt x="2718708" y="2865664"/>
                </a:lnTo>
                <a:lnTo>
                  <a:pt x="2490108" y="2726871"/>
                </a:lnTo>
                <a:lnTo>
                  <a:pt x="2269672" y="2857500"/>
                </a:lnTo>
                <a:lnTo>
                  <a:pt x="2261508" y="2914650"/>
                </a:lnTo>
                <a:lnTo>
                  <a:pt x="2057400" y="2784021"/>
                </a:lnTo>
                <a:lnTo>
                  <a:pt x="1877786" y="2898321"/>
                </a:lnTo>
                <a:lnTo>
                  <a:pt x="1845129" y="2996293"/>
                </a:lnTo>
                <a:lnTo>
                  <a:pt x="1608365" y="2857500"/>
                </a:lnTo>
                <a:lnTo>
                  <a:pt x="1371600" y="2988129"/>
                </a:lnTo>
                <a:lnTo>
                  <a:pt x="1102179" y="2833007"/>
                </a:lnTo>
                <a:lnTo>
                  <a:pt x="922565" y="2947307"/>
                </a:lnTo>
                <a:lnTo>
                  <a:pt x="881743" y="2963636"/>
                </a:lnTo>
                <a:lnTo>
                  <a:pt x="898072" y="3273879"/>
                </a:lnTo>
                <a:lnTo>
                  <a:pt x="0" y="3273879"/>
                </a:lnTo>
                <a:lnTo>
                  <a:pt x="16329" y="963386"/>
                </a:lnTo>
                <a:lnTo>
                  <a:pt x="5976258" y="0"/>
                </a:lnTo>
                <a:close/>
              </a:path>
            </a:pathLst>
          </a:custGeom>
          <a:solidFill>
            <a:srgbClr val="000000">
              <a:alpha val="85098"/>
            </a:srgbClr>
          </a:solidFill>
          <a:ln w="9525" cap="flat" cmpd="sng" algn="ctr">
            <a:noFill/>
            <a:prstDash val="solid"/>
            <a:miter lim="800000"/>
            <a:headEnd/>
            <a:tailEnd/>
          </a:ln>
          <a:effectLst/>
        </p:spPr>
        <p:txBody>
          <a:bodyPr wrap="square" tIns="73152" rtlCol="0" anchor="ctr">
            <a:noAutofit/>
          </a:bodyPr>
          <a:lstStyle/>
          <a:p>
            <a:pPr algn="ctr"/>
            <a:endParaRPr lang="en-US" sz="1000" kern="0" dirty="0" smtClean="0">
              <a:solidFill>
                <a:srgbClr val="FFFFFF"/>
              </a:solidFill>
              <a:latin typeface="Futura Hv" pitchFamily="34" charset="0"/>
            </a:endParaRPr>
          </a:p>
        </p:txBody>
      </p:sp>
      <p:sp>
        <p:nvSpPr>
          <p:cNvPr id="12" name="Text Box 18"/>
          <p:cNvSpPr txBox="1">
            <a:spLocks noChangeArrowheads="1"/>
          </p:cNvSpPr>
          <p:nvPr/>
        </p:nvSpPr>
        <p:spPr bwMode="auto">
          <a:xfrm>
            <a:off x="361984" y="1412776"/>
            <a:ext cx="5969659" cy="2133918"/>
          </a:xfrm>
          <a:prstGeom prst="rect">
            <a:avLst/>
          </a:prstGeom>
          <a:noFill/>
          <a:ln w="9525">
            <a:noFill/>
            <a:miter lim="800000"/>
            <a:headEnd/>
            <a:tailEnd/>
          </a:ln>
          <a:effectLst>
            <a:prstShdw prst="shdw17" dist="17961" dir="2700000">
              <a:schemeClr val="accent1">
                <a:gamma/>
                <a:shade val="60000"/>
                <a:invGamma/>
              </a:schemeClr>
            </a:prstShdw>
          </a:effectLst>
        </p:spPr>
        <p:txBody>
          <a:bodyPr wrap="square">
            <a:spAutoFit/>
          </a:bodyPr>
          <a:lstStyle/>
          <a:p>
            <a:pPr marL="111125" indent="-111125">
              <a:buClr>
                <a:srgbClr val="7B7B79"/>
              </a:buClr>
              <a:buSzPct val="80000"/>
              <a:buFont typeface="Arial" pitchFamily="34" charset="0"/>
              <a:buChar char="•"/>
              <a:defRPr/>
            </a:pPr>
            <a:r>
              <a:rPr lang="en-US" dirty="0">
                <a:solidFill>
                  <a:schemeClr val="bg1"/>
                </a:solidFill>
              </a:rPr>
              <a:t>Business is adopting cloud </a:t>
            </a:r>
            <a:r>
              <a:rPr lang="en-US" dirty="0">
                <a:solidFill>
                  <a:srgbClr val="F39900"/>
                </a:solidFill>
                <a:latin typeface="Futura Hv" pitchFamily="34" charset="0"/>
              </a:rPr>
              <a:t>5x faster </a:t>
            </a:r>
            <a:r>
              <a:rPr lang="en-US" dirty="0">
                <a:solidFill>
                  <a:schemeClr val="bg1"/>
                </a:solidFill>
              </a:rPr>
              <a:t>than </a:t>
            </a:r>
            <a:r>
              <a:rPr lang="en-US" dirty="0" smtClean="0">
                <a:solidFill>
                  <a:schemeClr val="bg1"/>
                </a:solidFill>
              </a:rPr>
              <a:t>IT</a:t>
            </a:r>
            <a:endParaRPr lang="en-US" dirty="0">
              <a:solidFill>
                <a:schemeClr val="bg1"/>
              </a:solidFill>
            </a:endParaRPr>
          </a:p>
          <a:p>
            <a:pPr marL="346075" indent="-114300">
              <a:buClr>
                <a:srgbClr val="7B7B79"/>
              </a:buClr>
              <a:buSzPct val="80000"/>
              <a:buFont typeface="Futura Bk" pitchFamily="34" charset="0"/>
              <a:buChar char="–"/>
              <a:defRPr/>
            </a:pPr>
            <a:r>
              <a:rPr lang="en-US" sz="1600" dirty="0" smtClean="0">
                <a:solidFill>
                  <a:schemeClr val="bg1"/>
                </a:solidFill>
              </a:rPr>
              <a:t>Drivers: speed</a:t>
            </a:r>
            <a:r>
              <a:rPr lang="en-US" sz="1600" dirty="0">
                <a:solidFill>
                  <a:schemeClr val="bg1"/>
                </a:solidFill>
              </a:rPr>
              <a:t>, flexibility, economics</a:t>
            </a:r>
          </a:p>
          <a:p>
            <a:pPr marL="111125" indent="-111125">
              <a:spcBef>
                <a:spcPts val="1200"/>
              </a:spcBef>
              <a:buClr>
                <a:srgbClr val="7B7B79"/>
              </a:buClr>
              <a:buSzPct val="80000"/>
              <a:buFont typeface="Arial" pitchFamily="34" charset="0"/>
              <a:buChar char="•"/>
              <a:defRPr/>
            </a:pPr>
            <a:r>
              <a:rPr lang="en-US" dirty="0" smtClean="0">
                <a:solidFill>
                  <a:schemeClr val="bg1"/>
                </a:solidFill>
              </a:rPr>
              <a:t>While CIO’s are concerned about cloud risk</a:t>
            </a:r>
          </a:p>
          <a:p>
            <a:pPr marL="346075" indent="-114300">
              <a:spcBef>
                <a:spcPts val="200"/>
              </a:spcBef>
              <a:buClr>
                <a:srgbClr val="7B7B79"/>
              </a:buClr>
              <a:buSzPct val="80000"/>
              <a:buFontTx/>
              <a:buChar char="–"/>
              <a:defRPr/>
            </a:pPr>
            <a:r>
              <a:rPr lang="en-US" sz="1600" dirty="0" smtClean="0">
                <a:solidFill>
                  <a:schemeClr val="bg1"/>
                </a:solidFill>
              </a:rPr>
              <a:t>79% concerned about </a:t>
            </a:r>
            <a:r>
              <a:rPr lang="en-US" sz="1600" dirty="0" smtClean="0">
                <a:solidFill>
                  <a:schemeClr val="bg1"/>
                </a:solidFill>
                <a:latin typeface="Futura Hv" pitchFamily="34" charset="0"/>
              </a:rPr>
              <a:t>vendor lock-in</a:t>
            </a:r>
            <a:r>
              <a:rPr lang="en-US" sz="1600" baseline="30000" dirty="0" smtClean="0">
                <a:solidFill>
                  <a:schemeClr val="bg1"/>
                </a:solidFill>
              </a:rPr>
              <a:t>2 </a:t>
            </a:r>
          </a:p>
          <a:p>
            <a:pPr marL="346075" indent="-114300">
              <a:spcBef>
                <a:spcPts val="200"/>
              </a:spcBef>
              <a:buClr>
                <a:srgbClr val="7B7B79"/>
              </a:buClr>
              <a:buSzPct val="80000"/>
              <a:buFontTx/>
              <a:buChar char="–"/>
              <a:defRPr/>
            </a:pPr>
            <a:r>
              <a:rPr lang="en-US" sz="1600" dirty="0" smtClean="0">
                <a:solidFill>
                  <a:schemeClr val="bg1"/>
                </a:solidFill>
              </a:rPr>
              <a:t>75% demand high guarantees for </a:t>
            </a:r>
            <a:r>
              <a:rPr lang="en-US" sz="1600" dirty="0" smtClean="0">
                <a:solidFill>
                  <a:schemeClr val="bg1"/>
                </a:solidFill>
                <a:latin typeface="Futura Hv" pitchFamily="34" charset="0"/>
              </a:rPr>
              <a:t>performance &amp; availability</a:t>
            </a:r>
            <a:r>
              <a:rPr lang="en-US" sz="1600" baseline="30000" dirty="0" smtClean="0">
                <a:solidFill>
                  <a:schemeClr val="bg1"/>
                </a:solidFill>
              </a:rPr>
              <a:t>2</a:t>
            </a:r>
          </a:p>
          <a:p>
            <a:pPr marL="346075" indent="-114300">
              <a:spcBef>
                <a:spcPts val="200"/>
              </a:spcBef>
              <a:buClr>
                <a:srgbClr val="7B7B79"/>
              </a:buClr>
              <a:buSzPct val="80000"/>
              <a:buFontTx/>
              <a:buChar char="–"/>
              <a:defRPr/>
            </a:pPr>
            <a:r>
              <a:rPr lang="en-US" sz="1600" dirty="0" smtClean="0">
                <a:solidFill>
                  <a:schemeClr val="bg1"/>
                </a:solidFill>
              </a:rPr>
              <a:t>70</a:t>
            </a:r>
            <a:r>
              <a:rPr lang="en-US" sz="1600" dirty="0">
                <a:solidFill>
                  <a:schemeClr val="bg1"/>
                </a:solidFill>
              </a:rPr>
              <a:t>% </a:t>
            </a:r>
            <a:r>
              <a:rPr lang="en-US" sz="1600" dirty="0" smtClean="0">
                <a:solidFill>
                  <a:schemeClr val="bg1"/>
                </a:solidFill>
              </a:rPr>
              <a:t>have </a:t>
            </a:r>
            <a:r>
              <a:rPr lang="en-US" sz="1600" dirty="0">
                <a:solidFill>
                  <a:schemeClr val="bg1"/>
                </a:solidFill>
                <a:latin typeface="Futura Hv" pitchFamily="34" charset="0"/>
              </a:rPr>
              <a:t>security</a:t>
            </a:r>
            <a:r>
              <a:rPr lang="en-US" sz="1600" dirty="0">
                <a:solidFill>
                  <a:schemeClr val="bg1"/>
                </a:solidFill>
              </a:rPr>
              <a:t> top of </a:t>
            </a:r>
            <a:r>
              <a:rPr lang="en-US" sz="1600" dirty="0" smtClean="0">
                <a:solidFill>
                  <a:schemeClr val="bg1"/>
                </a:solidFill>
              </a:rPr>
              <a:t>mind</a:t>
            </a:r>
            <a:r>
              <a:rPr lang="en-US" sz="1600" baseline="30000" dirty="0" smtClean="0">
                <a:solidFill>
                  <a:schemeClr val="bg1"/>
                </a:solidFill>
              </a:rPr>
              <a:t>1</a:t>
            </a:r>
            <a:endParaRPr lang="en-US" sz="1600" baseline="30000" dirty="0">
              <a:solidFill>
                <a:schemeClr val="bg1"/>
              </a:solidFill>
            </a:endParaRPr>
          </a:p>
          <a:p>
            <a:pPr marL="346075" indent="-114300">
              <a:spcBef>
                <a:spcPts val="200"/>
              </a:spcBef>
              <a:buClr>
                <a:srgbClr val="7B7B79"/>
              </a:buClr>
              <a:buSzPct val="80000"/>
              <a:buFontTx/>
              <a:buChar char="–"/>
              <a:defRPr/>
            </a:pPr>
            <a:r>
              <a:rPr lang="en-US" sz="1600" dirty="0" smtClean="0">
                <a:solidFill>
                  <a:schemeClr val="bg1"/>
                </a:solidFill>
              </a:rPr>
              <a:t>63</a:t>
            </a:r>
            <a:r>
              <a:rPr lang="en-US" sz="1600" dirty="0">
                <a:solidFill>
                  <a:schemeClr val="bg1"/>
                </a:solidFill>
              </a:rPr>
              <a:t>% prefer </a:t>
            </a:r>
            <a:r>
              <a:rPr lang="en-US" sz="1600" dirty="0">
                <a:solidFill>
                  <a:schemeClr val="bg1"/>
                </a:solidFill>
                <a:latin typeface="Futura Hv" pitchFamily="34" charset="0"/>
              </a:rPr>
              <a:t>integration</a:t>
            </a:r>
            <a:r>
              <a:rPr lang="en-US" sz="1600" dirty="0">
                <a:solidFill>
                  <a:schemeClr val="bg1"/>
                </a:solidFill>
              </a:rPr>
              <a:t> of</a:t>
            </a:r>
            <a:r>
              <a:rPr lang="en-US" sz="1600" dirty="0" smtClean="0">
                <a:solidFill>
                  <a:schemeClr val="bg1"/>
                </a:solidFill>
              </a:rPr>
              <a:t> cloud &amp; on-premises IT services</a:t>
            </a:r>
            <a:r>
              <a:rPr lang="en-US" sz="1600" baseline="30000" dirty="0" smtClean="0">
                <a:solidFill>
                  <a:schemeClr val="bg1"/>
                </a:solidFill>
              </a:rPr>
              <a:t>2</a:t>
            </a:r>
          </a:p>
        </p:txBody>
      </p:sp>
      <p:sp>
        <p:nvSpPr>
          <p:cNvPr id="23" name="Slide Number Placeholder 9"/>
          <p:cNvSpPr>
            <a:spLocks noGrp="1"/>
          </p:cNvSpPr>
          <p:nvPr>
            <p:ph type="sldNum" sz="quarter" idx="16"/>
          </p:nvPr>
        </p:nvSpPr>
        <p:spPr>
          <a:xfrm>
            <a:off x="365760" y="6473952"/>
            <a:ext cx="320040" cy="201168"/>
          </a:xfrm>
        </p:spPr>
        <p:txBody>
          <a:bodyPr/>
          <a:lstStyle/>
          <a:p>
            <a:fld id="{39FE57C1-99E3-4342-90AE-63D315326D4A}" type="slidenum">
              <a:rPr lang="en-US" smtClean="0"/>
              <a:pPr/>
              <a:t>10</a:t>
            </a:fld>
            <a:endParaRPr lang="en-US" dirty="0"/>
          </a:p>
        </p:txBody>
      </p:sp>
      <p:sp>
        <p:nvSpPr>
          <p:cNvPr id="8" name="Rectangle 7"/>
          <p:cNvSpPr/>
          <p:nvPr/>
        </p:nvSpPr>
        <p:spPr>
          <a:xfrm>
            <a:off x="381000" y="5383927"/>
            <a:ext cx="4572000" cy="276999"/>
          </a:xfrm>
          <a:prstGeom prst="rect">
            <a:avLst/>
          </a:prstGeom>
        </p:spPr>
        <p:txBody>
          <a:bodyPr>
            <a:spAutoFit/>
          </a:bodyPr>
          <a:lstStyle/>
          <a:p>
            <a:r>
              <a:rPr lang="en-US" sz="600" dirty="0" smtClean="0">
                <a:solidFill>
                  <a:schemeClr val="bg1"/>
                </a:solidFill>
              </a:rPr>
              <a:t>1. Goldman Sachs Equity Research, January 2011</a:t>
            </a:r>
            <a:br>
              <a:rPr lang="en-US" sz="600" dirty="0" smtClean="0">
                <a:solidFill>
                  <a:schemeClr val="bg1"/>
                </a:solidFill>
              </a:rPr>
            </a:br>
            <a:r>
              <a:rPr lang="en-US" sz="600" dirty="0" smtClean="0">
                <a:solidFill>
                  <a:schemeClr val="bg1"/>
                </a:solidFill>
              </a:rPr>
              <a:t>2.  IDC, Enterprise Panel Survey, November 2010</a:t>
            </a:r>
            <a:endParaRPr lang="en-US" sz="600" dirty="0">
              <a:solidFill>
                <a:schemeClr val="bg1"/>
              </a:solidFill>
            </a:endParaRPr>
          </a:p>
        </p:txBody>
      </p:sp>
    </p:spTree>
    <p:extLst>
      <p:ext uri="{BB962C8B-B14F-4D97-AF65-F5344CB8AC3E}">
        <p14:creationId xmlns:p14="http://schemas.microsoft.com/office/powerpoint/2010/main" val="220102007"/>
      </p:ext>
    </p:extLst>
  </p:cSld>
  <p:clrMapOvr>
    <a:masterClrMapping/>
  </p:clrMapOvr>
  <p:transition>
    <p:fade thruBlk="1"/>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0" descr="maturity.jpg"/>
          <p:cNvPicPr>
            <a:picLocks noChangeAspect="1"/>
          </p:cNvPicPr>
          <p:nvPr/>
        </p:nvPicPr>
        <p:blipFill>
          <a:blip r:embed="rId3" cstate="email"/>
          <a:srcRect/>
          <a:stretch>
            <a:fillRect/>
          </a:stretch>
        </p:blipFill>
        <p:spPr>
          <a:xfrm>
            <a:off x="32656" y="1534885"/>
            <a:ext cx="9111344" cy="5290459"/>
          </a:xfrm>
          <a:prstGeom prst="rect">
            <a:avLst/>
          </a:prstGeom>
        </p:spPr>
      </p:pic>
      <p:sp>
        <p:nvSpPr>
          <p:cNvPr id="22" name="Rectangle 21"/>
          <p:cNvSpPr/>
          <p:nvPr/>
        </p:nvSpPr>
        <p:spPr>
          <a:xfrm rot="21099626">
            <a:off x="994610" y="1946440"/>
            <a:ext cx="5406190" cy="588211"/>
          </a:xfrm>
          <a:prstGeom prst="rect">
            <a:avLst/>
          </a:prstGeom>
          <a:solidFill>
            <a:schemeClr val="tx1"/>
          </a:solidFill>
          <a:ln w="9525" cap="flat" cmpd="sng" algn="ctr">
            <a:noFill/>
            <a:prstDash val="solid"/>
            <a:miter lim="800000"/>
            <a:headEnd/>
            <a:tailEnd/>
          </a:ln>
          <a:effectLst/>
        </p:spPr>
        <p:txBody>
          <a:bodyPr wrap="square" tIns="73152" rtlCol="0" anchor="ctr">
            <a:noAutofit/>
          </a:bodyPr>
          <a:lstStyle/>
          <a:p>
            <a:pPr algn="ctr"/>
            <a:endParaRPr lang="en-US" sz="1000" kern="0" dirty="0" smtClean="0">
              <a:solidFill>
                <a:srgbClr val="FFFFFF"/>
              </a:solidFill>
              <a:latin typeface="Futura Hv" pitchFamily="34" charset="0"/>
            </a:endParaRPr>
          </a:p>
        </p:txBody>
      </p:sp>
      <p:sp>
        <p:nvSpPr>
          <p:cNvPr id="31" name="Title 5"/>
          <p:cNvSpPr>
            <a:spLocks noGrp="1"/>
          </p:cNvSpPr>
          <p:nvPr>
            <p:ph type="title"/>
          </p:nvPr>
        </p:nvSpPr>
        <p:spPr>
          <a:xfrm>
            <a:off x="363855" y="306616"/>
            <a:ext cx="8556625" cy="626453"/>
          </a:xfrm>
        </p:spPr>
        <p:txBody>
          <a:bodyPr/>
          <a:lstStyle/>
          <a:p>
            <a:r>
              <a:rPr lang="en-US" dirty="0" smtClean="0"/>
              <a:t>Customers will evolve to the cloud at different speeds</a:t>
            </a:r>
            <a:endParaRPr lang="en-US" dirty="0"/>
          </a:p>
        </p:txBody>
      </p:sp>
      <p:cxnSp>
        <p:nvCxnSpPr>
          <p:cNvPr id="35" name="Straight Arrow Connector 34"/>
          <p:cNvCxnSpPr/>
          <p:nvPr/>
        </p:nvCxnSpPr>
        <p:spPr>
          <a:xfrm rot="16200000" flipV="1">
            <a:off x="6019135" y="4017615"/>
            <a:ext cx="2711648" cy="2402"/>
          </a:xfrm>
          <a:prstGeom prst="straightConnector1">
            <a:avLst/>
          </a:prstGeom>
          <a:ln w="57150">
            <a:solidFill>
              <a:srgbClr val="5E9ADC"/>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7360951" y="3474647"/>
            <a:ext cx="1139992" cy="646331"/>
          </a:xfrm>
          <a:prstGeom prst="rect">
            <a:avLst/>
          </a:prstGeom>
          <a:noFill/>
        </p:spPr>
        <p:txBody>
          <a:bodyPr wrap="none" rtlCol="0">
            <a:spAutoFit/>
          </a:bodyPr>
          <a:lstStyle/>
          <a:p>
            <a:r>
              <a:rPr lang="en-US" sz="1200" dirty="0" smtClean="0">
                <a:solidFill>
                  <a:srgbClr val="A7E0FF"/>
                </a:solidFill>
                <a:effectLst>
                  <a:outerShdw blurRad="38100" dist="38100" dir="2700000" algn="tl">
                    <a:srgbClr val="000000">
                      <a:alpha val="43137"/>
                    </a:srgbClr>
                  </a:outerShdw>
                </a:effectLst>
                <a:latin typeface="+mj-lt"/>
              </a:rPr>
              <a:t>Business </a:t>
            </a:r>
          </a:p>
          <a:p>
            <a:r>
              <a:rPr lang="en-US" sz="1200" dirty="0" smtClean="0">
                <a:solidFill>
                  <a:srgbClr val="A7E0FF"/>
                </a:solidFill>
                <a:effectLst>
                  <a:outerShdw blurRad="38100" dist="38100" dir="2700000" algn="tl">
                    <a:srgbClr val="000000">
                      <a:alpha val="43137"/>
                    </a:srgbClr>
                  </a:outerShdw>
                </a:effectLst>
                <a:latin typeface="+mj-lt"/>
              </a:rPr>
              <a:t>Transformation</a:t>
            </a:r>
            <a:br>
              <a:rPr lang="en-US" sz="1200" dirty="0" smtClean="0">
                <a:solidFill>
                  <a:srgbClr val="A7E0FF"/>
                </a:solidFill>
                <a:effectLst>
                  <a:outerShdw blurRad="38100" dist="38100" dir="2700000" algn="tl">
                    <a:srgbClr val="000000">
                      <a:alpha val="43137"/>
                    </a:srgbClr>
                  </a:outerShdw>
                </a:effectLst>
                <a:latin typeface="+mj-lt"/>
              </a:rPr>
            </a:br>
            <a:r>
              <a:rPr lang="en-US" sz="1200" dirty="0" smtClean="0">
                <a:solidFill>
                  <a:srgbClr val="A7E0FF"/>
                </a:solidFill>
                <a:effectLst>
                  <a:outerShdw blurRad="38100" dist="38100" dir="2700000" algn="tl">
                    <a:srgbClr val="000000">
                      <a:alpha val="43137"/>
                    </a:srgbClr>
                  </a:outerShdw>
                </a:effectLst>
                <a:latin typeface="+mj-lt"/>
              </a:rPr>
              <a:t>to ”Instant-On”</a:t>
            </a:r>
          </a:p>
        </p:txBody>
      </p:sp>
      <p:sp>
        <p:nvSpPr>
          <p:cNvPr id="42" name="TextBox 41"/>
          <p:cNvSpPr txBox="1"/>
          <p:nvPr/>
        </p:nvSpPr>
        <p:spPr>
          <a:xfrm rot="20959726">
            <a:off x="3338785" y="6015481"/>
            <a:ext cx="3095784" cy="276999"/>
          </a:xfrm>
          <a:prstGeom prst="rect">
            <a:avLst/>
          </a:prstGeom>
          <a:noFill/>
        </p:spPr>
        <p:txBody>
          <a:bodyPr wrap="none" rtlCol="0">
            <a:spAutoFit/>
          </a:bodyPr>
          <a:lstStyle/>
          <a:p>
            <a:r>
              <a:rPr lang="en-US" sz="1200" dirty="0" smtClean="0">
                <a:solidFill>
                  <a:srgbClr val="A7E0FF"/>
                </a:solidFill>
                <a:effectLst>
                  <a:outerShdw blurRad="38100" dist="38100" dir="2700000" algn="tl">
                    <a:srgbClr val="000000">
                      <a:alpha val="43137"/>
                    </a:srgbClr>
                  </a:outerShdw>
                </a:effectLst>
                <a:latin typeface="+mj-lt"/>
              </a:rPr>
              <a:t>IT Transformation to ”Strategic Service Broker”</a:t>
            </a:r>
          </a:p>
        </p:txBody>
      </p:sp>
      <p:cxnSp>
        <p:nvCxnSpPr>
          <p:cNvPr id="46" name="Straight Connector 45"/>
          <p:cNvCxnSpPr/>
          <p:nvPr/>
        </p:nvCxnSpPr>
        <p:spPr>
          <a:xfrm flipV="1">
            <a:off x="2087880" y="5405120"/>
            <a:ext cx="5128260" cy="1310640"/>
          </a:xfrm>
          <a:prstGeom prst="line">
            <a:avLst/>
          </a:prstGeom>
          <a:ln>
            <a:solidFill>
              <a:srgbClr val="5E9ADC"/>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rot="5400000">
            <a:off x="2252980" y="5613400"/>
            <a:ext cx="1696720" cy="0"/>
          </a:xfrm>
          <a:prstGeom prst="line">
            <a:avLst/>
          </a:prstGeom>
          <a:ln w="12700">
            <a:solidFill>
              <a:srgbClr val="5E9ADC"/>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rot="5400000">
            <a:off x="3089185" y="5155657"/>
            <a:ext cx="2082800" cy="1089"/>
          </a:xfrm>
          <a:prstGeom prst="line">
            <a:avLst/>
          </a:prstGeom>
          <a:ln w="12700">
            <a:solidFill>
              <a:srgbClr val="5E9ADC"/>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rot="5400000">
            <a:off x="4765040" y="4226560"/>
            <a:ext cx="2844800" cy="0"/>
          </a:xfrm>
          <a:prstGeom prst="line">
            <a:avLst/>
          </a:prstGeom>
          <a:ln w="12700">
            <a:solidFill>
              <a:srgbClr val="5E9ADC"/>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rot="5400000">
            <a:off x="3931920" y="4688840"/>
            <a:ext cx="2468880" cy="0"/>
          </a:xfrm>
          <a:prstGeom prst="line">
            <a:avLst/>
          </a:prstGeom>
          <a:ln w="12700">
            <a:solidFill>
              <a:srgbClr val="5E9ADC"/>
            </a:solidFill>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rot="5400000">
            <a:off x="1432560" y="6070600"/>
            <a:ext cx="1310640" cy="0"/>
          </a:xfrm>
          <a:prstGeom prst="line">
            <a:avLst/>
          </a:prstGeom>
          <a:ln w="12700">
            <a:solidFill>
              <a:srgbClr val="5E9ADC"/>
            </a:solidFill>
          </a:ln>
        </p:spPr>
        <p:style>
          <a:lnRef idx="1">
            <a:schemeClr val="accent1"/>
          </a:lnRef>
          <a:fillRef idx="0">
            <a:schemeClr val="accent1"/>
          </a:fillRef>
          <a:effectRef idx="0">
            <a:schemeClr val="accent1"/>
          </a:effectRef>
          <a:fontRef idx="minor">
            <a:schemeClr val="tx1"/>
          </a:fontRef>
        </p:style>
      </p:cxnSp>
      <p:cxnSp>
        <p:nvCxnSpPr>
          <p:cNvPr id="60" name="Straight Arrow Connector 59"/>
          <p:cNvCxnSpPr/>
          <p:nvPr/>
        </p:nvCxnSpPr>
        <p:spPr>
          <a:xfrm flipV="1">
            <a:off x="6400800" y="5547360"/>
            <a:ext cx="784860" cy="213360"/>
          </a:xfrm>
          <a:prstGeom prst="straightConnector1">
            <a:avLst/>
          </a:prstGeom>
          <a:ln w="57150">
            <a:solidFill>
              <a:srgbClr val="5E9ADC"/>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7" name="Date Placeholder 8"/>
          <p:cNvSpPr>
            <a:spLocks noGrp="1"/>
          </p:cNvSpPr>
          <p:nvPr>
            <p:ph type="dt" sz="half" idx="4294967295"/>
          </p:nvPr>
        </p:nvSpPr>
        <p:spPr>
          <a:xfrm>
            <a:off x="4023360" y="6473952"/>
            <a:ext cx="1097280" cy="201168"/>
          </a:xfrm>
          <a:prstGeom prst="rect">
            <a:avLst/>
          </a:prstGeom>
        </p:spPr>
        <p:txBody>
          <a:bodyPr/>
          <a:lstStyle/>
          <a:p>
            <a:fld id="{B7DADEFB-AEF8-4CC4-98AD-BC3441F07242}" type="datetime1">
              <a:rPr lang="en-US" smtClean="0"/>
              <a:pPr/>
              <a:t>9/2/2011</a:t>
            </a:fld>
            <a:endParaRPr lang="en-US" dirty="0"/>
          </a:p>
        </p:txBody>
      </p:sp>
      <p:sp>
        <p:nvSpPr>
          <p:cNvPr id="38" name="Slide Number Placeholder 9"/>
          <p:cNvSpPr>
            <a:spLocks noGrp="1"/>
          </p:cNvSpPr>
          <p:nvPr>
            <p:ph type="sldNum" sz="quarter" idx="16"/>
          </p:nvPr>
        </p:nvSpPr>
        <p:spPr>
          <a:xfrm>
            <a:off x="365760" y="6473952"/>
            <a:ext cx="320040" cy="201168"/>
          </a:xfrm>
        </p:spPr>
        <p:txBody>
          <a:bodyPr/>
          <a:lstStyle/>
          <a:p>
            <a:fld id="{39FE57C1-99E3-4342-90AE-63D315326D4A}" type="slidenum">
              <a:rPr lang="en-US" smtClean="0"/>
              <a:pPr/>
              <a:t>11</a:t>
            </a:fld>
            <a:endParaRPr lang="en-US" dirty="0"/>
          </a:p>
        </p:txBody>
      </p:sp>
    </p:spTree>
    <p:extLst>
      <p:ext uri="{BB962C8B-B14F-4D97-AF65-F5344CB8AC3E}">
        <p14:creationId xmlns:p14="http://schemas.microsoft.com/office/powerpoint/2010/main" val="2894633308"/>
      </p:ext>
    </p:extLst>
  </p:cSld>
  <p:clrMapOvr>
    <a:masterClrMapping/>
  </p:clrMapOvr>
  <p:transition>
    <p:fade thruBlk="1"/>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slide_7.png"/>
          <p:cNvPicPr>
            <a:picLocks noChangeAspect="1"/>
          </p:cNvPicPr>
          <p:nvPr/>
        </p:nvPicPr>
        <p:blipFill>
          <a:blip r:embed="rId3" cstate="email"/>
          <a:srcRect/>
          <a:stretch>
            <a:fillRect/>
          </a:stretch>
        </p:blipFill>
        <p:spPr>
          <a:xfrm>
            <a:off x="1913120" y="1333343"/>
            <a:ext cx="6596376" cy="4732013"/>
          </a:xfrm>
          <a:prstGeom prst="rect">
            <a:avLst/>
          </a:prstGeom>
        </p:spPr>
      </p:pic>
      <p:sp>
        <p:nvSpPr>
          <p:cNvPr id="7" name="Text Placeholder 6"/>
          <p:cNvSpPr>
            <a:spLocks noGrp="1"/>
          </p:cNvSpPr>
          <p:nvPr>
            <p:ph type="body" sz="quarter" idx="14"/>
          </p:nvPr>
        </p:nvSpPr>
        <p:spPr>
          <a:xfrm>
            <a:off x="358775" y="810087"/>
            <a:ext cx="8370380" cy="393287"/>
          </a:xfrm>
        </p:spPr>
        <p:txBody>
          <a:bodyPr/>
          <a:lstStyle/>
          <a:p>
            <a:r>
              <a:rPr lang="en-US" dirty="0" smtClean="0">
                <a:solidFill>
                  <a:schemeClr val="bg2">
                    <a:lumMod val="40000"/>
                    <a:lumOff val="60000"/>
                  </a:schemeClr>
                </a:solidFill>
              </a:rPr>
              <a:t>The most complete, integrated, open system to build and manage clouds</a:t>
            </a:r>
          </a:p>
          <a:p>
            <a:endParaRPr lang="en-US" dirty="0">
              <a:solidFill>
                <a:schemeClr val="bg2">
                  <a:lumMod val="40000"/>
                  <a:lumOff val="60000"/>
                </a:schemeClr>
              </a:solidFill>
            </a:endParaRPr>
          </a:p>
        </p:txBody>
      </p:sp>
      <p:sp>
        <p:nvSpPr>
          <p:cNvPr id="6" name="Title 5"/>
          <p:cNvSpPr>
            <a:spLocks noGrp="1"/>
          </p:cNvSpPr>
          <p:nvPr>
            <p:ph type="title"/>
          </p:nvPr>
        </p:nvSpPr>
        <p:spPr>
          <a:xfrm>
            <a:off x="343535" y="306616"/>
            <a:ext cx="8375650" cy="626453"/>
          </a:xfrm>
        </p:spPr>
        <p:txBody>
          <a:bodyPr/>
          <a:lstStyle/>
          <a:p>
            <a:r>
              <a:rPr lang="en-US" dirty="0" smtClean="0"/>
              <a:t>HP CloudSystem</a:t>
            </a:r>
            <a:endParaRPr lang="en-US" dirty="0"/>
          </a:p>
        </p:txBody>
      </p:sp>
      <p:sp>
        <p:nvSpPr>
          <p:cNvPr id="10" name="Rectangle 9"/>
          <p:cNvSpPr/>
          <p:nvPr/>
        </p:nvSpPr>
        <p:spPr>
          <a:xfrm>
            <a:off x="361680" y="1707199"/>
            <a:ext cx="3082560" cy="2646878"/>
          </a:xfrm>
          <a:prstGeom prst="rect">
            <a:avLst/>
          </a:prstGeom>
        </p:spPr>
        <p:txBody>
          <a:bodyPr wrap="square">
            <a:spAutoFit/>
          </a:bodyPr>
          <a:lstStyle/>
          <a:p>
            <a:pPr marL="111125" lvl="0" indent="-111125">
              <a:spcAft>
                <a:spcPts val="600"/>
              </a:spcAft>
              <a:buClr>
                <a:srgbClr val="7B7B79"/>
              </a:buClr>
              <a:buSzPct val="80000"/>
              <a:buFont typeface="Arial" pitchFamily="34" charset="0"/>
              <a:buChar char="•"/>
            </a:pPr>
            <a:r>
              <a:rPr lang="en-GB" dirty="0" smtClean="0">
                <a:solidFill>
                  <a:srgbClr val="F39900"/>
                </a:solidFill>
                <a:latin typeface="+mn-lt"/>
              </a:rPr>
              <a:t>Key differentiators</a:t>
            </a:r>
          </a:p>
          <a:p>
            <a:pPr marL="233363" lvl="1" indent="-122238">
              <a:spcAft>
                <a:spcPts val="600"/>
              </a:spcAft>
              <a:buClr>
                <a:srgbClr val="7B7B79"/>
              </a:buClr>
              <a:buSzPct val="80000"/>
              <a:buFont typeface="Futura Bk" pitchFamily="34" charset="0"/>
              <a:buChar char="–"/>
            </a:pPr>
            <a:r>
              <a:rPr lang="en-US" sz="1600" dirty="0" smtClean="0">
                <a:solidFill>
                  <a:srgbClr val="FFFFFF"/>
                </a:solidFill>
                <a:latin typeface="+mn-lt"/>
              </a:rPr>
              <a:t>Single services view across </a:t>
            </a:r>
            <a:br>
              <a:rPr lang="en-US" sz="1600" dirty="0" smtClean="0">
                <a:solidFill>
                  <a:srgbClr val="FFFFFF"/>
                </a:solidFill>
                <a:latin typeface="+mn-lt"/>
              </a:rPr>
            </a:br>
            <a:r>
              <a:rPr lang="en-US" sz="1600" dirty="0" smtClean="0">
                <a:solidFill>
                  <a:srgbClr val="FFFFFF"/>
                </a:solidFill>
                <a:latin typeface="+mn-lt"/>
              </a:rPr>
              <a:t>private, public &amp; hybrid cloud</a:t>
            </a:r>
          </a:p>
          <a:p>
            <a:pPr marL="233363" lvl="1" indent="-122238">
              <a:spcAft>
                <a:spcPts val="600"/>
              </a:spcAft>
              <a:buClr>
                <a:srgbClr val="7B7B79"/>
              </a:buClr>
              <a:buSzPct val="80000"/>
              <a:buFont typeface="Futura Bk" pitchFamily="34" charset="0"/>
              <a:buChar char="–"/>
            </a:pPr>
            <a:r>
              <a:rPr lang="en-US" sz="1600" dirty="0" smtClean="0">
                <a:solidFill>
                  <a:srgbClr val="FFFFFF"/>
                </a:solidFill>
                <a:latin typeface="+mn-lt"/>
              </a:rPr>
              <a:t>Multi-hypervisor, multi-OS, heterogeneous infrastructure</a:t>
            </a:r>
          </a:p>
          <a:p>
            <a:pPr marL="233363" lvl="1" indent="-122238">
              <a:spcAft>
                <a:spcPts val="600"/>
              </a:spcAft>
              <a:buClr>
                <a:srgbClr val="7B7B79"/>
              </a:buClr>
              <a:buSzPct val="80000"/>
              <a:buFont typeface="Futura Bk" pitchFamily="34" charset="0"/>
              <a:buChar char="–"/>
            </a:pPr>
            <a:r>
              <a:rPr lang="en-US" sz="1600" dirty="0" smtClean="0">
                <a:solidFill>
                  <a:srgbClr val="FFFFFF"/>
                </a:solidFill>
                <a:latin typeface="+mn-lt"/>
              </a:rPr>
              <a:t>Intelligent automation and lifecycle management; application-to-infrastructure</a:t>
            </a:r>
          </a:p>
          <a:p>
            <a:pPr marL="233363" lvl="1" indent="-122238">
              <a:spcAft>
                <a:spcPts val="600"/>
              </a:spcAft>
              <a:buClr>
                <a:srgbClr val="7B7B79"/>
              </a:buClr>
              <a:buSzPct val="80000"/>
              <a:buFont typeface="Futura Bk" pitchFamily="34" charset="0"/>
              <a:buChar char="–"/>
            </a:pPr>
            <a:r>
              <a:rPr lang="en-US" sz="1600" dirty="0" smtClean="0">
                <a:solidFill>
                  <a:schemeClr val="bg1"/>
                </a:solidFill>
                <a:latin typeface="+mn-lt"/>
              </a:rPr>
              <a:t>Scalability &amp; elasticity</a:t>
            </a:r>
          </a:p>
        </p:txBody>
      </p:sp>
      <p:grpSp>
        <p:nvGrpSpPr>
          <p:cNvPr id="2" name="Group 27"/>
          <p:cNvGrpSpPr/>
          <p:nvPr/>
        </p:nvGrpSpPr>
        <p:grpSpPr>
          <a:xfrm>
            <a:off x="6804291" y="3225629"/>
            <a:ext cx="1288658" cy="2382043"/>
            <a:chOff x="6804291" y="2490342"/>
            <a:chExt cx="1288658" cy="1786532"/>
          </a:xfrm>
        </p:grpSpPr>
        <p:pic>
          <p:nvPicPr>
            <p:cNvPr id="11" name="Picture 23" descr="tibco.gif"/>
            <p:cNvPicPr>
              <a:picLocks noChangeAspect="1"/>
            </p:cNvPicPr>
            <p:nvPr/>
          </p:nvPicPr>
          <p:blipFill>
            <a:blip r:embed="rId4" cstate="email"/>
            <a:srcRect/>
            <a:stretch>
              <a:fillRect/>
            </a:stretch>
          </p:blipFill>
          <p:spPr bwMode="gray">
            <a:xfrm rot="573666">
              <a:off x="6935536" y="3095008"/>
              <a:ext cx="447046" cy="102124"/>
            </a:xfrm>
            <a:prstGeom prst="rect">
              <a:avLst/>
            </a:prstGeom>
            <a:noFill/>
            <a:ln w="9525">
              <a:noFill/>
              <a:miter lim="800000"/>
              <a:headEnd/>
              <a:tailEnd/>
            </a:ln>
          </p:spPr>
        </p:pic>
        <p:grpSp>
          <p:nvGrpSpPr>
            <p:cNvPr id="3" name="Group 9"/>
            <p:cNvGrpSpPr/>
            <p:nvPr/>
          </p:nvGrpSpPr>
          <p:grpSpPr>
            <a:xfrm rot="333448">
              <a:off x="6836379" y="3822545"/>
              <a:ext cx="1216405" cy="224274"/>
              <a:chOff x="7699694" y="4013938"/>
              <a:chExt cx="1251355" cy="230718"/>
            </a:xfrm>
          </p:grpSpPr>
          <p:pic>
            <p:nvPicPr>
              <p:cNvPr id="20" name="Picture 15" descr="SWht_sasWht.jpg"/>
              <p:cNvPicPr>
                <a:picLocks noChangeAspect="1"/>
              </p:cNvPicPr>
              <p:nvPr/>
            </p:nvPicPr>
            <p:blipFill>
              <a:blip r:embed="rId5" cstate="email">
                <a:clrChange>
                  <a:clrFrom>
                    <a:srgbClr val="272526"/>
                  </a:clrFrom>
                  <a:clrTo>
                    <a:srgbClr val="272526">
                      <a:alpha val="0"/>
                    </a:srgbClr>
                  </a:clrTo>
                </a:clrChange>
              </a:blip>
              <a:stretch>
                <a:fillRect/>
              </a:stretch>
            </p:blipFill>
            <p:spPr bwMode="gray">
              <a:xfrm rot="408609">
                <a:off x="7699694" y="4013938"/>
                <a:ext cx="490241" cy="210129"/>
              </a:xfrm>
              <a:prstGeom prst="rect">
                <a:avLst/>
              </a:prstGeom>
              <a:noFill/>
              <a:ln>
                <a:noFill/>
              </a:ln>
            </p:spPr>
          </p:pic>
          <p:pic>
            <p:nvPicPr>
              <p:cNvPr id="21" name="Picture 20" descr="VMW_09Q3_LOGO_Corp_White.png"/>
              <p:cNvPicPr>
                <a:picLocks noChangeAspect="1"/>
              </p:cNvPicPr>
              <p:nvPr/>
            </p:nvPicPr>
            <p:blipFill>
              <a:blip r:embed="rId6" cstate="email"/>
              <a:stretch>
                <a:fillRect/>
              </a:stretch>
            </p:blipFill>
            <p:spPr bwMode="gray">
              <a:xfrm rot="408609">
                <a:off x="8266862" y="4140861"/>
                <a:ext cx="684187" cy="103795"/>
              </a:xfrm>
              <a:prstGeom prst="rect">
                <a:avLst/>
              </a:prstGeom>
            </p:spPr>
          </p:pic>
        </p:grpSp>
        <p:pic>
          <p:nvPicPr>
            <p:cNvPr id="17" name="Picture 10" descr="redhat.png"/>
            <p:cNvPicPr>
              <a:picLocks noChangeAspect="1"/>
            </p:cNvPicPr>
            <p:nvPr/>
          </p:nvPicPr>
          <p:blipFill>
            <a:blip r:embed="rId7" cstate="email"/>
            <a:stretch>
              <a:fillRect/>
            </a:stretch>
          </p:blipFill>
          <p:spPr bwMode="gray">
            <a:xfrm rot="573666">
              <a:off x="6804291" y="3329716"/>
              <a:ext cx="340268" cy="340311"/>
            </a:xfrm>
            <a:prstGeom prst="rect">
              <a:avLst/>
            </a:prstGeom>
            <a:noFill/>
            <a:ln>
              <a:noFill/>
            </a:ln>
          </p:spPr>
        </p:pic>
        <p:pic>
          <p:nvPicPr>
            <p:cNvPr id="18" name="Picture 12" descr="citrix.jpg"/>
            <p:cNvPicPr>
              <a:picLocks noChangeAspect="1"/>
            </p:cNvPicPr>
            <p:nvPr/>
          </p:nvPicPr>
          <p:blipFill>
            <a:blip r:embed="rId8" cstate="email">
              <a:clrChange>
                <a:clrFrom>
                  <a:srgbClr val="000000"/>
                </a:clrFrom>
                <a:clrTo>
                  <a:srgbClr val="000000">
                    <a:alpha val="0"/>
                  </a:srgbClr>
                </a:clrTo>
              </a:clrChange>
              <a:lum bright="100000"/>
            </a:blip>
            <a:stretch>
              <a:fillRect/>
            </a:stretch>
          </p:blipFill>
          <p:spPr bwMode="gray">
            <a:xfrm rot="713919">
              <a:off x="7522260" y="3593274"/>
              <a:ext cx="570689" cy="223013"/>
            </a:xfrm>
            <a:prstGeom prst="rect">
              <a:avLst/>
            </a:prstGeom>
            <a:noFill/>
            <a:ln>
              <a:noFill/>
            </a:ln>
          </p:spPr>
        </p:pic>
        <p:pic>
          <p:nvPicPr>
            <p:cNvPr id="19" name="Picture 2" descr="image002"/>
            <p:cNvPicPr>
              <a:picLocks noChangeAspect="1" noChangeArrowheads="1"/>
            </p:cNvPicPr>
            <p:nvPr/>
          </p:nvPicPr>
          <p:blipFill>
            <a:blip r:embed="rId9" cstate="email"/>
            <a:srcRect/>
            <a:stretch>
              <a:fillRect/>
            </a:stretch>
          </p:blipFill>
          <p:spPr bwMode="auto">
            <a:xfrm rot="549111">
              <a:off x="7228731" y="3526474"/>
              <a:ext cx="216131" cy="201422"/>
            </a:xfrm>
            <a:prstGeom prst="rect">
              <a:avLst/>
            </a:prstGeom>
            <a:noFill/>
            <a:ln w="9525">
              <a:noFill/>
              <a:miter lim="800000"/>
              <a:headEnd/>
              <a:tailEnd/>
            </a:ln>
          </p:spPr>
        </p:pic>
        <p:pic>
          <p:nvPicPr>
            <p:cNvPr id="14" name="Picture 13" descr="oracle-logo-Sm.png"/>
            <p:cNvPicPr>
              <a:picLocks noChangeAspect="1"/>
            </p:cNvPicPr>
            <p:nvPr/>
          </p:nvPicPr>
          <p:blipFill>
            <a:blip r:embed="rId10" cstate="email">
              <a:lum bright="100000"/>
            </a:blip>
            <a:stretch>
              <a:fillRect/>
            </a:stretch>
          </p:blipFill>
          <p:spPr>
            <a:xfrm rot="844008">
              <a:off x="6944415" y="4168224"/>
              <a:ext cx="861328" cy="108650"/>
            </a:xfrm>
            <a:prstGeom prst="rect">
              <a:avLst/>
            </a:prstGeom>
          </p:spPr>
        </p:pic>
        <p:pic>
          <p:nvPicPr>
            <p:cNvPr id="15" name="Picture 14" descr="SAP_white.png"/>
            <p:cNvPicPr>
              <a:picLocks noChangeAspect="1"/>
            </p:cNvPicPr>
            <p:nvPr/>
          </p:nvPicPr>
          <p:blipFill>
            <a:blip r:embed="rId11" cstate="email">
              <a:extLst>
                <a:ext uri="{28A0092B-C50C-407E-A947-70E740481C1C}">
                  <a14:useLocalDpi xmlns:a14="http://schemas.microsoft.com/office/drawing/2010/main" val="0"/>
                </a:ext>
              </a:extLst>
            </a:blip>
            <a:stretch>
              <a:fillRect/>
            </a:stretch>
          </p:blipFill>
          <p:spPr>
            <a:xfrm rot="573666">
              <a:off x="7587925" y="3194336"/>
              <a:ext cx="499446" cy="246954"/>
            </a:xfrm>
            <a:prstGeom prst="rect">
              <a:avLst/>
            </a:prstGeom>
          </p:spPr>
        </p:pic>
        <p:pic>
          <p:nvPicPr>
            <p:cNvPr id="16" name="Picture 15" descr="microsoft_logo.png"/>
            <p:cNvPicPr>
              <a:picLocks noChangeAspect="1"/>
            </p:cNvPicPr>
            <p:nvPr/>
          </p:nvPicPr>
          <p:blipFill>
            <a:blip r:embed="rId12" cstate="email"/>
            <a:stretch>
              <a:fillRect/>
            </a:stretch>
          </p:blipFill>
          <p:spPr>
            <a:xfrm rot="525057">
              <a:off x="7115382" y="2848363"/>
              <a:ext cx="840456" cy="144030"/>
            </a:xfrm>
            <a:prstGeom prst="rect">
              <a:avLst/>
            </a:prstGeom>
          </p:spPr>
        </p:pic>
        <p:grpSp>
          <p:nvGrpSpPr>
            <p:cNvPr id="4" name="Group 25"/>
            <p:cNvGrpSpPr/>
            <p:nvPr/>
          </p:nvGrpSpPr>
          <p:grpSpPr>
            <a:xfrm rot="490278">
              <a:off x="7317006" y="2490342"/>
              <a:ext cx="550636" cy="257629"/>
              <a:chOff x="1992539" y="1643063"/>
              <a:chExt cx="1750786" cy="819150"/>
            </a:xfrm>
          </p:grpSpPr>
          <p:sp>
            <p:nvSpPr>
              <p:cNvPr id="25" name="Rounded Rectangle 24"/>
              <p:cNvSpPr/>
              <p:nvPr/>
            </p:nvSpPr>
            <p:spPr>
              <a:xfrm>
                <a:off x="2152650" y="1643063"/>
                <a:ext cx="1338263" cy="819150"/>
              </a:xfrm>
              <a:prstGeom prst="roundRect">
                <a:avLst/>
              </a:prstGeom>
              <a:solidFill>
                <a:schemeClr val="bg1"/>
              </a:solidFill>
              <a:ln w="9525" cap="flat" cmpd="sng" algn="ctr">
                <a:noFill/>
                <a:prstDash val="solid"/>
                <a:miter lim="800000"/>
                <a:headEnd/>
                <a:tailEnd/>
              </a:ln>
              <a:effectLst/>
            </p:spPr>
            <p:txBody>
              <a:bodyPr wrap="square" tIns="73152" rtlCol="0" anchor="ctr">
                <a:noAutofit/>
              </a:bodyPr>
              <a:lstStyle/>
              <a:p>
                <a:pPr algn="ctr"/>
                <a:endParaRPr lang="en-US" sz="1000" kern="0" dirty="0" smtClean="0">
                  <a:solidFill>
                    <a:srgbClr val="FFFFFF"/>
                  </a:solidFill>
                  <a:latin typeface="Futura Hv" pitchFamily="34" charset="0"/>
                </a:endParaRPr>
              </a:p>
            </p:txBody>
          </p:sp>
          <p:pic>
            <p:nvPicPr>
              <p:cNvPr id="23" name="Picture 20" descr="HP-UX-logo_blue.png"/>
              <p:cNvPicPr>
                <a:picLocks noChangeAspect="1"/>
              </p:cNvPicPr>
              <p:nvPr/>
            </p:nvPicPr>
            <p:blipFill>
              <a:blip r:embed="rId13" cstate="email"/>
              <a:srcRect/>
              <a:stretch>
                <a:fillRect/>
              </a:stretch>
            </p:blipFill>
            <p:spPr bwMode="auto">
              <a:xfrm>
                <a:off x="1992539" y="1681202"/>
                <a:ext cx="1750786" cy="753116"/>
              </a:xfrm>
              <a:prstGeom prst="rect">
                <a:avLst/>
              </a:prstGeom>
              <a:noFill/>
              <a:ln w="9525">
                <a:noFill/>
                <a:miter lim="800000"/>
                <a:headEnd/>
                <a:tailEnd/>
              </a:ln>
            </p:spPr>
          </p:pic>
        </p:grpSp>
      </p:grpSp>
      <p:sp>
        <p:nvSpPr>
          <p:cNvPr id="36" name="Date Placeholder 8"/>
          <p:cNvSpPr>
            <a:spLocks noGrp="1"/>
          </p:cNvSpPr>
          <p:nvPr>
            <p:ph type="dt" sz="half" idx="4294967295"/>
          </p:nvPr>
        </p:nvSpPr>
        <p:spPr>
          <a:xfrm>
            <a:off x="4023360" y="6473952"/>
            <a:ext cx="1097280" cy="201168"/>
          </a:xfrm>
          <a:prstGeom prst="rect">
            <a:avLst/>
          </a:prstGeom>
        </p:spPr>
        <p:txBody>
          <a:bodyPr/>
          <a:lstStyle/>
          <a:p>
            <a:fld id="{B7DADEFB-AEF8-4CC4-98AD-BC3441F07242}" type="datetime1">
              <a:rPr lang="en-US" smtClean="0"/>
              <a:pPr/>
              <a:t>9/2/2011</a:t>
            </a:fld>
            <a:endParaRPr lang="en-US" dirty="0"/>
          </a:p>
        </p:txBody>
      </p:sp>
      <p:sp>
        <p:nvSpPr>
          <p:cNvPr id="37" name="Slide Number Placeholder 9"/>
          <p:cNvSpPr>
            <a:spLocks noGrp="1"/>
          </p:cNvSpPr>
          <p:nvPr>
            <p:ph type="sldNum" sz="quarter" idx="16"/>
          </p:nvPr>
        </p:nvSpPr>
        <p:spPr>
          <a:xfrm>
            <a:off x="365760" y="6473952"/>
            <a:ext cx="320040" cy="201168"/>
          </a:xfrm>
        </p:spPr>
        <p:txBody>
          <a:bodyPr/>
          <a:lstStyle/>
          <a:p>
            <a:fld id="{39FE57C1-99E3-4342-90AE-63D315326D4A}" type="slidenum">
              <a:rPr lang="en-US" smtClean="0"/>
              <a:pPr/>
              <a:t>12</a:t>
            </a:fld>
            <a:endParaRPr lang="en-US" dirty="0"/>
          </a:p>
        </p:txBody>
      </p:sp>
    </p:spTree>
    <p:extLst>
      <p:ext uri="{BB962C8B-B14F-4D97-AF65-F5344CB8AC3E}">
        <p14:creationId xmlns:p14="http://schemas.microsoft.com/office/powerpoint/2010/main" val="1679573451"/>
      </p:ext>
    </p:extLst>
  </p:cSld>
  <p:clrMapOvr>
    <a:masterClrMapping/>
  </p:clrMapOvr>
  <p:transition>
    <p:fade thruBlk="1"/>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44080" y="188640"/>
            <a:ext cx="8229600" cy="523220"/>
          </a:xfrm>
        </p:spPr>
        <p:txBody>
          <a:bodyPr>
            <a:noAutofit/>
          </a:bodyPr>
          <a:lstStyle/>
          <a:p>
            <a:r>
              <a:rPr lang="en-US" dirty="0" smtClean="0">
                <a:solidFill>
                  <a:schemeClr val="bg1"/>
                </a:solidFill>
                <a:latin typeface="Futura Bk" pitchFamily="34" charset="0"/>
              </a:rPr>
              <a:t>HP </a:t>
            </a:r>
            <a:r>
              <a:rPr lang="en-US" dirty="0" err="1" smtClean="0">
                <a:solidFill>
                  <a:schemeClr val="bg1"/>
                </a:solidFill>
                <a:latin typeface="Futura Bk" pitchFamily="34" charset="0"/>
              </a:rPr>
              <a:t>CloudSystem</a:t>
            </a:r>
            <a:r>
              <a:rPr lang="en-US" dirty="0" smtClean="0">
                <a:solidFill>
                  <a:schemeClr val="bg1"/>
                </a:solidFill>
                <a:latin typeface="Futura Bk" pitchFamily="34" charset="0"/>
              </a:rPr>
              <a:t> offerings</a:t>
            </a:r>
            <a:endParaRPr lang="en-US" dirty="0">
              <a:solidFill>
                <a:schemeClr val="bg1"/>
              </a:solidFill>
              <a:latin typeface="Futura Bk" pitchFamily="34" charset="0"/>
            </a:endParaRPr>
          </a:p>
        </p:txBody>
      </p:sp>
      <p:pic>
        <p:nvPicPr>
          <p:cNvPr id="6" name="Picture 5" descr="server 2.png"/>
          <p:cNvPicPr>
            <a:picLocks noChangeAspect="1"/>
          </p:cNvPicPr>
          <p:nvPr/>
        </p:nvPicPr>
        <p:blipFill>
          <a:blip r:embed="rId3" cstate="print"/>
          <a:stretch>
            <a:fillRect/>
          </a:stretch>
        </p:blipFill>
        <p:spPr>
          <a:xfrm>
            <a:off x="1358489" y="3380876"/>
            <a:ext cx="588331" cy="1506781"/>
          </a:xfrm>
          <a:prstGeom prst="rect">
            <a:avLst/>
          </a:prstGeom>
        </p:spPr>
      </p:pic>
      <p:pic>
        <p:nvPicPr>
          <p:cNvPr id="7" name="Picture 6" descr="server 2.png"/>
          <p:cNvPicPr>
            <a:picLocks noChangeAspect="1"/>
          </p:cNvPicPr>
          <p:nvPr/>
        </p:nvPicPr>
        <p:blipFill>
          <a:blip r:embed="rId3" cstate="print"/>
          <a:stretch>
            <a:fillRect/>
          </a:stretch>
        </p:blipFill>
        <p:spPr>
          <a:xfrm>
            <a:off x="4185664" y="3085701"/>
            <a:ext cx="588331" cy="1506781"/>
          </a:xfrm>
          <a:prstGeom prst="rect">
            <a:avLst/>
          </a:prstGeom>
        </p:spPr>
      </p:pic>
      <p:pic>
        <p:nvPicPr>
          <p:cNvPr id="8" name="Picture 7" descr="server 2.png"/>
          <p:cNvPicPr>
            <a:picLocks noChangeAspect="1"/>
          </p:cNvPicPr>
          <p:nvPr/>
        </p:nvPicPr>
        <p:blipFill>
          <a:blip r:embed="rId3" cstate="print"/>
          <a:stretch>
            <a:fillRect/>
          </a:stretch>
        </p:blipFill>
        <p:spPr>
          <a:xfrm>
            <a:off x="6975517" y="2829035"/>
            <a:ext cx="588331" cy="1506781"/>
          </a:xfrm>
          <a:prstGeom prst="rect">
            <a:avLst/>
          </a:prstGeom>
        </p:spPr>
      </p:pic>
      <p:graphicFrame>
        <p:nvGraphicFramePr>
          <p:cNvPr id="9" name="Table 8"/>
          <p:cNvGraphicFramePr>
            <a:graphicFrameLocks noGrp="1"/>
          </p:cNvGraphicFramePr>
          <p:nvPr/>
        </p:nvGraphicFramePr>
        <p:xfrm>
          <a:off x="100480" y="4861073"/>
          <a:ext cx="2852055" cy="914400"/>
        </p:xfrm>
        <a:graphic>
          <a:graphicData uri="http://schemas.openxmlformats.org/drawingml/2006/table">
            <a:tbl>
              <a:tblPr bandRow="1">
                <a:tableStyleId>{5C22544A-7EE6-4342-B048-85BDC9FD1C3A}</a:tableStyleId>
              </a:tblPr>
              <a:tblGrid>
                <a:gridCol w="2852055"/>
              </a:tblGrid>
              <a:tr h="579120">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600" dirty="0" smtClean="0">
                          <a:solidFill>
                            <a:schemeClr val="bg1"/>
                          </a:solidFill>
                          <a:latin typeface="Futura Bk" pitchFamily="34" charset="0"/>
                          <a:ea typeface="ＭＳ Ｐゴシック" pitchFamily="34" charset="-128"/>
                          <a:cs typeface="Arial" charset="0"/>
                        </a:rPr>
                        <a:t>Basic</a:t>
                      </a:r>
                      <a:r>
                        <a:rPr lang="en-US" sz="1600" baseline="0" dirty="0" smtClean="0">
                          <a:solidFill>
                            <a:schemeClr val="bg1"/>
                          </a:solidFill>
                          <a:latin typeface="Futura Bk" pitchFamily="34" charset="0"/>
                          <a:ea typeface="ＭＳ Ｐゴシック" pitchFamily="34" charset="-128"/>
                          <a:cs typeface="Arial" charset="0"/>
                        </a:rPr>
                        <a:t> Application </a:t>
                      </a:r>
                      <a:br>
                        <a:rPr lang="en-US" sz="1600" baseline="0" dirty="0" smtClean="0">
                          <a:solidFill>
                            <a:schemeClr val="bg1"/>
                          </a:solidFill>
                          <a:latin typeface="Futura Bk" pitchFamily="34" charset="0"/>
                          <a:ea typeface="ＭＳ Ｐゴシック" pitchFamily="34" charset="-128"/>
                          <a:cs typeface="Arial" charset="0"/>
                        </a:rPr>
                      </a:br>
                      <a:r>
                        <a:rPr lang="en-US" sz="1600" baseline="0" dirty="0" smtClean="0">
                          <a:solidFill>
                            <a:schemeClr val="bg1"/>
                          </a:solidFill>
                          <a:latin typeface="Futura Bk" pitchFamily="34" charset="0"/>
                          <a:ea typeface="ＭＳ Ｐゴシック" pitchFamily="34" charset="-128"/>
                          <a:cs typeface="Arial" charset="0"/>
                        </a:rPr>
                        <a:t>Deployment &amp; Monitoring</a:t>
                      </a:r>
                      <a:endParaRPr lang="en-US" sz="1600" dirty="0" smtClean="0">
                        <a:solidFill>
                          <a:schemeClr val="bg1"/>
                        </a:solidFill>
                        <a:latin typeface="Futura Bk" pitchFamily="34" charset="0"/>
                        <a:ea typeface="ＭＳ Ｐゴシック" pitchFamily="34" charset="-128"/>
                        <a:cs typeface="Arial" charset="0"/>
                      </a:endParaRPr>
                    </a:p>
                  </a:txBody>
                  <a:tcPr>
                    <a:lnL w="38100" cap="flat" cmpd="sng" algn="ctr">
                      <a:noFill/>
                      <a:prstDash val="solid"/>
                      <a:round/>
                      <a:headEnd type="none" w="med" len="med"/>
                      <a:tailEnd type="none" w="med" len="med"/>
                    </a:lnL>
                    <a:lnR w="762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335280">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600" dirty="0" smtClean="0">
                          <a:solidFill>
                            <a:schemeClr val="bg1"/>
                          </a:solidFill>
                          <a:latin typeface="Futura Bk" pitchFamily="34" charset="0"/>
                          <a:ea typeface="ＭＳ Ｐゴシック" pitchFamily="34" charset="-128"/>
                          <a:cs typeface="Arial" charset="0"/>
                        </a:rPr>
                        <a:t>Converged Infrastructure</a:t>
                      </a:r>
                    </a:p>
                  </a:txBody>
                  <a:tcPr>
                    <a:lnL w="38100" cap="flat" cmpd="sng" algn="ctr">
                      <a:noFill/>
                      <a:prstDash val="solid"/>
                      <a:round/>
                      <a:headEnd type="none" w="med" len="med"/>
                      <a:tailEnd type="none" w="med" len="med"/>
                    </a:lnL>
                    <a:lnR w="76200" cap="flat" cmpd="sng" algn="ctr">
                      <a:noFill/>
                      <a:prstDash val="solid"/>
                      <a:round/>
                      <a:headEnd type="none" w="med" len="med"/>
                      <a:tailEnd type="none" w="med" len="med"/>
                    </a:lnR>
                    <a:lnT w="127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graphicFrame>
        <p:nvGraphicFramePr>
          <p:cNvPr id="10" name="Table 9"/>
          <p:cNvGraphicFramePr>
            <a:graphicFrameLocks noGrp="1"/>
          </p:cNvGraphicFramePr>
          <p:nvPr/>
        </p:nvGraphicFramePr>
        <p:xfrm>
          <a:off x="2759705" y="4528328"/>
          <a:ext cx="3499781" cy="1828800"/>
        </p:xfrm>
        <a:graphic>
          <a:graphicData uri="http://schemas.openxmlformats.org/drawingml/2006/table">
            <a:tbl>
              <a:tblPr bandRow="1">
                <a:tableStyleId>{5C22544A-7EE6-4342-B048-85BDC9FD1C3A}</a:tableStyleId>
              </a:tblPr>
              <a:tblGrid>
                <a:gridCol w="3499781"/>
              </a:tblGrid>
              <a:tr h="335280">
                <a:tc>
                  <a:txBody>
                    <a:bodyPr/>
                    <a:lstStyle/>
                    <a:p>
                      <a:pPr algn="ctr"/>
                      <a:r>
                        <a:rPr lang="en-US" sz="1600" b="0" kern="1200" baseline="0" dirty="0" smtClean="0">
                          <a:solidFill>
                            <a:schemeClr val="bg1"/>
                          </a:solidFill>
                          <a:latin typeface="Futura Bk" pitchFamily="34" charset="0"/>
                          <a:ea typeface="+mn-ea"/>
                          <a:cs typeface="+mn-cs"/>
                        </a:rPr>
                        <a:t>Single Services View</a:t>
                      </a:r>
                      <a:endParaRPr lang="en-US" sz="1600" b="0" kern="1200" baseline="0" dirty="0">
                        <a:solidFill>
                          <a:schemeClr val="bg1"/>
                        </a:solidFill>
                        <a:latin typeface="Futura Bk" pitchFamily="34" charset="0"/>
                        <a:ea typeface="+mn-ea"/>
                        <a:cs typeface="+mn-cs"/>
                      </a:endParaRPr>
                    </a:p>
                  </a:txBody>
                  <a:tcPr>
                    <a:lnL w="38100" cap="flat" cmpd="sng" algn="ctr">
                      <a:noFill/>
                      <a:prstDash val="solid"/>
                      <a:round/>
                      <a:headEnd type="none" w="med" len="med"/>
                      <a:tailEnd type="none" w="med" len="med"/>
                    </a:lnL>
                    <a:lnR w="762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335280">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600" b="0" kern="1200" baseline="0" dirty="0" smtClean="0">
                          <a:solidFill>
                            <a:schemeClr val="bg1"/>
                          </a:solidFill>
                          <a:latin typeface="Futura Bk" pitchFamily="34" charset="0"/>
                          <a:ea typeface="+mn-ea"/>
                          <a:cs typeface="+mn-cs"/>
                        </a:rPr>
                        <a:t>Heterogeneous Infrastructure Support</a:t>
                      </a:r>
                    </a:p>
                  </a:txBody>
                  <a:tcPr>
                    <a:lnL w="38100" cap="flat" cmpd="sng" algn="ctr">
                      <a:noFill/>
                      <a:prstDash val="solid"/>
                      <a:round/>
                      <a:headEnd type="none" w="med" len="med"/>
                      <a:tailEnd type="none" w="med" len="med"/>
                    </a:lnL>
                    <a:lnR w="762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335280">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600" b="0" kern="1200" baseline="0" dirty="0" smtClean="0">
                          <a:solidFill>
                            <a:schemeClr val="bg1"/>
                          </a:solidFill>
                          <a:latin typeface="Futura Bk" pitchFamily="34" charset="0"/>
                          <a:ea typeface="+mn-ea"/>
                          <a:cs typeface="+mn-cs"/>
                        </a:rPr>
                        <a:t>Bursting &amp; Bridging</a:t>
                      </a:r>
                    </a:p>
                  </a:txBody>
                  <a:tcPr>
                    <a:lnL w="38100" cap="flat" cmpd="sng" algn="ctr">
                      <a:noFill/>
                      <a:prstDash val="solid"/>
                      <a:round/>
                      <a:headEnd type="none" w="med" len="med"/>
                      <a:tailEnd type="none" w="med" len="med"/>
                    </a:lnL>
                    <a:lnR w="762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579120">
                <a:tc>
                  <a:txBody>
                    <a:bodyPr/>
                    <a:lstStyle/>
                    <a:p>
                      <a:pPr marL="0" algn="ctr" defTabSz="457200" rtl="0" eaLnBrk="1" latinLnBrk="0" hangingPunct="1"/>
                      <a:r>
                        <a:rPr lang="en-US" sz="1600" kern="1200" dirty="0" smtClean="0">
                          <a:solidFill>
                            <a:schemeClr val="bg1"/>
                          </a:solidFill>
                          <a:latin typeface="Futura Bk" pitchFamily="34" charset="0"/>
                          <a:ea typeface="+mn-ea"/>
                          <a:cs typeface="+mn-cs"/>
                        </a:rPr>
                        <a:t>Advanced App</a:t>
                      </a:r>
                      <a:r>
                        <a:rPr lang="en-US" sz="1600" kern="1200" baseline="0" dirty="0" smtClean="0">
                          <a:solidFill>
                            <a:schemeClr val="bg1"/>
                          </a:solidFill>
                          <a:latin typeface="Futura Bk" pitchFamily="34" charset="0"/>
                          <a:ea typeface="+mn-ea"/>
                          <a:cs typeface="+mn-cs"/>
                        </a:rPr>
                        <a:t> to Infrastructure </a:t>
                      </a:r>
                      <a:r>
                        <a:rPr lang="en-US" sz="1600" kern="1200" dirty="0" smtClean="0">
                          <a:solidFill>
                            <a:schemeClr val="bg1"/>
                          </a:solidFill>
                          <a:latin typeface="Futura Bk" pitchFamily="34" charset="0"/>
                          <a:ea typeface="+mn-ea"/>
                          <a:cs typeface="+mn-cs"/>
                        </a:rPr>
                        <a:t>Lifecycle</a:t>
                      </a:r>
                      <a:r>
                        <a:rPr lang="en-US" sz="1600" kern="1200" baseline="0" dirty="0" smtClean="0">
                          <a:solidFill>
                            <a:schemeClr val="bg1"/>
                          </a:solidFill>
                          <a:latin typeface="Futura Bk" pitchFamily="34" charset="0"/>
                          <a:ea typeface="+mn-ea"/>
                          <a:cs typeface="+mn-cs"/>
                        </a:rPr>
                        <a:t> Management</a:t>
                      </a:r>
                      <a:endParaRPr lang="en-US" sz="1600" kern="1200" dirty="0" smtClean="0">
                        <a:solidFill>
                          <a:schemeClr val="bg1"/>
                        </a:solidFill>
                        <a:latin typeface="Futura Bk" pitchFamily="34" charset="0"/>
                        <a:ea typeface="+mn-ea"/>
                        <a:cs typeface="+mn-cs"/>
                      </a:endParaRPr>
                    </a:p>
                  </a:txBody>
                  <a:tcPr>
                    <a:lnL w="38100" cap="flat" cmpd="sng" algn="ctr">
                      <a:noFill/>
                      <a:prstDash val="solid"/>
                      <a:round/>
                      <a:headEnd type="none" w="med" len="med"/>
                      <a:tailEnd type="none" w="med" len="med"/>
                    </a:lnL>
                    <a:lnR w="762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graphicFrame>
        <p:nvGraphicFramePr>
          <p:cNvPr id="12" name="Table 11"/>
          <p:cNvGraphicFramePr>
            <a:graphicFrameLocks noGrp="1"/>
          </p:cNvGraphicFramePr>
          <p:nvPr/>
        </p:nvGraphicFramePr>
        <p:xfrm>
          <a:off x="6207295" y="4386240"/>
          <a:ext cx="2282177" cy="822960"/>
        </p:xfrm>
        <a:graphic>
          <a:graphicData uri="http://schemas.openxmlformats.org/drawingml/2006/table">
            <a:tbl>
              <a:tblPr bandRow="1">
                <a:tableStyleId>{5C22544A-7EE6-4342-B048-85BDC9FD1C3A}</a:tableStyleId>
              </a:tblPr>
              <a:tblGrid>
                <a:gridCol w="2282177"/>
              </a:tblGrid>
              <a:tr h="579120">
                <a:tc>
                  <a:txBody>
                    <a:bodyPr/>
                    <a:lstStyle/>
                    <a:p>
                      <a:pPr algn="ctr"/>
                      <a:r>
                        <a:rPr lang="en-US" sz="1600" b="0" dirty="0" smtClean="0">
                          <a:solidFill>
                            <a:schemeClr val="bg1"/>
                          </a:solidFill>
                          <a:latin typeface="Futura Bk" pitchFamily="34" charset="0"/>
                        </a:rPr>
                        <a:t>Soft</a:t>
                      </a:r>
                      <a:r>
                        <a:rPr lang="en-US" sz="1600" b="0" baseline="0" dirty="0" smtClean="0">
                          <a:solidFill>
                            <a:schemeClr val="bg1"/>
                          </a:solidFill>
                          <a:latin typeface="Futura Bk" pitchFamily="34" charset="0"/>
                        </a:rPr>
                        <a:t>ware as a Service </a:t>
                      </a:r>
                      <a:r>
                        <a:rPr lang="en-US" sz="1600" b="0" dirty="0" smtClean="0">
                          <a:solidFill>
                            <a:schemeClr val="bg1"/>
                          </a:solidFill>
                          <a:latin typeface="Futura Bk" pitchFamily="34" charset="0"/>
                        </a:rPr>
                        <a:t>Aggregation &amp; Management</a:t>
                      </a:r>
                      <a:endParaRPr lang="en-US" sz="1600" b="0" dirty="0">
                        <a:solidFill>
                          <a:schemeClr val="bg1"/>
                        </a:solidFill>
                        <a:latin typeface="Futura Bk" pitchFamily="34" charset="0"/>
                      </a:endParaRPr>
                    </a:p>
                  </a:txBody>
                  <a:tcPr>
                    <a:lnL w="38100" cap="flat" cmpd="sng" algn="ctr">
                      <a:noFill/>
                      <a:prstDash val="solid"/>
                      <a:round/>
                      <a:headEnd type="none" w="med" len="med"/>
                      <a:tailEnd type="none" w="med" len="med"/>
                    </a:lnL>
                    <a:lnR w="762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17" name="Rectangle 39"/>
          <p:cNvSpPr>
            <a:spLocks noChangeArrowheads="1"/>
          </p:cNvSpPr>
          <p:nvPr/>
        </p:nvSpPr>
        <p:spPr bwMode="gray">
          <a:xfrm>
            <a:off x="570569" y="2208455"/>
            <a:ext cx="2282761" cy="1292662"/>
          </a:xfrm>
          <a:prstGeom prst="rect">
            <a:avLst/>
          </a:prstGeom>
          <a:noFill/>
          <a:ln w="9525">
            <a:noFill/>
            <a:miter lim="800000"/>
            <a:headEnd/>
            <a:tailEnd/>
          </a:ln>
        </p:spPr>
        <p:txBody>
          <a:bodyPr wrap="square">
            <a:spAutoFit/>
          </a:bodyPr>
          <a:lstStyle/>
          <a:p>
            <a:pPr algn="ctr" fontAlgn="auto">
              <a:spcBef>
                <a:spcPts val="0"/>
              </a:spcBef>
              <a:spcAft>
                <a:spcPts val="0"/>
              </a:spcAft>
            </a:pPr>
            <a:r>
              <a:rPr lang="en-US" sz="2000" dirty="0" smtClean="0">
                <a:solidFill>
                  <a:srgbClr val="FFC000"/>
                </a:solidFill>
                <a:latin typeface="Futura Bk"/>
                <a:ea typeface="+mn-ea"/>
              </a:rPr>
              <a:t>HP CLOUDSYSTEM</a:t>
            </a:r>
            <a:br>
              <a:rPr lang="en-US" sz="2000" dirty="0" smtClean="0">
                <a:solidFill>
                  <a:srgbClr val="FFC000"/>
                </a:solidFill>
                <a:latin typeface="Futura Bk"/>
                <a:ea typeface="+mn-ea"/>
              </a:rPr>
            </a:br>
            <a:r>
              <a:rPr lang="en-US" sz="2000" dirty="0" smtClean="0">
                <a:solidFill>
                  <a:srgbClr val="FFC000"/>
                </a:solidFill>
                <a:latin typeface="Futura Bk"/>
                <a:ea typeface="+mn-ea"/>
              </a:rPr>
              <a:t>MATRIX</a:t>
            </a:r>
          </a:p>
          <a:p>
            <a:pPr algn="ctr" fontAlgn="auto">
              <a:spcBef>
                <a:spcPts val="0"/>
              </a:spcBef>
              <a:spcAft>
                <a:spcPts val="0"/>
              </a:spcAft>
            </a:pPr>
            <a:r>
              <a:rPr lang="en-US" dirty="0" smtClean="0">
                <a:solidFill>
                  <a:prstClr val="white"/>
                </a:solidFill>
                <a:latin typeface="Futura Bk"/>
                <a:ea typeface="+mn-ea"/>
              </a:rPr>
              <a:t>Private, IaaS</a:t>
            </a:r>
          </a:p>
          <a:p>
            <a:pPr algn="ctr" fontAlgn="auto">
              <a:spcBef>
                <a:spcPts val="0"/>
              </a:spcBef>
              <a:spcAft>
                <a:spcPts val="0"/>
              </a:spcAft>
            </a:pPr>
            <a:endParaRPr lang="en-US" sz="2000" dirty="0">
              <a:solidFill>
                <a:srgbClr val="44BCFF"/>
              </a:solidFill>
              <a:latin typeface="Futura Bk"/>
              <a:ea typeface="+mn-ea"/>
            </a:endParaRPr>
          </a:p>
        </p:txBody>
      </p:sp>
      <p:grpSp>
        <p:nvGrpSpPr>
          <p:cNvPr id="2" name="Group 33"/>
          <p:cNvGrpSpPr/>
          <p:nvPr/>
        </p:nvGrpSpPr>
        <p:grpSpPr>
          <a:xfrm>
            <a:off x="513166" y="2124450"/>
            <a:ext cx="2397564" cy="1209457"/>
            <a:chOff x="311889" y="1333514"/>
            <a:chExt cx="7875180" cy="876123"/>
          </a:xfrm>
        </p:grpSpPr>
        <p:cxnSp>
          <p:nvCxnSpPr>
            <p:cNvPr id="19" name="Straight Connector 18"/>
            <p:cNvCxnSpPr/>
            <p:nvPr/>
          </p:nvCxnSpPr>
          <p:spPr>
            <a:xfrm>
              <a:off x="329610" y="2209637"/>
              <a:ext cx="7857459" cy="0"/>
            </a:xfrm>
            <a:prstGeom prst="line">
              <a:avLst/>
            </a:prstGeom>
            <a:ln w="63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311889" y="1333514"/>
              <a:ext cx="7857460" cy="0"/>
            </a:xfrm>
            <a:prstGeom prst="line">
              <a:avLst/>
            </a:prstGeom>
            <a:ln w="63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grpSp>
      <p:sp>
        <p:nvSpPr>
          <p:cNvPr id="21" name="Rectangle 39"/>
          <p:cNvSpPr>
            <a:spLocks noChangeArrowheads="1"/>
          </p:cNvSpPr>
          <p:nvPr/>
        </p:nvSpPr>
        <p:spPr bwMode="gray">
          <a:xfrm>
            <a:off x="3347981" y="1926122"/>
            <a:ext cx="2282761" cy="1292662"/>
          </a:xfrm>
          <a:prstGeom prst="rect">
            <a:avLst/>
          </a:prstGeom>
          <a:noFill/>
          <a:ln w="9525">
            <a:noFill/>
            <a:miter lim="800000"/>
            <a:headEnd/>
            <a:tailEnd/>
          </a:ln>
        </p:spPr>
        <p:txBody>
          <a:bodyPr wrap="square">
            <a:spAutoFit/>
          </a:bodyPr>
          <a:lstStyle/>
          <a:p>
            <a:pPr algn="ctr" fontAlgn="auto">
              <a:spcBef>
                <a:spcPts val="0"/>
              </a:spcBef>
              <a:spcAft>
                <a:spcPts val="0"/>
              </a:spcAft>
            </a:pPr>
            <a:r>
              <a:rPr lang="en-US" sz="2000" dirty="0" smtClean="0">
                <a:solidFill>
                  <a:srgbClr val="FFC000"/>
                </a:solidFill>
                <a:latin typeface="Futura Bk"/>
                <a:ea typeface="+mn-ea"/>
              </a:rPr>
              <a:t>HP CLOUDSYSTEM</a:t>
            </a:r>
            <a:br>
              <a:rPr lang="en-US" sz="2000" dirty="0" smtClean="0">
                <a:solidFill>
                  <a:srgbClr val="FFC000"/>
                </a:solidFill>
                <a:latin typeface="Futura Bk"/>
                <a:ea typeface="+mn-ea"/>
              </a:rPr>
            </a:br>
            <a:r>
              <a:rPr lang="en-US" sz="2000" dirty="0" smtClean="0">
                <a:solidFill>
                  <a:srgbClr val="FFC000"/>
                </a:solidFill>
                <a:latin typeface="Futura Bk"/>
                <a:ea typeface="+mn-ea"/>
              </a:rPr>
              <a:t>ENTERPRISE</a:t>
            </a:r>
          </a:p>
          <a:p>
            <a:pPr algn="ctr" fontAlgn="auto">
              <a:spcBef>
                <a:spcPts val="0"/>
              </a:spcBef>
              <a:spcAft>
                <a:spcPts val="0"/>
              </a:spcAft>
            </a:pPr>
            <a:r>
              <a:rPr lang="en-US" dirty="0" smtClean="0">
                <a:solidFill>
                  <a:srgbClr val="FFFFFF"/>
                </a:solidFill>
                <a:latin typeface="Futura Bk"/>
                <a:ea typeface="+mn-ea"/>
              </a:rPr>
              <a:t>Private, Hybrid</a:t>
            </a:r>
          </a:p>
          <a:p>
            <a:pPr algn="ctr" fontAlgn="auto">
              <a:spcBef>
                <a:spcPts val="0"/>
              </a:spcBef>
              <a:spcAft>
                <a:spcPts val="0"/>
              </a:spcAft>
            </a:pPr>
            <a:endParaRPr lang="en-US" sz="2000" dirty="0">
              <a:solidFill>
                <a:srgbClr val="44BCFF"/>
              </a:solidFill>
              <a:latin typeface="Futura Bk"/>
              <a:ea typeface="+mn-ea"/>
            </a:endParaRPr>
          </a:p>
        </p:txBody>
      </p:sp>
      <p:grpSp>
        <p:nvGrpSpPr>
          <p:cNvPr id="4" name="Group 33"/>
          <p:cNvGrpSpPr/>
          <p:nvPr/>
        </p:nvGrpSpPr>
        <p:grpSpPr>
          <a:xfrm>
            <a:off x="3286349" y="1842117"/>
            <a:ext cx="2396399" cy="1209457"/>
            <a:chOff x="297995" y="1333514"/>
            <a:chExt cx="7871354" cy="876123"/>
          </a:xfrm>
        </p:grpSpPr>
        <p:cxnSp>
          <p:nvCxnSpPr>
            <p:cNvPr id="23" name="Straight Connector 22"/>
            <p:cNvCxnSpPr/>
            <p:nvPr/>
          </p:nvCxnSpPr>
          <p:spPr>
            <a:xfrm>
              <a:off x="297995" y="2209637"/>
              <a:ext cx="7857459" cy="0"/>
            </a:xfrm>
            <a:prstGeom prst="line">
              <a:avLst/>
            </a:prstGeom>
            <a:ln w="63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311889" y="1333514"/>
              <a:ext cx="7857460" cy="0"/>
            </a:xfrm>
            <a:prstGeom prst="line">
              <a:avLst/>
            </a:prstGeom>
            <a:ln w="63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grpSp>
      <p:sp>
        <p:nvSpPr>
          <p:cNvPr id="25" name="Rectangle 39"/>
          <p:cNvSpPr>
            <a:spLocks noChangeArrowheads="1"/>
          </p:cNvSpPr>
          <p:nvPr/>
        </p:nvSpPr>
        <p:spPr bwMode="gray">
          <a:xfrm>
            <a:off x="6125393" y="1630955"/>
            <a:ext cx="2551063" cy="1292662"/>
          </a:xfrm>
          <a:prstGeom prst="rect">
            <a:avLst/>
          </a:prstGeom>
          <a:noFill/>
          <a:ln w="9525">
            <a:noFill/>
            <a:miter lim="800000"/>
            <a:headEnd/>
            <a:tailEnd/>
          </a:ln>
        </p:spPr>
        <p:txBody>
          <a:bodyPr wrap="square">
            <a:spAutoFit/>
          </a:bodyPr>
          <a:lstStyle/>
          <a:p>
            <a:pPr algn="ctr" fontAlgn="auto">
              <a:spcBef>
                <a:spcPts val="0"/>
              </a:spcBef>
              <a:spcAft>
                <a:spcPts val="0"/>
              </a:spcAft>
            </a:pPr>
            <a:r>
              <a:rPr lang="en-US" sz="2000" dirty="0" smtClean="0">
                <a:solidFill>
                  <a:srgbClr val="FFC000"/>
                </a:solidFill>
                <a:latin typeface="Futura Bk"/>
                <a:ea typeface="+mn-ea"/>
              </a:rPr>
              <a:t>HP CLOUDSYSTEM</a:t>
            </a:r>
            <a:br>
              <a:rPr lang="en-US" sz="2000" dirty="0" smtClean="0">
                <a:solidFill>
                  <a:srgbClr val="FFC000"/>
                </a:solidFill>
                <a:latin typeface="Futura Bk"/>
                <a:ea typeface="+mn-ea"/>
              </a:rPr>
            </a:br>
            <a:r>
              <a:rPr lang="en-US" sz="2000" dirty="0" smtClean="0">
                <a:solidFill>
                  <a:srgbClr val="FFC000"/>
                </a:solidFill>
                <a:latin typeface="Futura Bk"/>
                <a:ea typeface="+mn-ea"/>
              </a:rPr>
              <a:t>SERVICE PROVIDER</a:t>
            </a:r>
          </a:p>
          <a:p>
            <a:pPr algn="ctr" fontAlgn="auto">
              <a:spcBef>
                <a:spcPts val="0"/>
              </a:spcBef>
              <a:spcAft>
                <a:spcPts val="0"/>
              </a:spcAft>
            </a:pPr>
            <a:r>
              <a:rPr lang="en-US" dirty="0" smtClean="0">
                <a:solidFill>
                  <a:srgbClr val="FFFFFF"/>
                </a:solidFill>
                <a:latin typeface="Futura Bk"/>
                <a:ea typeface="+mn-ea"/>
              </a:rPr>
              <a:t>Public, Hosted Private</a:t>
            </a:r>
          </a:p>
          <a:p>
            <a:pPr algn="ctr" fontAlgn="auto">
              <a:spcBef>
                <a:spcPts val="0"/>
              </a:spcBef>
              <a:spcAft>
                <a:spcPts val="0"/>
              </a:spcAft>
            </a:pPr>
            <a:endParaRPr lang="en-US" sz="2000" dirty="0">
              <a:solidFill>
                <a:srgbClr val="44BCFF"/>
              </a:solidFill>
              <a:latin typeface="Futura Bk"/>
              <a:ea typeface="+mn-ea"/>
            </a:endParaRPr>
          </a:p>
        </p:txBody>
      </p:sp>
      <p:grpSp>
        <p:nvGrpSpPr>
          <p:cNvPr id="5" name="Group 33"/>
          <p:cNvGrpSpPr/>
          <p:nvPr/>
        </p:nvGrpSpPr>
        <p:grpSpPr>
          <a:xfrm>
            <a:off x="6067990" y="1546951"/>
            <a:ext cx="2426440" cy="1222291"/>
            <a:chOff x="311889" y="1333514"/>
            <a:chExt cx="7970028" cy="885419"/>
          </a:xfrm>
        </p:grpSpPr>
        <p:cxnSp>
          <p:nvCxnSpPr>
            <p:cNvPr id="27" name="Straight Connector 26"/>
            <p:cNvCxnSpPr/>
            <p:nvPr/>
          </p:nvCxnSpPr>
          <p:spPr>
            <a:xfrm>
              <a:off x="424458" y="2218933"/>
              <a:ext cx="7857459" cy="0"/>
            </a:xfrm>
            <a:prstGeom prst="line">
              <a:avLst/>
            </a:prstGeom>
            <a:ln w="63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311889" y="1333514"/>
              <a:ext cx="7857460" cy="0"/>
            </a:xfrm>
            <a:prstGeom prst="line">
              <a:avLst/>
            </a:prstGeom>
            <a:ln w="63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grpSp>
      <p:sp>
        <p:nvSpPr>
          <p:cNvPr id="38" name="Isosceles Triangle 37"/>
          <p:cNvSpPr/>
          <p:nvPr/>
        </p:nvSpPr>
        <p:spPr>
          <a:xfrm rot="5400000" flipH="1">
            <a:off x="2178834" y="3606407"/>
            <a:ext cx="1493129" cy="1078935"/>
          </a:xfrm>
          <a:prstGeom prst="triangle">
            <a:avLst/>
          </a:prstGeom>
          <a:gradFill>
            <a:gsLst>
              <a:gs pos="100000">
                <a:schemeClr val="bg1">
                  <a:lumMod val="75000"/>
                  <a:alpha val="0"/>
                </a:schemeClr>
              </a:gs>
              <a:gs pos="2000">
                <a:srgbClr val="0064A8"/>
              </a:gs>
              <a:gs pos="100000">
                <a:schemeClr val="accent1">
                  <a:tint val="23500"/>
                  <a:satMod val="160000"/>
                  <a:alpha val="0"/>
                </a:schemeClr>
              </a:gs>
            </a:gsLst>
            <a:lin ang="54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34281" tIns="17140" rIns="34281" bIns="17140" numCol="1" spcCol="0" rtlCol="0" fromWordArt="0" anchor="ctr" anchorCtr="0" forceAA="0" compatLnSpc="1">
            <a:prstTxWarp prst="textNoShape">
              <a:avLst/>
            </a:prstTxWarp>
            <a:noAutofit/>
          </a:bodyPr>
          <a:lstStyle/>
          <a:p>
            <a:pPr algn="ctr" fontAlgn="auto">
              <a:spcBef>
                <a:spcPts val="0"/>
              </a:spcBef>
              <a:spcAft>
                <a:spcPts val="0"/>
              </a:spcAft>
            </a:pPr>
            <a:endParaRPr lang="en-US" sz="500" dirty="0">
              <a:solidFill>
                <a:prstClr val="white"/>
              </a:solidFill>
              <a:cs typeface="Futura Bk"/>
            </a:endParaRPr>
          </a:p>
        </p:txBody>
      </p:sp>
      <p:sp>
        <p:nvSpPr>
          <p:cNvPr id="39" name="Isosceles Triangle 38"/>
          <p:cNvSpPr/>
          <p:nvPr/>
        </p:nvSpPr>
        <p:spPr>
          <a:xfrm rot="5400000" flipH="1">
            <a:off x="4953137" y="3340263"/>
            <a:ext cx="1493129" cy="1078935"/>
          </a:xfrm>
          <a:prstGeom prst="triangle">
            <a:avLst/>
          </a:prstGeom>
          <a:gradFill>
            <a:gsLst>
              <a:gs pos="100000">
                <a:schemeClr val="bg1">
                  <a:lumMod val="75000"/>
                  <a:alpha val="0"/>
                </a:schemeClr>
              </a:gs>
              <a:gs pos="2000">
                <a:srgbClr val="0064A8"/>
              </a:gs>
              <a:gs pos="100000">
                <a:schemeClr val="accent1">
                  <a:tint val="23500"/>
                  <a:satMod val="160000"/>
                  <a:alpha val="0"/>
                </a:schemeClr>
              </a:gs>
            </a:gsLst>
            <a:lin ang="54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34281" tIns="17140" rIns="34281" bIns="17140" numCol="1" spcCol="0" rtlCol="0" fromWordArt="0" anchor="ctr" anchorCtr="0" forceAA="0" compatLnSpc="1">
            <a:prstTxWarp prst="textNoShape">
              <a:avLst/>
            </a:prstTxWarp>
            <a:noAutofit/>
          </a:bodyPr>
          <a:lstStyle/>
          <a:p>
            <a:pPr algn="ctr" fontAlgn="auto">
              <a:spcBef>
                <a:spcPts val="0"/>
              </a:spcBef>
              <a:spcAft>
                <a:spcPts val="0"/>
              </a:spcAft>
            </a:pPr>
            <a:endParaRPr lang="en-US" sz="500" dirty="0">
              <a:solidFill>
                <a:prstClr val="white"/>
              </a:solidFill>
              <a:cs typeface="Futura Bk"/>
            </a:endParaRPr>
          </a:p>
        </p:txBody>
      </p:sp>
      <p:cxnSp>
        <p:nvCxnSpPr>
          <p:cNvPr id="51" name="Straight Connector 50"/>
          <p:cNvCxnSpPr/>
          <p:nvPr/>
        </p:nvCxnSpPr>
        <p:spPr>
          <a:xfrm>
            <a:off x="539391" y="5446172"/>
            <a:ext cx="2026311" cy="0"/>
          </a:xfrm>
          <a:prstGeom prst="line">
            <a:avLst/>
          </a:prstGeom>
          <a:ln w="3175" cmpd="sng">
            <a:solidFill>
              <a:srgbClr val="00B0F0"/>
            </a:solidFill>
          </a:ln>
          <a:effectLst/>
        </p:spPr>
        <p:style>
          <a:lnRef idx="2">
            <a:schemeClr val="accent1"/>
          </a:lnRef>
          <a:fillRef idx="0">
            <a:schemeClr val="accent1"/>
          </a:fillRef>
          <a:effectRef idx="1">
            <a:schemeClr val="accent1"/>
          </a:effectRef>
          <a:fontRef idx="minor">
            <a:schemeClr val="tx1"/>
          </a:fontRef>
        </p:style>
      </p:cxnSp>
      <p:cxnSp>
        <p:nvCxnSpPr>
          <p:cNvPr id="52" name="Straight Connector 51"/>
          <p:cNvCxnSpPr/>
          <p:nvPr/>
        </p:nvCxnSpPr>
        <p:spPr>
          <a:xfrm>
            <a:off x="3468547" y="5229923"/>
            <a:ext cx="2026311" cy="0"/>
          </a:xfrm>
          <a:prstGeom prst="line">
            <a:avLst/>
          </a:prstGeom>
          <a:ln w="3175" cmpd="sng">
            <a:solidFill>
              <a:srgbClr val="00B0F0"/>
            </a:solidFill>
          </a:ln>
          <a:effectLst/>
        </p:spPr>
        <p:style>
          <a:lnRef idx="2">
            <a:schemeClr val="accent1"/>
          </a:lnRef>
          <a:fillRef idx="0">
            <a:schemeClr val="accent1"/>
          </a:fillRef>
          <a:effectRef idx="1">
            <a:schemeClr val="accent1"/>
          </a:effectRef>
          <a:fontRef idx="minor">
            <a:schemeClr val="tx1"/>
          </a:fontRef>
        </p:style>
      </p:cxnSp>
      <p:cxnSp>
        <p:nvCxnSpPr>
          <p:cNvPr id="53" name="Straight Connector 52"/>
          <p:cNvCxnSpPr/>
          <p:nvPr/>
        </p:nvCxnSpPr>
        <p:spPr>
          <a:xfrm>
            <a:off x="3476936" y="5559889"/>
            <a:ext cx="2026311" cy="0"/>
          </a:xfrm>
          <a:prstGeom prst="line">
            <a:avLst/>
          </a:prstGeom>
          <a:ln w="3175" cmpd="sng">
            <a:solidFill>
              <a:srgbClr val="00B0F0"/>
            </a:solidFill>
          </a:ln>
          <a:effectLst/>
        </p:spPr>
        <p:style>
          <a:lnRef idx="2">
            <a:schemeClr val="accent1"/>
          </a:lnRef>
          <a:fillRef idx="0">
            <a:schemeClr val="accent1"/>
          </a:fillRef>
          <a:effectRef idx="1">
            <a:schemeClr val="accent1"/>
          </a:effectRef>
          <a:fontRef idx="minor">
            <a:schemeClr val="tx1"/>
          </a:fontRef>
        </p:style>
      </p:cxnSp>
      <p:cxnSp>
        <p:nvCxnSpPr>
          <p:cNvPr id="54" name="Straight Connector 53"/>
          <p:cNvCxnSpPr/>
          <p:nvPr/>
        </p:nvCxnSpPr>
        <p:spPr>
          <a:xfrm>
            <a:off x="3493714" y="4899956"/>
            <a:ext cx="2026311" cy="0"/>
          </a:xfrm>
          <a:prstGeom prst="line">
            <a:avLst/>
          </a:prstGeom>
          <a:ln w="3175" cmpd="sng">
            <a:solidFill>
              <a:srgbClr val="00B0F0"/>
            </a:solidFill>
          </a:ln>
          <a:effectLst/>
        </p:spPr>
        <p:style>
          <a:lnRef idx="2">
            <a:schemeClr val="accent1"/>
          </a:lnRef>
          <a:fillRef idx="0">
            <a:schemeClr val="accent1"/>
          </a:fillRef>
          <a:effectRef idx="1">
            <a:schemeClr val="accent1"/>
          </a:effectRef>
          <a:fontRef idx="minor">
            <a:schemeClr val="tx1"/>
          </a:fontRef>
        </p:style>
      </p:cxnSp>
      <p:cxnSp>
        <p:nvCxnSpPr>
          <p:cNvPr id="55" name="Straight Connector 54"/>
          <p:cNvCxnSpPr/>
          <p:nvPr/>
        </p:nvCxnSpPr>
        <p:spPr>
          <a:xfrm>
            <a:off x="6347369" y="5181600"/>
            <a:ext cx="2026311" cy="0"/>
          </a:xfrm>
          <a:prstGeom prst="line">
            <a:avLst/>
          </a:prstGeom>
          <a:ln w="3175" cmpd="sng">
            <a:solidFill>
              <a:srgbClr val="00B0F0"/>
            </a:solidFill>
          </a:ln>
          <a:effectLst/>
        </p:spPr>
        <p:style>
          <a:lnRef idx="2">
            <a:schemeClr val="accent1"/>
          </a:lnRef>
          <a:fillRef idx="0">
            <a:schemeClr val="accent1"/>
          </a:fillRef>
          <a:effectRef idx="1">
            <a:schemeClr val="accent1"/>
          </a:effectRef>
          <a:fontRef idx="minor">
            <a:schemeClr val="tx1"/>
          </a:fontRef>
        </p:style>
      </p:cxnSp>
      <p:sp>
        <p:nvSpPr>
          <p:cNvPr id="42" name="Subtitle 1"/>
          <p:cNvSpPr>
            <a:spLocks noGrp="1"/>
          </p:cNvSpPr>
          <p:nvPr>
            <p:ph type="subTitle" idx="1"/>
          </p:nvPr>
        </p:nvSpPr>
        <p:spPr>
          <a:xfrm>
            <a:off x="214239" y="764704"/>
            <a:ext cx="8229600" cy="450380"/>
          </a:xfrm>
        </p:spPr>
        <p:txBody>
          <a:bodyPr/>
          <a:lstStyle/>
          <a:p>
            <a:r>
              <a:rPr lang="en-US" dirty="0" smtClean="0">
                <a:solidFill>
                  <a:schemeClr val="accent1">
                    <a:lumMod val="40000"/>
                    <a:lumOff val="60000"/>
                  </a:schemeClr>
                </a:solidFill>
              </a:rPr>
              <a:t>Integrated solutions for your environment</a:t>
            </a:r>
          </a:p>
        </p:txBody>
      </p:sp>
    </p:spTree>
    <p:extLst>
      <p:ext uri="{BB962C8B-B14F-4D97-AF65-F5344CB8AC3E}">
        <p14:creationId xmlns:p14="http://schemas.microsoft.com/office/powerpoint/2010/main" val="84880321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Freeform 35"/>
          <p:cNvSpPr/>
          <p:nvPr/>
        </p:nvSpPr>
        <p:spPr>
          <a:xfrm>
            <a:off x="4676078" y="1923431"/>
            <a:ext cx="3891850" cy="3686415"/>
          </a:xfrm>
          <a:custGeom>
            <a:avLst/>
            <a:gdLst>
              <a:gd name="connsiteX0" fmla="*/ 4449097 w 4465484"/>
              <a:gd name="connsiteY0" fmla="*/ 8194 h 3220065"/>
              <a:gd name="connsiteX1" fmla="*/ 737420 w 4465484"/>
              <a:gd name="connsiteY1" fmla="*/ 0 h 3220065"/>
              <a:gd name="connsiteX2" fmla="*/ 0 w 4465484"/>
              <a:gd name="connsiteY2" fmla="*/ 3211871 h 3220065"/>
              <a:gd name="connsiteX3" fmla="*/ 4449097 w 4465484"/>
              <a:gd name="connsiteY3" fmla="*/ 3220065 h 3220065"/>
              <a:gd name="connsiteX4" fmla="*/ 4449097 w 4465484"/>
              <a:gd name="connsiteY4" fmla="*/ 8194 h 32200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65484" h="3220065">
                <a:moveTo>
                  <a:pt x="4449097" y="8194"/>
                </a:moveTo>
                <a:lnTo>
                  <a:pt x="737420" y="0"/>
                </a:lnTo>
                <a:lnTo>
                  <a:pt x="0" y="3211871"/>
                </a:lnTo>
                <a:lnTo>
                  <a:pt x="4449097" y="3220065"/>
                </a:lnTo>
                <a:cubicBezTo>
                  <a:pt x="4454559" y="2146710"/>
                  <a:pt x="4465484" y="0"/>
                  <a:pt x="4449097" y="8194"/>
                </a:cubicBezTo>
                <a:close/>
              </a:path>
            </a:pathLst>
          </a:custGeom>
          <a:gradFill flip="none" rotWithShape="1">
            <a:gsLst>
              <a:gs pos="0">
                <a:schemeClr val="tx1">
                  <a:alpha val="0"/>
                </a:schemeClr>
              </a:gs>
              <a:gs pos="100000">
                <a:schemeClr val="tx1">
                  <a:lumMod val="75000"/>
                  <a:lumOff val="25000"/>
                </a:schemeClr>
              </a:gs>
              <a:gs pos="35000">
                <a:schemeClr val="tx1">
                  <a:alpha val="54000"/>
                </a:schemeClr>
              </a:gs>
            </a:gsLst>
            <a:path path="circle">
              <a:fillToRect l="100000" b="100000"/>
            </a:path>
            <a:tileRect t="-100000" r="-100000"/>
          </a:gradFill>
          <a:ln>
            <a:noFill/>
          </a:ln>
          <a:effectLst>
            <a:outerShdw blurRad="50800" dist="38100" dir="8280000">
              <a:srgbClr val="000000">
                <a:alpha val="43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tlCol="0" anchor="ctr"/>
          <a:lstStyle/>
          <a:p>
            <a:pPr algn="ctr">
              <a:lnSpc>
                <a:spcPct val="85000"/>
              </a:lnSpc>
            </a:pPr>
            <a:endParaRPr lang="en-US" sz="2000" dirty="0" smtClean="0">
              <a:solidFill>
                <a:prstClr val="white"/>
              </a:solidFill>
              <a:latin typeface="+mj-lt"/>
            </a:endParaRPr>
          </a:p>
        </p:txBody>
      </p:sp>
      <p:sp>
        <p:nvSpPr>
          <p:cNvPr id="27" name="Slide Number Placeholder 26"/>
          <p:cNvSpPr>
            <a:spLocks noGrp="1"/>
          </p:cNvSpPr>
          <p:nvPr>
            <p:ph type="sldNum" sz="quarter" idx="4294967295"/>
          </p:nvPr>
        </p:nvSpPr>
        <p:spPr>
          <a:xfrm>
            <a:off x="365760" y="6473952"/>
            <a:ext cx="320040" cy="201168"/>
          </a:xfrm>
          <a:prstGeom prst="rect">
            <a:avLst/>
          </a:prstGeom>
        </p:spPr>
        <p:txBody>
          <a:bodyPr/>
          <a:lstStyle/>
          <a:p>
            <a:fld id="{39FE57C1-99E3-4342-90AE-63D315326D4A}" type="slidenum">
              <a:rPr lang="en-US" smtClean="0"/>
              <a:pPr/>
              <a:t>14</a:t>
            </a:fld>
            <a:endParaRPr lang="en-US" dirty="0"/>
          </a:p>
        </p:txBody>
      </p:sp>
      <p:sp>
        <p:nvSpPr>
          <p:cNvPr id="8" name="Text Placeholder 7"/>
          <p:cNvSpPr>
            <a:spLocks noGrp="1"/>
          </p:cNvSpPr>
          <p:nvPr>
            <p:ph type="body" sz="quarter" idx="14"/>
          </p:nvPr>
        </p:nvSpPr>
        <p:spPr/>
        <p:txBody>
          <a:bodyPr/>
          <a:lstStyle/>
          <a:p>
            <a:r>
              <a:rPr lang="en-US" dirty="0" smtClean="0">
                <a:solidFill>
                  <a:schemeClr val="bg2">
                    <a:lumMod val="40000"/>
                    <a:lumOff val="60000"/>
                  </a:schemeClr>
                </a:solidFill>
              </a:rPr>
              <a:t>HP CloudSystem:  The only cloud solution with external </a:t>
            </a:r>
            <a:r>
              <a:rPr lang="en-US" u="sng" dirty="0" smtClean="0">
                <a:solidFill>
                  <a:schemeClr val="bg2">
                    <a:lumMod val="40000"/>
                    <a:lumOff val="60000"/>
                  </a:schemeClr>
                </a:solidFill>
              </a:rPr>
              <a:t>and</a:t>
            </a:r>
            <a:r>
              <a:rPr lang="en-US" dirty="0" smtClean="0">
                <a:solidFill>
                  <a:schemeClr val="bg2">
                    <a:lumMod val="40000"/>
                    <a:lumOff val="60000"/>
                  </a:schemeClr>
                </a:solidFill>
              </a:rPr>
              <a:t> local bursting</a:t>
            </a:r>
            <a:endParaRPr lang="en-US" dirty="0">
              <a:solidFill>
                <a:schemeClr val="bg2">
                  <a:lumMod val="40000"/>
                  <a:lumOff val="60000"/>
                </a:schemeClr>
              </a:solidFill>
            </a:endParaRPr>
          </a:p>
        </p:txBody>
      </p:sp>
      <p:sp>
        <p:nvSpPr>
          <p:cNvPr id="2" name="Title 1"/>
          <p:cNvSpPr>
            <a:spLocks noGrp="1"/>
          </p:cNvSpPr>
          <p:nvPr>
            <p:ph type="title"/>
          </p:nvPr>
        </p:nvSpPr>
        <p:spPr/>
        <p:txBody>
          <a:bodyPr/>
          <a:lstStyle/>
          <a:p>
            <a:r>
              <a:rPr lang="en-US" dirty="0" smtClean="0">
                <a:solidFill>
                  <a:srgbClr val="F39900"/>
                </a:solidFill>
                <a:latin typeface="+mn-lt"/>
              </a:rPr>
              <a:t>New: </a:t>
            </a:r>
            <a:r>
              <a:rPr lang="en-US" dirty="0" smtClean="0"/>
              <a:t>Industry-first dual bursting capability</a:t>
            </a:r>
            <a:endParaRPr lang="en-US" dirty="0"/>
          </a:p>
        </p:txBody>
      </p:sp>
      <p:sp>
        <p:nvSpPr>
          <p:cNvPr id="9" name="Content Placeholder 8"/>
          <p:cNvSpPr>
            <a:spLocks noGrp="1"/>
          </p:cNvSpPr>
          <p:nvPr>
            <p:ph sz="quarter" idx="4294967295"/>
          </p:nvPr>
        </p:nvSpPr>
        <p:spPr>
          <a:xfrm>
            <a:off x="352265" y="2036860"/>
            <a:ext cx="5183188" cy="3634317"/>
          </a:xfrm>
        </p:spPr>
        <p:txBody>
          <a:bodyPr/>
          <a:lstStyle/>
          <a:p>
            <a:pPr>
              <a:spcAft>
                <a:spcPts val="1000"/>
              </a:spcAft>
            </a:pPr>
            <a:r>
              <a:rPr lang="en-GB" sz="1800" dirty="0" smtClean="0">
                <a:solidFill>
                  <a:srgbClr val="F39900"/>
                </a:solidFill>
                <a:latin typeface="Futura Hv" pitchFamily="34" charset="0"/>
              </a:rPr>
              <a:t>Out-of-the-box external cloud bursting</a:t>
            </a:r>
            <a:r>
              <a:rPr lang="en-GB" sz="1800" dirty="0" smtClean="0">
                <a:latin typeface="Futura Hv" pitchFamily="34" charset="0"/>
              </a:rPr>
              <a:t/>
            </a:r>
            <a:br>
              <a:rPr lang="en-GB" sz="1800" dirty="0" smtClean="0">
                <a:latin typeface="Futura Hv" pitchFamily="34" charset="0"/>
              </a:rPr>
            </a:br>
            <a:r>
              <a:rPr lang="en-GB" sz="1800" dirty="0" smtClean="0"/>
              <a:t>Simplified access to cloud burst capacity </a:t>
            </a:r>
            <a:endParaRPr lang="en-US" sz="1800" dirty="0" smtClean="0"/>
          </a:p>
          <a:p>
            <a:pPr>
              <a:spcAft>
                <a:spcPts val="1000"/>
              </a:spcAft>
            </a:pPr>
            <a:r>
              <a:rPr lang="en-GB" sz="1800" dirty="0" smtClean="0">
                <a:solidFill>
                  <a:srgbClr val="F39900"/>
                </a:solidFill>
                <a:latin typeface="Futura Hv" pitchFamily="34" charset="0"/>
              </a:rPr>
              <a:t>Secure local bursting </a:t>
            </a:r>
            <a:r>
              <a:rPr lang="en-GB" sz="1800" dirty="0" smtClean="0">
                <a:latin typeface="Futura Hv" pitchFamily="34" charset="0"/>
              </a:rPr>
              <a:t/>
            </a:r>
            <a:br>
              <a:rPr lang="en-GB" sz="1800" dirty="0" smtClean="0">
                <a:latin typeface="Futura Hv" pitchFamily="34" charset="0"/>
              </a:rPr>
            </a:br>
            <a:r>
              <a:rPr lang="en-GB" sz="1800" dirty="0" smtClean="0"/>
              <a:t>Pay for infrastructure only when it’s in use  </a:t>
            </a:r>
            <a:endParaRPr lang="en-US" sz="1800" dirty="0" smtClean="0"/>
          </a:p>
        </p:txBody>
      </p:sp>
      <p:grpSp>
        <p:nvGrpSpPr>
          <p:cNvPr id="3" name="Group 43"/>
          <p:cNvGrpSpPr/>
          <p:nvPr/>
        </p:nvGrpSpPr>
        <p:grpSpPr>
          <a:xfrm>
            <a:off x="5092391" y="1610211"/>
            <a:ext cx="3219647" cy="3341725"/>
            <a:chOff x="4870796" y="981906"/>
            <a:chExt cx="3441241" cy="2678791"/>
          </a:xfrm>
        </p:grpSpPr>
        <p:pic>
          <p:nvPicPr>
            <p:cNvPr id="11" name="Picture 111" descr="HP_Cloud_Globe.png"/>
            <p:cNvPicPr>
              <a:picLocks noChangeAspect="1"/>
            </p:cNvPicPr>
            <p:nvPr>
              <p:custDataLst>
                <p:tags r:id="rId4"/>
              </p:custDataLst>
            </p:nvPr>
          </p:nvPicPr>
          <p:blipFill>
            <a:blip r:embed="rId8" cstate="email"/>
            <a:srcRect/>
            <a:stretch>
              <a:fillRect/>
            </a:stretch>
          </p:blipFill>
          <p:spPr bwMode="auto">
            <a:xfrm>
              <a:off x="4870796" y="981906"/>
              <a:ext cx="3441241" cy="2678791"/>
            </a:xfrm>
            <a:prstGeom prst="rect">
              <a:avLst/>
            </a:prstGeom>
            <a:noFill/>
            <a:ln w="9525">
              <a:noFill/>
              <a:miter lim="800000"/>
              <a:headEnd/>
              <a:tailEnd/>
            </a:ln>
          </p:spPr>
        </p:pic>
        <p:pic>
          <p:nvPicPr>
            <p:cNvPr id="20" name="Picture 50" descr="Cloud_Platters.png"/>
            <p:cNvPicPr>
              <a:picLocks noChangeAspect="1"/>
            </p:cNvPicPr>
            <p:nvPr>
              <p:custDataLst>
                <p:tags r:id="rId5"/>
              </p:custDataLst>
            </p:nvPr>
          </p:nvPicPr>
          <p:blipFill>
            <a:blip r:embed="rId9" cstate="email"/>
            <a:srcRect/>
            <a:stretch>
              <a:fillRect/>
            </a:stretch>
          </p:blipFill>
          <p:spPr bwMode="auto">
            <a:xfrm>
              <a:off x="6824068" y="2351305"/>
              <a:ext cx="804250" cy="707422"/>
            </a:xfrm>
            <a:prstGeom prst="rect">
              <a:avLst/>
            </a:prstGeom>
            <a:noFill/>
            <a:ln w="9525">
              <a:noFill/>
              <a:miter lim="800000"/>
              <a:headEnd/>
              <a:tailEnd/>
            </a:ln>
          </p:spPr>
        </p:pic>
      </p:grpSp>
      <p:sp>
        <p:nvSpPr>
          <p:cNvPr id="22" name="Bent Arrow 21"/>
          <p:cNvSpPr/>
          <p:nvPr/>
        </p:nvSpPr>
        <p:spPr>
          <a:xfrm rot="20024388" flipV="1">
            <a:off x="6506170" y="3903537"/>
            <a:ext cx="994567" cy="708833"/>
          </a:xfrm>
          <a:prstGeom prst="bentArrow">
            <a:avLst>
              <a:gd name="adj1" fmla="val 33833"/>
              <a:gd name="adj2" fmla="val 24667"/>
              <a:gd name="adj3" fmla="val 26197"/>
              <a:gd name="adj4" fmla="val 87833"/>
            </a:avLst>
          </a:prstGeom>
          <a:ln/>
        </p:spPr>
        <p:style>
          <a:lnRef idx="0">
            <a:schemeClr val="accent3"/>
          </a:lnRef>
          <a:fillRef idx="3">
            <a:schemeClr val="accent3"/>
          </a:fillRef>
          <a:effectRef idx="3">
            <a:schemeClr val="accent3"/>
          </a:effectRef>
          <a:fontRef idx="minor">
            <a:schemeClr val="lt1"/>
          </a:fontRef>
        </p:style>
        <p:txBody>
          <a:bodyPr lIns="91440" tIns="45720" rtlCol="0" anchor="ctr"/>
          <a:lstStyle/>
          <a:p>
            <a:pPr algn="ctr">
              <a:lnSpc>
                <a:spcPct val="85000"/>
              </a:lnSpc>
            </a:pPr>
            <a:endParaRPr lang="en-US" sz="2000" dirty="0" smtClean="0">
              <a:solidFill>
                <a:prstClr val="white"/>
              </a:solidFill>
              <a:latin typeface="+mj-lt"/>
            </a:endParaRPr>
          </a:p>
        </p:txBody>
      </p:sp>
      <p:sp>
        <p:nvSpPr>
          <p:cNvPr id="23" name="TextBox 22"/>
          <p:cNvSpPr txBox="1"/>
          <p:nvPr/>
        </p:nvSpPr>
        <p:spPr>
          <a:xfrm>
            <a:off x="6599717" y="4906693"/>
            <a:ext cx="750774" cy="461665"/>
          </a:xfrm>
          <a:prstGeom prst="rect">
            <a:avLst/>
          </a:prstGeom>
          <a:noFill/>
        </p:spPr>
        <p:txBody>
          <a:bodyPr wrap="square" rtlCol="0">
            <a:spAutoFit/>
          </a:bodyPr>
          <a:lstStyle/>
          <a:p>
            <a:pPr algn="ctr"/>
            <a:r>
              <a:rPr lang="en-US" sz="1200" i="1" dirty="0" smtClean="0">
                <a:solidFill>
                  <a:srgbClr val="F39900"/>
                </a:solidFill>
                <a:latin typeface="+mj-lt"/>
              </a:rPr>
              <a:t>External</a:t>
            </a:r>
            <a:br>
              <a:rPr lang="en-US" sz="1200" i="1" dirty="0" smtClean="0">
                <a:solidFill>
                  <a:srgbClr val="F39900"/>
                </a:solidFill>
                <a:latin typeface="+mj-lt"/>
              </a:rPr>
            </a:br>
            <a:r>
              <a:rPr lang="en-US" sz="1200" i="1" dirty="0" smtClean="0">
                <a:solidFill>
                  <a:srgbClr val="F39900"/>
                </a:solidFill>
                <a:latin typeface="+mj-lt"/>
              </a:rPr>
              <a:t>bursting</a:t>
            </a:r>
          </a:p>
        </p:txBody>
      </p:sp>
      <p:pic>
        <p:nvPicPr>
          <p:cNvPr id="1026" name="Picture 2" descr="C:\Users\flashen\AppData\Local\Microsoft\Windows\Temporary Internet Files\Content.IE5\3UCC9S7R\MC900432541[1].png"/>
          <p:cNvPicPr>
            <a:picLocks noChangeAspect="1" noChangeArrowheads="1"/>
          </p:cNvPicPr>
          <p:nvPr/>
        </p:nvPicPr>
        <p:blipFill>
          <a:blip r:embed="rId10" cstate="email"/>
          <a:srcRect/>
          <a:stretch>
            <a:fillRect/>
          </a:stretch>
        </p:blipFill>
        <p:spPr bwMode="auto">
          <a:xfrm rot="13500000">
            <a:off x="5434472" y="3997192"/>
            <a:ext cx="1161115" cy="772622"/>
          </a:xfrm>
          <a:prstGeom prst="rect">
            <a:avLst/>
          </a:prstGeom>
          <a:noFill/>
        </p:spPr>
      </p:pic>
      <p:sp>
        <p:nvSpPr>
          <p:cNvPr id="24" name="TextBox 23"/>
          <p:cNvSpPr txBox="1"/>
          <p:nvPr/>
        </p:nvSpPr>
        <p:spPr>
          <a:xfrm>
            <a:off x="5664265" y="4918889"/>
            <a:ext cx="747053" cy="461665"/>
          </a:xfrm>
          <a:prstGeom prst="rect">
            <a:avLst/>
          </a:prstGeom>
          <a:noFill/>
        </p:spPr>
        <p:txBody>
          <a:bodyPr wrap="square" rtlCol="0">
            <a:spAutoFit/>
          </a:bodyPr>
          <a:lstStyle/>
          <a:p>
            <a:pPr algn="ctr"/>
            <a:r>
              <a:rPr lang="en-US" sz="1200" i="1" dirty="0" smtClean="0">
                <a:solidFill>
                  <a:srgbClr val="F39900"/>
                </a:solidFill>
                <a:latin typeface="+mj-lt"/>
              </a:rPr>
              <a:t>Local </a:t>
            </a:r>
            <a:br>
              <a:rPr lang="en-US" sz="1200" i="1" dirty="0" smtClean="0">
                <a:solidFill>
                  <a:srgbClr val="F39900"/>
                </a:solidFill>
                <a:latin typeface="+mj-lt"/>
              </a:rPr>
            </a:br>
            <a:r>
              <a:rPr lang="en-US" sz="1200" i="1" dirty="0" smtClean="0">
                <a:solidFill>
                  <a:srgbClr val="F39900"/>
                </a:solidFill>
                <a:latin typeface="+mj-lt"/>
              </a:rPr>
              <a:t>bursting</a:t>
            </a:r>
          </a:p>
        </p:txBody>
      </p:sp>
      <p:sp>
        <p:nvSpPr>
          <p:cNvPr id="35" name="Rectangle 34"/>
          <p:cNvSpPr/>
          <p:nvPr/>
        </p:nvSpPr>
        <p:spPr>
          <a:xfrm>
            <a:off x="1429230" y="5834157"/>
            <a:ext cx="6047335" cy="369332"/>
          </a:xfrm>
          <a:prstGeom prst="rect">
            <a:avLst/>
          </a:prstGeom>
        </p:spPr>
        <p:txBody>
          <a:bodyPr wrap="square">
            <a:spAutoFit/>
          </a:bodyPr>
          <a:lstStyle/>
          <a:p>
            <a:pPr algn="ctr">
              <a:spcAft>
                <a:spcPts val="1000"/>
              </a:spcAft>
            </a:pPr>
            <a:r>
              <a:rPr lang="en-US" dirty="0" smtClean="0">
                <a:solidFill>
                  <a:srgbClr val="00B0F0"/>
                </a:solidFill>
                <a:latin typeface="+mn-lt"/>
              </a:rPr>
              <a:t>HP CloudSystem delivers capacity built to never run out</a:t>
            </a:r>
            <a:endParaRPr lang="en-GB" dirty="0" smtClean="0">
              <a:solidFill>
                <a:srgbClr val="00B0F0"/>
              </a:solidFill>
              <a:latin typeface="+mn-lt"/>
            </a:endParaRPr>
          </a:p>
        </p:txBody>
      </p:sp>
      <p:sp>
        <p:nvSpPr>
          <p:cNvPr id="28" name="TextBox 23"/>
          <p:cNvSpPr txBox="1">
            <a:spLocks noChangeArrowheads="1"/>
          </p:cNvSpPr>
          <p:nvPr>
            <p:custDataLst>
              <p:tags r:id="rId1"/>
            </p:custDataLst>
          </p:nvPr>
        </p:nvSpPr>
        <p:spPr bwMode="auto">
          <a:xfrm>
            <a:off x="5186408" y="3385549"/>
            <a:ext cx="841147" cy="271869"/>
          </a:xfrm>
          <a:prstGeom prst="rect">
            <a:avLst/>
          </a:prstGeom>
          <a:noFill/>
          <a:ln w="9525">
            <a:noFill/>
            <a:miter lim="800000"/>
            <a:headEnd/>
            <a:tailEnd/>
          </a:ln>
        </p:spPr>
        <p:txBody>
          <a:bodyPr>
            <a:spAutoFit/>
          </a:bodyPr>
          <a:lstStyle/>
          <a:p>
            <a:pPr algn="ctr">
              <a:lnSpc>
                <a:spcPts val="1400"/>
              </a:lnSpc>
            </a:pPr>
            <a:r>
              <a:rPr lang="en-US" sz="1300" dirty="0">
                <a:solidFill>
                  <a:srgbClr val="FFFFFF"/>
                </a:solidFill>
                <a:latin typeface="Futura Bk" pitchFamily="34" charset="0"/>
              </a:rPr>
              <a:t>Private</a:t>
            </a:r>
          </a:p>
        </p:txBody>
      </p:sp>
      <p:pic>
        <p:nvPicPr>
          <p:cNvPr id="34" name="Picture 33" descr="cloud-private.png"/>
          <p:cNvPicPr>
            <a:picLocks noChangeAspect="1"/>
          </p:cNvPicPr>
          <p:nvPr>
            <p:custDataLst>
              <p:tags r:id="rId2"/>
            </p:custDataLst>
          </p:nvPr>
        </p:nvPicPr>
        <p:blipFill>
          <a:blip r:embed="rId11" cstate="email"/>
          <a:srcRect/>
          <a:stretch>
            <a:fillRect/>
          </a:stretch>
        </p:blipFill>
        <p:spPr bwMode="auto">
          <a:xfrm>
            <a:off x="5754298" y="3483054"/>
            <a:ext cx="672635" cy="694204"/>
          </a:xfrm>
          <a:prstGeom prst="rect">
            <a:avLst/>
          </a:prstGeom>
          <a:noFill/>
          <a:ln w="9525">
            <a:noFill/>
            <a:miter lim="800000"/>
            <a:headEnd/>
            <a:tailEnd/>
          </a:ln>
        </p:spPr>
      </p:pic>
      <p:sp>
        <p:nvSpPr>
          <p:cNvPr id="37" name="TextBox 23"/>
          <p:cNvSpPr txBox="1">
            <a:spLocks noChangeArrowheads="1"/>
          </p:cNvSpPr>
          <p:nvPr>
            <p:custDataLst>
              <p:tags r:id="rId3"/>
            </p:custDataLst>
          </p:nvPr>
        </p:nvSpPr>
        <p:spPr bwMode="auto">
          <a:xfrm>
            <a:off x="7461831" y="3571098"/>
            <a:ext cx="843191" cy="271869"/>
          </a:xfrm>
          <a:prstGeom prst="rect">
            <a:avLst/>
          </a:prstGeom>
          <a:noFill/>
          <a:ln w="9525">
            <a:noFill/>
            <a:miter lim="800000"/>
            <a:headEnd/>
            <a:tailEnd/>
          </a:ln>
        </p:spPr>
        <p:txBody>
          <a:bodyPr>
            <a:spAutoFit/>
          </a:bodyPr>
          <a:lstStyle/>
          <a:p>
            <a:pPr algn="ctr">
              <a:lnSpc>
                <a:spcPts val="1400"/>
              </a:lnSpc>
            </a:pPr>
            <a:r>
              <a:rPr lang="en-US" sz="1300" dirty="0">
                <a:solidFill>
                  <a:srgbClr val="FFFFFF"/>
                </a:solidFill>
                <a:latin typeface="Futura Bk" pitchFamily="34" charset="0"/>
              </a:rPr>
              <a:t>Public</a:t>
            </a:r>
          </a:p>
        </p:txBody>
      </p:sp>
      <p:sp>
        <p:nvSpPr>
          <p:cNvPr id="18" name="TextBox 17"/>
          <p:cNvSpPr txBox="1"/>
          <p:nvPr/>
        </p:nvSpPr>
        <p:spPr>
          <a:xfrm>
            <a:off x="1252922" y="4736404"/>
            <a:ext cx="1883849" cy="400110"/>
          </a:xfrm>
          <a:prstGeom prst="rect">
            <a:avLst/>
          </a:prstGeom>
          <a:noFill/>
        </p:spPr>
        <p:txBody>
          <a:bodyPr wrap="none" rtlCol="0">
            <a:spAutoFit/>
          </a:bodyPr>
          <a:lstStyle/>
          <a:p>
            <a:pPr algn="ctr"/>
            <a:r>
              <a:rPr lang="en-US" sz="2000" dirty="0" smtClean="0">
                <a:solidFill>
                  <a:srgbClr val="F39900"/>
                </a:solidFill>
                <a:latin typeface="+mj-lt"/>
                <a:cs typeface="Arial" pitchFamily="34" charset="0"/>
              </a:rPr>
              <a:t>HP INNOVATION</a:t>
            </a:r>
          </a:p>
        </p:txBody>
      </p:sp>
    </p:spTree>
    <p:extLst>
      <p:ext uri="{BB962C8B-B14F-4D97-AF65-F5344CB8AC3E}">
        <p14:creationId xmlns:p14="http://schemas.microsoft.com/office/powerpoint/2010/main" val="4159093180"/>
      </p:ext>
    </p:extLst>
  </p:cSld>
  <p:clrMapOvr>
    <a:masterClrMapping/>
  </p:clrMapOvr>
  <p:transition>
    <p:fade thruBlk="1"/>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Slide Number Placeholder 26"/>
          <p:cNvSpPr>
            <a:spLocks noGrp="1"/>
          </p:cNvSpPr>
          <p:nvPr>
            <p:ph type="sldNum" sz="quarter" idx="4294967295"/>
          </p:nvPr>
        </p:nvSpPr>
        <p:spPr>
          <a:xfrm>
            <a:off x="365760" y="6473952"/>
            <a:ext cx="320040" cy="201168"/>
          </a:xfrm>
          <a:prstGeom prst="rect">
            <a:avLst/>
          </a:prstGeom>
        </p:spPr>
        <p:txBody>
          <a:bodyPr/>
          <a:lstStyle/>
          <a:p>
            <a:fld id="{39FE57C1-99E3-4342-90AE-63D315326D4A}" type="slidenum">
              <a:rPr lang="en-US" smtClean="0"/>
              <a:pPr/>
              <a:t>15</a:t>
            </a:fld>
            <a:endParaRPr lang="en-US" dirty="0"/>
          </a:p>
        </p:txBody>
      </p:sp>
      <p:sp>
        <p:nvSpPr>
          <p:cNvPr id="8" name="Text Placeholder 7"/>
          <p:cNvSpPr>
            <a:spLocks noGrp="1"/>
          </p:cNvSpPr>
          <p:nvPr>
            <p:ph type="body" sz="quarter" idx="14"/>
          </p:nvPr>
        </p:nvSpPr>
        <p:spPr/>
        <p:txBody>
          <a:bodyPr/>
          <a:lstStyle/>
          <a:p>
            <a:r>
              <a:rPr lang="en-US" dirty="0">
                <a:solidFill>
                  <a:schemeClr val="bg2">
                    <a:lumMod val="40000"/>
                    <a:lumOff val="60000"/>
                  </a:schemeClr>
                </a:solidFill>
              </a:rPr>
              <a:t>Provision heterogeneous x86 environments </a:t>
            </a:r>
            <a:r>
              <a:rPr lang="en-US" dirty="0" smtClean="0">
                <a:solidFill>
                  <a:schemeClr val="bg2">
                    <a:lumMod val="40000"/>
                    <a:lumOff val="60000"/>
                  </a:schemeClr>
                </a:solidFill>
              </a:rPr>
              <a:t>from CloudSystem Matrix</a:t>
            </a:r>
            <a:endParaRPr lang="en-US" dirty="0">
              <a:solidFill>
                <a:schemeClr val="bg2">
                  <a:lumMod val="40000"/>
                  <a:lumOff val="60000"/>
                </a:schemeClr>
              </a:solidFill>
            </a:endParaRPr>
          </a:p>
        </p:txBody>
      </p:sp>
      <p:sp>
        <p:nvSpPr>
          <p:cNvPr id="2" name="Title 1"/>
          <p:cNvSpPr>
            <a:spLocks noGrp="1"/>
          </p:cNvSpPr>
          <p:nvPr>
            <p:ph type="title"/>
          </p:nvPr>
        </p:nvSpPr>
        <p:spPr/>
        <p:txBody>
          <a:bodyPr/>
          <a:lstStyle/>
          <a:p>
            <a:r>
              <a:rPr lang="en-US" dirty="0" smtClean="0">
                <a:solidFill>
                  <a:srgbClr val="F39900"/>
                </a:solidFill>
                <a:latin typeface="+mn-lt"/>
              </a:rPr>
              <a:t>New: </a:t>
            </a:r>
            <a:r>
              <a:rPr lang="en-US" dirty="0" smtClean="0"/>
              <a:t>Extended multi-vendor support</a:t>
            </a:r>
            <a:endParaRPr lang="en-US" dirty="0"/>
          </a:p>
        </p:txBody>
      </p:sp>
      <p:sp>
        <p:nvSpPr>
          <p:cNvPr id="21" name="Rectangle 20"/>
          <p:cNvSpPr/>
          <p:nvPr/>
        </p:nvSpPr>
        <p:spPr>
          <a:xfrm rot="5400000" flipV="1">
            <a:off x="999629" y="3370318"/>
            <a:ext cx="3368951" cy="1522797"/>
          </a:xfrm>
          <a:prstGeom prst="rect">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60" tIns="45680" rIns="91360" bIns="45680" rtlCol="0" anchor="ctr"/>
          <a:lstStyle/>
          <a:p>
            <a:pPr algn="ctr">
              <a:lnSpc>
                <a:spcPct val="85000"/>
              </a:lnSpc>
            </a:pPr>
            <a:endParaRPr lang="en-US" sz="2000" dirty="0" smtClean="0">
              <a:solidFill>
                <a:prstClr val="white"/>
              </a:solidFill>
              <a:latin typeface="+mj-lt"/>
            </a:endParaRPr>
          </a:p>
        </p:txBody>
      </p:sp>
      <p:sp>
        <p:nvSpPr>
          <p:cNvPr id="26" name="Rectangle 25"/>
          <p:cNvSpPr/>
          <p:nvPr/>
        </p:nvSpPr>
        <p:spPr>
          <a:xfrm rot="5400000" flipV="1">
            <a:off x="1935760" y="3799112"/>
            <a:ext cx="3378943" cy="675203"/>
          </a:xfrm>
          <a:prstGeom prst="rect">
            <a:avLst/>
          </a:prstGeom>
          <a:solidFill>
            <a:schemeClr val="bg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60" tIns="45680" rIns="91360" bIns="45680" rtlCol="0" anchor="ctr"/>
          <a:lstStyle/>
          <a:p>
            <a:pPr algn="ctr">
              <a:lnSpc>
                <a:spcPct val="85000"/>
              </a:lnSpc>
            </a:pPr>
            <a:endParaRPr lang="en-US" sz="2000" dirty="0" smtClean="0">
              <a:solidFill>
                <a:prstClr val="white"/>
              </a:solidFill>
              <a:latin typeface="+mj-lt"/>
            </a:endParaRPr>
          </a:p>
        </p:txBody>
      </p:sp>
      <p:grpSp>
        <p:nvGrpSpPr>
          <p:cNvPr id="3" name="Group 122"/>
          <p:cNvGrpSpPr/>
          <p:nvPr/>
        </p:nvGrpSpPr>
        <p:grpSpPr>
          <a:xfrm>
            <a:off x="1691681" y="3279089"/>
            <a:ext cx="5013730" cy="2372784"/>
            <a:chOff x="3822700" y="1970088"/>
            <a:chExt cx="5181600" cy="1779588"/>
          </a:xfrm>
        </p:grpSpPr>
        <p:cxnSp>
          <p:nvCxnSpPr>
            <p:cNvPr id="29" name="Straight Connector 28"/>
            <p:cNvCxnSpPr/>
            <p:nvPr/>
          </p:nvCxnSpPr>
          <p:spPr>
            <a:xfrm>
              <a:off x="3822700" y="1970088"/>
              <a:ext cx="5181600" cy="1588"/>
            </a:xfrm>
            <a:prstGeom prst="line">
              <a:avLst/>
            </a:prstGeom>
            <a:ln w="19050">
              <a:gradFill flip="none" rotWithShape="1">
                <a:gsLst>
                  <a:gs pos="0">
                    <a:schemeClr val="bg1">
                      <a:lumMod val="65000"/>
                    </a:schemeClr>
                  </a:gs>
                  <a:gs pos="100000">
                    <a:schemeClr val="bg1"/>
                  </a:gs>
                </a:gsLst>
                <a:lin ang="10800000" scaled="1"/>
                <a:tileRect/>
              </a:gra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3822700" y="2566988"/>
              <a:ext cx="5181600" cy="1588"/>
            </a:xfrm>
            <a:prstGeom prst="line">
              <a:avLst/>
            </a:prstGeom>
            <a:ln w="19050">
              <a:gradFill flip="none" rotWithShape="1">
                <a:gsLst>
                  <a:gs pos="0">
                    <a:schemeClr val="bg1">
                      <a:lumMod val="65000"/>
                    </a:schemeClr>
                  </a:gs>
                  <a:gs pos="100000">
                    <a:schemeClr val="bg1"/>
                  </a:gs>
                </a:gsLst>
                <a:lin ang="10800000" scaled="1"/>
                <a:tileRect/>
              </a:gra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3822700" y="3163888"/>
              <a:ext cx="5181600" cy="1588"/>
            </a:xfrm>
            <a:prstGeom prst="line">
              <a:avLst/>
            </a:prstGeom>
            <a:ln w="19050">
              <a:gradFill flip="none" rotWithShape="1">
                <a:gsLst>
                  <a:gs pos="0">
                    <a:schemeClr val="bg1">
                      <a:lumMod val="65000"/>
                    </a:schemeClr>
                  </a:gs>
                  <a:gs pos="100000">
                    <a:schemeClr val="bg1"/>
                  </a:gs>
                </a:gsLst>
                <a:lin ang="10800000" scaled="1"/>
                <a:tileRect/>
              </a:gra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3822700" y="3748088"/>
              <a:ext cx="5181600" cy="1588"/>
            </a:xfrm>
            <a:prstGeom prst="line">
              <a:avLst/>
            </a:prstGeom>
            <a:ln w="19050">
              <a:gradFill flip="none" rotWithShape="1">
                <a:gsLst>
                  <a:gs pos="0">
                    <a:schemeClr val="bg1">
                      <a:lumMod val="65000"/>
                    </a:schemeClr>
                  </a:gs>
                  <a:gs pos="100000">
                    <a:schemeClr val="bg1"/>
                  </a:gs>
                </a:gsLst>
                <a:lin ang="10800000" scaled="1"/>
                <a:tileRect/>
              </a:gradFill>
            </a:ln>
          </p:spPr>
          <p:style>
            <a:lnRef idx="1">
              <a:schemeClr val="accent1"/>
            </a:lnRef>
            <a:fillRef idx="0">
              <a:schemeClr val="accent1"/>
            </a:fillRef>
            <a:effectRef idx="0">
              <a:schemeClr val="accent1"/>
            </a:effectRef>
            <a:fontRef idx="minor">
              <a:schemeClr val="tx1"/>
            </a:fontRef>
          </p:style>
        </p:cxnSp>
      </p:grpSp>
      <p:pic>
        <p:nvPicPr>
          <p:cNvPr id="37" name="Picture 11" descr="VMW_09Q3_LOGO_Corp_K.png"/>
          <p:cNvPicPr>
            <a:picLocks noChangeAspect="1"/>
          </p:cNvPicPr>
          <p:nvPr/>
        </p:nvPicPr>
        <p:blipFill>
          <a:blip r:embed="rId3" cstate="email">
            <a:lum bright="100000"/>
          </a:blip>
          <a:srcRect/>
          <a:stretch>
            <a:fillRect/>
          </a:stretch>
        </p:blipFill>
        <p:spPr bwMode="auto">
          <a:xfrm>
            <a:off x="4155275" y="2589378"/>
            <a:ext cx="927883" cy="125308"/>
          </a:xfrm>
          <a:prstGeom prst="rect">
            <a:avLst/>
          </a:prstGeom>
          <a:noFill/>
          <a:ln w="9525">
            <a:noFill/>
            <a:miter lim="800000"/>
            <a:headEnd/>
            <a:tailEnd/>
          </a:ln>
        </p:spPr>
      </p:pic>
      <p:pic>
        <p:nvPicPr>
          <p:cNvPr id="39" name="Picture 41" descr="HP_D_RGB_M.png"/>
          <p:cNvPicPr>
            <a:picLocks noChangeAspect="1"/>
          </p:cNvPicPr>
          <p:nvPr/>
        </p:nvPicPr>
        <p:blipFill>
          <a:blip r:embed="rId4" cstate="email"/>
          <a:srcRect/>
          <a:stretch>
            <a:fillRect/>
          </a:stretch>
        </p:blipFill>
        <p:spPr bwMode="auto">
          <a:xfrm>
            <a:off x="4333141" y="4223362"/>
            <a:ext cx="458844" cy="525820"/>
          </a:xfrm>
          <a:prstGeom prst="rect">
            <a:avLst/>
          </a:prstGeom>
          <a:noFill/>
          <a:ln w="9525">
            <a:noFill/>
            <a:miter lim="800000"/>
            <a:headEnd/>
            <a:tailEnd/>
          </a:ln>
        </p:spPr>
      </p:pic>
      <p:pic>
        <p:nvPicPr>
          <p:cNvPr id="44" name="Picture 41" descr="HP_D_RGB_M.png"/>
          <p:cNvPicPr>
            <a:picLocks noChangeAspect="1"/>
          </p:cNvPicPr>
          <p:nvPr/>
        </p:nvPicPr>
        <p:blipFill>
          <a:blip r:embed="rId4" cstate="email"/>
          <a:srcRect/>
          <a:stretch>
            <a:fillRect/>
          </a:stretch>
        </p:blipFill>
        <p:spPr bwMode="auto">
          <a:xfrm>
            <a:off x="4333141" y="5006234"/>
            <a:ext cx="458844" cy="525820"/>
          </a:xfrm>
          <a:prstGeom prst="rect">
            <a:avLst/>
          </a:prstGeom>
          <a:noFill/>
          <a:ln w="9525">
            <a:noFill/>
            <a:miter lim="800000"/>
            <a:headEnd/>
            <a:tailEnd/>
          </a:ln>
        </p:spPr>
      </p:pic>
      <p:pic>
        <p:nvPicPr>
          <p:cNvPr id="47" name="Picture 41" descr="HP_D_RGB_M.png"/>
          <p:cNvPicPr>
            <a:picLocks noChangeAspect="1"/>
          </p:cNvPicPr>
          <p:nvPr/>
        </p:nvPicPr>
        <p:blipFill>
          <a:blip r:embed="rId4" cstate="email"/>
          <a:srcRect/>
          <a:stretch>
            <a:fillRect/>
          </a:stretch>
        </p:blipFill>
        <p:spPr bwMode="auto">
          <a:xfrm>
            <a:off x="4333141" y="3436502"/>
            <a:ext cx="458844" cy="525820"/>
          </a:xfrm>
          <a:prstGeom prst="rect">
            <a:avLst/>
          </a:prstGeom>
          <a:noFill/>
          <a:ln w="9525">
            <a:noFill/>
            <a:miter lim="800000"/>
            <a:headEnd/>
            <a:tailEnd/>
          </a:ln>
        </p:spPr>
      </p:pic>
      <p:sp>
        <p:nvSpPr>
          <p:cNvPr id="48" name="TextBox 125"/>
          <p:cNvSpPr txBox="1">
            <a:spLocks noChangeArrowheads="1"/>
          </p:cNvSpPr>
          <p:nvPr/>
        </p:nvSpPr>
        <p:spPr bwMode="auto">
          <a:xfrm>
            <a:off x="4963377" y="3425177"/>
            <a:ext cx="1213630" cy="307680"/>
          </a:xfrm>
          <a:prstGeom prst="rect">
            <a:avLst/>
          </a:prstGeom>
          <a:noFill/>
          <a:ln w="9525">
            <a:noFill/>
            <a:miter lim="800000"/>
            <a:headEnd/>
            <a:tailEnd/>
          </a:ln>
        </p:spPr>
        <p:txBody>
          <a:bodyPr wrap="square" lIns="91344" tIns="45672" rIns="91344" bIns="45672">
            <a:spAutoFit/>
          </a:bodyPr>
          <a:lstStyle/>
          <a:p>
            <a:r>
              <a:rPr lang="en-US" sz="1400" dirty="0" smtClean="0">
                <a:solidFill>
                  <a:schemeClr val="bg1"/>
                </a:solidFill>
                <a:latin typeface="+mn-lt"/>
              </a:rPr>
              <a:t>other x86</a:t>
            </a:r>
            <a:endParaRPr lang="en-US" sz="1400" dirty="0">
              <a:solidFill>
                <a:schemeClr val="bg1"/>
              </a:solidFill>
              <a:latin typeface="+mn-lt"/>
            </a:endParaRPr>
          </a:p>
        </p:txBody>
      </p:sp>
      <p:sp>
        <p:nvSpPr>
          <p:cNvPr id="49" name="Rectangle 48"/>
          <p:cNvSpPr/>
          <p:nvPr/>
        </p:nvSpPr>
        <p:spPr>
          <a:xfrm rot="16200000" flipV="1">
            <a:off x="3297764" y="2589793"/>
            <a:ext cx="668867" cy="553090"/>
          </a:xfrm>
          <a:prstGeom prst="rect">
            <a:avLst/>
          </a:prstGeom>
          <a:gradFill flip="none" rotWithShape="1">
            <a:gsLst>
              <a:gs pos="0">
                <a:schemeClr val="bg1">
                  <a:lumMod val="50000"/>
                </a:schemeClr>
              </a:gs>
              <a:gs pos="100000">
                <a:schemeClr val="tx1">
                  <a:lumMod val="75000"/>
                  <a:lumOff val="25000"/>
                </a:schemeClr>
              </a:gs>
            </a:gsLst>
            <a:lin ang="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60" tIns="45680" rIns="91360" bIns="45680" rtlCol="0" anchor="ctr"/>
          <a:lstStyle/>
          <a:p>
            <a:pPr algn="ctr">
              <a:lnSpc>
                <a:spcPct val="85000"/>
              </a:lnSpc>
            </a:pPr>
            <a:endParaRPr lang="en-US" sz="2000" dirty="0" smtClean="0">
              <a:solidFill>
                <a:prstClr val="white"/>
              </a:solidFill>
              <a:latin typeface="+mj-lt"/>
            </a:endParaRPr>
          </a:p>
        </p:txBody>
      </p:sp>
      <p:sp>
        <p:nvSpPr>
          <p:cNvPr id="50" name="L-Shape 49"/>
          <p:cNvSpPr/>
          <p:nvPr/>
        </p:nvSpPr>
        <p:spPr bwMode="auto">
          <a:xfrm rot="18548779">
            <a:off x="3414614" y="2766413"/>
            <a:ext cx="455084" cy="170596"/>
          </a:xfrm>
          <a:prstGeom prst="corner">
            <a:avLst>
              <a:gd name="adj1" fmla="val 36030"/>
              <a:gd name="adj2" fmla="val 36429"/>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44" tIns="45672" rIns="91344" bIns="45672" anchor="ctr"/>
          <a:lstStyle/>
          <a:p>
            <a:pPr algn="ctr">
              <a:lnSpc>
                <a:spcPct val="85000"/>
              </a:lnSpc>
              <a:defRPr/>
            </a:pPr>
            <a:endParaRPr lang="en-US" sz="1000" dirty="0">
              <a:solidFill>
                <a:schemeClr val="bg1"/>
              </a:solidFill>
              <a:cs typeface="Arial" charset="0"/>
            </a:endParaRPr>
          </a:p>
        </p:txBody>
      </p:sp>
      <p:sp>
        <p:nvSpPr>
          <p:cNvPr id="51" name="Rectangle 50"/>
          <p:cNvSpPr/>
          <p:nvPr/>
        </p:nvSpPr>
        <p:spPr>
          <a:xfrm rot="16200000" flipV="1">
            <a:off x="3297765" y="3411058"/>
            <a:ext cx="668867" cy="553092"/>
          </a:xfrm>
          <a:prstGeom prst="rect">
            <a:avLst/>
          </a:prstGeom>
          <a:gradFill flip="none" rotWithShape="1">
            <a:gsLst>
              <a:gs pos="0">
                <a:schemeClr val="bg1">
                  <a:lumMod val="50000"/>
                </a:schemeClr>
              </a:gs>
              <a:gs pos="100000">
                <a:schemeClr val="tx1">
                  <a:lumMod val="75000"/>
                  <a:lumOff val="25000"/>
                </a:schemeClr>
              </a:gs>
            </a:gsLst>
            <a:lin ang="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60" tIns="45680" rIns="91360" bIns="45680" rtlCol="0" anchor="ctr"/>
          <a:lstStyle/>
          <a:p>
            <a:pPr algn="ctr">
              <a:lnSpc>
                <a:spcPct val="85000"/>
              </a:lnSpc>
            </a:pPr>
            <a:endParaRPr lang="en-US" sz="2000" dirty="0" smtClean="0">
              <a:solidFill>
                <a:prstClr val="white"/>
              </a:solidFill>
              <a:latin typeface="+mj-lt"/>
            </a:endParaRPr>
          </a:p>
        </p:txBody>
      </p:sp>
      <p:sp>
        <p:nvSpPr>
          <p:cNvPr id="52" name="L-Shape 51"/>
          <p:cNvSpPr/>
          <p:nvPr/>
        </p:nvSpPr>
        <p:spPr bwMode="auto">
          <a:xfrm rot="18548779">
            <a:off x="3414614" y="3587679"/>
            <a:ext cx="455084" cy="170596"/>
          </a:xfrm>
          <a:prstGeom prst="corner">
            <a:avLst>
              <a:gd name="adj1" fmla="val 36030"/>
              <a:gd name="adj2" fmla="val 36429"/>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44" tIns="45672" rIns="91344" bIns="45672" anchor="ctr"/>
          <a:lstStyle/>
          <a:p>
            <a:pPr algn="ctr">
              <a:lnSpc>
                <a:spcPct val="85000"/>
              </a:lnSpc>
              <a:defRPr/>
            </a:pPr>
            <a:endParaRPr lang="en-US" sz="1000" dirty="0">
              <a:solidFill>
                <a:schemeClr val="bg1"/>
              </a:solidFill>
              <a:cs typeface="Arial" charset="0"/>
            </a:endParaRPr>
          </a:p>
        </p:txBody>
      </p:sp>
      <p:sp>
        <p:nvSpPr>
          <p:cNvPr id="53" name="Rectangle 52"/>
          <p:cNvSpPr/>
          <p:nvPr/>
        </p:nvSpPr>
        <p:spPr>
          <a:xfrm rot="16200000" flipV="1">
            <a:off x="3297764" y="4206925"/>
            <a:ext cx="668867" cy="553090"/>
          </a:xfrm>
          <a:prstGeom prst="rect">
            <a:avLst/>
          </a:prstGeom>
          <a:gradFill flip="none" rotWithShape="1">
            <a:gsLst>
              <a:gs pos="0">
                <a:schemeClr val="bg1">
                  <a:lumMod val="50000"/>
                </a:schemeClr>
              </a:gs>
              <a:gs pos="100000">
                <a:schemeClr val="tx1">
                  <a:lumMod val="75000"/>
                  <a:lumOff val="25000"/>
                </a:schemeClr>
              </a:gs>
            </a:gsLst>
            <a:lin ang="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60" tIns="45680" rIns="91360" bIns="45680" rtlCol="0" anchor="ctr"/>
          <a:lstStyle/>
          <a:p>
            <a:pPr algn="ctr">
              <a:lnSpc>
                <a:spcPct val="85000"/>
              </a:lnSpc>
            </a:pPr>
            <a:endParaRPr lang="en-US" sz="2000" dirty="0" smtClean="0">
              <a:solidFill>
                <a:prstClr val="white"/>
              </a:solidFill>
              <a:latin typeface="+mj-lt"/>
            </a:endParaRPr>
          </a:p>
        </p:txBody>
      </p:sp>
      <p:sp>
        <p:nvSpPr>
          <p:cNvPr id="54" name="L-Shape 53"/>
          <p:cNvSpPr/>
          <p:nvPr/>
        </p:nvSpPr>
        <p:spPr bwMode="auto">
          <a:xfrm rot="18548779">
            <a:off x="3414614" y="4383545"/>
            <a:ext cx="455084" cy="170596"/>
          </a:xfrm>
          <a:prstGeom prst="corner">
            <a:avLst>
              <a:gd name="adj1" fmla="val 36030"/>
              <a:gd name="adj2" fmla="val 36429"/>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44" tIns="45672" rIns="91344" bIns="45672" anchor="ctr"/>
          <a:lstStyle/>
          <a:p>
            <a:pPr algn="ctr">
              <a:lnSpc>
                <a:spcPct val="85000"/>
              </a:lnSpc>
              <a:defRPr/>
            </a:pPr>
            <a:endParaRPr lang="en-US" sz="1000" dirty="0">
              <a:solidFill>
                <a:schemeClr val="bg1"/>
              </a:solidFill>
              <a:cs typeface="Arial" charset="0"/>
            </a:endParaRPr>
          </a:p>
        </p:txBody>
      </p:sp>
      <p:sp>
        <p:nvSpPr>
          <p:cNvPr id="55" name="Rectangle 54"/>
          <p:cNvSpPr/>
          <p:nvPr/>
        </p:nvSpPr>
        <p:spPr>
          <a:xfrm rot="16200000" flipV="1">
            <a:off x="3297764" y="4985858"/>
            <a:ext cx="668867" cy="553090"/>
          </a:xfrm>
          <a:prstGeom prst="rect">
            <a:avLst/>
          </a:prstGeom>
          <a:gradFill flip="none" rotWithShape="1">
            <a:gsLst>
              <a:gs pos="0">
                <a:schemeClr val="bg1">
                  <a:lumMod val="50000"/>
                </a:schemeClr>
              </a:gs>
              <a:gs pos="100000">
                <a:schemeClr val="tx1">
                  <a:lumMod val="75000"/>
                  <a:lumOff val="25000"/>
                </a:schemeClr>
              </a:gs>
            </a:gsLst>
            <a:lin ang="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60" tIns="45680" rIns="91360" bIns="45680" rtlCol="0" anchor="ctr"/>
          <a:lstStyle/>
          <a:p>
            <a:pPr algn="ctr">
              <a:lnSpc>
                <a:spcPct val="85000"/>
              </a:lnSpc>
            </a:pPr>
            <a:endParaRPr lang="en-US" sz="2000" dirty="0" smtClean="0">
              <a:solidFill>
                <a:prstClr val="white"/>
              </a:solidFill>
              <a:latin typeface="+mj-lt"/>
            </a:endParaRPr>
          </a:p>
        </p:txBody>
      </p:sp>
      <p:sp>
        <p:nvSpPr>
          <p:cNvPr id="56" name="L-Shape 55"/>
          <p:cNvSpPr/>
          <p:nvPr/>
        </p:nvSpPr>
        <p:spPr bwMode="auto">
          <a:xfrm rot="18548779">
            <a:off x="3414614" y="5162478"/>
            <a:ext cx="455084" cy="170596"/>
          </a:xfrm>
          <a:prstGeom prst="corner">
            <a:avLst>
              <a:gd name="adj1" fmla="val 36030"/>
              <a:gd name="adj2" fmla="val 36429"/>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44" tIns="45672" rIns="91344" bIns="45672" anchor="ctr"/>
          <a:lstStyle/>
          <a:p>
            <a:pPr algn="ctr">
              <a:lnSpc>
                <a:spcPct val="85000"/>
              </a:lnSpc>
              <a:defRPr/>
            </a:pPr>
            <a:endParaRPr lang="en-US" sz="1000" dirty="0">
              <a:solidFill>
                <a:schemeClr val="bg1"/>
              </a:solidFill>
              <a:cs typeface="Arial" charset="0"/>
            </a:endParaRPr>
          </a:p>
        </p:txBody>
      </p:sp>
      <p:sp>
        <p:nvSpPr>
          <p:cNvPr id="59" name="Rectangle 58"/>
          <p:cNvSpPr/>
          <p:nvPr/>
        </p:nvSpPr>
        <p:spPr>
          <a:xfrm>
            <a:off x="2080901" y="2683618"/>
            <a:ext cx="1147119" cy="276918"/>
          </a:xfrm>
          <a:prstGeom prst="rect">
            <a:avLst/>
          </a:prstGeom>
        </p:spPr>
        <p:txBody>
          <a:bodyPr wrap="square" lIns="91360" tIns="45680" rIns="91360" bIns="45680">
            <a:spAutoFit/>
          </a:bodyPr>
          <a:lstStyle/>
          <a:p>
            <a:pPr lvl="0"/>
            <a:r>
              <a:rPr lang="en-US" sz="1200" dirty="0" smtClean="0">
                <a:solidFill>
                  <a:srgbClr val="000000"/>
                </a:solidFill>
                <a:latin typeface="+mn-lt"/>
              </a:rPr>
              <a:t>Virtualization</a:t>
            </a:r>
          </a:p>
        </p:txBody>
      </p:sp>
      <p:sp>
        <p:nvSpPr>
          <p:cNvPr id="60" name="Rectangle 59"/>
          <p:cNvSpPr/>
          <p:nvPr/>
        </p:nvSpPr>
        <p:spPr>
          <a:xfrm>
            <a:off x="2091628" y="3547222"/>
            <a:ext cx="857792" cy="276918"/>
          </a:xfrm>
          <a:prstGeom prst="rect">
            <a:avLst/>
          </a:prstGeom>
        </p:spPr>
        <p:txBody>
          <a:bodyPr wrap="square" lIns="91360" tIns="45680" rIns="91360" bIns="45680">
            <a:spAutoFit/>
          </a:bodyPr>
          <a:lstStyle/>
          <a:p>
            <a:r>
              <a:rPr lang="en-US" sz="1200" dirty="0" smtClean="0">
                <a:solidFill>
                  <a:srgbClr val="000000"/>
                </a:solidFill>
                <a:latin typeface="+mn-lt"/>
              </a:rPr>
              <a:t>Compute</a:t>
            </a:r>
            <a:endParaRPr lang="en-US" dirty="0">
              <a:latin typeface="+mn-lt"/>
            </a:endParaRPr>
          </a:p>
        </p:txBody>
      </p:sp>
      <p:sp>
        <p:nvSpPr>
          <p:cNvPr id="61" name="Rectangle 60"/>
          <p:cNvSpPr/>
          <p:nvPr/>
        </p:nvSpPr>
        <p:spPr>
          <a:xfrm>
            <a:off x="2095839" y="4292290"/>
            <a:ext cx="744207" cy="276918"/>
          </a:xfrm>
          <a:prstGeom prst="rect">
            <a:avLst/>
          </a:prstGeom>
        </p:spPr>
        <p:txBody>
          <a:bodyPr wrap="square" lIns="91360" tIns="45680" rIns="91360" bIns="45680">
            <a:spAutoFit/>
          </a:bodyPr>
          <a:lstStyle/>
          <a:p>
            <a:pPr lvl="0"/>
            <a:r>
              <a:rPr lang="en-US" sz="1200" dirty="0" smtClean="0">
                <a:solidFill>
                  <a:srgbClr val="000000"/>
                </a:solidFill>
                <a:latin typeface="+mn-lt"/>
              </a:rPr>
              <a:t>Storage</a:t>
            </a:r>
          </a:p>
        </p:txBody>
      </p:sp>
      <p:sp>
        <p:nvSpPr>
          <p:cNvPr id="62" name="Rectangle 61"/>
          <p:cNvSpPr/>
          <p:nvPr/>
        </p:nvSpPr>
        <p:spPr>
          <a:xfrm>
            <a:off x="2085131" y="5037354"/>
            <a:ext cx="1033028" cy="276918"/>
          </a:xfrm>
          <a:prstGeom prst="rect">
            <a:avLst/>
          </a:prstGeom>
        </p:spPr>
        <p:txBody>
          <a:bodyPr wrap="square" lIns="91360" tIns="45680" rIns="91360" bIns="45680">
            <a:spAutoFit/>
          </a:bodyPr>
          <a:lstStyle/>
          <a:p>
            <a:r>
              <a:rPr lang="en-US" sz="1200" dirty="0" smtClean="0">
                <a:solidFill>
                  <a:srgbClr val="000000"/>
                </a:solidFill>
                <a:latin typeface="+mn-lt"/>
              </a:rPr>
              <a:t>Networking</a:t>
            </a:r>
            <a:endParaRPr lang="en-US" dirty="0">
              <a:latin typeface="+mn-lt"/>
            </a:endParaRPr>
          </a:p>
        </p:txBody>
      </p:sp>
      <p:sp>
        <p:nvSpPr>
          <p:cNvPr id="64" name="TextBox 125"/>
          <p:cNvSpPr txBox="1">
            <a:spLocks noChangeArrowheads="1"/>
          </p:cNvSpPr>
          <p:nvPr/>
        </p:nvSpPr>
        <p:spPr bwMode="auto">
          <a:xfrm>
            <a:off x="5401805" y="5057440"/>
            <a:ext cx="978782" cy="307680"/>
          </a:xfrm>
          <a:prstGeom prst="rect">
            <a:avLst/>
          </a:prstGeom>
          <a:noFill/>
          <a:ln w="9525">
            <a:noFill/>
            <a:miter lim="800000"/>
            <a:headEnd/>
            <a:tailEnd/>
          </a:ln>
        </p:spPr>
        <p:txBody>
          <a:bodyPr wrap="square" lIns="91344" tIns="45672" rIns="91344" bIns="45672">
            <a:spAutoFit/>
          </a:bodyPr>
          <a:lstStyle/>
          <a:p>
            <a:r>
              <a:rPr lang="en-US" sz="1400" dirty="0" smtClean="0">
                <a:solidFill>
                  <a:schemeClr val="bg1"/>
                </a:solidFill>
                <a:latin typeface="+mn-lt"/>
              </a:rPr>
              <a:t>Brocade</a:t>
            </a:r>
            <a:endParaRPr lang="en-US" sz="1400" dirty="0">
              <a:solidFill>
                <a:schemeClr val="bg1"/>
              </a:solidFill>
              <a:latin typeface="+mn-lt"/>
            </a:endParaRPr>
          </a:p>
        </p:txBody>
      </p:sp>
      <p:sp>
        <p:nvSpPr>
          <p:cNvPr id="65" name="TextBox 125"/>
          <p:cNvSpPr txBox="1">
            <a:spLocks noChangeArrowheads="1"/>
          </p:cNvSpPr>
          <p:nvPr/>
        </p:nvSpPr>
        <p:spPr bwMode="auto">
          <a:xfrm>
            <a:off x="4830161" y="5057440"/>
            <a:ext cx="696173" cy="307680"/>
          </a:xfrm>
          <a:prstGeom prst="rect">
            <a:avLst/>
          </a:prstGeom>
          <a:noFill/>
          <a:ln w="9525">
            <a:noFill/>
            <a:miter lim="800000"/>
            <a:headEnd/>
            <a:tailEnd/>
          </a:ln>
        </p:spPr>
        <p:txBody>
          <a:bodyPr wrap="square" lIns="91344" tIns="45672" rIns="91344" bIns="45672">
            <a:spAutoFit/>
          </a:bodyPr>
          <a:lstStyle/>
          <a:p>
            <a:r>
              <a:rPr lang="en-US" sz="1400" dirty="0" smtClean="0">
                <a:solidFill>
                  <a:schemeClr val="bg1"/>
                </a:solidFill>
                <a:latin typeface="+mn-lt"/>
              </a:rPr>
              <a:t>Cisco</a:t>
            </a:r>
            <a:endParaRPr lang="en-US" sz="1400" dirty="0">
              <a:solidFill>
                <a:schemeClr val="bg1"/>
              </a:solidFill>
              <a:latin typeface="+mn-lt"/>
            </a:endParaRPr>
          </a:p>
        </p:txBody>
      </p:sp>
      <p:sp>
        <p:nvSpPr>
          <p:cNvPr id="66" name="TextBox 125"/>
          <p:cNvSpPr txBox="1">
            <a:spLocks noChangeArrowheads="1"/>
          </p:cNvSpPr>
          <p:nvPr/>
        </p:nvSpPr>
        <p:spPr bwMode="auto">
          <a:xfrm>
            <a:off x="5453865" y="4304600"/>
            <a:ext cx="922262" cy="307680"/>
          </a:xfrm>
          <a:prstGeom prst="rect">
            <a:avLst/>
          </a:prstGeom>
          <a:noFill/>
          <a:ln w="9525">
            <a:noFill/>
            <a:miter lim="800000"/>
            <a:headEnd/>
            <a:tailEnd/>
          </a:ln>
        </p:spPr>
        <p:txBody>
          <a:bodyPr wrap="square" lIns="91344" tIns="45672" rIns="91344" bIns="45672">
            <a:spAutoFit/>
          </a:bodyPr>
          <a:lstStyle/>
          <a:p>
            <a:r>
              <a:rPr lang="en-US" sz="1400" dirty="0" err="1" smtClean="0">
                <a:solidFill>
                  <a:schemeClr val="bg1"/>
                </a:solidFill>
                <a:latin typeface="+mn-lt"/>
              </a:rPr>
              <a:t>NetApp</a:t>
            </a:r>
            <a:endParaRPr lang="en-US" sz="1400" dirty="0">
              <a:solidFill>
                <a:schemeClr val="bg1"/>
              </a:solidFill>
              <a:latin typeface="+mn-lt"/>
            </a:endParaRPr>
          </a:p>
        </p:txBody>
      </p:sp>
      <p:sp>
        <p:nvSpPr>
          <p:cNvPr id="67" name="TextBox 125"/>
          <p:cNvSpPr txBox="1">
            <a:spLocks noChangeArrowheads="1"/>
          </p:cNvSpPr>
          <p:nvPr/>
        </p:nvSpPr>
        <p:spPr bwMode="auto">
          <a:xfrm>
            <a:off x="4831103" y="4304600"/>
            <a:ext cx="670738" cy="307680"/>
          </a:xfrm>
          <a:prstGeom prst="rect">
            <a:avLst/>
          </a:prstGeom>
          <a:noFill/>
          <a:ln w="9525">
            <a:noFill/>
            <a:miter lim="800000"/>
            <a:headEnd/>
            <a:tailEnd/>
          </a:ln>
        </p:spPr>
        <p:txBody>
          <a:bodyPr wrap="square" lIns="91344" tIns="45672" rIns="91344" bIns="45672">
            <a:spAutoFit/>
          </a:bodyPr>
          <a:lstStyle/>
          <a:p>
            <a:r>
              <a:rPr lang="en-US" sz="1400" dirty="0" smtClean="0">
                <a:solidFill>
                  <a:schemeClr val="bg1"/>
                </a:solidFill>
                <a:latin typeface="+mn-lt"/>
              </a:rPr>
              <a:t>EMC</a:t>
            </a:r>
            <a:endParaRPr lang="en-US" sz="1400" dirty="0">
              <a:solidFill>
                <a:schemeClr val="bg1"/>
              </a:solidFill>
              <a:latin typeface="+mn-lt"/>
            </a:endParaRPr>
          </a:p>
        </p:txBody>
      </p:sp>
      <p:sp>
        <p:nvSpPr>
          <p:cNvPr id="68" name="Right Arrow 67"/>
          <p:cNvSpPr/>
          <p:nvPr/>
        </p:nvSpPr>
        <p:spPr>
          <a:xfrm rot="10800000">
            <a:off x="6260833" y="3267857"/>
            <a:ext cx="1551527" cy="809468"/>
          </a:xfrm>
          <a:prstGeom prst="rightArrow">
            <a:avLst/>
          </a:prstGeom>
          <a:solidFill>
            <a:srgbClr val="F39900"/>
          </a:solidFill>
          <a:ln w="9525" cap="flat" cmpd="sng" algn="ctr">
            <a:noFill/>
            <a:prstDash val="solid"/>
            <a:miter lim="800000"/>
            <a:headEnd/>
            <a:tailEnd/>
          </a:ln>
          <a:effectLst/>
        </p:spPr>
        <p:txBody>
          <a:bodyPr wrap="square" tIns="73152" rtlCol="0" anchor="ctr">
            <a:noAutofit/>
          </a:bodyPr>
          <a:lstStyle/>
          <a:p>
            <a:pPr algn="ctr"/>
            <a:endParaRPr lang="en-US" sz="1000" kern="0" dirty="0" smtClean="0">
              <a:solidFill>
                <a:srgbClr val="FFFFFF"/>
              </a:solidFill>
              <a:latin typeface="Futura Hv" pitchFamily="34" charset="0"/>
            </a:endParaRPr>
          </a:p>
        </p:txBody>
      </p:sp>
      <p:sp>
        <p:nvSpPr>
          <p:cNvPr id="69" name="TextBox 68"/>
          <p:cNvSpPr txBox="1"/>
          <p:nvPr/>
        </p:nvSpPr>
        <p:spPr>
          <a:xfrm>
            <a:off x="6725653" y="3417758"/>
            <a:ext cx="739530" cy="369332"/>
          </a:xfrm>
          <a:prstGeom prst="rect">
            <a:avLst/>
          </a:prstGeom>
          <a:noFill/>
        </p:spPr>
        <p:txBody>
          <a:bodyPr wrap="square" rtlCol="0">
            <a:spAutoFit/>
          </a:bodyPr>
          <a:lstStyle/>
          <a:p>
            <a:r>
              <a:rPr lang="en-US" dirty="0" smtClean="0">
                <a:latin typeface="Futura Hv" pitchFamily="34" charset="0"/>
              </a:rPr>
              <a:t>New</a:t>
            </a:r>
          </a:p>
        </p:txBody>
      </p:sp>
      <p:pic>
        <p:nvPicPr>
          <p:cNvPr id="70" name="Picture 20" descr="HP-UX-logo_blue.png"/>
          <p:cNvPicPr>
            <a:picLocks noChangeAspect="1"/>
          </p:cNvPicPr>
          <p:nvPr/>
        </p:nvPicPr>
        <p:blipFill>
          <a:blip r:embed="rId5" cstate="email"/>
          <a:srcRect/>
          <a:stretch>
            <a:fillRect/>
          </a:stretch>
        </p:blipFill>
        <p:spPr bwMode="auto">
          <a:xfrm>
            <a:off x="4216883" y="2770691"/>
            <a:ext cx="896771" cy="454692"/>
          </a:xfrm>
          <a:prstGeom prst="rect">
            <a:avLst/>
          </a:prstGeom>
          <a:noFill/>
          <a:ln w="9525">
            <a:noFill/>
            <a:miter lim="800000"/>
            <a:headEnd/>
            <a:tailEnd/>
          </a:ln>
        </p:spPr>
      </p:pic>
      <p:pic>
        <p:nvPicPr>
          <p:cNvPr id="71" name="Picture 4" descr="Microsoft"/>
          <p:cNvPicPr>
            <a:picLocks noChangeAspect="1" noChangeArrowheads="1"/>
          </p:cNvPicPr>
          <p:nvPr/>
        </p:nvPicPr>
        <p:blipFill>
          <a:blip r:embed="rId6" cstate="email"/>
          <a:srcRect/>
          <a:stretch>
            <a:fillRect/>
          </a:stretch>
        </p:blipFill>
        <p:spPr bwMode="auto">
          <a:xfrm>
            <a:off x="5133190" y="2706353"/>
            <a:ext cx="1011933" cy="225904"/>
          </a:xfrm>
          <a:prstGeom prst="rect">
            <a:avLst/>
          </a:prstGeom>
          <a:noFill/>
        </p:spPr>
      </p:pic>
      <p:sp>
        <p:nvSpPr>
          <p:cNvPr id="38" name="TextBox 37"/>
          <p:cNvSpPr txBox="1"/>
          <p:nvPr/>
        </p:nvSpPr>
        <p:spPr>
          <a:xfrm>
            <a:off x="6725043" y="1695848"/>
            <a:ext cx="1883849" cy="400110"/>
          </a:xfrm>
          <a:prstGeom prst="rect">
            <a:avLst/>
          </a:prstGeom>
          <a:noFill/>
        </p:spPr>
        <p:txBody>
          <a:bodyPr wrap="none" rtlCol="0">
            <a:spAutoFit/>
          </a:bodyPr>
          <a:lstStyle/>
          <a:p>
            <a:pPr algn="ctr"/>
            <a:r>
              <a:rPr lang="en-US" sz="2000" dirty="0" smtClean="0">
                <a:solidFill>
                  <a:srgbClr val="F39900"/>
                </a:solidFill>
                <a:latin typeface="+mj-lt"/>
                <a:cs typeface="Arial" pitchFamily="34" charset="0"/>
              </a:rPr>
              <a:t>HP INNOVATION</a:t>
            </a:r>
          </a:p>
        </p:txBody>
      </p:sp>
    </p:spTree>
    <p:extLst>
      <p:ext uri="{BB962C8B-B14F-4D97-AF65-F5344CB8AC3E}">
        <p14:creationId xmlns:p14="http://schemas.microsoft.com/office/powerpoint/2010/main" val="2787522434"/>
      </p:ext>
    </p:extLst>
  </p:cSld>
  <p:clrMapOvr>
    <a:masterClrMapping/>
  </p:clrMapOvr>
  <p:transition>
    <p:fade thruBlk="1"/>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Left-Right Arrow 86"/>
          <p:cNvSpPr/>
          <p:nvPr/>
        </p:nvSpPr>
        <p:spPr>
          <a:xfrm>
            <a:off x="2176463" y="5837238"/>
            <a:ext cx="5367337" cy="623887"/>
          </a:xfrm>
          <a:prstGeom prst="leftRightArrow">
            <a:avLst/>
          </a:prstGeom>
          <a:gradFill flip="none" rotWithShape="1">
            <a:gsLst>
              <a:gs pos="0">
                <a:schemeClr val="bg1">
                  <a:lumMod val="75000"/>
                </a:schemeClr>
              </a:gs>
              <a:gs pos="21000">
                <a:schemeClr val="bg2">
                  <a:lumMod val="60000"/>
                  <a:lumOff val="40000"/>
                </a:schemeClr>
              </a:gs>
              <a:gs pos="45000">
                <a:schemeClr val="tx1">
                  <a:lumMod val="85000"/>
                  <a:lumOff val="15000"/>
                </a:schemeClr>
              </a:gs>
              <a:gs pos="75000">
                <a:schemeClr val="tx1">
                  <a:lumMod val="75000"/>
                  <a:lumOff val="25000"/>
                </a:schemeClr>
              </a:gs>
              <a:gs pos="100000">
                <a:schemeClr val="bg1">
                  <a:lumMod val="75000"/>
                </a:schemeClr>
              </a:gs>
            </a:gsLst>
            <a:lin ang="108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lnSpc>
                <a:spcPct val="85000"/>
              </a:lnSpc>
              <a:spcBef>
                <a:spcPct val="0"/>
              </a:spcBef>
              <a:spcAft>
                <a:spcPct val="0"/>
              </a:spcAft>
              <a:defRPr/>
            </a:pPr>
            <a:r>
              <a:rPr lang="en-US" sz="1600" dirty="0">
                <a:solidFill>
                  <a:srgbClr val="FFFFFF"/>
                </a:solidFill>
                <a:latin typeface="Futura Bk"/>
              </a:rPr>
              <a:t>Weeks to months</a:t>
            </a:r>
          </a:p>
        </p:txBody>
      </p:sp>
      <p:sp>
        <p:nvSpPr>
          <p:cNvPr id="18" name="Rectangle 17"/>
          <p:cNvSpPr/>
          <p:nvPr/>
        </p:nvSpPr>
        <p:spPr bwMode="auto">
          <a:xfrm>
            <a:off x="4411156" y="1523259"/>
            <a:ext cx="860861" cy="1189324"/>
          </a:xfrm>
          <a:prstGeom prst="rect">
            <a:avLst/>
          </a:prstGeom>
          <a:gradFill flip="none" rotWithShape="1">
            <a:gsLst>
              <a:gs pos="0">
                <a:srgbClr val="0076CE">
                  <a:alpha val="25000"/>
                </a:srgbClr>
              </a:gs>
              <a:gs pos="100000">
                <a:srgbClr val="0076CE">
                  <a:alpha val="25000"/>
                </a:srgbClr>
              </a:gs>
              <a:gs pos="60000">
                <a:schemeClr val="bg1"/>
              </a:gs>
              <a:gs pos="40000">
                <a:schemeClr val="bg1"/>
              </a:gs>
            </a:gsLst>
            <a:lin ang="16200000" scaled="0"/>
            <a:tileRect/>
          </a:gradFill>
          <a:ln w="6350" cap="flat" cmpd="sng" algn="ctr">
            <a:no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fontAlgn="base">
              <a:spcBef>
                <a:spcPct val="50000"/>
              </a:spcBef>
              <a:spcAft>
                <a:spcPct val="0"/>
              </a:spcAft>
              <a:defRPr/>
            </a:pPr>
            <a:endParaRPr lang="en-US" sz="900">
              <a:solidFill>
                <a:srgbClr val="000000"/>
              </a:solidFill>
            </a:endParaRPr>
          </a:p>
        </p:txBody>
      </p:sp>
      <p:sp>
        <p:nvSpPr>
          <p:cNvPr id="109574" name="Title 3"/>
          <p:cNvSpPr>
            <a:spLocks noGrp="1"/>
          </p:cNvSpPr>
          <p:nvPr>
            <p:ph type="title"/>
          </p:nvPr>
        </p:nvSpPr>
        <p:spPr>
          <a:xfrm>
            <a:off x="138741" y="-99392"/>
            <a:ext cx="8342643" cy="859536"/>
          </a:xfrm>
        </p:spPr>
        <p:txBody>
          <a:bodyPr/>
          <a:lstStyle/>
          <a:p>
            <a:pPr fontAlgn="base">
              <a:spcAft>
                <a:spcPct val="0"/>
              </a:spcAft>
            </a:pPr>
            <a:r>
              <a:rPr lang="en-US" sz="3600" dirty="0" smtClean="0"/>
              <a:t>The problem with today’s infrastructure </a:t>
            </a:r>
          </a:p>
        </p:txBody>
      </p:sp>
      <p:sp>
        <p:nvSpPr>
          <p:cNvPr id="109575" name="Rectangle 117"/>
          <p:cNvSpPr>
            <a:spLocks noChangeArrowheads="1"/>
          </p:cNvSpPr>
          <p:nvPr/>
        </p:nvSpPr>
        <p:spPr bwMode="auto">
          <a:xfrm rot="5400000">
            <a:off x="6977063" y="2727325"/>
            <a:ext cx="184150" cy="142875"/>
          </a:xfrm>
          <a:prstGeom prst="rect">
            <a:avLst/>
          </a:prstGeom>
          <a:gradFill rotWithShape="1">
            <a:gsLst>
              <a:gs pos="0">
                <a:srgbClr val="BDE6FF"/>
              </a:gs>
              <a:gs pos="80000">
                <a:srgbClr val="39B5FF"/>
              </a:gs>
              <a:gs pos="100000">
                <a:srgbClr val="39B5FF"/>
              </a:gs>
            </a:gsLst>
            <a:lin ang="0" scaled="1"/>
          </a:gradFill>
          <a:ln w="6350" algn="ctr">
            <a:noFill/>
            <a:round/>
            <a:headEnd/>
            <a:tailEnd/>
          </a:ln>
        </p:spPr>
        <p:txBody>
          <a:bodyPr rot="10800000" vert="eaVert" anchor="ctr"/>
          <a:lstStyle/>
          <a:p>
            <a:pPr algn="ctr" fontAlgn="base">
              <a:spcBef>
                <a:spcPct val="50000"/>
              </a:spcBef>
              <a:spcAft>
                <a:spcPct val="0"/>
              </a:spcAft>
            </a:pPr>
            <a:endParaRPr lang="en-US" sz="900">
              <a:solidFill>
                <a:srgbClr val="000000"/>
              </a:solidFill>
              <a:latin typeface="Futura Bk" pitchFamily="34" charset="0"/>
            </a:endParaRPr>
          </a:p>
        </p:txBody>
      </p:sp>
      <p:sp>
        <p:nvSpPr>
          <p:cNvPr id="109576" name="Rectangle 183"/>
          <p:cNvSpPr>
            <a:spLocks noChangeArrowheads="1"/>
          </p:cNvSpPr>
          <p:nvPr/>
        </p:nvSpPr>
        <p:spPr bwMode="auto">
          <a:xfrm rot="16200000" flipH="1">
            <a:off x="2515395" y="4250531"/>
            <a:ext cx="188912" cy="142875"/>
          </a:xfrm>
          <a:prstGeom prst="rect">
            <a:avLst/>
          </a:prstGeom>
          <a:gradFill rotWithShape="1">
            <a:gsLst>
              <a:gs pos="0">
                <a:srgbClr val="BDE6FF"/>
              </a:gs>
              <a:gs pos="80000">
                <a:srgbClr val="39B5FF"/>
              </a:gs>
              <a:gs pos="100000">
                <a:srgbClr val="39B5FF"/>
              </a:gs>
            </a:gsLst>
            <a:lin ang="0" scaled="1"/>
          </a:gradFill>
          <a:ln w="6350" algn="ctr">
            <a:noFill/>
            <a:round/>
            <a:headEnd/>
            <a:tailEnd/>
          </a:ln>
        </p:spPr>
        <p:txBody>
          <a:bodyPr vert="eaVert" anchor="ctr"/>
          <a:lstStyle/>
          <a:p>
            <a:pPr algn="ctr" fontAlgn="base">
              <a:spcBef>
                <a:spcPct val="50000"/>
              </a:spcBef>
              <a:spcAft>
                <a:spcPct val="0"/>
              </a:spcAft>
            </a:pPr>
            <a:endParaRPr lang="en-US" sz="900">
              <a:solidFill>
                <a:srgbClr val="000000"/>
              </a:solidFill>
              <a:latin typeface="Futura Bk" pitchFamily="34" charset="0"/>
            </a:endParaRPr>
          </a:p>
        </p:txBody>
      </p:sp>
      <p:sp>
        <p:nvSpPr>
          <p:cNvPr id="11" name="Rectangle 10"/>
          <p:cNvSpPr/>
          <p:nvPr/>
        </p:nvSpPr>
        <p:spPr bwMode="auto">
          <a:xfrm>
            <a:off x="6607175" y="1528763"/>
            <a:ext cx="865188" cy="1189037"/>
          </a:xfrm>
          <a:prstGeom prst="rect">
            <a:avLst/>
          </a:prstGeom>
          <a:gradFill flip="none" rotWithShape="1">
            <a:gsLst>
              <a:gs pos="0">
                <a:srgbClr val="1F497D"/>
              </a:gs>
              <a:gs pos="100000">
                <a:srgbClr val="1F497D"/>
              </a:gs>
              <a:gs pos="50000">
                <a:schemeClr val="accent1"/>
              </a:gs>
            </a:gsLst>
            <a:lin ang="16200000" scaled="0"/>
            <a:tileRect/>
          </a:gradFill>
          <a:ln w="6350" cap="flat" cmpd="sng" algn="ctr">
            <a:no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fontAlgn="base">
              <a:spcBef>
                <a:spcPct val="50000"/>
              </a:spcBef>
              <a:spcAft>
                <a:spcPct val="0"/>
              </a:spcAft>
              <a:defRPr/>
            </a:pPr>
            <a:endParaRPr lang="en-US" sz="900">
              <a:solidFill>
                <a:srgbClr val="000000"/>
              </a:solidFill>
            </a:endParaRPr>
          </a:p>
        </p:txBody>
      </p:sp>
      <p:sp>
        <p:nvSpPr>
          <p:cNvPr id="12" name="Rectangle 11"/>
          <p:cNvSpPr/>
          <p:nvPr/>
        </p:nvSpPr>
        <p:spPr bwMode="auto">
          <a:xfrm>
            <a:off x="2192675" y="1523259"/>
            <a:ext cx="859449" cy="1189324"/>
          </a:xfrm>
          <a:prstGeom prst="rect">
            <a:avLst/>
          </a:prstGeom>
          <a:gradFill flip="none" rotWithShape="1">
            <a:gsLst>
              <a:gs pos="0">
                <a:srgbClr val="0076CE">
                  <a:alpha val="70000"/>
                </a:srgbClr>
              </a:gs>
              <a:gs pos="99000">
                <a:srgbClr val="0076CE">
                  <a:alpha val="70000"/>
                </a:srgbClr>
              </a:gs>
              <a:gs pos="40000">
                <a:srgbClr val="0076CE">
                  <a:alpha val="15000"/>
                </a:srgbClr>
              </a:gs>
              <a:gs pos="60000">
                <a:srgbClr val="0076CE">
                  <a:alpha val="15000"/>
                </a:srgbClr>
              </a:gs>
            </a:gsLst>
            <a:lin ang="16200000" scaled="0"/>
            <a:tileRect/>
          </a:gradFill>
          <a:ln w="6350" cap="flat" cmpd="sng" algn="ctr">
            <a:no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fontAlgn="base">
              <a:spcBef>
                <a:spcPct val="50000"/>
              </a:spcBef>
              <a:spcAft>
                <a:spcPct val="0"/>
              </a:spcAft>
              <a:defRPr/>
            </a:pPr>
            <a:endParaRPr lang="en-US" sz="900">
              <a:solidFill>
                <a:srgbClr val="000000"/>
              </a:solidFill>
            </a:endParaRPr>
          </a:p>
        </p:txBody>
      </p:sp>
      <p:sp>
        <p:nvSpPr>
          <p:cNvPr id="15" name="Rectangle 14"/>
          <p:cNvSpPr/>
          <p:nvPr/>
        </p:nvSpPr>
        <p:spPr bwMode="auto">
          <a:xfrm>
            <a:off x="3301915" y="1523259"/>
            <a:ext cx="859449" cy="1189324"/>
          </a:xfrm>
          <a:prstGeom prst="rect">
            <a:avLst/>
          </a:prstGeom>
          <a:gradFill flip="none" rotWithShape="1">
            <a:gsLst>
              <a:gs pos="0">
                <a:srgbClr val="0076CE">
                  <a:alpha val="25000"/>
                </a:srgbClr>
              </a:gs>
              <a:gs pos="100000">
                <a:srgbClr val="0076CE">
                  <a:alpha val="25000"/>
                </a:srgbClr>
              </a:gs>
              <a:gs pos="60000">
                <a:schemeClr val="bg1"/>
              </a:gs>
              <a:gs pos="40000">
                <a:schemeClr val="bg1"/>
              </a:gs>
            </a:gsLst>
            <a:lin ang="16200000" scaled="0"/>
            <a:tileRect/>
          </a:gradFill>
          <a:ln w="6350" cap="flat" cmpd="sng" algn="ctr">
            <a:no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fontAlgn="base">
              <a:spcBef>
                <a:spcPct val="50000"/>
              </a:spcBef>
              <a:spcAft>
                <a:spcPct val="0"/>
              </a:spcAft>
              <a:defRPr/>
            </a:pPr>
            <a:endParaRPr lang="en-US" sz="900">
              <a:solidFill>
                <a:srgbClr val="000000"/>
              </a:solidFill>
            </a:endParaRPr>
          </a:p>
        </p:txBody>
      </p:sp>
      <p:sp>
        <p:nvSpPr>
          <p:cNvPr id="16" name="Rectangle 15"/>
          <p:cNvSpPr/>
          <p:nvPr/>
        </p:nvSpPr>
        <p:spPr bwMode="auto">
          <a:xfrm>
            <a:off x="4162425" y="2020888"/>
            <a:ext cx="136525" cy="192087"/>
          </a:xfrm>
          <a:prstGeom prst="rect">
            <a:avLst/>
          </a:prstGeom>
          <a:gradFill flip="none" rotWithShape="1">
            <a:gsLst>
              <a:gs pos="0">
                <a:schemeClr val="accent1">
                  <a:lumMod val="20000"/>
                  <a:lumOff val="80000"/>
                </a:schemeClr>
              </a:gs>
              <a:gs pos="100000">
                <a:schemeClr val="accent1">
                  <a:lumMod val="60000"/>
                  <a:lumOff val="40000"/>
                </a:schemeClr>
              </a:gs>
              <a:gs pos="80000">
                <a:schemeClr val="accent1">
                  <a:lumMod val="60000"/>
                  <a:lumOff val="40000"/>
                </a:schemeClr>
              </a:gs>
            </a:gsLst>
            <a:lin ang="0" scaled="1"/>
            <a:tileRect/>
          </a:gradFill>
          <a:ln w="6350" cap="flat" cmpd="sng" algn="ctr">
            <a:no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fontAlgn="base">
              <a:spcBef>
                <a:spcPct val="50000"/>
              </a:spcBef>
              <a:spcAft>
                <a:spcPct val="0"/>
              </a:spcAft>
              <a:defRPr/>
            </a:pPr>
            <a:endParaRPr lang="en-US" sz="900">
              <a:solidFill>
                <a:srgbClr val="000000"/>
              </a:solidFill>
            </a:endParaRPr>
          </a:p>
        </p:txBody>
      </p:sp>
      <p:sp>
        <p:nvSpPr>
          <p:cNvPr id="19" name="Rectangle 18"/>
          <p:cNvSpPr/>
          <p:nvPr/>
        </p:nvSpPr>
        <p:spPr bwMode="auto">
          <a:xfrm>
            <a:off x="5272088" y="2020888"/>
            <a:ext cx="136525" cy="192087"/>
          </a:xfrm>
          <a:prstGeom prst="rect">
            <a:avLst/>
          </a:prstGeom>
          <a:gradFill flip="none" rotWithShape="1">
            <a:gsLst>
              <a:gs pos="0">
                <a:schemeClr val="accent1">
                  <a:lumMod val="20000"/>
                  <a:lumOff val="80000"/>
                </a:schemeClr>
              </a:gs>
              <a:gs pos="100000">
                <a:schemeClr val="accent1">
                  <a:lumMod val="60000"/>
                  <a:lumOff val="40000"/>
                </a:schemeClr>
              </a:gs>
              <a:gs pos="80000">
                <a:schemeClr val="accent1">
                  <a:lumMod val="60000"/>
                  <a:lumOff val="40000"/>
                </a:schemeClr>
              </a:gs>
            </a:gsLst>
            <a:lin ang="0" scaled="1"/>
            <a:tileRect/>
          </a:gradFill>
          <a:ln w="6350" cap="flat" cmpd="sng" algn="ctr">
            <a:no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fontAlgn="base">
              <a:spcBef>
                <a:spcPct val="50000"/>
              </a:spcBef>
              <a:spcAft>
                <a:spcPct val="0"/>
              </a:spcAft>
              <a:defRPr/>
            </a:pPr>
            <a:endParaRPr lang="en-US" sz="900">
              <a:solidFill>
                <a:srgbClr val="000000"/>
              </a:solidFill>
            </a:endParaRPr>
          </a:p>
        </p:txBody>
      </p:sp>
      <p:sp>
        <p:nvSpPr>
          <p:cNvPr id="21" name="Rectangle 20"/>
          <p:cNvSpPr/>
          <p:nvPr/>
        </p:nvSpPr>
        <p:spPr bwMode="auto">
          <a:xfrm>
            <a:off x="5520396" y="1523259"/>
            <a:ext cx="860861" cy="1189324"/>
          </a:xfrm>
          <a:prstGeom prst="rect">
            <a:avLst/>
          </a:prstGeom>
          <a:gradFill flip="none" rotWithShape="1">
            <a:gsLst>
              <a:gs pos="0">
                <a:srgbClr val="0076CE">
                  <a:alpha val="25000"/>
                </a:srgbClr>
              </a:gs>
              <a:gs pos="100000">
                <a:srgbClr val="0076CE">
                  <a:alpha val="25000"/>
                </a:srgbClr>
              </a:gs>
              <a:gs pos="60000">
                <a:schemeClr val="bg1"/>
              </a:gs>
              <a:gs pos="40000">
                <a:schemeClr val="bg1"/>
              </a:gs>
            </a:gsLst>
            <a:lin ang="16200000" scaled="0"/>
            <a:tileRect/>
          </a:gradFill>
          <a:ln w="6350" cap="flat" cmpd="sng" algn="ctr">
            <a:no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fontAlgn="base">
              <a:spcBef>
                <a:spcPct val="50000"/>
              </a:spcBef>
              <a:spcAft>
                <a:spcPct val="0"/>
              </a:spcAft>
              <a:defRPr/>
            </a:pPr>
            <a:endParaRPr lang="en-US" sz="900">
              <a:solidFill>
                <a:srgbClr val="000000"/>
              </a:solidFill>
            </a:endParaRPr>
          </a:p>
        </p:txBody>
      </p:sp>
      <p:sp>
        <p:nvSpPr>
          <p:cNvPr id="22" name="Rectangle 21"/>
          <p:cNvSpPr/>
          <p:nvPr/>
        </p:nvSpPr>
        <p:spPr bwMode="auto">
          <a:xfrm>
            <a:off x="6381750" y="2020888"/>
            <a:ext cx="136525" cy="192087"/>
          </a:xfrm>
          <a:prstGeom prst="rect">
            <a:avLst/>
          </a:prstGeom>
          <a:gradFill flip="none" rotWithShape="1">
            <a:gsLst>
              <a:gs pos="0">
                <a:schemeClr val="accent1">
                  <a:lumMod val="20000"/>
                  <a:lumOff val="80000"/>
                </a:schemeClr>
              </a:gs>
              <a:gs pos="100000">
                <a:schemeClr val="accent1">
                  <a:lumMod val="60000"/>
                  <a:lumOff val="40000"/>
                </a:schemeClr>
              </a:gs>
              <a:gs pos="80000">
                <a:schemeClr val="accent1">
                  <a:lumMod val="60000"/>
                  <a:lumOff val="40000"/>
                </a:schemeClr>
              </a:gs>
            </a:gsLst>
            <a:lin ang="0" scaled="1"/>
            <a:tileRect/>
          </a:gradFill>
          <a:ln w="6350" cap="flat" cmpd="sng" algn="ctr">
            <a:no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fontAlgn="base">
              <a:spcBef>
                <a:spcPct val="50000"/>
              </a:spcBef>
              <a:spcAft>
                <a:spcPct val="0"/>
              </a:spcAft>
              <a:defRPr/>
            </a:pPr>
            <a:endParaRPr lang="en-US" sz="900">
              <a:solidFill>
                <a:srgbClr val="000000"/>
              </a:solidFill>
            </a:endParaRPr>
          </a:p>
        </p:txBody>
      </p:sp>
      <p:sp>
        <p:nvSpPr>
          <p:cNvPr id="23" name="Rectangle 22"/>
          <p:cNvSpPr/>
          <p:nvPr/>
        </p:nvSpPr>
        <p:spPr bwMode="auto">
          <a:xfrm>
            <a:off x="5540891" y="3022011"/>
            <a:ext cx="860861" cy="1189324"/>
          </a:xfrm>
          <a:prstGeom prst="rect">
            <a:avLst/>
          </a:prstGeom>
          <a:gradFill flip="none" rotWithShape="1">
            <a:gsLst>
              <a:gs pos="0">
                <a:srgbClr val="0076CE">
                  <a:alpha val="25000"/>
                </a:srgbClr>
              </a:gs>
              <a:gs pos="100000">
                <a:srgbClr val="0076CE">
                  <a:alpha val="25000"/>
                </a:srgbClr>
              </a:gs>
              <a:gs pos="60000">
                <a:schemeClr val="bg1"/>
              </a:gs>
              <a:gs pos="40000">
                <a:schemeClr val="bg1"/>
              </a:gs>
            </a:gsLst>
            <a:lin ang="16200000" scaled="0"/>
            <a:tileRect/>
          </a:gradFill>
          <a:ln w="6350" cap="flat" cmpd="sng" algn="ctr">
            <a:no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fontAlgn="base">
              <a:spcBef>
                <a:spcPct val="50000"/>
              </a:spcBef>
              <a:spcAft>
                <a:spcPct val="0"/>
              </a:spcAft>
              <a:defRPr/>
            </a:pPr>
            <a:endParaRPr lang="en-US" sz="900">
              <a:solidFill>
                <a:srgbClr val="000000"/>
              </a:solidFill>
            </a:endParaRPr>
          </a:p>
        </p:txBody>
      </p:sp>
      <p:sp>
        <p:nvSpPr>
          <p:cNvPr id="25" name="Rectangle 24"/>
          <p:cNvSpPr/>
          <p:nvPr/>
        </p:nvSpPr>
        <p:spPr bwMode="auto">
          <a:xfrm>
            <a:off x="3329794" y="4576477"/>
            <a:ext cx="859449" cy="1189324"/>
          </a:xfrm>
          <a:prstGeom prst="rect">
            <a:avLst/>
          </a:prstGeom>
          <a:gradFill flip="none" rotWithShape="1">
            <a:gsLst>
              <a:gs pos="0">
                <a:srgbClr val="0076CE">
                  <a:alpha val="25000"/>
                </a:srgbClr>
              </a:gs>
              <a:gs pos="100000">
                <a:srgbClr val="0076CE">
                  <a:alpha val="25000"/>
                </a:srgbClr>
              </a:gs>
              <a:gs pos="60000">
                <a:schemeClr val="bg1"/>
              </a:gs>
              <a:gs pos="40000">
                <a:schemeClr val="bg1"/>
              </a:gs>
            </a:gsLst>
            <a:lin ang="16200000" scaled="0"/>
            <a:tileRect/>
          </a:gradFill>
          <a:ln w="6350" cap="flat" cmpd="sng" algn="ctr">
            <a:no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fontAlgn="base">
              <a:spcBef>
                <a:spcPct val="50000"/>
              </a:spcBef>
              <a:spcAft>
                <a:spcPct val="0"/>
              </a:spcAft>
              <a:defRPr/>
            </a:pPr>
            <a:endParaRPr lang="en-US" sz="900">
              <a:solidFill>
                <a:srgbClr val="000000"/>
              </a:solidFill>
            </a:endParaRPr>
          </a:p>
        </p:txBody>
      </p:sp>
      <p:sp>
        <p:nvSpPr>
          <p:cNvPr id="27" name="Rectangle 26"/>
          <p:cNvSpPr/>
          <p:nvPr/>
        </p:nvSpPr>
        <p:spPr bwMode="auto">
          <a:xfrm>
            <a:off x="2210024" y="4603479"/>
            <a:ext cx="859449" cy="1189324"/>
          </a:xfrm>
          <a:prstGeom prst="rect">
            <a:avLst/>
          </a:prstGeom>
          <a:gradFill flip="none" rotWithShape="1">
            <a:gsLst>
              <a:gs pos="0">
                <a:srgbClr val="0076CE">
                  <a:alpha val="25000"/>
                </a:srgbClr>
              </a:gs>
              <a:gs pos="100000">
                <a:srgbClr val="0076CE">
                  <a:alpha val="25000"/>
                </a:srgbClr>
              </a:gs>
              <a:gs pos="60000">
                <a:schemeClr val="bg1"/>
              </a:gs>
              <a:gs pos="40000">
                <a:schemeClr val="bg1"/>
              </a:gs>
            </a:gsLst>
            <a:lin ang="16200000" scaled="0"/>
            <a:tileRect/>
          </a:gradFill>
          <a:ln w="6350" cap="flat" cmpd="sng" algn="ctr">
            <a:no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fontAlgn="base">
              <a:spcBef>
                <a:spcPct val="50000"/>
              </a:spcBef>
              <a:spcAft>
                <a:spcPct val="0"/>
              </a:spcAft>
              <a:defRPr/>
            </a:pPr>
            <a:endParaRPr lang="en-US" sz="900">
              <a:solidFill>
                <a:srgbClr val="000000"/>
              </a:solidFill>
            </a:endParaRPr>
          </a:p>
        </p:txBody>
      </p:sp>
      <p:sp>
        <p:nvSpPr>
          <p:cNvPr id="109599" name="AutoShape 6"/>
          <p:cNvSpPr>
            <a:spLocks noChangeArrowheads="1"/>
          </p:cNvSpPr>
          <p:nvPr/>
        </p:nvSpPr>
        <p:spPr bwMode="auto">
          <a:xfrm rot="16200000" flipH="1">
            <a:off x="6217444" y="3579019"/>
            <a:ext cx="468313" cy="168275"/>
          </a:xfrm>
          <a:prstGeom prst="triangle">
            <a:avLst>
              <a:gd name="adj" fmla="val 50000"/>
            </a:avLst>
          </a:prstGeom>
          <a:solidFill>
            <a:srgbClr val="39B5FF"/>
          </a:solidFill>
          <a:ln w="6350" algn="ctr">
            <a:noFill/>
            <a:round/>
            <a:headEnd/>
            <a:tailEnd/>
          </a:ln>
        </p:spPr>
        <p:txBody>
          <a:bodyPr vert="eaVert" anchor="ctr"/>
          <a:lstStyle/>
          <a:p>
            <a:pPr algn="ctr" fontAlgn="base">
              <a:spcBef>
                <a:spcPct val="50000"/>
              </a:spcBef>
              <a:spcAft>
                <a:spcPct val="0"/>
              </a:spcAft>
            </a:pPr>
            <a:endParaRPr lang="en-US" sz="900">
              <a:solidFill>
                <a:srgbClr val="000000"/>
              </a:solidFill>
              <a:latin typeface="Futura Bk" pitchFamily="34" charset="0"/>
            </a:endParaRPr>
          </a:p>
        </p:txBody>
      </p:sp>
      <p:sp>
        <p:nvSpPr>
          <p:cNvPr id="29" name="Rectangle 28"/>
          <p:cNvSpPr/>
          <p:nvPr/>
        </p:nvSpPr>
        <p:spPr bwMode="auto">
          <a:xfrm flipH="1">
            <a:off x="6523038" y="3568700"/>
            <a:ext cx="136525" cy="192088"/>
          </a:xfrm>
          <a:prstGeom prst="rect">
            <a:avLst/>
          </a:prstGeom>
          <a:gradFill flip="none" rotWithShape="1">
            <a:gsLst>
              <a:gs pos="0">
                <a:schemeClr val="accent1">
                  <a:lumMod val="20000"/>
                  <a:lumOff val="80000"/>
                </a:schemeClr>
              </a:gs>
              <a:gs pos="100000">
                <a:schemeClr val="accent1">
                  <a:lumMod val="60000"/>
                  <a:lumOff val="40000"/>
                </a:schemeClr>
              </a:gs>
              <a:gs pos="80000">
                <a:schemeClr val="accent1">
                  <a:lumMod val="60000"/>
                  <a:lumOff val="40000"/>
                </a:schemeClr>
              </a:gs>
            </a:gsLst>
            <a:lin ang="0" scaled="1"/>
            <a:tileRect/>
          </a:gradFill>
          <a:ln w="6350" cap="flat" cmpd="sng" algn="ctr">
            <a:no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fontAlgn="base">
              <a:spcBef>
                <a:spcPct val="50000"/>
              </a:spcBef>
              <a:spcAft>
                <a:spcPct val="0"/>
              </a:spcAft>
              <a:defRPr/>
            </a:pPr>
            <a:endParaRPr lang="en-US" sz="900">
              <a:solidFill>
                <a:srgbClr val="000000"/>
              </a:solidFill>
            </a:endParaRPr>
          </a:p>
        </p:txBody>
      </p:sp>
      <p:sp>
        <p:nvSpPr>
          <p:cNvPr id="109601" name="AutoShape 6"/>
          <p:cNvSpPr>
            <a:spLocks noChangeArrowheads="1"/>
          </p:cNvSpPr>
          <p:nvPr/>
        </p:nvSpPr>
        <p:spPr bwMode="auto">
          <a:xfrm rot="16200000" flipH="1">
            <a:off x="2884487" y="3552826"/>
            <a:ext cx="468313" cy="169862"/>
          </a:xfrm>
          <a:prstGeom prst="triangle">
            <a:avLst>
              <a:gd name="adj" fmla="val 50000"/>
            </a:avLst>
          </a:prstGeom>
          <a:solidFill>
            <a:srgbClr val="39B5FF"/>
          </a:solidFill>
          <a:ln w="6350" algn="ctr">
            <a:noFill/>
            <a:round/>
            <a:headEnd/>
            <a:tailEnd/>
          </a:ln>
        </p:spPr>
        <p:txBody>
          <a:bodyPr vert="eaVert" anchor="ctr"/>
          <a:lstStyle/>
          <a:p>
            <a:pPr algn="ctr" fontAlgn="base">
              <a:spcBef>
                <a:spcPct val="50000"/>
              </a:spcBef>
              <a:spcAft>
                <a:spcPct val="0"/>
              </a:spcAft>
            </a:pPr>
            <a:endParaRPr lang="en-US" sz="900">
              <a:solidFill>
                <a:srgbClr val="000000"/>
              </a:solidFill>
              <a:latin typeface="Futura Bk" pitchFamily="34" charset="0"/>
            </a:endParaRPr>
          </a:p>
        </p:txBody>
      </p:sp>
      <p:sp>
        <p:nvSpPr>
          <p:cNvPr id="33" name="Rectangle 32"/>
          <p:cNvSpPr/>
          <p:nvPr/>
        </p:nvSpPr>
        <p:spPr bwMode="auto">
          <a:xfrm flipH="1">
            <a:off x="3189288" y="3543300"/>
            <a:ext cx="136525" cy="192088"/>
          </a:xfrm>
          <a:prstGeom prst="rect">
            <a:avLst/>
          </a:prstGeom>
          <a:gradFill flip="none" rotWithShape="1">
            <a:gsLst>
              <a:gs pos="0">
                <a:schemeClr val="accent1">
                  <a:lumMod val="20000"/>
                  <a:lumOff val="80000"/>
                </a:schemeClr>
              </a:gs>
              <a:gs pos="100000">
                <a:schemeClr val="accent1">
                  <a:lumMod val="60000"/>
                  <a:lumOff val="40000"/>
                </a:schemeClr>
              </a:gs>
              <a:gs pos="80000">
                <a:schemeClr val="accent1">
                  <a:lumMod val="60000"/>
                  <a:lumOff val="40000"/>
                </a:schemeClr>
              </a:gs>
            </a:gsLst>
            <a:lin ang="0" scaled="1"/>
            <a:tileRect/>
          </a:gradFill>
          <a:ln w="6350" cap="flat" cmpd="sng" algn="ctr">
            <a:no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fontAlgn="base">
              <a:spcBef>
                <a:spcPct val="50000"/>
              </a:spcBef>
              <a:spcAft>
                <a:spcPct val="0"/>
              </a:spcAft>
              <a:defRPr/>
            </a:pPr>
            <a:endParaRPr lang="en-US" sz="900">
              <a:solidFill>
                <a:srgbClr val="000000"/>
              </a:solidFill>
            </a:endParaRPr>
          </a:p>
        </p:txBody>
      </p:sp>
      <p:sp>
        <p:nvSpPr>
          <p:cNvPr id="35" name="Rectangle 34"/>
          <p:cNvSpPr/>
          <p:nvPr/>
        </p:nvSpPr>
        <p:spPr bwMode="auto">
          <a:xfrm>
            <a:off x="2175733" y="3044533"/>
            <a:ext cx="860861" cy="1189324"/>
          </a:xfrm>
          <a:prstGeom prst="rect">
            <a:avLst/>
          </a:prstGeom>
          <a:gradFill flip="none" rotWithShape="1">
            <a:gsLst>
              <a:gs pos="0">
                <a:srgbClr val="0076CE">
                  <a:alpha val="25000"/>
                </a:srgbClr>
              </a:gs>
              <a:gs pos="100000">
                <a:srgbClr val="0076CE">
                  <a:alpha val="25000"/>
                </a:srgbClr>
              </a:gs>
              <a:gs pos="60000">
                <a:schemeClr val="bg1"/>
              </a:gs>
              <a:gs pos="40000">
                <a:schemeClr val="bg1"/>
              </a:gs>
            </a:gsLst>
            <a:lin ang="16200000" scaled="0"/>
            <a:tileRect/>
          </a:gradFill>
          <a:ln w="6350" cap="flat" cmpd="sng" algn="ctr">
            <a:no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fontAlgn="base">
              <a:spcBef>
                <a:spcPct val="50000"/>
              </a:spcBef>
              <a:spcAft>
                <a:spcPct val="0"/>
              </a:spcAft>
              <a:defRPr/>
            </a:pPr>
            <a:endParaRPr lang="en-US" sz="900">
              <a:solidFill>
                <a:srgbClr val="000000"/>
              </a:solidFill>
            </a:endParaRPr>
          </a:p>
        </p:txBody>
      </p:sp>
      <p:sp>
        <p:nvSpPr>
          <p:cNvPr id="109606" name="AutoShape 6"/>
          <p:cNvSpPr>
            <a:spLocks noChangeArrowheads="1"/>
          </p:cNvSpPr>
          <p:nvPr/>
        </p:nvSpPr>
        <p:spPr bwMode="auto">
          <a:xfrm rot="16200000" flipH="1">
            <a:off x="3994945" y="3555206"/>
            <a:ext cx="468312" cy="168275"/>
          </a:xfrm>
          <a:prstGeom prst="triangle">
            <a:avLst>
              <a:gd name="adj" fmla="val 50000"/>
            </a:avLst>
          </a:prstGeom>
          <a:solidFill>
            <a:srgbClr val="39B5FF"/>
          </a:solidFill>
          <a:ln w="6350" algn="ctr">
            <a:noFill/>
            <a:round/>
            <a:headEnd/>
            <a:tailEnd/>
          </a:ln>
        </p:spPr>
        <p:txBody>
          <a:bodyPr vert="eaVert" anchor="ctr"/>
          <a:lstStyle/>
          <a:p>
            <a:pPr algn="ctr" fontAlgn="base">
              <a:spcBef>
                <a:spcPct val="50000"/>
              </a:spcBef>
              <a:spcAft>
                <a:spcPct val="0"/>
              </a:spcAft>
            </a:pPr>
            <a:endParaRPr lang="en-US" sz="900">
              <a:solidFill>
                <a:srgbClr val="000000"/>
              </a:solidFill>
              <a:latin typeface="Futura Bk" pitchFamily="34" charset="0"/>
            </a:endParaRPr>
          </a:p>
        </p:txBody>
      </p:sp>
      <p:sp>
        <p:nvSpPr>
          <p:cNvPr id="37" name="Rectangle 36"/>
          <p:cNvSpPr/>
          <p:nvPr/>
        </p:nvSpPr>
        <p:spPr bwMode="auto">
          <a:xfrm flipH="1">
            <a:off x="4297363" y="3543300"/>
            <a:ext cx="138112" cy="192088"/>
          </a:xfrm>
          <a:prstGeom prst="rect">
            <a:avLst/>
          </a:prstGeom>
          <a:gradFill flip="none" rotWithShape="1">
            <a:gsLst>
              <a:gs pos="0">
                <a:schemeClr val="accent1">
                  <a:lumMod val="20000"/>
                  <a:lumOff val="80000"/>
                </a:schemeClr>
              </a:gs>
              <a:gs pos="100000">
                <a:schemeClr val="accent1">
                  <a:lumMod val="60000"/>
                  <a:lumOff val="40000"/>
                </a:schemeClr>
              </a:gs>
              <a:gs pos="80000">
                <a:schemeClr val="accent1">
                  <a:lumMod val="60000"/>
                  <a:lumOff val="40000"/>
                </a:schemeClr>
              </a:gs>
            </a:gsLst>
            <a:lin ang="0" scaled="1"/>
            <a:tileRect/>
          </a:gradFill>
          <a:ln w="6350" cap="flat" cmpd="sng" algn="ctr">
            <a:no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fontAlgn="base">
              <a:spcBef>
                <a:spcPct val="50000"/>
              </a:spcBef>
              <a:spcAft>
                <a:spcPct val="0"/>
              </a:spcAft>
              <a:defRPr/>
            </a:pPr>
            <a:endParaRPr lang="en-US" sz="900">
              <a:solidFill>
                <a:srgbClr val="000000"/>
              </a:solidFill>
            </a:endParaRPr>
          </a:p>
        </p:txBody>
      </p:sp>
      <p:sp>
        <p:nvSpPr>
          <p:cNvPr id="39" name="Rectangle 38"/>
          <p:cNvSpPr/>
          <p:nvPr/>
        </p:nvSpPr>
        <p:spPr bwMode="auto">
          <a:xfrm>
            <a:off x="4435523" y="3044533"/>
            <a:ext cx="860861" cy="1189324"/>
          </a:xfrm>
          <a:prstGeom prst="rect">
            <a:avLst/>
          </a:prstGeom>
          <a:gradFill flip="none" rotWithShape="1">
            <a:gsLst>
              <a:gs pos="0">
                <a:srgbClr val="0076CE">
                  <a:alpha val="25000"/>
                </a:srgbClr>
              </a:gs>
              <a:gs pos="100000">
                <a:srgbClr val="0076CE">
                  <a:alpha val="25000"/>
                </a:srgbClr>
              </a:gs>
              <a:gs pos="60000">
                <a:schemeClr val="bg1"/>
              </a:gs>
              <a:gs pos="40000">
                <a:schemeClr val="bg1"/>
              </a:gs>
            </a:gsLst>
            <a:lin ang="16200000" scaled="0"/>
            <a:tileRect/>
          </a:gradFill>
          <a:ln w="6350" cap="flat" cmpd="sng" algn="ctr">
            <a:no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fontAlgn="base">
              <a:spcBef>
                <a:spcPct val="50000"/>
              </a:spcBef>
              <a:spcAft>
                <a:spcPct val="0"/>
              </a:spcAft>
              <a:defRPr/>
            </a:pPr>
            <a:endParaRPr lang="en-US" sz="900">
              <a:solidFill>
                <a:srgbClr val="000000"/>
              </a:solidFill>
            </a:endParaRPr>
          </a:p>
        </p:txBody>
      </p:sp>
      <p:sp>
        <p:nvSpPr>
          <p:cNvPr id="109611" name="AutoShape 6"/>
          <p:cNvSpPr>
            <a:spLocks noChangeArrowheads="1"/>
          </p:cNvSpPr>
          <p:nvPr/>
        </p:nvSpPr>
        <p:spPr bwMode="auto">
          <a:xfrm rot="16200000" flipH="1">
            <a:off x="5103812" y="3552826"/>
            <a:ext cx="468313" cy="169862"/>
          </a:xfrm>
          <a:prstGeom prst="triangle">
            <a:avLst>
              <a:gd name="adj" fmla="val 50000"/>
            </a:avLst>
          </a:prstGeom>
          <a:solidFill>
            <a:srgbClr val="39B5FF"/>
          </a:solidFill>
          <a:ln w="6350" algn="ctr">
            <a:noFill/>
            <a:round/>
            <a:headEnd/>
            <a:tailEnd/>
          </a:ln>
        </p:spPr>
        <p:txBody>
          <a:bodyPr vert="eaVert" anchor="ctr"/>
          <a:lstStyle/>
          <a:p>
            <a:pPr algn="ctr" fontAlgn="base">
              <a:spcBef>
                <a:spcPct val="50000"/>
              </a:spcBef>
              <a:spcAft>
                <a:spcPct val="0"/>
              </a:spcAft>
            </a:pPr>
            <a:endParaRPr lang="en-US" sz="900">
              <a:solidFill>
                <a:srgbClr val="000000"/>
              </a:solidFill>
              <a:latin typeface="Futura Bk" pitchFamily="34" charset="0"/>
            </a:endParaRPr>
          </a:p>
        </p:txBody>
      </p:sp>
      <p:sp>
        <p:nvSpPr>
          <p:cNvPr id="41" name="Rectangle 40"/>
          <p:cNvSpPr/>
          <p:nvPr/>
        </p:nvSpPr>
        <p:spPr bwMode="auto">
          <a:xfrm flipH="1">
            <a:off x="5407025" y="3543300"/>
            <a:ext cx="136525" cy="192088"/>
          </a:xfrm>
          <a:prstGeom prst="rect">
            <a:avLst/>
          </a:prstGeom>
          <a:gradFill flip="none" rotWithShape="1">
            <a:gsLst>
              <a:gs pos="0">
                <a:schemeClr val="accent1">
                  <a:lumMod val="20000"/>
                  <a:lumOff val="80000"/>
                </a:schemeClr>
              </a:gs>
              <a:gs pos="100000">
                <a:schemeClr val="accent1">
                  <a:lumMod val="60000"/>
                  <a:lumOff val="40000"/>
                </a:schemeClr>
              </a:gs>
              <a:gs pos="80000">
                <a:schemeClr val="accent1">
                  <a:lumMod val="60000"/>
                  <a:lumOff val="40000"/>
                </a:schemeClr>
              </a:gs>
            </a:gsLst>
            <a:lin ang="0" scaled="1"/>
            <a:tileRect/>
          </a:gradFill>
          <a:ln w="6350" cap="flat" cmpd="sng" algn="ctr">
            <a:no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fontAlgn="base">
              <a:spcBef>
                <a:spcPct val="50000"/>
              </a:spcBef>
              <a:spcAft>
                <a:spcPct val="0"/>
              </a:spcAft>
              <a:defRPr/>
            </a:pPr>
            <a:endParaRPr lang="en-US" sz="900">
              <a:solidFill>
                <a:srgbClr val="000000"/>
              </a:solidFill>
            </a:endParaRPr>
          </a:p>
        </p:txBody>
      </p:sp>
      <p:sp>
        <p:nvSpPr>
          <p:cNvPr id="45" name="Rectangle 44"/>
          <p:cNvSpPr/>
          <p:nvPr/>
        </p:nvSpPr>
        <p:spPr bwMode="auto">
          <a:xfrm>
            <a:off x="4160838" y="5084763"/>
            <a:ext cx="138112" cy="192087"/>
          </a:xfrm>
          <a:prstGeom prst="rect">
            <a:avLst/>
          </a:prstGeom>
          <a:gradFill flip="none" rotWithShape="1">
            <a:gsLst>
              <a:gs pos="0">
                <a:schemeClr val="accent1">
                  <a:lumMod val="20000"/>
                  <a:lumOff val="80000"/>
                </a:schemeClr>
              </a:gs>
              <a:gs pos="100000">
                <a:schemeClr val="accent1">
                  <a:lumMod val="60000"/>
                  <a:lumOff val="40000"/>
                </a:schemeClr>
              </a:gs>
              <a:gs pos="80000">
                <a:schemeClr val="accent1">
                  <a:lumMod val="60000"/>
                  <a:lumOff val="40000"/>
                </a:schemeClr>
              </a:gs>
            </a:gsLst>
            <a:lin ang="0" scaled="1"/>
            <a:tileRect/>
          </a:gradFill>
          <a:ln w="6350" cap="flat" cmpd="sng" algn="ctr">
            <a:no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fontAlgn="base">
              <a:spcBef>
                <a:spcPct val="50000"/>
              </a:spcBef>
              <a:spcAft>
                <a:spcPct val="0"/>
              </a:spcAft>
              <a:defRPr/>
            </a:pPr>
            <a:endParaRPr lang="en-US" sz="900">
              <a:solidFill>
                <a:srgbClr val="000000"/>
              </a:solidFill>
            </a:endParaRPr>
          </a:p>
        </p:txBody>
      </p:sp>
      <p:sp>
        <p:nvSpPr>
          <p:cNvPr id="47" name="Rectangle 46"/>
          <p:cNvSpPr/>
          <p:nvPr/>
        </p:nvSpPr>
        <p:spPr bwMode="auto">
          <a:xfrm>
            <a:off x="4409744" y="4586230"/>
            <a:ext cx="860861" cy="1189324"/>
          </a:xfrm>
          <a:prstGeom prst="rect">
            <a:avLst/>
          </a:prstGeom>
          <a:gradFill flip="none" rotWithShape="1">
            <a:gsLst>
              <a:gs pos="0">
                <a:srgbClr val="0076CE">
                  <a:alpha val="25000"/>
                </a:srgbClr>
              </a:gs>
              <a:gs pos="100000">
                <a:srgbClr val="0076CE">
                  <a:alpha val="25000"/>
                </a:srgbClr>
              </a:gs>
              <a:gs pos="60000">
                <a:schemeClr val="bg1"/>
              </a:gs>
              <a:gs pos="40000">
                <a:schemeClr val="bg1"/>
              </a:gs>
            </a:gsLst>
            <a:lin ang="16200000" scaled="0"/>
            <a:tileRect/>
          </a:gradFill>
          <a:ln w="6350" cap="flat" cmpd="sng" algn="ctr">
            <a:no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fontAlgn="base">
              <a:spcBef>
                <a:spcPct val="50000"/>
              </a:spcBef>
              <a:spcAft>
                <a:spcPct val="0"/>
              </a:spcAft>
              <a:defRPr/>
            </a:pPr>
            <a:endParaRPr lang="en-US" sz="900">
              <a:solidFill>
                <a:srgbClr val="000000"/>
              </a:solidFill>
            </a:endParaRPr>
          </a:p>
        </p:txBody>
      </p:sp>
      <p:sp>
        <p:nvSpPr>
          <p:cNvPr id="48" name="Rectangle 47"/>
          <p:cNvSpPr/>
          <p:nvPr/>
        </p:nvSpPr>
        <p:spPr bwMode="auto">
          <a:xfrm>
            <a:off x="5270500" y="5084763"/>
            <a:ext cx="136525" cy="192087"/>
          </a:xfrm>
          <a:prstGeom prst="rect">
            <a:avLst/>
          </a:prstGeom>
          <a:gradFill flip="none" rotWithShape="1">
            <a:gsLst>
              <a:gs pos="0">
                <a:schemeClr val="accent1">
                  <a:lumMod val="20000"/>
                  <a:lumOff val="80000"/>
                </a:schemeClr>
              </a:gs>
              <a:gs pos="100000">
                <a:schemeClr val="accent1">
                  <a:lumMod val="60000"/>
                  <a:lumOff val="40000"/>
                </a:schemeClr>
              </a:gs>
              <a:gs pos="80000">
                <a:schemeClr val="accent1">
                  <a:lumMod val="60000"/>
                  <a:lumOff val="40000"/>
                </a:schemeClr>
              </a:gs>
            </a:gsLst>
            <a:lin ang="0" scaled="1"/>
            <a:tileRect/>
          </a:gradFill>
          <a:ln w="6350" cap="flat" cmpd="sng" algn="ctr">
            <a:no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fontAlgn="base">
              <a:spcBef>
                <a:spcPct val="50000"/>
              </a:spcBef>
              <a:spcAft>
                <a:spcPct val="0"/>
              </a:spcAft>
              <a:defRPr/>
            </a:pPr>
            <a:endParaRPr lang="en-US" sz="900">
              <a:solidFill>
                <a:srgbClr val="000000"/>
              </a:solidFill>
            </a:endParaRPr>
          </a:p>
        </p:txBody>
      </p:sp>
      <p:sp>
        <p:nvSpPr>
          <p:cNvPr id="109618" name="TextBox 227"/>
          <p:cNvSpPr txBox="1">
            <a:spLocks noChangeArrowheads="1"/>
          </p:cNvSpPr>
          <p:nvPr/>
        </p:nvSpPr>
        <p:spPr bwMode="auto">
          <a:xfrm>
            <a:off x="4310063" y="4648200"/>
            <a:ext cx="990600" cy="369888"/>
          </a:xfrm>
          <a:prstGeom prst="rect">
            <a:avLst/>
          </a:prstGeom>
          <a:noFill/>
          <a:ln w="9525">
            <a:noFill/>
            <a:miter lim="800000"/>
            <a:headEnd/>
            <a:tailEnd/>
          </a:ln>
        </p:spPr>
        <p:txBody>
          <a:bodyPr>
            <a:spAutoFit/>
          </a:bodyPr>
          <a:lstStyle/>
          <a:p>
            <a:pPr algn="ctr" fontAlgn="base">
              <a:spcBef>
                <a:spcPct val="50000"/>
              </a:spcBef>
              <a:spcAft>
                <a:spcPct val="0"/>
              </a:spcAft>
            </a:pPr>
            <a:r>
              <a:rPr lang="en-US" sz="900">
                <a:solidFill>
                  <a:srgbClr val="000000"/>
                </a:solidFill>
                <a:latin typeface="Futura Bk" pitchFamily="34" charset="0"/>
              </a:rPr>
              <a:t>Set approvals, Access controls</a:t>
            </a:r>
          </a:p>
        </p:txBody>
      </p:sp>
      <p:sp>
        <p:nvSpPr>
          <p:cNvPr id="50" name="Rectangle 49"/>
          <p:cNvSpPr/>
          <p:nvPr/>
        </p:nvSpPr>
        <p:spPr bwMode="auto">
          <a:xfrm>
            <a:off x="5518984" y="4586230"/>
            <a:ext cx="860861" cy="1189324"/>
          </a:xfrm>
          <a:prstGeom prst="rect">
            <a:avLst/>
          </a:prstGeom>
          <a:gradFill flip="none" rotWithShape="1">
            <a:gsLst>
              <a:gs pos="0">
                <a:srgbClr val="0076CE">
                  <a:alpha val="25000"/>
                </a:srgbClr>
              </a:gs>
              <a:gs pos="100000">
                <a:srgbClr val="0076CE">
                  <a:alpha val="25000"/>
                </a:srgbClr>
              </a:gs>
              <a:gs pos="60000">
                <a:schemeClr val="bg1"/>
              </a:gs>
              <a:gs pos="40000">
                <a:schemeClr val="bg1"/>
              </a:gs>
            </a:gsLst>
            <a:lin ang="16200000" scaled="0"/>
            <a:tileRect/>
          </a:gradFill>
          <a:ln w="6350" cap="flat" cmpd="sng" algn="ctr">
            <a:no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fontAlgn="base">
              <a:spcBef>
                <a:spcPct val="50000"/>
              </a:spcBef>
              <a:spcAft>
                <a:spcPct val="0"/>
              </a:spcAft>
              <a:defRPr/>
            </a:pPr>
            <a:endParaRPr lang="en-US" sz="900">
              <a:solidFill>
                <a:srgbClr val="000000"/>
              </a:solidFill>
            </a:endParaRPr>
          </a:p>
        </p:txBody>
      </p:sp>
      <p:sp>
        <p:nvSpPr>
          <p:cNvPr id="51" name="Rectangle 50"/>
          <p:cNvSpPr/>
          <p:nvPr/>
        </p:nvSpPr>
        <p:spPr bwMode="auto">
          <a:xfrm>
            <a:off x="6380163" y="5084763"/>
            <a:ext cx="136525" cy="192087"/>
          </a:xfrm>
          <a:prstGeom prst="rect">
            <a:avLst/>
          </a:prstGeom>
          <a:gradFill flip="none" rotWithShape="1">
            <a:gsLst>
              <a:gs pos="0">
                <a:schemeClr val="accent1">
                  <a:lumMod val="20000"/>
                  <a:lumOff val="80000"/>
                </a:schemeClr>
              </a:gs>
              <a:gs pos="100000">
                <a:schemeClr val="accent1">
                  <a:lumMod val="60000"/>
                  <a:lumOff val="40000"/>
                </a:schemeClr>
              </a:gs>
              <a:gs pos="80000">
                <a:schemeClr val="accent1">
                  <a:lumMod val="60000"/>
                  <a:lumOff val="40000"/>
                </a:schemeClr>
              </a:gs>
            </a:gsLst>
            <a:lin ang="0" scaled="1"/>
            <a:tileRect/>
          </a:gradFill>
          <a:ln w="6350" cap="flat" cmpd="sng" algn="ctr">
            <a:no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fontAlgn="base">
              <a:spcBef>
                <a:spcPct val="50000"/>
              </a:spcBef>
              <a:spcAft>
                <a:spcPct val="0"/>
              </a:spcAft>
              <a:defRPr/>
            </a:pPr>
            <a:endParaRPr lang="en-US" sz="900">
              <a:solidFill>
                <a:srgbClr val="000000"/>
              </a:solidFill>
            </a:endParaRPr>
          </a:p>
        </p:txBody>
      </p:sp>
      <p:sp>
        <p:nvSpPr>
          <p:cNvPr id="109623" name="TextBox 233"/>
          <p:cNvSpPr txBox="1">
            <a:spLocks noChangeArrowheads="1"/>
          </p:cNvSpPr>
          <p:nvPr/>
        </p:nvSpPr>
        <p:spPr bwMode="auto">
          <a:xfrm>
            <a:off x="5376863" y="4648200"/>
            <a:ext cx="1130300" cy="231775"/>
          </a:xfrm>
          <a:prstGeom prst="rect">
            <a:avLst/>
          </a:prstGeom>
          <a:noFill/>
          <a:ln w="9525">
            <a:noFill/>
            <a:miter lim="800000"/>
            <a:headEnd/>
            <a:tailEnd/>
          </a:ln>
        </p:spPr>
        <p:txBody>
          <a:bodyPr>
            <a:spAutoFit/>
          </a:bodyPr>
          <a:lstStyle/>
          <a:p>
            <a:pPr algn="ctr" fontAlgn="base">
              <a:spcBef>
                <a:spcPct val="50000"/>
              </a:spcBef>
              <a:spcAft>
                <a:spcPct val="0"/>
              </a:spcAft>
            </a:pPr>
            <a:r>
              <a:rPr lang="en-US" sz="900">
                <a:solidFill>
                  <a:srgbClr val="000000"/>
                </a:solidFill>
                <a:latin typeface="Futura Bk" pitchFamily="34" charset="0"/>
              </a:rPr>
              <a:t>Test and quality</a:t>
            </a:r>
          </a:p>
        </p:txBody>
      </p:sp>
      <p:sp>
        <p:nvSpPr>
          <p:cNvPr id="53" name="Rectangle 52"/>
          <p:cNvSpPr/>
          <p:nvPr/>
        </p:nvSpPr>
        <p:spPr bwMode="auto">
          <a:xfrm>
            <a:off x="6628225" y="4586230"/>
            <a:ext cx="860861" cy="1189324"/>
          </a:xfrm>
          <a:prstGeom prst="rect">
            <a:avLst/>
          </a:prstGeom>
          <a:gradFill flip="none" rotWithShape="1">
            <a:gsLst>
              <a:gs pos="0">
                <a:srgbClr val="0076CE">
                  <a:alpha val="25000"/>
                </a:srgbClr>
              </a:gs>
              <a:gs pos="100000">
                <a:srgbClr val="0076CE">
                  <a:alpha val="25000"/>
                </a:srgbClr>
              </a:gs>
              <a:gs pos="60000">
                <a:schemeClr val="bg1"/>
              </a:gs>
              <a:gs pos="40000">
                <a:schemeClr val="bg1"/>
              </a:gs>
            </a:gsLst>
            <a:lin ang="16200000" scaled="0"/>
            <a:tileRect/>
          </a:gradFill>
          <a:ln w="6350" cap="flat" cmpd="sng" algn="ctr">
            <a:no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fontAlgn="base">
              <a:spcBef>
                <a:spcPct val="50000"/>
              </a:spcBef>
              <a:spcAft>
                <a:spcPct val="0"/>
              </a:spcAft>
              <a:defRPr/>
            </a:pPr>
            <a:endParaRPr lang="en-US" sz="900">
              <a:solidFill>
                <a:srgbClr val="000000"/>
              </a:solidFill>
            </a:endParaRPr>
          </a:p>
        </p:txBody>
      </p:sp>
      <p:sp>
        <p:nvSpPr>
          <p:cNvPr id="109627" name="TextBox 239"/>
          <p:cNvSpPr txBox="1">
            <a:spLocks noChangeArrowheads="1"/>
          </p:cNvSpPr>
          <p:nvPr/>
        </p:nvSpPr>
        <p:spPr bwMode="auto">
          <a:xfrm>
            <a:off x="6519863" y="4648200"/>
            <a:ext cx="1044575" cy="231775"/>
          </a:xfrm>
          <a:prstGeom prst="rect">
            <a:avLst/>
          </a:prstGeom>
          <a:noFill/>
          <a:ln w="9525">
            <a:noFill/>
            <a:miter lim="800000"/>
            <a:headEnd/>
            <a:tailEnd/>
          </a:ln>
        </p:spPr>
        <p:txBody>
          <a:bodyPr>
            <a:spAutoFit/>
          </a:bodyPr>
          <a:lstStyle/>
          <a:p>
            <a:pPr algn="ctr" fontAlgn="base">
              <a:spcBef>
                <a:spcPct val="50000"/>
              </a:spcBef>
              <a:spcAft>
                <a:spcPct val="0"/>
              </a:spcAft>
            </a:pPr>
            <a:r>
              <a:rPr lang="en-US" sz="900">
                <a:solidFill>
                  <a:srgbClr val="000000"/>
                </a:solidFill>
                <a:latin typeface="Futura Bk" pitchFamily="34" charset="0"/>
              </a:rPr>
              <a:t>Activate service</a:t>
            </a:r>
          </a:p>
        </p:txBody>
      </p:sp>
      <p:pic>
        <p:nvPicPr>
          <p:cNvPr id="59" name="Picture 58" descr="meeting.png"/>
          <p:cNvPicPr>
            <a:picLocks noChangeAspect="1"/>
          </p:cNvPicPr>
          <p:nvPr/>
        </p:nvPicPr>
        <p:blipFill>
          <a:blip r:embed="rId3" cstate="print"/>
          <a:srcRect/>
          <a:stretch>
            <a:fillRect/>
          </a:stretch>
        </p:blipFill>
        <p:spPr bwMode="auto">
          <a:xfrm>
            <a:off x="3395663" y="2006600"/>
            <a:ext cx="546100" cy="700088"/>
          </a:xfrm>
          <a:prstGeom prst="rect">
            <a:avLst/>
          </a:prstGeom>
          <a:noFill/>
          <a:ln w="9525">
            <a:noFill/>
            <a:miter lim="800000"/>
            <a:headEnd/>
            <a:tailEnd/>
          </a:ln>
          <a:effectLst>
            <a:outerShdw blurRad="25400" dist="25400" dir="2700000" algn="tl" rotWithShape="0">
              <a:srgbClr val="000000">
                <a:alpha val="30000"/>
              </a:srgbClr>
            </a:outerShdw>
          </a:effectLst>
        </p:spPr>
      </p:pic>
      <p:pic>
        <p:nvPicPr>
          <p:cNvPr id="64" name="Picture 63" descr="user_acceptance.png"/>
          <p:cNvPicPr>
            <a:picLocks noChangeAspect="1"/>
          </p:cNvPicPr>
          <p:nvPr/>
        </p:nvPicPr>
        <p:blipFill>
          <a:blip r:embed="rId4" cstate="print"/>
          <a:srcRect/>
          <a:stretch>
            <a:fillRect/>
          </a:stretch>
        </p:blipFill>
        <p:spPr bwMode="auto">
          <a:xfrm>
            <a:off x="5681663" y="4921250"/>
            <a:ext cx="581025" cy="742950"/>
          </a:xfrm>
          <a:prstGeom prst="rect">
            <a:avLst/>
          </a:prstGeom>
          <a:noFill/>
          <a:ln w="9525">
            <a:noFill/>
            <a:miter lim="800000"/>
            <a:headEnd/>
            <a:tailEnd/>
          </a:ln>
          <a:effectLst>
            <a:outerShdw blurRad="25400" dist="25400" dir="2700000" algn="tl" rotWithShape="0">
              <a:srgbClr val="000000">
                <a:alpha val="30000"/>
              </a:srgbClr>
            </a:outerShdw>
          </a:effectLst>
        </p:spPr>
      </p:pic>
      <p:pic>
        <p:nvPicPr>
          <p:cNvPr id="68" name="Picture 67" descr="application_select.png"/>
          <p:cNvPicPr>
            <a:picLocks noChangeAspect="1"/>
          </p:cNvPicPr>
          <p:nvPr/>
        </p:nvPicPr>
        <p:blipFill>
          <a:blip r:embed="rId5" cstate="print"/>
          <a:srcRect/>
          <a:stretch>
            <a:fillRect/>
          </a:stretch>
        </p:blipFill>
        <p:spPr bwMode="auto">
          <a:xfrm>
            <a:off x="2362200" y="1995488"/>
            <a:ext cx="549275" cy="722312"/>
          </a:xfrm>
          <a:prstGeom prst="rect">
            <a:avLst/>
          </a:prstGeom>
          <a:noFill/>
          <a:ln w="9525">
            <a:noFill/>
            <a:miter lim="800000"/>
            <a:headEnd/>
            <a:tailEnd/>
          </a:ln>
          <a:effectLst>
            <a:outerShdw blurRad="25400" dist="25400" dir="2700000" algn="tl" rotWithShape="0">
              <a:srgbClr val="000000">
                <a:alpha val="30000"/>
              </a:srgbClr>
            </a:outerShdw>
          </a:effectLst>
        </p:spPr>
      </p:pic>
      <p:sp>
        <p:nvSpPr>
          <p:cNvPr id="109631" name="AutoShape 6"/>
          <p:cNvSpPr>
            <a:spLocks noChangeArrowheads="1"/>
          </p:cNvSpPr>
          <p:nvPr/>
        </p:nvSpPr>
        <p:spPr bwMode="auto">
          <a:xfrm rot="5400000">
            <a:off x="3024188" y="5064125"/>
            <a:ext cx="471487" cy="169863"/>
          </a:xfrm>
          <a:prstGeom prst="triangle">
            <a:avLst>
              <a:gd name="adj" fmla="val 50000"/>
            </a:avLst>
          </a:prstGeom>
          <a:solidFill>
            <a:srgbClr val="39B5FF"/>
          </a:solidFill>
          <a:ln w="6350" algn="ctr">
            <a:noFill/>
            <a:round/>
            <a:headEnd/>
            <a:tailEnd/>
          </a:ln>
        </p:spPr>
        <p:txBody>
          <a:bodyPr rot="10800000" vert="eaVert" anchor="ctr"/>
          <a:lstStyle/>
          <a:p>
            <a:pPr algn="ctr" fontAlgn="base">
              <a:spcBef>
                <a:spcPct val="50000"/>
              </a:spcBef>
              <a:spcAft>
                <a:spcPct val="0"/>
              </a:spcAft>
            </a:pPr>
            <a:endParaRPr lang="en-US" sz="900">
              <a:solidFill>
                <a:srgbClr val="000000"/>
              </a:solidFill>
              <a:latin typeface="Futura Bk" pitchFamily="34" charset="0"/>
            </a:endParaRPr>
          </a:p>
        </p:txBody>
      </p:sp>
      <p:sp>
        <p:nvSpPr>
          <p:cNvPr id="109632" name="AutoShape 6"/>
          <p:cNvSpPr>
            <a:spLocks noChangeArrowheads="1"/>
          </p:cNvSpPr>
          <p:nvPr/>
        </p:nvSpPr>
        <p:spPr bwMode="auto">
          <a:xfrm rot="5400000">
            <a:off x="4131469" y="5095081"/>
            <a:ext cx="471488" cy="168275"/>
          </a:xfrm>
          <a:prstGeom prst="triangle">
            <a:avLst>
              <a:gd name="adj" fmla="val 50000"/>
            </a:avLst>
          </a:prstGeom>
          <a:solidFill>
            <a:srgbClr val="39B5FF"/>
          </a:solidFill>
          <a:ln w="6350" algn="ctr">
            <a:noFill/>
            <a:round/>
            <a:headEnd/>
            <a:tailEnd/>
          </a:ln>
        </p:spPr>
        <p:txBody>
          <a:bodyPr rot="10800000" vert="eaVert" anchor="ctr"/>
          <a:lstStyle/>
          <a:p>
            <a:pPr algn="ctr" fontAlgn="base">
              <a:spcBef>
                <a:spcPct val="50000"/>
              </a:spcBef>
              <a:spcAft>
                <a:spcPct val="0"/>
              </a:spcAft>
            </a:pPr>
            <a:endParaRPr lang="en-US" sz="900">
              <a:solidFill>
                <a:srgbClr val="000000"/>
              </a:solidFill>
              <a:latin typeface="Futura Bk" pitchFamily="34" charset="0"/>
            </a:endParaRPr>
          </a:p>
        </p:txBody>
      </p:sp>
      <p:sp>
        <p:nvSpPr>
          <p:cNvPr id="109633" name="AutoShape 6"/>
          <p:cNvSpPr>
            <a:spLocks noChangeArrowheads="1"/>
          </p:cNvSpPr>
          <p:nvPr/>
        </p:nvSpPr>
        <p:spPr bwMode="auto">
          <a:xfrm rot="5400000">
            <a:off x="5241926" y="5095875"/>
            <a:ext cx="469900" cy="168275"/>
          </a:xfrm>
          <a:prstGeom prst="triangle">
            <a:avLst>
              <a:gd name="adj" fmla="val 50000"/>
            </a:avLst>
          </a:prstGeom>
          <a:solidFill>
            <a:srgbClr val="39B5FF"/>
          </a:solidFill>
          <a:ln w="6350" algn="ctr">
            <a:noFill/>
            <a:round/>
            <a:headEnd/>
            <a:tailEnd/>
          </a:ln>
        </p:spPr>
        <p:txBody>
          <a:bodyPr rot="10800000" vert="eaVert" anchor="ctr"/>
          <a:lstStyle/>
          <a:p>
            <a:pPr algn="ctr" fontAlgn="base">
              <a:spcBef>
                <a:spcPct val="50000"/>
              </a:spcBef>
              <a:spcAft>
                <a:spcPct val="0"/>
              </a:spcAft>
            </a:pPr>
            <a:endParaRPr lang="en-US" sz="900">
              <a:solidFill>
                <a:srgbClr val="000000"/>
              </a:solidFill>
              <a:latin typeface="Futura Bk" pitchFamily="34" charset="0"/>
            </a:endParaRPr>
          </a:p>
        </p:txBody>
      </p:sp>
      <p:sp>
        <p:nvSpPr>
          <p:cNvPr id="109634" name="AutoShape 6"/>
          <p:cNvSpPr>
            <a:spLocks noChangeArrowheads="1"/>
          </p:cNvSpPr>
          <p:nvPr/>
        </p:nvSpPr>
        <p:spPr bwMode="auto">
          <a:xfrm rot="5400000">
            <a:off x="6351588" y="5094287"/>
            <a:ext cx="471488" cy="169863"/>
          </a:xfrm>
          <a:prstGeom prst="triangle">
            <a:avLst>
              <a:gd name="adj" fmla="val 50000"/>
            </a:avLst>
          </a:prstGeom>
          <a:solidFill>
            <a:srgbClr val="39B5FF"/>
          </a:solidFill>
          <a:ln w="6350" algn="ctr">
            <a:noFill/>
            <a:round/>
            <a:headEnd/>
            <a:tailEnd/>
          </a:ln>
        </p:spPr>
        <p:txBody>
          <a:bodyPr rot="10800000" vert="eaVert" anchor="ctr"/>
          <a:lstStyle/>
          <a:p>
            <a:pPr algn="ctr" fontAlgn="base">
              <a:spcBef>
                <a:spcPct val="50000"/>
              </a:spcBef>
              <a:spcAft>
                <a:spcPct val="0"/>
              </a:spcAft>
            </a:pPr>
            <a:endParaRPr lang="en-US" sz="900">
              <a:solidFill>
                <a:srgbClr val="000000"/>
              </a:solidFill>
              <a:latin typeface="Futura Bk" pitchFamily="34" charset="0"/>
            </a:endParaRPr>
          </a:p>
        </p:txBody>
      </p:sp>
      <p:sp>
        <p:nvSpPr>
          <p:cNvPr id="109635" name="AutoShape 6"/>
          <p:cNvSpPr>
            <a:spLocks noChangeArrowheads="1"/>
          </p:cNvSpPr>
          <p:nvPr/>
        </p:nvSpPr>
        <p:spPr bwMode="auto">
          <a:xfrm rot="5400000">
            <a:off x="3025776" y="2032000"/>
            <a:ext cx="469900" cy="168275"/>
          </a:xfrm>
          <a:prstGeom prst="triangle">
            <a:avLst>
              <a:gd name="adj" fmla="val 50000"/>
            </a:avLst>
          </a:prstGeom>
          <a:solidFill>
            <a:srgbClr val="39B5FF"/>
          </a:solidFill>
          <a:ln w="6350" algn="ctr">
            <a:noFill/>
            <a:round/>
            <a:headEnd/>
            <a:tailEnd/>
          </a:ln>
        </p:spPr>
        <p:txBody>
          <a:bodyPr rot="10800000" vert="eaVert" anchor="ctr"/>
          <a:lstStyle/>
          <a:p>
            <a:pPr algn="ctr" fontAlgn="base">
              <a:spcBef>
                <a:spcPct val="50000"/>
              </a:spcBef>
              <a:spcAft>
                <a:spcPct val="0"/>
              </a:spcAft>
            </a:pPr>
            <a:endParaRPr lang="en-US" sz="900">
              <a:solidFill>
                <a:srgbClr val="000000"/>
              </a:solidFill>
              <a:latin typeface="Futura Bk" pitchFamily="34" charset="0"/>
            </a:endParaRPr>
          </a:p>
        </p:txBody>
      </p:sp>
      <p:sp>
        <p:nvSpPr>
          <p:cNvPr id="109636" name="AutoShape 6"/>
          <p:cNvSpPr>
            <a:spLocks noChangeArrowheads="1"/>
          </p:cNvSpPr>
          <p:nvPr/>
        </p:nvSpPr>
        <p:spPr bwMode="auto">
          <a:xfrm rot="5400000">
            <a:off x="4133057" y="2032794"/>
            <a:ext cx="471487" cy="168275"/>
          </a:xfrm>
          <a:prstGeom prst="triangle">
            <a:avLst>
              <a:gd name="adj" fmla="val 50000"/>
            </a:avLst>
          </a:prstGeom>
          <a:solidFill>
            <a:srgbClr val="39B5FF"/>
          </a:solidFill>
          <a:ln w="6350" algn="ctr">
            <a:noFill/>
            <a:round/>
            <a:headEnd/>
            <a:tailEnd/>
          </a:ln>
        </p:spPr>
        <p:txBody>
          <a:bodyPr rot="10800000" vert="eaVert" anchor="ctr"/>
          <a:lstStyle/>
          <a:p>
            <a:pPr algn="ctr" fontAlgn="base">
              <a:spcBef>
                <a:spcPct val="50000"/>
              </a:spcBef>
              <a:spcAft>
                <a:spcPct val="0"/>
              </a:spcAft>
            </a:pPr>
            <a:endParaRPr lang="en-US" sz="900">
              <a:solidFill>
                <a:srgbClr val="000000"/>
              </a:solidFill>
              <a:latin typeface="Futura Bk" pitchFamily="34" charset="0"/>
            </a:endParaRPr>
          </a:p>
        </p:txBody>
      </p:sp>
      <p:sp>
        <p:nvSpPr>
          <p:cNvPr id="109637" name="AutoShape 6"/>
          <p:cNvSpPr>
            <a:spLocks noChangeArrowheads="1"/>
          </p:cNvSpPr>
          <p:nvPr/>
        </p:nvSpPr>
        <p:spPr bwMode="auto">
          <a:xfrm rot="5400000">
            <a:off x="5241925" y="2032001"/>
            <a:ext cx="471487" cy="169862"/>
          </a:xfrm>
          <a:prstGeom prst="triangle">
            <a:avLst>
              <a:gd name="adj" fmla="val 50000"/>
            </a:avLst>
          </a:prstGeom>
          <a:solidFill>
            <a:srgbClr val="39B5FF"/>
          </a:solidFill>
          <a:ln w="6350" algn="ctr">
            <a:noFill/>
            <a:round/>
            <a:headEnd/>
            <a:tailEnd/>
          </a:ln>
        </p:spPr>
        <p:txBody>
          <a:bodyPr rot="10800000" vert="eaVert" anchor="ctr"/>
          <a:lstStyle/>
          <a:p>
            <a:pPr algn="ctr" fontAlgn="base">
              <a:spcBef>
                <a:spcPct val="50000"/>
              </a:spcBef>
              <a:spcAft>
                <a:spcPct val="0"/>
              </a:spcAft>
            </a:pPr>
            <a:endParaRPr lang="en-US" sz="900">
              <a:solidFill>
                <a:srgbClr val="000000"/>
              </a:solidFill>
              <a:latin typeface="Futura Bk" pitchFamily="34" charset="0"/>
            </a:endParaRPr>
          </a:p>
        </p:txBody>
      </p:sp>
      <p:sp>
        <p:nvSpPr>
          <p:cNvPr id="109638" name="AutoShape 6"/>
          <p:cNvSpPr>
            <a:spLocks noChangeArrowheads="1"/>
          </p:cNvSpPr>
          <p:nvPr/>
        </p:nvSpPr>
        <p:spPr bwMode="auto">
          <a:xfrm rot="5400000">
            <a:off x="6353176" y="2032000"/>
            <a:ext cx="469900" cy="168275"/>
          </a:xfrm>
          <a:prstGeom prst="triangle">
            <a:avLst>
              <a:gd name="adj" fmla="val 50000"/>
            </a:avLst>
          </a:prstGeom>
          <a:solidFill>
            <a:srgbClr val="39B5FF"/>
          </a:solidFill>
          <a:ln w="6350" algn="ctr">
            <a:noFill/>
            <a:round/>
            <a:headEnd/>
            <a:tailEnd/>
          </a:ln>
        </p:spPr>
        <p:txBody>
          <a:bodyPr rot="10800000" vert="eaVert" anchor="ctr"/>
          <a:lstStyle/>
          <a:p>
            <a:pPr algn="ctr" fontAlgn="base">
              <a:spcBef>
                <a:spcPct val="50000"/>
              </a:spcBef>
              <a:spcAft>
                <a:spcPct val="0"/>
              </a:spcAft>
            </a:pPr>
            <a:endParaRPr lang="en-US" sz="900">
              <a:solidFill>
                <a:srgbClr val="000000"/>
              </a:solidFill>
              <a:latin typeface="Futura Bk" pitchFamily="34" charset="0"/>
            </a:endParaRPr>
          </a:p>
        </p:txBody>
      </p:sp>
      <p:sp>
        <p:nvSpPr>
          <p:cNvPr id="109639" name="AutoShape 6"/>
          <p:cNvSpPr>
            <a:spLocks noChangeArrowheads="1"/>
          </p:cNvSpPr>
          <p:nvPr/>
        </p:nvSpPr>
        <p:spPr bwMode="auto">
          <a:xfrm rot="10800000" flipH="1">
            <a:off x="2446338" y="4392613"/>
            <a:ext cx="350837" cy="228600"/>
          </a:xfrm>
          <a:prstGeom prst="triangle">
            <a:avLst>
              <a:gd name="adj" fmla="val 50000"/>
            </a:avLst>
          </a:prstGeom>
          <a:solidFill>
            <a:srgbClr val="39B5FF"/>
          </a:solidFill>
          <a:ln w="6350" algn="ctr">
            <a:noFill/>
            <a:round/>
            <a:headEnd/>
            <a:tailEnd/>
          </a:ln>
        </p:spPr>
        <p:txBody>
          <a:bodyPr rot="10800000" anchor="ctr"/>
          <a:lstStyle/>
          <a:p>
            <a:pPr algn="ctr" fontAlgn="base">
              <a:spcBef>
                <a:spcPct val="50000"/>
              </a:spcBef>
              <a:spcAft>
                <a:spcPct val="0"/>
              </a:spcAft>
            </a:pPr>
            <a:endParaRPr lang="en-US" sz="900">
              <a:solidFill>
                <a:srgbClr val="000000"/>
              </a:solidFill>
              <a:latin typeface="Futura Bk" pitchFamily="34" charset="0"/>
            </a:endParaRPr>
          </a:p>
        </p:txBody>
      </p:sp>
      <p:sp>
        <p:nvSpPr>
          <p:cNvPr id="109640" name="TextBox 215"/>
          <p:cNvSpPr txBox="1">
            <a:spLocks noChangeArrowheads="1"/>
          </p:cNvSpPr>
          <p:nvPr/>
        </p:nvSpPr>
        <p:spPr bwMode="auto">
          <a:xfrm>
            <a:off x="6519863" y="1590675"/>
            <a:ext cx="1012825" cy="368300"/>
          </a:xfrm>
          <a:prstGeom prst="rect">
            <a:avLst/>
          </a:prstGeom>
          <a:noFill/>
          <a:ln w="9525">
            <a:noFill/>
            <a:miter lim="800000"/>
            <a:headEnd/>
            <a:tailEnd/>
          </a:ln>
        </p:spPr>
        <p:txBody>
          <a:bodyPr>
            <a:spAutoFit/>
          </a:bodyPr>
          <a:lstStyle/>
          <a:p>
            <a:pPr algn="ctr" fontAlgn="base">
              <a:spcBef>
                <a:spcPct val="50000"/>
              </a:spcBef>
              <a:spcAft>
                <a:spcPct val="0"/>
              </a:spcAft>
            </a:pPr>
            <a:r>
              <a:rPr lang="en-US" sz="900">
                <a:solidFill>
                  <a:srgbClr val="FFFFFF"/>
                </a:solidFill>
                <a:latin typeface="Futura Bk" pitchFamily="34" charset="0"/>
              </a:rPr>
              <a:t>Coordinate install process</a:t>
            </a:r>
          </a:p>
        </p:txBody>
      </p:sp>
      <p:sp>
        <p:nvSpPr>
          <p:cNvPr id="109641" name="Rectangle 4"/>
          <p:cNvSpPr>
            <a:spLocks noChangeArrowheads="1"/>
          </p:cNvSpPr>
          <p:nvPr/>
        </p:nvSpPr>
        <p:spPr bwMode="auto">
          <a:xfrm>
            <a:off x="187842" y="2283046"/>
            <a:ext cx="2505075" cy="1169988"/>
          </a:xfrm>
          <a:prstGeom prst="rect">
            <a:avLst/>
          </a:prstGeom>
          <a:noFill/>
          <a:ln w="9525">
            <a:noFill/>
            <a:miter lim="800000"/>
            <a:headEnd/>
            <a:tailEnd/>
          </a:ln>
        </p:spPr>
        <p:txBody>
          <a:bodyPr>
            <a:spAutoFit/>
          </a:bodyPr>
          <a:lstStyle/>
          <a:p>
            <a:pPr fontAlgn="base">
              <a:spcBef>
                <a:spcPts val="600"/>
              </a:spcBef>
              <a:spcAft>
                <a:spcPct val="0"/>
              </a:spcAft>
              <a:buFontTx/>
              <a:buChar char="•"/>
            </a:pPr>
            <a:r>
              <a:rPr lang="en-US" sz="2000" dirty="0">
                <a:solidFill>
                  <a:schemeClr val="bg1"/>
                </a:solidFill>
                <a:latin typeface="Futura Bk" pitchFamily="34" charset="0"/>
              </a:rPr>
              <a:t>Many people</a:t>
            </a:r>
          </a:p>
          <a:p>
            <a:pPr fontAlgn="base">
              <a:spcBef>
                <a:spcPts val="600"/>
              </a:spcBef>
              <a:spcAft>
                <a:spcPct val="0"/>
              </a:spcAft>
              <a:buFontTx/>
              <a:buChar char="•"/>
            </a:pPr>
            <a:r>
              <a:rPr lang="en-US" sz="2000" dirty="0">
                <a:solidFill>
                  <a:schemeClr val="bg1"/>
                </a:solidFill>
                <a:latin typeface="Futura Bk" pitchFamily="34" charset="0"/>
              </a:rPr>
              <a:t>Many steps</a:t>
            </a:r>
          </a:p>
          <a:p>
            <a:pPr fontAlgn="base">
              <a:spcBef>
                <a:spcPts val="600"/>
              </a:spcBef>
              <a:spcAft>
                <a:spcPct val="0"/>
              </a:spcAft>
              <a:buFontTx/>
              <a:buChar char="•"/>
            </a:pPr>
            <a:r>
              <a:rPr lang="en-US" sz="2000" dirty="0">
                <a:solidFill>
                  <a:schemeClr val="bg1"/>
                </a:solidFill>
                <a:latin typeface="Futura Bk" pitchFamily="34" charset="0"/>
              </a:rPr>
              <a:t>Many errors</a:t>
            </a:r>
          </a:p>
        </p:txBody>
      </p:sp>
      <p:sp>
        <p:nvSpPr>
          <p:cNvPr id="109642" name="TextBox 14"/>
          <p:cNvSpPr txBox="1">
            <a:spLocks noChangeArrowheads="1"/>
          </p:cNvSpPr>
          <p:nvPr/>
        </p:nvSpPr>
        <p:spPr bwMode="auto">
          <a:xfrm>
            <a:off x="2124075" y="1590675"/>
            <a:ext cx="1009650" cy="368300"/>
          </a:xfrm>
          <a:prstGeom prst="rect">
            <a:avLst/>
          </a:prstGeom>
          <a:noFill/>
          <a:ln w="9525">
            <a:noFill/>
            <a:miter lim="800000"/>
            <a:headEnd/>
            <a:tailEnd/>
          </a:ln>
        </p:spPr>
        <p:txBody>
          <a:bodyPr>
            <a:spAutoFit/>
          </a:bodyPr>
          <a:lstStyle/>
          <a:p>
            <a:pPr algn="ctr" fontAlgn="base">
              <a:spcBef>
                <a:spcPct val="50000"/>
              </a:spcBef>
              <a:spcAft>
                <a:spcPct val="0"/>
              </a:spcAft>
            </a:pPr>
            <a:r>
              <a:rPr lang="en-US" sz="900">
                <a:solidFill>
                  <a:srgbClr val="FFFFFF"/>
                </a:solidFill>
                <a:latin typeface="Futura Bk" pitchFamily="34" charset="0"/>
              </a:rPr>
              <a:t>Business selects</a:t>
            </a:r>
            <a:br>
              <a:rPr lang="en-US" sz="900">
                <a:solidFill>
                  <a:srgbClr val="FFFFFF"/>
                </a:solidFill>
                <a:latin typeface="Futura Bk" pitchFamily="34" charset="0"/>
              </a:rPr>
            </a:br>
            <a:r>
              <a:rPr lang="en-US" sz="900">
                <a:solidFill>
                  <a:srgbClr val="FFFFFF"/>
                </a:solidFill>
                <a:latin typeface="Futura Bk" pitchFamily="34" charset="0"/>
              </a:rPr>
              <a:t>application</a:t>
            </a:r>
          </a:p>
        </p:txBody>
      </p:sp>
      <p:sp>
        <p:nvSpPr>
          <p:cNvPr id="109643" name="TextBox 185"/>
          <p:cNvSpPr txBox="1">
            <a:spLocks noChangeArrowheads="1"/>
          </p:cNvSpPr>
          <p:nvPr/>
        </p:nvSpPr>
        <p:spPr bwMode="auto">
          <a:xfrm>
            <a:off x="3232150" y="4648200"/>
            <a:ext cx="1066800" cy="369888"/>
          </a:xfrm>
          <a:prstGeom prst="rect">
            <a:avLst/>
          </a:prstGeom>
          <a:noFill/>
          <a:ln w="9525">
            <a:noFill/>
            <a:miter lim="800000"/>
            <a:headEnd/>
            <a:tailEnd/>
          </a:ln>
        </p:spPr>
        <p:txBody>
          <a:bodyPr>
            <a:spAutoFit/>
          </a:bodyPr>
          <a:lstStyle/>
          <a:p>
            <a:pPr algn="ctr" fontAlgn="base">
              <a:spcBef>
                <a:spcPct val="50000"/>
              </a:spcBef>
              <a:spcAft>
                <a:spcPct val="0"/>
              </a:spcAft>
            </a:pPr>
            <a:r>
              <a:rPr lang="en-US" sz="900">
                <a:solidFill>
                  <a:srgbClr val="000000"/>
                </a:solidFill>
                <a:latin typeface="Futura Bk" pitchFamily="34" charset="0"/>
              </a:rPr>
              <a:t>Patch VMs, OSs, applications</a:t>
            </a:r>
          </a:p>
        </p:txBody>
      </p:sp>
      <p:sp>
        <p:nvSpPr>
          <p:cNvPr id="109644" name="TextBox 209"/>
          <p:cNvSpPr txBox="1">
            <a:spLocks noChangeArrowheads="1"/>
          </p:cNvSpPr>
          <p:nvPr/>
        </p:nvSpPr>
        <p:spPr bwMode="auto">
          <a:xfrm>
            <a:off x="3243263" y="1590675"/>
            <a:ext cx="857250" cy="368300"/>
          </a:xfrm>
          <a:prstGeom prst="rect">
            <a:avLst/>
          </a:prstGeom>
          <a:noFill/>
          <a:ln w="9525">
            <a:noFill/>
            <a:miter lim="800000"/>
            <a:headEnd/>
            <a:tailEnd/>
          </a:ln>
        </p:spPr>
        <p:txBody>
          <a:bodyPr>
            <a:spAutoFit/>
          </a:bodyPr>
          <a:lstStyle/>
          <a:p>
            <a:pPr algn="ctr" fontAlgn="base">
              <a:spcBef>
                <a:spcPct val="50000"/>
              </a:spcBef>
              <a:spcAft>
                <a:spcPct val="0"/>
              </a:spcAft>
            </a:pPr>
            <a:r>
              <a:rPr lang="en-US" sz="900">
                <a:solidFill>
                  <a:srgbClr val="000000"/>
                </a:solidFill>
                <a:latin typeface="Futura Bk" pitchFamily="34" charset="0"/>
              </a:rPr>
              <a:t>IT planning meetings</a:t>
            </a:r>
          </a:p>
        </p:txBody>
      </p:sp>
      <p:pic>
        <p:nvPicPr>
          <p:cNvPr id="1027" name="Picture 3" descr="C:\Users\DOGEN\AppData\Local\Microsoft\Windows\Temporary Internet Files\Content.IE5\KWHQFSAT\MC900441494[1].png"/>
          <p:cNvPicPr>
            <a:picLocks noChangeAspect="1" noChangeArrowheads="1"/>
          </p:cNvPicPr>
          <p:nvPr/>
        </p:nvPicPr>
        <p:blipFill>
          <a:blip r:embed="rId6" cstate="print"/>
          <a:srcRect/>
          <a:stretch>
            <a:fillRect/>
          </a:stretch>
        </p:blipFill>
        <p:spPr bwMode="auto">
          <a:xfrm>
            <a:off x="5659438" y="3505200"/>
            <a:ext cx="533400" cy="711200"/>
          </a:xfrm>
          <a:prstGeom prst="rect">
            <a:avLst/>
          </a:prstGeom>
          <a:noFill/>
          <a:effectLst>
            <a:outerShdw blurRad="50800" dist="38100" dir="2700000" algn="tl" rotWithShape="0">
              <a:prstClr val="black">
                <a:alpha val="40000"/>
              </a:prstClr>
            </a:outerShdw>
          </a:effectLst>
        </p:spPr>
      </p:pic>
      <p:sp>
        <p:nvSpPr>
          <p:cNvPr id="109646" name="TextBox 209"/>
          <p:cNvSpPr txBox="1">
            <a:spLocks noChangeArrowheads="1"/>
          </p:cNvSpPr>
          <p:nvPr/>
        </p:nvSpPr>
        <p:spPr bwMode="auto">
          <a:xfrm>
            <a:off x="5507038" y="3127375"/>
            <a:ext cx="857250" cy="368300"/>
          </a:xfrm>
          <a:prstGeom prst="rect">
            <a:avLst/>
          </a:prstGeom>
          <a:noFill/>
          <a:ln w="9525">
            <a:noFill/>
            <a:miter lim="800000"/>
            <a:headEnd/>
            <a:tailEnd/>
          </a:ln>
        </p:spPr>
        <p:txBody>
          <a:bodyPr>
            <a:spAutoFit/>
          </a:bodyPr>
          <a:lstStyle/>
          <a:p>
            <a:pPr algn="ctr" fontAlgn="base">
              <a:spcBef>
                <a:spcPct val="50000"/>
              </a:spcBef>
              <a:spcAft>
                <a:spcPct val="0"/>
              </a:spcAft>
            </a:pPr>
            <a:r>
              <a:rPr lang="en-US" sz="900">
                <a:solidFill>
                  <a:srgbClr val="000000"/>
                </a:solidFill>
                <a:latin typeface="Futura Bk" pitchFamily="34" charset="0"/>
              </a:rPr>
              <a:t>Set up networks</a:t>
            </a:r>
          </a:p>
        </p:txBody>
      </p:sp>
      <p:sp>
        <p:nvSpPr>
          <p:cNvPr id="109647" name="TextBox 209"/>
          <p:cNvSpPr txBox="1">
            <a:spLocks noChangeArrowheads="1"/>
          </p:cNvSpPr>
          <p:nvPr/>
        </p:nvSpPr>
        <p:spPr bwMode="auto">
          <a:xfrm>
            <a:off x="4386263" y="1590675"/>
            <a:ext cx="857250" cy="368300"/>
          </a:xfrm>
          <a:prstGeom prst="rect">
            <a:avLst/>
          </a:prstGeom>
          <a:noFill/>
          <a:ln w="9525">
            <a:noFill/>
            <a:miter lim="800000"/>
            <a:headEnd/>
            <a:tailEnd/>
          </a:ln>
        </p:spPr>
        <p:txBody>
          <a:bodyPr>
            <a:spAutoFit/>
          </a:bodyPr>
          <a:lstStyle/>
          <a:p>
            <a:pPr algn="ctr" fontAlgn="base">
              <a:spcBef>
                <a:spcPct val="50000"/>
              </a:spcBef>
              <a:spcAft>
                <a:spcPct val="0"/>
              </a:spcAft>
            </a:pPr>
            <a:r>
              <a:rPr lang="en-US" sz="900">
                <a:solidFill>
                  <a:srgbClr val="000000"/>
                </a:solidFill>
                <a:latin typeface="Futura Bk" pitchFamily="34" charset="0"/>
              </a:rPr>
              <a:t>Purchase assets</a:t>
            </a:r>
          </a:p>
        </p:txBody>
      </p:sp>
      <p:sp>
        <p:nvSpPr>
          <p:cNvPr id="109648" name="TextBox 209"/>
          <p:cNvSpPr txBox="1">
            <a:spLocks noChangeArrowheads="1"/>
          </p:cNvSpPr>
          <p:nvPr/>
        </p:nvSpPr>
        <p:spPr bwMode="auto">
          <a:xfrm>
            <a:off x="5453063" y="1590675"/>
            <a:ext cx="1023937" cy="230188"/>
          </a:xfrm>
          <a:prstGeom prst="rect">
            <a:avLst/>
          </a:prstGeom>
          <a:noFill/>
          <a:ln w="9525">
            <a:noFill/>
            <a:miter lim="800000"/>
            <a:headEnd/>
            <a:tailEnd/>
          </a:ln>
        </p:spPr>
        <p:txBody>
          <a:bodyPr>
            <a:spAutoFit/>
          </a:bodyPr>
          <a:lstStyle/>
          <a:p>
            <a:pPr algn="ctr" fontAlgn="base">
              <a:spcBef>
                <a:spcPct val="50000"/>
              </a:spcBef>
              <a:spcAft>
                <a:spcPct val="0"/>
              </a:spcAft>
            </a:pPr>
            <a:r>
              <a:rPr lang="en-US" sz="900">
                <a:solidFill>
                  <a:srgbClr val="000000"/>
                </a:solidFill>
                <a:latin typeface="Futura Bk" pitchFamily="34" charset="0"/>
              </a:rPr>
              <a:t>Set up Facilities</a:t>
            </a:r>
          </a:p>
        </p:txBody>
      </p:sp>
      <p:pic>
        <p:nvPicPr>
          <p:cNvPr id="1030" name="Picture 6" descr="C:\Users\DOGEN\AppData\Local\Microsoft\Windows\Temporary Internet Files\Content.IE5\3QTMA8E8\MC900023522[1].wmf"/>
          <p:cNvPicPr>
            <a:picLocks noChangeAspect="1" noChangeArrowheads="1"/>
          </p:cNvPicPr>
          <p:nvPr/>
        </p:nvPicPr>
        <p:blipFill>
          <a:blip r:embed="rId7" cstate="print"/>
          <a:srcRect/>
          <a:stretch>
            <a:fillRect/>
          </a:stretch>
        </p:blipFill>
        <p:spPr bwMode="auto">
          <a:xfrm>
            <a:off x="5681663" y="1951038"/>
            <a:ext cx="395287" cy="614362"/>
          </a:xfrm>
          <a:prstGeom prst="rect">
            <a:avLst/>
          </a:prstGeom>
          <a:noFill/>
          <a:effectLst>
            <a:outerShdw blurRad="50800" dist="38100" dir="2700000" algn="tl" rotWithShape="0">
              <a:prstClr val="black">
                <a:alpha val="40000"/>
              </a:prstClr>
            </a:outerShdw>
          </a:effectLst>
        </p:spPr>
      </p:pic>
      <p:sp>
        <p:nvSpPr>
          <p:cNvPr id="109650" name="TextBox 209"/>
          <p:cNvSpPr txBox="1">
            <a:spLocks noChangeArrowheads="1"/>
          </p:cNvSpPr>
          <p:nvPr/>
        </p:nvSpPr>
        <p:spPr bwMode="auto">
          <a:xfrm>
            <a:off x="4459288" y="3127375"/>
            <a:ext cx="762000" cy="368300"/>
          </a:xfrm>
          <a:prstGeom prst="rect">
            <a:avLst/>
          </a:prstGeom>
          <a:noFill/>
          <a:ln w="9525">
            <a:noFill/>
            <a:miter lim="800000"/>
            <a:headEnd/>
            <a:tailEnd/>
          </a:ln>
        </p:spPr>
        <p:txBody>
          <a:bodyPr>
            <a:spAutoFit/>
          </a:bodyPr>
          <a:lstStyle/>
          <a:p>
            <a:pPr algn="ctr" fontAlgn="base">
              <a:spcBef>
                <a:spcPct val="50000"/>
              </a:spcBef>
              <a:spcAft>
                <a:spcPct val="0"/>
              </a:spcAft>
            </a:pPr>
            <a:r>
              <a:rPr lang="en-US" sz="900">
                <a:solidFill>
                  <a:srgbClr val="000000"/>
                </a:solidFill>
                <a:latin typeface="Futura Bk" pitchFamily="34" charset="0"/>
              </a:rPr>
              <a:t>Set up storage</a:t>
            </a:r>
          </a:p>
        </p:txBody>
      </p:sp>
      <p:pic>
        <p:nvPicPr>
          <p:cNvPr id="1046" name="Picture 22" descr="C:\Users\DOGEN\AppData\Local\Microsoft\Windows\Temporary Internet Files\Content.IE5\36CTBDUU\MC900300055[1].wmf"/>
          <p:cNvPicPr>
            <a:picLocks noChangeAspect="1" noChangeArrowheads="1"/>
          </p:cNvPicPr>
          <p:nvPr/>
        </p:nvPicPr>
        <p:blipFill>
          <a:blip r:embed="rId8" cstate="print"/>
          <a:srcRect/>
          <a:stretch>
            <a:fillRect/>
          </a:stretch>
        </p:blipFill>
        <p:spPr bwMode="auto">
          <a:xfrm>
            <a:off x="2286000" y="3632200"/>
            <a:ext cx="641350" cy="473075"/>
          </a:xfrm>
          <a:prstGeom prst="rect">
            <a:avLst/>
          </a:prstGeom>
          <a:noFill/>
          <a:effectLst>
            <a:outerShdw blurRad="50800" dist="38100" dir="2700000" algn="tl" rotWithShape="0">
              <a:prstClr val="black">
                <a:alpha val="40000"/>
              </a:prstClr>
            </a:outerShdw>
          </a:effectLst>
        </p:spPr>
      </p:pic>
      <p:sp>
        <p:nvSpPr>
          <p:cNvPr id="109652" name="TextBox 209"/>
          <p:cNvSpPr txBox="1">
            <a:spLocks noChangeArrowheads="1"/>
          </p:cNvSpPr>
          <p:nvPr/>
        </p:nvSpPr>
        <p:spPr bwMode="auto">
          <a:xfrm>
            <a:off x="3243263" y="3124200"/>
            <a:ext cx="933450" cy="230188"/>
          </a:xfrm>
          <a:prstGeom prst="rect">
            <a:avLst/>
          </a:prstGeom>
          <a:noFill/>
          <a:ln w="9525">
            <a:noFill/>
            <a:miter lim="800000"/>
            <a:headEnd/>
            <a:tailEnd/>
          </a:ln>
        </p:spPr>
        <p:txBody>
          <a:bodyPr>
            <a:spAutoFit/>
          </a:bodyPr>
          <a:lstStyle/>
          <a:p>
            <a:pPr algn="ctr" fontAlgn="base">
              <a:spcBef>
                <a:spcPct val="50000"/>
              </a:spcBef>
              <a:spcAft>
                <a:spcPct val="0"/>
              </a:spcAft>
            </a:pPr>
            <a:r>
              <a:rPr lang="en-US" sz="900">
                <a:solidFill>
                  <a:srgbClr val="000000"/>
                </a:solidFill>
                <a:latin typeface="Futura Bk" pitchFamily="34" charset="0"/>
              </a:rPr>
              <a:t>Load OS</a:t>
            </a:r>
          </a:p>
        </p:txBody>
      </p:sp>
      <p:grpSp>
        <p:nvGrpSpPr>
          <p:cNvPr id="2" name="Group 356"/>
          <p:cNvGrpSpPr>
            <a:grpSpLocks/>
          </p:cNvGrpSpPr>
          <p:nvPr/>
        </p:nvGrpSpPr>
        <p:grpSpPr bwMode="auto">
          <a:xfrm>
            <a:off x="4522788" y="2082800"/>
            <a:ext cx="609600" cy="635000"/>
            <a:chOff x="4522114" y="1562100"/>
            <a:chExt cx="609600" cy="476250"/>
          </a:xfrm>
        </p:grpSpPr>
        <p:pic>
          <p:nvPicPr>
            <p:cNvPr id="242" name="Picture 4" descr="C:\Users\DOGEN\AppData\Local\Microsoft\Windows\Temporary Internet Files\Content.IE5\KWHQFSAT\MC900434845[1].png"/>
            <p:cNvPicPr>
              <a:picLocks noChangeAspect="1" noChangeArrowheads="1"/>
            </p:cNvPicPr>
            <p:nvPr/>
          </p:nvPicPr>
          <p:blipFill>
            <a:blip r:embed="rId9" cstate="print"/>
            <a:srcRect/>
            <a:stretch>
              <a:fillRect/>
            </a:stretch>
          </p:blipFill>
          <p:spPr bwMode="auto">
            <a:xfrm>
              <a:off x="4522114" y="1562100"/>
              <a:ext cx="400050" cy="400050"/>
            </a:xfrm>
            <a:prstGeom prst="rect">
              <a:avLst/>
            </a:prstGeom>
            <a:noFill/>
            <a:effectLst>
              <a:outerShdw blurRad="50800" dist="38100" dir="2700000" algn="tl" rotWithShape="0">
                <a:prstClr val="black">
                  <a:alpha val="40000"/>
                </a:prstClr>
              </a:outerShdw>
            </a:effectLst>
          </p:spPr>
        </p:pic>
        <p:pic>
          <p:nvPicPr>
            <p:cNvPr id="1028" name="Picture 4" descr="C:\Users\DOGEN\AppData\Local\Microsoft\Windows\Temporary Internet Files\Content.IE5\KWHQFSAT\MC900434845[1].png"/>
            <p:cNvPicPr>
              <a:picLocks noChangeAspect="1" noChangeArrowheads="1"/>
            </p:cNvPicPr>
            <p:nvPr/>
          </p:nvPicPr>
          <p:blipFill>
            <a:blip r:embed="rId10" cstate="print"/>
            <a:srcRect/>
            <a:stretch>
              <a:fillRect/>
            </a:stretch>
          </p:blipFill>
          <p:spPr bwMode="auto">
            <a:xfrm>
              <a:off x="4674514" y="1581150"/>
              <a:ext cx="457200" cy="457200"/>
            </a:xfrm>
            <a:prstGeom prst="rect">
              <a:avLst/>
            </a:prstGeom>
            <a:noFill/>
            <a:effectLst>
              <a:outerShdw blurRad="50800" dist="38100" dir="2700000" algn="tl" rotWithShape="0">
                <a:prstClr val="black">
                  <a:alpha val="40000"/>
                </a:prstClr>
              </a:outerShdw>
            </a:effectLst>
          </p:spPr>
        </p:pic>
      </p:grpSp>
      <p:sp>
        <p:nvSpPr>
          <p:cNvPr id="109654" name="TextBox 209"/>
          <p:cNvSpPr txBox="1">
            <a:spLocks noChangeArrowheads="1"/>
          </p:cNvSpPr>
          <p:nvPr/>
        </p:nvSpPr>
        <p:spPr bwMode="auto">
          <a:xfrm>
            <a:off x="2176463" y="3127375"/>
            <a:ext cx="933450" cy="230188"/>
          </a:xfrm>
          <a:prstGeom prst="rect">
            <a:avLst/>
          </a:prstGeom>
          <a:noFill/>
          <a:ln w="9525">
            <a:noFill/>
            <a:miter lim="800000"/>
            <a:headEnd/>
            <a:tailEnd/>
          </a:ln>
        </p:spPr>
        <p:txBody>
          <a:bodyPr>
            <a:spAutoFit/>
          </a:bodyPr>
          <a:lstStyle/>
          <a:p>
            <a:pPr algn="ctr" fontAlgn="base">
              <a:spcBef>
                <a:spcPct val="50000"/>
              </a:spcBef>
              <a:spcAft>
                <a:spcPct val="0"/>
              </a:spcAft>
            </a:pPr>
            <a:r>
              <a:rPr lang="en-US" sz="900">
                <a:solidFill>
                  <a:srgbClr val="000000"/>
                </a:solidFill>
                <a:latin typeface="Futura Bk" pitchFamily="34" charset="0"/>
              </a:rPr>
              <a:t>Load OSs</a:t>
            </a:r>
          </a:p>
        </p:txBody>
      </p:sp>
      <p:sp>
        <p:nvSpPr>
          <p:cNvPr id="109655" name="AutoShape 6"/>
          <p:cNvSpPr>
            <a:spLocks noChangeArrowheads="1"/>
          </p:cNvSpPr>
          <p:nvPr/>
        </p:nvSpPr>
        <p:spPr bwMode="auto">
          <a:xfrm rot="10800000">
            <a:off x="6891338" y="2840038"/>
            <a:ext cx="352425" cy="225425"/>
          </a:xfrm>
          <a:prstGeom prst="triangle">
            <a:avLst>
              <a:gd name="adj" fmla="val 50000"/>
            </a:avLst>
          </a:prstGeom>
          <a:solidFill>
            <a:srgbClr val="39B5FF"/>
          </a:solidFill>
          <a:ln w="6350" algn="ctr">
            <a:noFill/>
            <a:round/>
            <a:headEnd/>
            <a:tailEnd/>
          </a:ln>
        </p:spPr>
        <p:txBody>
          <a:bodyPr rot="10800000" vert="eaVert" anchor="ctr"/>
          <a:lstStyle/>
          <a:p>
            <a:pPr algn="ctr" fontAlgn="base">
              <a:spcBef>
                <a:spcPct val="50000"/>
              </a:spcBef>
              <a:spcAft>
                <a:spcPct val="0"/>
              </a:spcAft>
            </a:pPr>
            <a:endParaRPr lang="en-US" sz="900">
              <a:solidFill>
                <a:srgbClr val="000000"/>
              </a:solidFill>
              <a:latin typeface="Futura Bk" pitchFamily="34" charset="0"/>
            </a:endParaRPr>
          </a:p>
        </p:txBody>
      </p:sp>
      <p:sp>
        <p:nvSpPr>
          <p:cNvPr id="277" name="Rectangle 276"/>
          <p:cNvSpPr/>
          <p:nvPr/>
        </p:nvSpPr>
        <p:spPr bwMode="auto">
          <a:xfrm>
            <a:off x="3038475" y="5054600"/>
            <a:ext cx="138113" cy="192088"/>
          </a:xfrm>
          <a:prstGeom prst="rect">
            <a:avLst/>
          </a:prstGeom>
          <a:gradFill flip="none" rotWithShape="1">
            <a:gsLst>
              <a:gs pos="0">
                <a:schemeClr val="accent1">
                  <a:lumMod val="20000"/>
                  <a:lumOff val="80000"/>
                </a:schemeClr>
              </a:gs>
              <a:gs pos="100000">
                <a:schemeClr val="accent1">
                  <a:lumMod val="60000"/>
                  <a:lumOff val="40000"/>
                </a:schemeClr>
              </a:gs>
              <a:gs pos="80000">
                <a:schemeClr val="accent1">
                  <a:lumMod val="60000"/>
                  <a:lumOff val="40000"/>
                </a:schemeClr>
              </a:gs>
            </a:gsLst>
            <a:lin ang="0" scaled="1"/>
            <a:tileRect/>
          </a:gradFill>
          <a:ln w="6350" cap="flat" cmpd="sng" algn="ctr">
            <a:no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fontAlgn="base">
              <a:spcBef>
                <a:spcPct val="50000"/>
              </a:spcBef>
              <a:spcAft>
                <a:spcPct val="0"/>
              </a:spcAft>
              <a:defRPr/>
            </a:pPr>
            <a:endParaRPr lang="en-US" sz="900">
              <a:solidFill>
                <a:srgbClr val="000000"/>
              </a:solidFill>
            </a:endParaRPr>
          </a:p>
        </p:txBody>
      </p:sp>
      <p:pic>
        <p:nvPicPr>
          <p:cNvPr id="278" name="Picture 277" descr="application_select.png"/>
          <p:cNvPicPr>
            <a:picLocks noChangeAspect="1"/>
          </p:cNvPicPr>
          <p:nvPr/>
        </p:nvPicPr>
        <p:blipFill>
          <a:blip r:embed="rId5" cstate="print"/>
          <a:srcRect/>
          <a:stretch>
            <a:fillRect/>
          </a:stretch>
        </p:blipFill>
        <p:spPr bwMode="auto">
          <a:xfrm>
            <a:off x="2381250" y="5089525"/>
            <a:ext cx="522288" cy="676275"/>
          </a:xfrm>
          <a:prstGeom prst="rect">
            <a:avLst/>
          </a:prstGeom>
          <a:noFill/>
          <a:ln w="9525">
            <a:noFill/>
            <a:miter lim="800000"/>
            <a:headEnd/>
            <a:tailEnd/>
          </a:ln>
          <a:effectLst>
            <a:outerShdw blurRad="25400" dist="25400" dir="2700000" algn="tl" rotWithShape="0">
              <a:srgbClr val="000000">
                <a:alpha val="30000"/>
              </a:srgbClr>
            </a:outerShdw>
          </a:effectLst>
        </p:spPr>
      </p:pic>
      <p:grpSp>
        <p:nvGrpSpPr>
          <p:cNvPr id="3" name="Group 359"/>
          <p:cNvGrpSpPr>
            <a:grpSpLocks/>
          </p:cNvGrpSpPr>
          <p:nvPr/>
        </p:nvGrpSpPr>
        <p:grpSpPr bwMode="auto">
          <a:xfrm>
            <a:off x="4578350" y="3568700"/>
            <a:ext cx="533400" cy="609600"/>
            <a:chOff x="4578710" y="2676528"/>
            <a:chExt cx="533400" cy="457200"/>
          </a:xfrm>
        </p:grpSpPr>
        <p:sp>
          <p:nvSpPr>
            <p:cNvPr id="279" name="Flowchart: Magnetic Disk 278"/>
            <p:cNvSpPr/>
            <p:nvPr/>
          </p:nvSpPr>
          <p:spPr>
            <a:xfrm>
              <a:off x="4578710" y="2676528"/>
              <a:ext cx="228600" cy="381000"/>
            </a:xfrm>
            <a:prstGeom prst="flowChartMagneticDisk">
              <a:avLst/>
            </a:prstGeom>
            <a:gradFill flip="none" rotWithShape="1">
              <a:gsLst>
                <a:gs pos="0">
                  <a:srgbClr val="00A4E6"/>
                </a:gs>
                <a:gs pos="100000">
                  <a:srgbClr val="1742DB"/>
                </a:gs>
              </a:gsLst>
              <a:lin ang="10800000" scaled="1"/>
              <a:tileRect/>
            </a:gradFill>
            <a:ln w="3175">
              <a:solidFill>
                <a:schemeClr val="bg1">
                  <a:lumMod val="75000"/>
                </a:schemeClr>
              </a:solid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lnSpc>
                  <a:spcPct val="85000"/>
                </a:lnSpc>
                <a:spcBef>
                  <a:spcPct val="0"/>
                </a:spcBef>
                <a:spcAft>
                  <a:spcPct val="0"/>
                </a:spcAft>
                <a:defRPr/>
              </a:pPr>
              <a:endParaRPr lang="en-US" sz="2000" dirty="0">
                <a:solidFill>
                  <a:prstClr val="white"/>
                </a:solidFill>
                <a:latin typeface="Futura Bk"/>
              </a:endParaRPr>
            </a:p>
          </p:txBody>
        </p:sp>
        <p:sp>
          <p:nvSpPr>
            <p:cNvPr id="280" name="Flowchart: Magnetic Disk 279"/>
            <p:cNvSpPr/>
            <p:nvPr/>
          </p:nvSpPr>
          <p:spPr>
            <a:xfrm>
              <a:off x="4883510" y="2676528"/>
              <a:ext cx="228600" cy="381000"/>
            </a:xfrm>
            <a:prstGeom prst="flowChartMagneticDisk">
              <a:avLst/>
            </a:prstGeom>
            <a:gradFill flip="none" rotWithShape="1">
              <a:gsLst>
                <a:gs pos="0">
                  <a:srgbClr val="00A4E6"/>
                </a:gs>
                <a:gs pos="100000">
                  <a:srgbClr val="1742DB"/>
                </a:gs>
              </a:gsLst>
              <a:lin ang="10800000" scaled="1"/>
              <a:tileRect/>
            </a:gradFill>
            <a:ln w="3175">
              <a:solidFill>
                <a:schemeClr val="bg1">
                  <a:lumMod val="75000"/>
                </a:schemeClr>
              </a:solid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lnSpc>
                  <a:spcPct val="85000"/>
                </a:lnSpc>
                <a:spcBef>
                  <a:spcPct val="0"/>
                </a:spcBef>
                <a:spcAft>
                  <a:spcPct val="0"/>
                </a:spcAft>
                <a:defRPr/>
              </a:pPr>
              <a:endParaRPr lang="en-US" sz="2000" dirty="0">
                <a:solidFill>
                  <a:prstClr val="white"/>
                </a:solidFill>
                <a:latin typeface="Futura Bk"/>
              </a:endParaRPr>
            </a:p>
          </p:txBody>
        </p:sp>
        <p:sp>
          <p:nvSpPr>
            <p:cNvPr id="92" name="Flowchart: Magnetic Disk 91"/>
            <p:cNvSpPr/>
            <p:nvPr/>
          </p:nvSpPr>
          <p:spPr>
            <a:xfrm>
              <a:off x="4707298" y="2752728"/>
              <a:ext cx="228600" cy="381000"/>
            </a:xfrm>
            <a:prstGeom prst="flowChartMagneticDisk">
              <a:avLst/>
            </a:prstGeom>
            <a:gradFill flip="none" rotWithShape="1">
              <a:gsLst>
                <a:gs pos="0">
                  <a:srgbClr val="00A4E6"/>
                </a:gs>
                <a:gs pos="100000">
                  <a:srgbClr val="1742DB"/>
                </a:gs>
              </a:gsLst>
              <a:lin ang="10800000" scaled="1"/>
              <a:tileRect/>
            </a:gradFill>
            <a:ln w="3175">
              <a:solidFill>
                <a:schemeClr val="bg1">
                  <a:lumMod val="75000"/>
                </a:schemeClr>
              </a:solid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lnSpc>
                  <a:spcPct val="85000"/>
                </a:lnSpc>
                <a:spcBef>
                  <a:spcPct val="0"/>
                </a:spcBef>
                <a:spcAft>
                  <a:spcPct val="0"/>
                </a:spcAft>
                <a:defRPr/>
              </a:pPr>
              <a:endParaRPr lang="en-US" sz="2000" dirty="0">
                <a:solidFill>
                  <a:prstClr val="white"/>
                </a:solidFill>
                <a:latin typeface="Futura Bk"/>
              </a:endParaRPr>
            </a:p>
          </p:txBody>
        </p:sp>
      </p:grpSp>
      <p:grpSp>
        <p:nvGrpSpPr>
          <p:cNvPr id="4" name="Group 280"/>
          <p:cNvGrpSpPr/>
          <p:nvPr/>
        </p:nvGrpSpPr>
        <p:grpSpPr>
          <a:xfrm rot="2820000">
            <a:off x="3595836" y="5109781"/>
            <a:ext cx="212793" cy="499238"/>
            <a:chOff x="8277225" y="1123950"/>
            <a:chExt cx="685800" cy="3276600"/>
          </a:xfrm>
          <a:effectLst>
            <a:outerShdw blurRad="50800" dist="38100" dir="2700000" algn="tl" rotWithShape="0">
              <a:prstClr val="black">
                <a:alpha val="40000"/>
              </a:prstClr>
            </a:outerShdw>
          </a:effectLst>
        </p:grpSpPr>
        <p:sp>
          <p:nvSpPr>
            <p:cNvPr id="282" name="Rounded Rectangle 281"/>
            <p:cNvSpPr/>
            <p:nvPr/>
          </p:nvSpPr>
          <p:spPr>
            <a:xfrm>
              <a:off x="8277225" y="1123950"/>
              <a:ext cx="685800" cy="3276600"/>
            </a:xfrm>
            <a:prstGeom prst="roundRect">
              <a:avLst/>
            </a:prstGeom>
            <a:blipFill>
              <a:blip r:embed="rId11" cstate="prin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lnSpc>
                  <a:spcPct val="85000"/>
                </a:lnSpc>
                <a:spcBef>
                  <a:spcPct val="0"/>
                </a:spcBef>
                <a:spcAft>
                  <a:spcPct val="0"/>
                </a:spcAft>
                <a:defRPr/>
              </a:pPr>
              <a:endParaRPr lang="en-US" sz="2000" dirty="0">
                <a:solidFill>
                  <a:prstClr val="white"/>
                </a:solidFill>
                <a:latin typeface="Futura Bk"/>
              </a:endParaRPr>
            </a:p>
          </p:txBody>
        </p:sp>
        <p:sp>
          <p:nvSpPr>
            <p:cNvPr id="283" name="Rectangle 282"/>
            <p:cNvSpPr/>
            <p:nvPr/>
          </p:nvSpPr>
          <p:spPr>
            <a:xfrm>
              <a:off x="8338851" y="2114550"/>
              <a:ext cx="609600" cy="1295400"/>
            </a:xfrm>
            <a:prstGeom prst="rect">
              <a:avLst/>
            </a:prstGeom>
            <a:blipFill>
              <a:blip r:embed="rId11" cstate="print"/>
              <a:tile tx="0" ty="0" sx="100000" sy="100000" flip="none" algn="tl"/>
            </a:blipFill>
            <a:ln>
              <a:noFill/>
            </a:ln>
            <a:effectLst/>
            <a:scene3d>
              <a:camera prst="orthographicFront"/>
              <a:lightRig rig="threePt" dir="t"/>
            </a:scene3d>
            <a:sp3d>
              <a:bevelT w="254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lnSpc>
                  <a:spcPct val="85000"/>
                </a:lnSpc>
                <a:spcBef>
                  <a:spcPct val="0"/>
                </a:spcBef>
                <a:spcAft>
                  <a:spcPct val="0"/>
                </a:spcAft>
                <a:defRPr/>
              </a:pPr>
              <a:endParaRPr lang="en-US" sz="2000" dirty="0">
                <a:solidFill>
                  <a:prstClr val="white"/>
                </a:solidFill>
                <a:latin typeface="Futura Bk"/>
              </a:endParaRPr>
            </a:p>
          </p:txBody>
        </p:sp>
        <p:sp>
          <p:nvSpPr>
            <p:cNvPr id="284" name="Oval 283"/>
            <p:cNvSpPr/>
            <p:nvPr/>
          </p:nvSpPr>
          <p:spPr>
            <a:xfrm>
              <a:off x="8382000" y="1352550"/>
              <a:ext cx="76200" cy="76200"/>
            </a:xfrm>
            <a:prstGeom prst="ellipse">
              <a:avLst/>
            </a:prstGeom>
            <a:solidFill>
              <a:srgbClr val="E0BAC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lnSpc>
                  <a:spcPct val="85000"/>
                </a:lnSpc>
                <a:spcBef>
                  <a:spcPct val="0"/>
                </a:spcBef>
                <a:spcAft>
                  <a:spcPct val="0"/>
                </a:spcAft>
                <a:defRPr/>
              </a:pPr>
              <a:endParaRPr lang="en-US" sz="2000" dirty="0">
                <a:solidFill>
                  <a:prstClr val="white"/>
                </a:solidFill>
                <a:latin typeface="Futura Bk"/>
              </a:endParaRPr>
            </a:p>
          </p:txBody>
        </p:sp>
        <p:sp>
          <p:nvSpPr>
            <p:cNvPr id="285" name="Oval 284"/>
            <p:cNvSpPr/>
            <p:nvPr/>
          </p:nvSpPr>
          <p:spPr>
            <a:xfrm>
              <a:off x="8382000" y="1504950"/>
              <a:ext cx="76200" cy="76200"/>
            </a:xfrm>
            <a:prstGeom prst="ellipse">
              <a:avLst/>
            </a:prstGeom>
            <a:solidFill>
              <a:srgbClr val="E0BAC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lnSpc>
                  <a:spcPct val="85000"/>
                </a:lnSpc>
                <a:spcBef>
                  <a:spcPct val="0"/>
                </a:spcBef>
                <a:spcAft>
                  <a:spcPct val="0"/>
                </a:spcAft>
                <a:defRPr/>
              </a:pPr>
              <a:endParaRPr lang="en-US" sz="2000" dirty="0">
                <a:solidFill>
                  <a:prstClr val="white"/>
                </a:solidFill>
                <a:latin typeface="Futura Bk"/>
              </a:endParaRPr>
            </a:p>
          </p:txBody>
        </p:sp>
        <p:sp>
          <p:nvSpPr>
            <p:cNvPr id="286" name="Oval 285"/>
            <p:cNvSpPr/>
            <p:nvPr/>
          </p:nvSpPr>
          <p:spPr>
            <a:xfrm>
              <a:off x="8382000" y="1962150"/>
              <a:ext cx="76200" cy="76200"/>
            </a:xfrm>
            <a:prstGeom prst="ellipse">
              <a:avLst/>
            </a:prstGeom>
            <a:solidFill>
              <a:srgbClr val="E0BAC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lnSpc>
                  <a:spcPct val="85000"/>
                </a:lnSpc>
                <a:spcBef>
                  <a:spcPct val="0"/>
                </a:spcBef>
                <a:spcAft>
                  <a:spcPct val="0"/>
                </a:spcAft>
                <a:defRPr/>
              </a:pPr>
              <a:endParaRPr lang="en-US" sz="2000" dirty="0">
                <a:solidFill>
                  <a:prstClr val="white"/>
                </a:solidFill>
                <a:latin typeface="Futura Bk"/>
              </a:endParaRPr>
            </a:p>
          </p:txBody>
        </p:sp>
        <p:sp>
          <p:nvSpPr>
            <p:cNvPr id="287" name="Oval 286"/>
            <p:cNvSpPr/>
            <p:nvPr/>
          </p:nvSpPr>
          <p:spPr>
            <a:xfrm>
              <a:off x="8382000" y="1657350"/>
              <a:ext cx="76200" cy="76200"/>
            </a:xfrm>
            <a:prstGeom prst="ellipse">
              <a:avLst/>
            </a:prstGeom>
            <a:solidFill>
              <a:srgbClr val="E0BAC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lnSpc>
                  <a:spcPct val="85000"/>
                </a:lnSpc>
                <a:spcBef>
                  <a:spcPct val="0"/>
                </a:spcBef>
                <a:spcAft>
                  <a:spcPct val="0"/>
                </a:spcAft>
                <a:defRPr/>
              </a:pPr>
              <a:endParaRPr lang="en-US" sz="2000" dirty="0">
                <a:solidFill>
                  <a:prstClr val="white"/>
                </a:solidFill>
                <a:latin typeface="Futura Bk"/>
              </a:endParaRPr>
            </a:p>
          </p:txBody>
        </p:sp>
        <p:sp>
          <p:nvSpPr>
            <p:cNvPr id="288" name="Oval 287"/>
            <p:cNvSpPr/>
            <p:nvPr/>
          </p:nvSpPr>
          <p:spPr>
            <a:xfrm>
              <a:off x="8382000" y="1809750"/>
              <a:ext cx="76200" cy="76200"/>
            </a:xfrm>
            <a:prstGeom prst="ellipse">
              <a:avLst/>
            </a:prstGeom>
            <a:solidFill>
              <a:srgbClr val="E0BAC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lnSpc>
                  <a:spcPct val="85000"/>
                </a:lnSpc>
                <a:spcBef>
                  <a:spcPct val="0"/>
                </a:spcBef>
                <a:spcAft>
                  <a:spcPct val="0"/>
                </a:spcAft>
                <a:defRPr/>
              </a:pPr>
              <a:endParaRPr lang="en-US" sz="2000" dirty="0">
                <a:solidFill>
                  <a:prstClr val="white"/>
                </a:solidFill>
                <a:latin typeface="Futura Bk"/>
              </a:endParaRPr>
            </a:p>
          </p:txBody>
        </p:sp>
        <p:sp>
          <p:nvSpPr>
            <p:cNvPr id="289" name="Oval 288"/>
            <p:cNvSpPr/>
            <p:nvPr/>
          </p:nvSpPr>
          <p:spPr>
            <a:xfrm>
              <a:off x="8382000" y="1200150"/>
              <a:ext cx="76200" cy="76200"/>
            </a:xfrm>
            <a:prstGeom prst="ellipse">
              <a:avLst/>
            </a:prstGeom>
            <a:solidFill>
              <a:srgbClr val="E0BAC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lnSpc>
                  <a:spcPct val="85000"/>
                </a:lnSpc>
                <a:spcBef>
                  <a:spcPct val="0"/>
                </a:spcBef>
                <a:spcAft>
                  <a:spcPct val="0"/>
                </a:spcAft>
                <a:defRPr/>
              </a:pPr>
              <a:endParaRPr lang="en-US" sz="2000" dirty="0">
                <a:solidFill>
                  <a:prstClr val="white"/>
                </a:solidFill>
                <a:latin typeface="Futura Bk"/>
              </a:endParaRPr>
            </a:p>
          </p:txBody>
        </p:sp>
        <p:sp>
          <p:nvSpPr>
            <p:cNvPr id="290" name="Oval 289"/>
            <p:cNvSpPr/>
            <p:nvPr/>
          </p:nvSpPr>
          <p:spPr>
            <a:xfrm>
              <a:off x="8534400" y="1428750"/>
              <a:ext cx="76200" cy="76200"/>
            </a:xfrm>
            <a:prstGeom prst="ellipse">
              <a:avLst/>
            </a:prstGeom>
            <a:solidFill>
              <a:srgbClr val="E0BAC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lnSpc>
                  <a:spcPct val="85000"/>
                </a:lnSpc>
                <a:spcBef>
                  <a:spcPct val="0"/>
                </a:spcBef>
                <a:spcAft>
                  <a:spcPct val="0"/>
                </a:spcAft>
                <a:defRPr/>
              </a:pPr>
              <a:endParaRPr lang="en-US" sz="2000" dirty="0">
                <a:solidFill>
                  <a:prstClr val="white"/>
                </a:solidFill>
                <a:latin typeface="Futura Bk"/>
              </a:endParaRPr>
            </a:p>
          </p:txBody>
        </p:sp>
        <p:sp>
          <p:nvSpPr>
            <p:cNvPr id="291" name="Oval 290"/>
            <p:cNvSpPr/>
            <p:nvPr/>
          </p:nvSpPr>
          <p:spPr>
            <a:xfrm>
              <a:off x="8534400" y="1885950"/>
              <a:ext cx="76200" cy="76200"/>
            </a:xfrm>
            <a:prstGeom prst="ellipse">
              <a:avLst/>
            </a:prstGeom>
            <a:solidFill>
              <a:srgbClr val="E0BAC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lnSpc>
                  <a:spcPct val="85000"/>
                </a:lnSpc>
                <a:spcBef>
                  <a:spcPct val="0"/>
                </a:spcBef>
                <a:spcAft>
                  <a:spcPct val="0"/>
                </a:spcAft>
                <a:defRPr/>
              </a:pPr>
              <a:endParaRPr lang="en-US" sz="2000" dirty="0">
                <a:solidFill>
                  <a:prstClr val="white"/>
                </a:solidFill>
                <a:latin typeface="Futura Bk"/>
              </a:endParaRPr>
            </a:p>
          </p:txBody>
        </p:sp>
        <p:sp>
          <p:nvSpPr>
            <p:cNvPr id="292" name="Oval 291"/>
            <p:cNvSpPr/>
            <p:nvPr/>
          </p:nvSpPr>
          <p:spPr>
            <a:xfrm>
              <a:off x="8534400" y="1581150"/>
              <a:ext cx="76200" cy="76200"/>
            </a:xfrm>
            <a:prstGeom prst="ellipse">
              <a:avLst/>
            </a:prstGeom>
            <a:solidFill>
              <a:srgbClr val="E0BAC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lnSpc>
                  <a:spcPct val="85000"/>
                </a:lnSpc>
                <a:spcBef>
                  <a:spcPct val="0"/>
                </a:spcBef>
                <a:spcAft>
                  <a:spcPct val="0"/>
                </a:spcAft>
                <a:defRPr/>
              </a:pPr>
              <a:endParaRPr lang="en-US" sz="2000" dirty="0">
                <a:solidFill>
                  <a:prstClr val="white"/>
                </a:solidFill>
                <a:latin typeface="Futura Bk"/>
              </a:endParaRPr>
            </a:p>
          </p:txBody>
        </p:sp>
        <p:sp>
          <p:nvSpPr>
            <p:cNvPr id="293" name="Oval 292"/>
            <p:cNvSpPr/>
            <p:nvPr/>
          </p:nvSpPr>
          <p:spPr>
            <a:xfrm>
              <a:off x="8534400" y="1733550"/>
              <a:ext cx="76200" cy="76200"/>
            </a:xfrm>
            <a:prstGeom prst="ellipse">
              <a:avLst/>
            </a:prstGeom>
            <a:solidFill>
              <a:srgbClr val="E0BAC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lnSpc>
                  <a:spcPct val="85000"/>
                </a:lnSpc>
                <a:spcBef>
                  <a:spcPct val="0"/>
                </a:spcBef>
                <a:spcAft>
                  <a:spcPct val="0"/>
                </a:spcAft>
                <a:defRPr/>
              </a:pPr>
              <a:endParaRPr lang="en-US" sz="2000" dirty="0">
                <a:solidFill>
                  <a:prstClr val="white"/>
                </a:solidFill>
                <a:latin typeface="Futura Bk"/>
              </a:endParaRPr>
            </a:p>
          </p:txBody>
        </p:sp>
        <p:sp>
          <p:nvSpPr>
            <p:cNvPr id="294" name="Oval 293"/>
            <p:cNvSpPr/>
            <p:nvPr/>
          </p:nvSpPr>
          <p:spPr>
            <a:xfrm>
              <a:off x="8534400" y="1276350"/>
              <a:ext cx="76200" cy="76200"/>
            </a:xfrm>
            <a:prstGeom prst="ellipse">
              <a:avLst/>
            </a:prstGeom>
            <a:solidFill>
              <a:srgbClr val="E0BAC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lnSpc>
                  <a:spcPct val="85000"/>
                </a:lnSpc>
                <a:spcBef>
                  <a:spcPct val="0"/>
                </a:spcBef>
                <a:spcAft>
                  <a:spcPct val="0"/>
                </a:spcAft>
                <a:defRPr/>
              </a:pPr>
              <a:endParaRPr lang="en-US" sz="2000" dirty="0">
                <a:solidFill>
                  <a:prstClr val="white"/>
                </a:solidFill>
                <a:latin typeface="Futura Bk"/>
              </a:endParaRPr>
            </a:p>
          </p:txBody>
        </p:sp>
        <p:sp>
          <p:nvSpPr>
            <p:cNvPr id="295" name="Oval 294"/>
            <p:cNvSpPr/>
            <p:nvPr/>
          </p:nvSpPr>
          <p:spPr>
            <a:xfrm>
              <a:off x="8534400" y="1123950"/>
              <a:ext cx="76200" cy="76200"/>
            </a:xfrm>
            <a:prstGeom prst="ellipse">
              <a:avLst/>
            </a:prstGeom>
            <a:solidFill>
              <a:srgbClr val="E0BAC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lnSpc>
                  <a:spcPct val="85000"/>
                </a:lnSpc>
                <a:spcBef>
                  <a:spcPct val="0"/>
                </a:spcBef>
                <a:spcAft>
                  <a:spcPct val="0"/>
                </a:spcAft>
                <a:defRPr/>
              </a:pPr>
              <a:endParaRPr lang="en-US" sz="2000" dirty="0">
                <a:solidFill>
                  <a:prstClr val="white"/>
                </a:solidFill>
                <a:latin typeface="Futura Bk"/>
              </a:endParaRPr>
            </a:p>
          </p:txBody>
        </p:sp>
        <p:sp>
          <p:nvSpPr>
            <p:cNvPr id="296" name="Oval 295"/>
            <p:cNvSpPr/>
            <p:nvPr/>
          </p:nvSpPr>
          <p:spPr>
            <a:xfrm>
              <a:off x="8686800" y="1504950"/>
              <a:ext cx="76200" cy="76200"/>
            </a:xfrm>
            <a:prstGeom prst="ellipse">
              <a:avLst/>
            </a:prstGeom>
            <a:solidFill>
              <a:srgbClr val="E0BAC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lnSpc>
                  <a:spcPct val="85000"/>
                </a:lnSpc>
                <a:spcBef>
                  <a:spcPct val="0"/>
                </a:spcBef>
                <a:spcAft>
                  <a:spcPct val="0"/>
                </a:spcAft>
                <a:defRPr/>
              </a:pPr>
              <a:endParaRPr lang="en-US" sz="2000" dirty="0">
                <a:solidFill>
                  <a:prstClr val="white"/>
                </a:solidFill>
                <a:latin typeface="Futura Bk"/>
              </a:endParaRPr>
            </a:p>
          </p:txBody>
        </p:sp>
        <p:sp>
          <p:nvSpPr>
            <p:cNvPr id="297" name="Oval 296"/>
            <p:cNvSpPr/>
            <p:nvPr/>
          </p:nvSpPr>
          <p:spPr>
            <a:xfrm>
              <a:off x="8686800" y="1962150"/>
              <a:ext cx="76200" cy="76200"/>
            </a:xfrm>
            <a:prstGeom prst="ellipse">
              <a:avLst/>
            </a:prstGeom>
            <a:solidFill>
              <a:srgbClr val="E0BAC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lnSpc>
                  <a:spcPct val="85000"/>
                </a:lnSpc>
                <a:spcBef>
                  <a:spcPct val="0"/>
                </a:spcBef>
                <a:spcAft>
                  <a:spcPct val="0"/>
                </a:spcAft>
                <a:defRPr/>
              </a:pPr>
              <a:endParaRPr lang="en-US" sz="2000" dirty="0">
                <a:solidFill>
                  <a:prstClr val="white"/>
                </a:solidFill>
                <a:latin typeface="Futura Bk"/>
              </a:endParaRPr>
            </a:p>
          </p:txBody>
        </p:sp>
        <p:sp>
          <p:nvSpPr>
            <p:cNvPr id="298" name="Oval 297"/>
            <p:cNvSpPr/>
            <p:nvPr/>
          </p:nvSpPr>
          <p:spPr>
            <a:xfrm>
              <a:off x="8686800" y="1657350"/>
              <a:ext cx="76200" cy="76200"/>
            </a:xfrm>
            <a:prstGeom prst="ellipse">
              <a:avLst/>
            </a:prstGeom>
            <a:solidFill>
              <a:srgbClr val="E0BAC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lnSpc>
                  <a:spcPct val="85000"/>
                </a:lnSpc>
                <a:spcBef>
                  <a:spcPct val="0"/>
                </a:spcBef>
                <a:spcAft>
                  <a:spcPct val="0"/>
                </a:spcAft>
                <a:defRPr/>
              </a:pPr>
              <a:endParaRPr lang="en-US" sz="2000" dirty="0">
                <a:solidFill>
                  <a:prstClr val="white"/>
                </a:solidFill>
                <a:latin typeface="Futura Bk"/>
              </a:endParaRPr>
            </a:p>
          </p:txBody>
        </p:sp>
        <p:sp>
          <p:nvSpPr>
            <p:cNvPr id="299" name="Oval 298"/>
            <p:cNvSpPr/>
            <p:nvPr/>
          </p:nvSpPr>
          <p:spPr>
            <a:xfrm>
              <a:off x="8686800" y="1809750"/>
              <a:ext cx="76200" cy="76200"/>
            </a:xfrm>
            <a:prstGeom prst="ellipse">
              <a:avLst/>
            </a:prstGeom>
            <a:solidFill>
              <a:srgbClr val="E0BAC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lnSpc>
                  <a:spcPct val="85000"/>
                </a:lnSpc>
                <a:spcBef>
                  <a:spcPct val="0"/>
                </a:spcBef>
                <a:spcAft>
                  <a:spcPct val="0"/>
                </a:spcAft>
                <a:defRPr/>
              </a:pPr>
              <a:endParaRPr lang="en-US" sz="2000" dirty="0">
                <a:solidFill>
                  <a:prstClr val="white"/>
                </a:solidFill>
                <a:latin typeface="Futura Bk"/>
              </a:endParaRPr>
            </a:p>
          </p:txBody>
        </p:sp>
        <p:sp>
          <p:nvSpPr>
            <p:cNvPr id="300" name="Oval 299"/>
            <p:cNvSpPr/>
            <p:nvPr/>
          </p:nvSpPr>
          <p:spPr>
            <a:xfrm>
              <a:off x="8686800" y="1352550"/>
              <a:ext cx="76200" cy="76200"/>
            </a:xfrm>
            <a:prstGeom prst="ellipse">
              <a:avLst/>
            </a:prstGeom>
            <a:solidFill>
              <a:srgbClr val="E0BAC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lnSpc>
                  <a:spcPct val="85000"/>
                </a:lnSpc>
                <a:spcBef>
                  <a:spcPct val="0"/>
                </a:spcBef>
                <a:spcAft>
                  <a:spcPct val="0"/>
                </a:spcAft>
                <a:defRPr/>
              </a:pPr>
              <a:endParaRPr lang="en-US" sz="2000" dirty="0">
                <a:solidFill>
                  <a:prstClr val="white"/>
                </a:solidFill>
                <a:latin typeface="Futura Bk"/>
              </a:endParaRPr>
            </a:p>
          </p:txBody>
        </p:sp>
        <p:sp>
          <p:nvSpPr>
            <p:cNvPr id="301" name="Oval 300"/>
            <p:cNvSpPr/>
            <p:nvPr/>
          </p:nvSpPr>
          <p:spPr>
            <a:xfrm>
              <a:off x="8686800" y="1200150"/>
              <a:ext cx="76200" cy="76200"/>
            </a:xfrm>
            <a:prstGeom prst="ellipse">
              <a:avLst/>
            </a:prstGeom>
            <a:solidFill>
              <a:srgbClr val="E0BAC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lnSpc>
                  <a:spcPct val="85000"/>
                </a:lnSpc>
                <a:spcBef>
                  <a:spcPct val="0"/>
                </a:spcBef>
                <a:spcAft>
                  <a:spcPct val="0"/>
                </a:spcAft>
                <a:defRPr/>
              </a:pPr>
              <a:endParaRPr lang="en-US" sz="2000" dirty="0">
                <a:solidFill>
                  <a:prstClr val="white"/>
                </a:solidFill>
                <a:latin typeface="Futura Bk"/>
              </a:endParaRPr>
            </a:p>
          </p:txBody>
        </p:sp>
        <p:sp>
          <p:nvSpPr>
            <p:cNvPr id="302" name="Oval 301"/>
            <p:cNvSpPr/>
            <p:nvPr/>
          </p:nvSpPr>
          <p:spPr>
            <a:xfrm>
              <a:off x="8839200" y="1428750"/>
              <a:ext cx="76200" cy="76200"/>
            </a:xfrm>
            <a:prstGeom prst="ellipse">
              <a:avLst/>
            </a:prstGeom>
            <a:solidFill>
              <a:srgbClr val="E0BAC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lnSpc>
                  <a:spcPct val="85000"/>
                </a:lnSpc>
                <a:spcBef>
                  <a:spcPct val="0"/>
                </a:spcBef>
                <a:spcAft>
                  <a:spcPct val="0"/>
                </a:spcAft>
                <a:defRPr/>
              </a:pPr>
              <a:endParaRPr lang="en-US" sz="2000" dirty="0">
                <a:solidFill>
                  <a:prstClr val="white"/>
                </a:solidFill>
                <a:latin typeface="Futura Bk"/>
              </a:endParaRPr>
            </a:p>
          </p:txBody>
        </p:sp>
        <p:sp>
          <p:nvSpPr>
            <p:cNvPr id="303" name="Oval 302"/>
            <p:cNvSpPr/>
            <p:nvPr/>
          </p:nvSpPr>
          <p:spPr>
            <a:xfrm>
              <a:off x="8839200" y="1885950"/>
              <a:ext cx="76200" cy="76200"/>
            </a:xfrm>
            <a:prstGeom prst="ellipse">
              <a:avLst/>
            </a:prstGeom>
            <a:solidFill>
              <a:srgbClr val="E0BAC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lnSpc>
                  <a:spcPct val="85000"/>
                </a:lnSpc>
                <a:spcBef>
                  <a:spcPct val="0"/>
                </a:spcBef>
                <a:spcAft>
                  <a:spcPct val="0"/>
                </a:spcAft>
                <a:defRPr/>
              </a:pPr>
              <a:endParaRPr lang="en-US" sz="2000" dirty="0">
                <a:solidFill>
                  <a:prstClr val="white"/>
                </a:solidFill>
                <a:latin typeface="Futura Bk"/>
              </a:endParaRPr>
            </a:p>
          </p:txBody>
        </p:sp>
        <p:sp>
          <p:nvSpPr>
            <p:cNvPr id="304" name="Oval 303"/>
            <p:cNvSpPr/>
            <p:nvPr/>
          </p:nvSpPr>
          <p:spPr>
            <a:xfrm>
              <a:off x="8839200" y="1581150"/>
              <a:ext cx="76200" cy="76200"/>
            </a:xfrm>
            <a:prstGeom prst="ellipse">
              <a:avLst/>
            </a:prstGeom>
            <a:solidFill>
              <a:srgbClr val="E0BAC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lnSpc>
                  <a:spcPct val="85000"/>
                </a:lnSpc>
                <a:spcBef>
                  <a:spcPct val="0"/>
                </a:spcBef>
                <a:spcAft>
                  <a:spcPct val="0"/>
                </a:spcAft>
                <a:defRPr/>
              </a:pPr>
              <a:endParaRPr lang="en-US" sz="2000" dirty="0">
                <a:solidFill>
                  <a:prstClr val="white"/>
                </a:solidFill>
                <a:latin typeface="Futura Bk"/>
              </a:endParaRPr>
            </a:p>
          </p:txBody>
        </p:sp>
        <p:sp>
          <p:nvSpPr>
            <p:cNvPr id="305" name="Oval 304"/>
            <p:cNvSpPr/>
            <p:nvPr/>
          </p:nvSpPr>
          <p:spPr>
            <a:xfrm>
              <a:off x="8839200" y="1733550"/>
              <a:ext cx="76200" cy="76200"/>
            </a:xfrm>
            <a:prstGeom prst="ellipse">
              <a:avLst/>
            </a:prstGeom>
            <a:solidFill>
              <a:srgbClr val="E0BAC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lnSpc>
                  <a:spcPct val="85000"/>
                </a:lnSpc>
                <a:spcBef>
                  <a:spcPct val="0"/>
                </a:spcBef>
                <a:spcAft>
                  <a:spcPct val="0"/>
                </a:spcAft>
                <a:defRPr/>
              </a:pPr>
              <a:endParaRPr lang="en-US" sz="2000" dirty="0">
                <a:solidFill>
                  <a:prstClr val="white"/>
                </a:solidFill>
                <a:latin typeface="Futura Bk"/>
              </a:endParaRPr>
            </a:p>
          </p:txBody>
        </p:sp>
        <p:sp>
          <p:nvSpPr>
            <p:cNvPr id="306" name="Oval 305"/>
            <p:cNvSpPr/>
            <p:nvPr/>
          </p:nvSpPr>
          <p:spPr>
            <a:xfrm>
              <a:off x="8839200" y="1276350"/>
              <a:ext cx="76200" cy="76200"/>
            </a:xfrm>
            <a:prstGeom prst="ellipse">
              <a:avLst/>
            </a:prstGeom>
            <a:solidFill>
              <a:srgbClr val="E0BAC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lnSpc>
                  <a:spcPct val="85000"/>
                </a:lnSpc>
                <a:spcBef>
                  <a:spcPct val="0"/>
                </a:spcBef>
                <a:spcAft>
                  <a:spcPct val="0"/>
                </a:spcAft>
                <a:defRPr/>
              </a:pPr>
              <a:endParaRPr lang="en-US" sz="2000" dirty="0">
                <a:solidFill>
                  <a:prstClr val="white"/>
                </a:solidFill>
                <a:latin typeface="Futura Bk"/>
              </a:endParaRPr>
            </a:p>
          </p:txBody>
        </p:sp>
        <p:sp>
          <p:nvSpPr>
            <p:cNvPr id="307" name="Oval 306"/>
            <p:cNvSpPr/>
            <p:nvPr/>
          </p:nvSpPr>
          <p:spPr>
            <a:xfrm>
              <a:off x="8839200" y="1123950"/>
              <a:ext cx="76200" cy="76200"/>
            </a:xfrm>
            <a:prstGeom prst="ellipse">
              <a:avLst/>
            </a:prstGeom>
            <a:solidFill>
              <a:srgbClr val="E0BAC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lnSpc>
                  <a:spcPct val="85000"/>
                </a:lnSpc>
                <a:spcBef>
                  <a:spcPct val="0"/>
                </a:spcBef>
                <a:spcAft>
                  <a:spcPct val="0"/>
                </a:spcAft>
                <a:defRPr/>
              </a:pPr>
              <a:endParaRPr lang="en-US" sz="2000" dirty="0">
                <a:solidFill>
                  <a:prstClr val="white"/>
                </a:solidFill>
                <a:latin typeface="Futura Bk"/>
              </a:endParaRPr>
            </a:p>
          </p:txBody>
        </p:sp>
        <p:sp>
          <p:nvSpPr>
            <p:cNvPr id="308" name="Oval 307"/>
            <p:cNvSpPr/>
            <p:nvPr/>
          </p:nvSpPr>
          <p:spPr>
            <a:xfrm>
              <a:off x="8382000" y="3638550"/>
              <a:ext cx="76200" cy="76200"/>
            </a:xfrm>
            <a:prstGeom prst="ellipse">
              <a:avLst/>
            </a:prstGeom>
            <a:solidFill>
              <a:srgbClr val="E0BAC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lnSpc>
                  <a:spcPct val="85000"/>
                </a:lnSpc>
                <a:spcBef>
                  <a:spcPct val="0"/>
                </a:spcBef>
                <a:spcAft>
                  <a:spcPct val="0"/>
                </a:spcAft>
                <a:defRPr/>
              </a:pPr>
              <a:endParaRPr lang="en-US" sz="2000" dirty="0">
                <a:solidFill>
                  <a:prstClr val="white"/>
                </a:solidFill>
                <a:latin typeface="Futura Bk"/>
              </a:endParaRPr>
            </a:p>
          </p:txBody>
        </p:sp>
        <p:sp>
          <p:nvSpPr>
            <p:cNvPr id="309" name="Oval 308"/>
            <p:cNvSpPr/>
            <p:nvPr/>
          </p:nvSpPr>
          <p:spPr>
            <a:xfrm>
              <a:off x="8382000" y="3790950"/>
              <a:ext cx="76200" cy="76200"/>
            </a:xfrm>
            <a:prstGeom prst="ellipse">
              <a:avLst/>
            </a:prstGeom>
            <a:solidFill>
              <a:srgbClr val="E0BAC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lnSpc>
                  <a:spcPct val="85000"/>
                </a:lnSpc>
                <a:spcBef>
                  <a:spcPct val="0"/>
                </a:spcBef>
                <a:spcAft>
                  <a:spcPct val="0"/>
                </a:spcAft>
                <a:defRPr/>
              </a:pPr>
              <a:endParaRPr lang="en-US" sz="2000" dirty="0">
                <a:solidFill>
                  <a:prstClr val="white"/>
                </a:solidFill>
                <a:latin typeface="Futura Bk"/>
              </a:endParaRPr>
            </a:p>
          </p:txBody>
        </p:sp>
        <p:sp>
          <p:nvSpPr>
            <p:cNvPr id="310" name="Oval 309"/>
            <p:cNvSpPr/>
            <p:nvPr/>
          </p:nvSpPr>
          <p:spPr>
            <a:xfrm>
              <a:off x="8382000" y="4248150"/>
              <a:ext cx="76200" cy="76200"/>
            </a:xfrm>
            <a:prstGeom prst="ellipse">
              <a:avLst/>
            </a:prstGeom>
            <a:solidFill>
              <a:srgbClr val="E0BAC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lnSpc>
                  <a:spcPct val="85000"/>
                </a:lnSpc>
                <a:spcBef>
                  <a:spcPct val="0"/>
                </a:spcBef>
                <a:spcAft>
                  <a:spcPct val="0"/>
                </a:spcAft>
                <a:defRPr/>
              </a:pPr>
              <a:endParaRPr lang="en-US" sz="2000" dirty="0">
                <a:solidFill>
                  <a:prstClr val="white"/>
                </a:solidFill>
                <a:latin typeface="Futura Bk"/>
              </a:endParaRPr>
            </a:p>
          </p:txBody>
        </p:sp>
        <p:sp>
          <p:nvSpPr>
            <p:cNvPr id="311" name="Oval 310"/>
            <p:cNvSpPr/>
            <p:nvPr/>
          </p:nvSpPr>
          <p:spPr>
            <a:xfrm>
              <a:off x="8382000" y="3943350"/>
              <a:ext cx="76200" cy="76200"/>
            </a:xfrm>
            <a:prstGeom prst="ellipse">
              <a:avLst/>
            </a:prstGeom>
            <a:solidFill>
              <a:srgbClr val="E0BAC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lnSpc>
                  <a:spcPct val="85000"/>
                </a:lnSpc>
                <a:spcBef>
                  <a:spcPct val="0"/>
                </a:spcBef>
                <a:spcAft>
                  <a:spcPct val="0"/>
                </a:spcAft>
                <a:defRPr/>
              </a:pPr>
              <a:endParaRPr lang="en-US" sz="2000" dirty="0">
                <a:solidFill>
                  <a:prstClr val="white"/>
                </a:solidFill>
                <a:latin typeface="Futura Bk"/>
              </a:endParaRPr>
            </a:p>
          </p:txBody>
        </p:sp>
        <p:sp>
          <p:nvSpPr>
            <p:cNvPr id="312" name="Oval 311"/>
            <p:cNvSpPr/>
            <p:nvPr/>
          </p:nvSpPr>
          <p:spPr>
            <a:xfrm>
              <a:off x="8382000" y="4095750"/>
              <a:ext cx="76200" cy="76200"/>
            </a:xfrm>
            <a:prstGeom prst="ellipse">
              <a:avLst/>
            </a:prstGeom>
            <a:solidFill>
              <a:srgbClr val="E0BAC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lnSpc>
                  <a:spcPct val="85000"/>
                </a:lnSpc>
                <a:spcBef>
                  <a:spcPct val="0"/>
                </a:spcBef>
                <a:spcAft>
                  <a:spcPct val="0"/>
                </a:spcAft>
                <a:defRPr/>
              </a:pPr>
              <a:endParaRPr lang="en-US" sz="2000" dirty="0">
                <a:solidFill>
                  <a:prstClr val="white"/>
                </a:solidFill>
                <a:latin typeface="Futura Bk"/>
              </a:endParaRPr>
            </a:p>
          </p:txBody>
        </p:sp>
        <p:sp>
          <p:nvSpPr>
            <p:cNvPr id="313" name="Oval 312"/>
            <p:cNvSpPr/>
            <p:nvPr/>
          </p:nvSpPr>
          <p:spPr>
            <a:xfrm>
              <a:off x="8382000" y="3486150"/>
              <a:ext cx="76200" cy="76200"/>
            </a:xfrm>
            <a:prstGeom prst="ellipse">
              <a:avLst/>
            </a:prstGeom>
            <a:solidFill>
              <a:srgbClr val="E0BAC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lnSpc>
                  <a:spcPct val="85000"/>
                </a:lnSpc>
                <a:spcBef>
                  <a:spcPct val="0"/>
                </a:spcBef>
                <a:spcAft>
                  <a:spcPct val="0"/>
                </a:spcAft>
                <a:defRPr/>
              </a:pPr>
              <a:endParaRPr lang="en-US" sz="2000" dirty="0">
                <a:solidFill>
                  <a:prstClr val="white"/>
                </a:solidFill>
                <a:latin typeface="Futura Bk"/>
              </a:endParaRPr>
            </a:p>
          </p:txBody>
        </p:sp>
        <p:sp>
          <p:nvSpPr>
            <p:cNvPr id="314" name="Oval 313"/>
            <p:cNvSpPr/>
            <p:nvPr/>
          </p:nvSpPr>
          <p:spPr>
            <a:xfrm>
              <a:off x="8534400" y="3714750"/>
              <a:ext cx="76200" cy="76200"/>
            </a:xfrm>
            <a:prstGeom prst="ellipse">
              <a:avLst/>
            </a:prstGeom>
            <a:solidFill>
              <a:srgbClr val="E0BAC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lnSpc>
                  <a:spcPct val="85000"/>
                </a:lnSpc>
                <a:spcBef>
                  <a:spcPct val="0"/>
                </a:spcBef>
                <a:spcAft>
                  <a:spcPct val="0"/>
                </a:spcAft>
                <a:defRPr/>
              </a:pPr>
              <a:endParaRPr lang="en-US" sz="2000" dirty="0">
                <a:solidFill>
                  <a:prstClr val="white"/>
                </a:solidFill>
                <a:latin typeface="Futura Bk"/>
              </a:endParaRPr>
            </a:p>
          </p:txBody>
        </p:sp>
        <p:sp>
          <p:nvSpPr>
            <p:cNvPr id="315" name="Oval 314"/>
            <p:cNvSpPr/>
            <p:nvPr/>
          </p:nvSpPr>
          <p:spPr>
            <a:xfrm>
              <a:off x="8534400" y="4171950"/>
              <a:ext cx="76200" cy="76200"/>
            </a:xfrm>
            <a:prstGeom prst="ellipse">
              <a:avLst/>
            </a:prstGeom>
            <a:solidFill>
              <a:srgbClr val="E0BAC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lnSpc>
                  <a:spcPct val="85000"/>
                </a:lnSpc>
                <a:spcBef>
                  <a:spcPct val="0"/>
                </a:spcBef>
                <a:spcAft>
                  <a:spcPct val="0"/>
                </a:spcAft>
                <a:defRPr/>
              </a:pPr>
              <a:endParaRPr lang="en-US" sz="2000" dirty="0">
                <a:solidFill>
                  <a:prstClr val="white"/>
                </a:solidFill>
                <a:latin typeface="Futura Bk"/>
              </a:endParaRPr>
            </a:p>
          </p:txBody>
        </p:sp>
        <p:sp>
          <p:nvSpPr>
            <p:cNvPr id="316" name="Oval 315"/>
            <p:cNvSpPr/>
            <p:nvPr/>
          </p:nvSpPr>
          <p:spPr>
            <a:xfrm>
              <a:off x="8534400" y="3867150"/>
              <a:ext cx="76200" cy="76200"/>
            </a:xfrm>
            <a:prstGeom prst="ellipse">
              <a:avLst/>
            </a:prstGeom>
            <a:solidFill>
              <a:srgbClr val="E0BAC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lnSpc>
                  <a:spcPct val="85000"/>
                </a:lnSpc>
                <a:spcBef>
                  <a:spcPct val="0"/>
                </a:spcBef>
                <a:spcAft>
                  <a:spcPct val="0"/>
                </a:spcAft>
                <a:defRPr/>
              </a:pPr>
              <a:endParaRPr lang="en-US" sz="2000" dirty="0">
                <a:solidFill>
                  <a:prstClr val="white"/>
                </a:solidFill>
                <a:latin typeface="Futura Bk"/>
              </a:endParaRPr>
            </a:p>
          </p:txBody>
        </p:sp>
        <p:sp>
          <p:nvSpPr>
            <p:cNvPr id="317" name="Oval 316"/>
            <p:cNvSpPr/>
            <p:nvPr/>
          </p:nvSpPr>
          <p:spPr>
            <a:xfrm>
              <a:off x="8534400" y="4019550"/>
              <a:ext cx="76200" cy="76200"/>
            </a:xfrm>
            <a:prstGeom prst="ellipse">
              <a:avLst/>
            </a:prstGeom>
            <a:solidFill>
              <a:srgbClr val="E0BAC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lnSpc>
                  <a:spcPct val="85000"/>
                </a:lnSpc>
                <a:spcBef>
                  <a:spcPct val="0"/>
                </a:spcBef>
                <a:spcAft>
                  <a:spcPct val="0"/>
                </a:spcAft>
                <a:defRPr/>
              </a:pPr>
              <a:endParaRPr lang="en-US" sz="2000" dirty="0">
                <a:solidFill>
                  <a:prstClr val="white"/>
                </a:solidFill>
                <a:latin typeface="Futura Bk"/>
              </a:endParaRPr>
            </a:p>
          </p:txBody>
        </p:sp>
        <p:sp>
          <p:nvSpPr>
            <p:cNvPr id="318" name="Oval 317"/>
            <p:cNvSpPr/>
            <p:nvPr/>
          </p:nvSpPr>
          <p:spPr>
            <a:xfrm>
              <a:off x="8534400" y="3562350"/>
              <a:ext cx="76200" cy="76200"/>
            </a:xfrm>
            <a:prstGeom prst="ellipse">
              <a:avLst/>
            </a:prstGeom>
            <a:solidFill>
              <a:srgbClr val="E0BAC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lnSpc>
                  <a:spcPct val="85000"/>
                </a:lnSpc>
                <a:spcBef>
                  <a:spcPct val="0"/>
                </a:spcBef>
                <a:spcAft>
                  <a:spcPct val="0"/>
                </a:spcAft>
                <a:defRPr/>
              </a:pPr>
              <a:endParaRPr lang="en-US" sz="2000" dirty="0">
                <a:solidFill>
                  <a:prstClr val="white"/>
                </a:solidFill>
                <a:latin typeface="Futura Bk"/>
              </a:endParaRPr>
            </a:p>
          </p:txBody>
        </p:sp>
        <p:sp>
          <p:nvSpPr>
            <p:cNvPr id="319" name="Oval 318"/>
            <p:cNvSpPr/>
            <p:nvPr/>
          </p:nvSpPr>
          <p:spPr>
            <a:xfrm>
              <a:off x="8534400" y="3409950"/>
              <a:ext cx="76200" cy="76200"/>
            </a:xfrm>
            <a:prstGeom prst="ellipse">
              <a:avLst/>
            </a:prstGeom>
            <a:solidFill>
              <a:srgbClr val="E0BAC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lnSpc>
                  <a:spcPct val="85000"/>
                </a:lnSpc>
                <a:spcBef>
                  <a:spcPct val="0"/>
                </a:spcBef>
                <a:spcAft>
                  <a:spcPct val="0"/>
                </a:spcAft>
                <a:defRPr/>
              </a:pPr>
              <a:endParaRPr lang="en-US" sz="2000" dirty="0">
                <a:solidFill>
                  <a:prstClr val="white"/>
                </a:solidFill>
                <a:latin typeface="Futura Bk"/>
              </a:endParaRPr>
            </a:p>
          </p:txBody>
        </p:sp>
        <p:sp>
          <p:nvSpPr>
            <p:cNvPr id="320" name="Oval 319"/>
            <p:cNvSpPr/>
            <p:nvPr/>
          </p:nvSpPr>
          <p:spPr>
            <a:xfrm>
              <a:off x="8686800" y="3790950"/>
              <a:ext cx="76200" cy="76200"/>
            </a:xfrm>
            <a:prstGeom prst="ellipse">
              <a:avLst/>
            </a:prstGeom>
            <a:solidFill>
              <a:srgbClr val="E0BAC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lnSpc>
                  <a:spcPct val="85000"/>
                </a:lnSpc>
                <a:spcBef>
                  <a:spcPct val="0"/>
                </a:spcBef>
                <a:spcAft>
                  <a:spcPct val="0"/>
                </a:spcAft>
                <a:defRPr/>
              </a:pPr>
              <a:endParaRPr lang="en-US" sz="2000" dirty="0">
                <a:solidFill>
                  <a:prstClr val="white"/>
                </a:solidFill>
                <a:latin typeface="Futura Bk"/>
              </a:endParaRPr>
            </a:p>
          </p:txBody>
        </p:sp>
        <p:sp>
          <p:nvSpPr>
            <p:cNvPr id="321" name="Oval 320"/>
            <p:cNvSpPr/>
            <p:nvPr/>
          </p:nvSpPr>
          <p:spPr>
            <a:xfrm>
              <a:off x="8686800" y="4248150"/>
              <a:ext cx="76200" cy="76200"/>
            </a:xfrm>
            <a:prstGeom prst="ellipse">
              <a:avLst/>
            </a:prstGeom>
            <a:solidFill>
              <a:srgbClr val="E0BAC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lnSpc>
                  <a:spcPct val="85000"/>
                </a:lnSpc>
                <a:spcBef>
                  <a:spcPct val="0"/>
                </a:spcBef>
                <a:spcAft>
                  <a:spcPct val="0"/>
                </a:spcAft>
                <a:defRPr/>
              </a:pPr>
              <a:endParaRPr lang="en-US" sz="2000" dirty="0">
                <a:solidFill>
                  <a:prstClr val="white"/>
                </a:solidFill>
                <a:latin typeface="Futura Bk"/>
              </a:endParaRPr>
            </a:p>
          </p:txBody>
        </p:sp>
        <p:sp>
          <p:nvSpPr>
            <p:cNvPr id="322" name="Oval 321"/>
            <p:cNvSpPr/>
            <p:nvPr/>
          </p:nvSpPr>
          <p:spPr>
            <a:xfrm>
              <a:off x="8686800" y="3943350"/>
              <a:ext cx="76200" cy="76200"/>
            </a:xfrm>
            <a:prstGeom prst="ellipse">
              <a:avLst/>
            </a:prstGeom>
            <a:solidFill>
              <a:srgbClr val="E0BAC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lnSpc>
                  <a:spcPct val="85000"/>
                </a:lnSpc>
                <a:spcBef>
                  <a:spcPct val="0"/>
                </a:spcBef>
                <a:spcAft>
                  <a:spcPct val="0"/>
                </a:spcAft>
                <a:defRPr/>
              </a:pPr>
              <a:endParaRPr lang="en-US" sz="2000" dirty="0">
                <a:solidFill>
                  <a:prstClr val="white"/>
                </a:solidFill>
                <a:latin typeface="Futura Bk"/>
              </a:endParaRPr>
            </a:p>
          </p:txBody>
        </p:sp>
        <p:sp>
          <p:nvSpPr>
            <p:cNvPr id="323" name="Oval 322"/>
            <p:cNvSpPr/>
            <p:nvPr/>
          </p:nvSpPr>
          <p:spPr>
            <a:xfrm>
              <a:off x="8686800" y="4095750"/>
              <a:ext cx="76200" cy="76200"/>
            </a:xfrm>
            <a:prstGeom prst="ellipse">
              <a:avLst/>
            </a:prstGeom>
            <a:solidFill>
              <a:srgbClr val="E0BAC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lnSpc>
                  <a:spcPct val="85000"/>
                </a:lnSpc>
                <a:spcBef>
                  <a:spcPct val="0"/>
                </a:spcBef>
                <a:spcAft>
                  <a:spcPct val="0"/>
                </a:spcAft>
                <a:defRPr/>
              </a:pPr>
              <a:endParaRPr lang="en-US" sz="2000" dirty="0">
                <a:solidFill>
                  <a:prstClr val="white"/>
                </a:solidFill>
                <a:latin typeface="Futura Bk"/>
              </a:endParaRPr>
            </a:p>
          </p:txBody>
        </p:sp>
        <p:sp>
          <p:nvSpPr>
            <p:cNvPr id="324" name="Oval 323"/>
            <p:cNvSpPr/>
            <p:nvPr/>
          </p:nvSpPr>
          <p:spPr>
            <a:xfrm>
              <a:off x="8686800" y="3638550"/>
              <a:ext cx="76200" cy="76200"/>
            </a:xfrm>
            <a:prstGeom prst="ellipse">
              <a:avLst/>
            </a:prstGeom>
            <a:solidFill>
              <a:srgbClr val="E0BAC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lnSpc>
                  <a:spcPct val="85000"/>
                </a:lnSpc>
                <a:spcBef>
                  <a:spcPct val="0"/>
                </a:spcBef>
                <a:spcAft>
                  <a:spcPct val="0"/>
                </a:spcAft>
                <a:defRPr/>
              </a:pPr>
              <a:endParaRPr lang="en-US" sz="2000" dirty="0">
                <a:solidFill>
                  <a:prstClr val="white"/>
                </a:solidFill>
                <a:latin typeface="Futura Bk"/>
              </a:endParaRPr>
            </a:p>
          </p:txBody>
        </p:sp>
        <p:sp>
          <p:nvSpPr>
            <p:cNvPr id="325" name="Oval 324"/>
            <p:cNvSpPr/>
            <p:nvPr/>
          </p:nvSpPr>
          <p:spPr>
            <a:xfrm>
              <a:off x="8686800" y="3486150"/>
              <a:ext cx="76200" cy="76200"/>
            </a:xfrm>
            <a:prstGeom prst="ellipse">
              <a:avLst/>
            </a:prstGeom>
            <a:solidFill>
              <a:srgbClr val="E0BAC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lnSpc>
                  <a:spcPct val="85000"/>
                </a:lnSpc>
                <a:spcBef>
                  <a:spcPct val="0"/>
                </a:spcBef>
                <a:spcAft>
                  <a:spcPct val="0"/>
                </a:spcAft>
                <a:defRPr/>
              </a:pPr>
              <a:endParaRPr lang="en-US" sz="2000" dirty="0">
                <a:solidFill>
                  <a:prstClr val="white"/>
                </a:solidFill>
                <a:latin typeface="Futura Bk"/>
              </a:endParaRPr>
            </a:p>
          </p:txBody>
        </p:sp>
        <p:sp>
          <p:nvSpPr>
            <p:cNvPr id="326" name="Oval 325"/>
            <p:cNvSpPr/>
            <p:nvPr/>
          </p:nvSpPr>
          <p:spPr>
            <a:xfrm>
              <a:off x="8839200" y="3714750"/>
              <a:ext cx="76200" cy="76200"/>
            </a:xfrm>
            <a:prstGeom prst="ellipse">
              <a:avLst/>
            </a:prstGeom>
            <a:solidFill>
              <a:srgbClr val="E0BAC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lnSpc>
                  <a:spcPct val="85000"/>
                </a:lnSpc>
                <a:spcBef>
                  <a:spcPct val="0"/>
                </a:spcBef>
                <a:spcAft>
                  <a:spcPct val="0"/>
                </a:spcAft>
                <a:defRPr/>
              </a:pPr>
              <a:endParaRPr lang="en-US" sz="2000" dirty="0">
                <a:solidFill>
                  <a:prstClr val="white"/>
                </a:solidFill>
                <a:latin typeface="Futura Bk"/>
              </a:endParaRPr>
            </a:p>
          </p:txBody>
        </p:sp>
        <p:sp>
          <p:nvSpPr>
            <p:cNvPr id="327" name="Oval 326"/>
            <p:cNvSpPr/>
            <p:nvPr/>
          </p:nvSpPr>
          <p:spPr>
            <a:xfrm>
              <a:off x="8839200" y="4171950"/>
              <a:ext cx="76200" cy="76200"/>
            </a:xfrm>
            <a:prstGeom prst="ellipse">
              <a:avLst/>
            </a:prstGeom>
            <a:solidFill>
              <a:srgbClr val="E0BAC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lnSpc>
                  <a:spcPct val="85000"/>
                </a:lnSpc>
                <a:spcBef>
                  <a:spcPct val="0"/>
                </a:spcBef>
                <a:spcAft>
                  <a:spcPct val="0"/>
                </a:spcAft>
                <a:defRPr/>
              </a:pPr>
              <a:endParaRPr lang="en-US" sz="2000" dirty="0">
                <a:solidFill>
                  <a:prstClr val="white"/>
                </a:solidFill>
                <a:latin typeface="Futura Bk"/>
              </a:endParaRPr>
            </a:p>
          </p:txBody>
        </p:sp>
        <p:sp>
          <p:nvSpPr>
            <p:cNvPr id="328" name="Oval 327"/>
            <p:cNvSpPr/>
            <p:nvPr/>
          </p:nvSpPr>
          <p:spPr>
            <a:xfrm>
              <a:off x="8839200" y="3867150"/>
              <a:ext cx="76200" cy="76200"/>
            </a:xfrm>
            <a:prstGeom prst="ellipse">
              <a:avLst/>
            </a:prstGeom>
            <a:solidFill>
              <a:srgbClr val="E0BAC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lnSpc>
                  <a:spcPct val="85000"/>
                </a:lnSpc>
                <a:spcBef>
                  <a:spcPct val="0"/>
                </a:spcBef>
                <a:spcAft>
                  <a:spcPct val="0"/>
                </a:spcAft>
                <a:defRPr/>
              </a:pPr>
              <a:endParaRPr lang="en-US" sz="2000" dirty="0">
                <a:solidFill>
                  <a:prstClr val="white"/>
                </a:solidFill>
                <a:latin typeface="Futura Bk"/>
              </a:endParaRPr>
            </a:p>
          </p:txBody>
        </p:sp>
        <p:sp>
          <p:nvSpPr>
            <p:cNvPr id="329" name="Oval 328"/>
            <p:cNvSpPr/>
            <p:nvPr/>
          </p:nvSpPr>
          <p:spPr>
            <a:xfrm>
              <a:off x="8839200" y="4019550"/>
              <a:ext cx="76200" cy="76200"/>
            </a:xfrm>
            <a:prstGeom prst="ellipse">
              <a:avLst/>
            </a:prstGeom>
            <a:solidFill>
              <a:srgbClr val="E0BAC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lnSpc>
                  <a:spcPct val="85000"/>
                </a:lnSpc>
                <a:spcBef>
                  <a:spcPct val="0"/>
                </a:spcBef>
                <a:spcAft>
                  <a:spcPct val="0"/>
                </a:spcAft>
                <a:defRPr/>
              </a:pPr>
              <a:endParaRPr lang="en-US" sz="2000" dirty="0">
                <a:solidFill>
                  <a:prstClr val="white"/>
                </a:solidFill>
                <a:latin typeface="Futura Bk"/>
              </a:endParaRPr>
            </a:p>
          </p:txBody>
        </p:sp>
        <p:sp>
          <p:nvSpPr>
            <p:cNvPr id="330" name="Oval 329"/>
            <p:cNvSpPr/>
            <p:nvPr/>
          </p:nvSpPr>
          <p:spPr>
            <a:xfrm>
              <a:off x="8839200" y="3562350"/>
              <a:ext cx="76200" cy="76200"/>
            </a:xfrm>
            <a:prstGeom prst="ellipse">
              <a:avLst/>
            </a:prstGeom>
            <a:solidFill>
              <a:srgbClr val="E0BAC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lnSpc>
                  <a:spcPct val="85000"/>
                </a:lnSpc>
                <a:spcBef>
                  <a:spcPct val="0"/>
                </a:spcBef>
                <a:spcAft>
                  <a:spcPct val="0"/>
                </a:spcAft>
                <a:defRPr/>
              </a:pPr>
              <a:endParaRPr lang="en-US" sz="2000" dirty="0">
                <a:solidFill>
                  <a:prstClr val="white"/>
                </a:solidFill>
                <a:latin typeface="Futura Bk"/>
              </a:endParaRPr>
            </a:p>
          </p:txBody>
        </p:sp>
        <p:sp>
          <p:nvSpPr>
            <p:cNvPr id="331" name="Oval 330"/>
            <p:cNvSpPr/>
            <p:nvPr/>
          </p:nvSpPr>
          <p:spPr>
            <a:xfrm>
              <a:off x="8839200" y="3409950"/>
              <a:ext cx="76200" cy="76200"/>
            </a:xfrm>
            <a:prstGeom prst="ellipse">
              <a:avLst/>
            </a:prstGeom>
            <a:solidFill>
              <a:srgbClr val="E0BAC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lnSpc>
                  <a:spcPct val="85000"/>
                </a:lnSpc>
                <a:spcBef>
                  <a:spcPct val="0"/>
                </a:spcBef>
                <a:spcAft>
                  <a:spcPct val="0"/>
                </a:spcAft>
                <a:defRPr/>
              </a:pPr>
              <a:endParaRPr lang="en-US" sz="2000" dirty="0">
                <a:solidFill>
                  <a:prstClr val="white"/>
                </a:solidFill>
                <a:latin typeface="Futura Bk"/>
              </a:endParaRPr>
            </a:p>
          </p:txBody>
        </p:sp>
        <p:sp>
          <p:nvSpPr>
            <p:cNvPr id="332" name="Oval 331"/>
            <p:cNvSpPr/>
            <p:nvPr/>
          </p:nvSpPr>
          <p:spPr>
            <a:xfrm>
              <a:off x="8458200" y="2343150"/>
              <a:ext cx="76200" cy="76200"/>
            </a:xfrm>
            <a:prstGeom prst="ellipse">
              <a:avLst/>
            </a:prstGeom>
            <a:solidFill>
              <a:srgbClr val="E0BAC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lnSpc>
                  <a:spcPct val="85000"/>
                </a:lnSpc>
                <a:spcBef>
                  <a:spcPct val="0"/>
                </a:spcBef>
                <a:spcAft>
                  <a:spcPct val="0"/>
                </a:spcAft>
                <a:defRPr/>
              </a:pPr>
              <a:endParaRPr lang="en-US" sz="2000" dirty="0">
                <a:solidFill>
                  <a:prstClr val="white"/>
                </a:solidFill>
                <a:latin typeface="Futura Bk"/>
              </a:endParaRPr>
            </a:p>
          </p:txBody>
        </p:sp>
        <p:sp>
          <p:nvSpPr>
            <p:cNvPr id="333" name="Oval 332"/>
            <p:cNvSpPr/>
            <p:nvPr/>
          </p:nvSpPr>
          <p:spPr>
            <a:xfrm>
              <a:off x="8458200" y="2495550"/>
              <a:ext cx="76200" cy="76200"/>
            </a:xfrm>
            <a:prstGeom prst="ellipse">
              <a:avLst/>
            </a:prstGeom>
            <a:solidFill>
              <a:srgbClr val="E0BAC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lnSpc>
                  <a:spcPct val="85000"/>
                </a:lnSpc>
                <a:spcBef>
                  <a:spcPct val="0"/>
                </a:spcBef>
                <a:spcAft>
                  <a:spcPct val="0"/>
                </a:spcAft>
                <a:defRPr/>
              </a:pPr>
              <a:endParaRPr lang="en-US" sz="2000" dirty="0">
                <a:solidFill>
                  <a:prstClr val="white"/>
                </a:solidFill>
                <a:latin typeface="Futura Bk"/>
              </a:endParaRPr>
            </a:p>
          </p:txBody>
        </p:sp>
        <p:sp>
          <p:nvSpPr>
            <p:cNvPr id="334" name="Oval 333"/>
            <p:cNvSpPr/>
            <p:nvPr/>
          </p:nvSpPr>
          <p:spPr>
            <a:xfrm>
              <a:off x="8458200" y="2952750"/>
              <a:ext cx="76200" cy="76200"/>
            </a:xfrm>
            <a:prstGeom prst="ellipse">
              <a:avLst/>
            </a:prstGeom>
            <a:solidFill>
              <a:srgbClr val="E0BAC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lnSpc>
                  <a:spcPct val="85000"/>
                </a:lnSpc>
                <a:spcBef>
                  <a:spcPct val="0"/>
                </a:spcBef>
                <a:spcAft>
                  <a:spcPct val="0"/>
                </a:spcAft>
                <a:defRPr/>
              </a:pPr>
              <a:endParaRPr lang="en-US" sz="2000" dirty="0">
                <a:solidFill>
                  <a:prstClr val="white"/>
                </a:solidFill>
                <a:latin typeface="Futura Bk"/>
              </a:endParaRPr>
            </a:p>
          </p:txBody>
        </p:sp>
        <p:sp>
          <p:nvSpPr>
            <p:cNvPr id="335" name="Oval 334"/>
            <p:cNvSpPr/>
            <p:nvPr/>
          </p:nvSpPr>
          <p:spPr>
            <a:xfrm>
              <a:off x="8458200" y="2647950"/>
              <a:ext cx="76200" cy="76200"/>
            </a:xfrm>
            <a:prstGeom prst="ellipse">
              <a:avLst/>
            </a:prstGeom>
            <a:solidFill>
              <a:srgbClr val="E0BAC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lnSpc>
                  <a:spcPct val="85000"/>
                </a:lnSpc>
                <a:spcBef>
                  <a:spcPct val="0"/>
                </a:spcBef>
                <a:spcAft>
                  <a:spcPct val="0"/>
                </a:spcAft>
                <a:defRPr/>
              </a:pPr>
              <a:endParaRPr lang="en-US" sz="2000" dirty="0">
                <a:solidFill>
                  <a:prstClr val="white"/>
                </a:solidFill>
                <a:latin typeface="Futura Bk"/>
              </a:endParaRPr>
            </a:p>
          </p:txBody>
        </p:sp>
        <p:sp>
          <p:nvSpPr>
            <p:cNvPr id="336" name="Oval 335"/>
            <p:cNvSpPr/>
            <p:nvPr/>
          </p:nvSpPr>
          <p:spPr>
            <a:xfrm>
              <a:off x="8458200" y="2800350"/>
              <a:ext cx="76200" cy="76200"/>
            </a:xfrm>
            <a:prstGeom prst="ellipse">
              <a:avLst/>
            </a:prstGeom>
            <a:solidFill>
              <a:srgbClr val="E0BAC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lnSpc>
                  <a:spcPct val="85000"/>
                </a:lnSpc>
                <a:spcBef>
                  <a:spcPct val="0"/>
                </a:spcBef>
                <a:spcAft>
                  <a:spcPct val="0"/>
                </a:spcAft>
                <a:defRPr/>
              </a:pPr>
              <a:endParaRPr lang="en-US" sz="2000" dirty="0">
                <a:solidFill>
                  <a:prstClr val="white"/>
                </a:solidFill>
                <a:latin typeface="Futura Bk"/>
              </a:endParaRPr>
            </a:p>
          </p:txBody>
        </p:sp>
        <p:sp>
          <p:nvSpPr>
            <p:cNvPr id="337" name="Oval 336"/>
            <p:cNvSpPr/>
            <p:nvPr/>
          </p:nvSpPr>
          <p:spPr>
            <a:xfrm>
              <a:off x="8458200" y="2190750"/>
              <a:ext cx="76200" cy="76200"/>
            </a:xfrm>
            <a:prstGeom prst="ellipse">
              <a:avLst/>
            </a:prstGeom>
            <a:solidFill>
              <a:srgbClr val="E0BAC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lnSpc>
                  <a:spcPct val="85000"/>
                </a:lnSpc>
                <a:spcBef>
                  <a:spcPct val="0"/>
                </a:spcBef>
                <a:spcAft>
                  <a:spcPct val="0"/>
                </a:spcAft>
                <a:defRPr/>
              </a:pPr>
              <a:endParaRPr lang="en-US" sz="2000" dirty="0">
                <a:solidFill>
                  <a:prstClr val="white"/>
                </a:solidFill>
                <a:latin typeface="Futura Bk"/>
              </a:endParaRPr>
            </a:p>
          </p:txBody>
        </p:sp>
        <p:sp>
          <p:nvSpPr>
            <p:cNvPr id="338" name="Oval 337"/>
            <p:cNvSpPr/>
            <p:nvPr/>
          </p:nvSpPr>
          <p:spPr>
            <a:xfrm>
              <a:off x="8610600" y="2419350"/>
              <a:ext cx="76200" cy="76200"/>
            </a:xfrm>
            <a:prstGeom prst="ellipse">
              <a:avLst/>
            </a:prstGeom>
            <a:solidFill>
              <a:srgbClr val="E0BAC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lnSpc>
                  <a:spcPct val="85000"/>
                </a:lnSpc>
                <a:spcBef>
                  <a:spcPct val="0"/>
                </a:spcBef>
                <a:spcAft>
                  <a:spcPct val="0"/>
                </a:spcAft>
                <a:defRPr/>
              </a:pPr>
              <a:endParaRPr lang="en-US" sz="2000" dirty="0">
                <a:solidFill>
                  <a:prstClr val="white"/>
                </a:solidFill>
                <a:latin typeface="Futura Bk"/>
              </a:endParaRPr>
            </a:p>
          </p:txBody>
        </p:sp>
        <p:sp>
          <p:nvSpPr>
            <p:cNvPr id="339" name="Oval 338"/>
            <p:cNvSpPr/>
            <p:nvPr/>
          </p:nvSpPr>
          <p:spPr>
            <a:xfrm>
              <a:off x="8610600" y="2876550"/>
              <a:ext cx="76200" cy="76200"/>
            </a:xfrm>
            <a:prstGeom prst="ellipse">
              <a:avLst/>
            </a:prstGeom>
            <a:solidFill>
              <a:srgbClr val="E0BAC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lnSpc>
                  <a:spcPct val="85000"/>
                </a:lnSpc>
                <a:spcBef>
                  <a:spcPct val="0"/>
                </a:spcBef>
                <a:spcAft>
                  <a:spcPct val="0"/>
                </a:spcAft>
                <a:defRPr/>
              </a:pPr>
              <a:endParaRPr lang="en-US" sz="2000" dirty="0">
                <a:solidFill>
                  <a:prstClr val="white"/>
                </a:solidFill>
                <a:latin typeface="Futura Bk"/>
              </a:endParaRPr>
            </a:p>
          </p:txBody>
        </p:sp>
        <p:sp>
          <p:nvSpPr>
            <p:cNvPr id="340" name="Oval 339"/>
            <p:cNvSpPr/>
            <p:nvPr/>
          </p:nvSpPr>
          <p:spPr>
            <a:xfrm>
              <a:off x="8610600" y="2571750"/>
              <a:ext cx="76200" cy="76200"/>
            </a:xfrm>
            <a:prstGeom prst="ellipse">
              <a:avLst/>
            </a:prstGeom>
            <a:solidFill>
              <a:srgbClr val="E0BAC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lnSpc>
                  <a:spcPct val="85000"/>
                </a:lnSpc>
                <a:spcBef>
                  <a:spcPct val="0"/>
                </a:spcBef>
                <a:spcAft>
                  <a:spcPct val="0"/>
                </a:spcAft>
                <a:defRPr/>
              </a:pPr>
              <a:endParaRPr lang="en-US" sz="2000" dirty="0">
                <a:solidFill>
                  <a:prstClr val="white"/>
                </a:solidFill>
                <a:latin typeface="Futura Bk"/>
              </a:endParaRPr>
            </a:p>
          </p:txBody>
        </p:sp>
        <p:sp>
          <p:nvSpPr>
            <p:cNvPr id="341" name="Oval 340"/>
            <p:cNvSpPr/>
            <p:nvPr/>
          </p:nvSpPr>
          <p:spPr>
            <a:xfrm>
              <a:off x="8610600" y="2724150"/>
              <a:ext cx="76200" cy="76200"/>
            </a:xfrm>
            <a:prstGeom prst="ellipse">
              <a:avLst/>
            </a:prstGeom>
            <a:solidFill>
              <a:srgbClr val="E0BAC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lnSpc>
                  <a:spcPct val="85000"/>
                </a:lnSpc>
                <a:spcBef>
                  <a:spcPct val="0"/>
                </a:spcBef>
                <a:spcAft>
                  <a:spcPct val="0"/>
                </a:spcAft>
                <a:defRPr/>
              </a:pPr>
              <a:endParaRPr lang="en-US" sz="2000" dirty="0">
                <a:solidFill>
                  <a:prstClr val="white"/>
                </a:solidFill>
                <a:latin typeface="Futura Bk"/>
              </a:endParaRPr>
            </a:p>
          </p:txBody>
        </p:sp>
        <p:sp>
          <p:nvSpPr>
            <p:cNvPr id="342" name="Oval 341"/>
            <p:cNvSpPr/>
            <p:nvPr/>
          </p:nvSpPr>
          <p:spPr>
            <a:xfrm>
              <a:off x="8610600" y="2266950"/>
              <a:ext cx="76200" cy="76200"/>
            </a:xfrm>
            <a:prstGeom prst="ellipse">
              <a:avLst/>
            </a:prstGeom>
            <a:solidFill>
              <a:srgbClr val="E0BAC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lnSpc>
                  <a:spcPct val="85000"/>
                </a:lnSpc>
                <a:spcBef>
                  <a:spcPct val="0"/>
                </a:spcBef>
                <a:spcAft>
                  <a:spcPct val="0"/>
                </a:spcAft>
                <a:defRPr/>
              </a:pPr>
              <a:endParaRPr lang="en-US" sz="2000" dirty="0">
                <a:solidFill>
                  <a:prstClr val="white"/>
                </a:solidFill>
                <a:latin typeface="Futura Bk"/>
              </a:endParaRPr>
            </a:p>
          </p:txBody>
        </p:sp>
        <p:sp>
          <p:nvSpPr>
            <p:cNvPr id="343" name="Oval 342"/>
            <p:cNvSpPr/>
            <p:nvPr/>
          </p:nvSpPr>
          <p:spPr>
            <a:xfrm>
              <a:off x="8610600" y="2114550"/>
              <a:ext cx="76200" cy="76200"/>
            </a:xfrm>
            <a:prstGeom prst="ellipse">
              <a:avLst/>
            </a:prstGeom>
            <a:solidFill>
              <a:srgbClr val="E0BAC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lnSpc>
                  <a:spcPct val="85000"/>
                </a:lnSpc>
                <a:spcBef>
                  <a:spcPct val="0"/>
                </a:spcBef>
                <a:spcAft>
                  <a:spcPct val="0"/>
                </a:spcAft>
                <a:defRPr/>
              </a:pPr>
              <a:endParaRPr lang="en-US" sz="2000" dirty="0">
                <a:solidFill>
                  <a:prstClr val="white"/>
                </a:solidFill>
                <a:latin typeface="Futura Bk"/>
              </a:endParaRPr>
            </a:p>
          </p:txBody>
        </p:sp>
        <p:sp>
          <p:nvSpPr>
            <p:cNvPr id="344" name="Oval 343"/>
            <p:cNvSpPr/>
            <p:nvPr/>
          </p:nvSpPr>
          <p:spPr>
            <a:xfrm>
              <a:off x="8763000" y="2495550"/>
              <a:ext cx="76200" cy="76200"/>
            </a:xfrm>
            <a:prstGeom prst="ellipse">
              <a:avLst/>
            </a:prstGeom>
            <a:solidFill>
              <a:srgbClr val="E0BAC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lnSpc>
                  <a:spcPct val="85000"/>
                </a:lnSpc>
                <a:spcBef>
                  <a:spcPct val="0"/>
                </a:spcBef>
                <a:spcAft>
                  <a:spcPct val="0"/>
                </a:spcAft>
                <a:defRPr/>
              </a:pPr>
              <a:endParaRPr lang="en-US" sz="2000" dirty="0">
                <a:solidFill>
                  <a:prstClr val="white"/>
                </a:solidFill>
                <a:latin typeface="Futura Bk"/>
              </a:endParaRPr>
            </a:p>
          </p:txBody>
        </p:sp>
        <p:sp>
          <p:nvSpPr>
            <p:cNvPr id="345" name="Oval 344"/>
            <p:cNvSpPr/>
            <p:nvPr/>
          </p:nvSpPr>
          <p:spPr>
            <a:xfrm>
              <a:off x="8763000" y="2952750"/>
              <a:ext cx="76200" cy="76200"/>
            </a:xfrm>
            <a:prstGeom prst="ellipse">
              <a:avLst/>
            </a:prstGeom>
            <a:solidFill>
              <a:srgbClr val="E0BAC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lnSpc>
                  <a:spcPct val="85000"/>
                </a:lnSpc>
                <a:spcBef>
                  <a:spcPct val="0"/>
                </a:spcBef>
                <a:spcAft>
                  <a:spcPct val="0"/>
                </a:spcAft>
                <a:defRPr/>
              </a:pPr>
              <a:endParaRPr lang="en-US" sz="2000" dirty="0">
                <a:solidFill>
                  <a:prstClr val="white"/>
                </a:solidFill>
                <a:latin typeface="Futura Bk"/>
              </a:endParaRPr>
            </a:p>
          </p:txBody>
        </p:sp>
        <p:sp>
          <p:nvSpPr>
            <p:cNvPr id="346" name="Oval 345"/>
            <p:cNvSpPr/>
            <p:nvPr/>
          </p:nvSpPr>
          <p:spPr>
            <a:xfrm>
              <a:off x="8763000" y="2647950"/>
              <a:ext cx="76200" cy="76200"/>
            </a:xfrm>
            <a:prstGeom prst="ellipse">
              <a:avLst/>
            </a:prstGeom>
            <a:solidFill>
              <a:srgbClr val="E0BAC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lnSpc>
                  <a:spcPct val="85000"/>
                </a:lnSpc>
                <a:spcBef>
                  <a:spcPct val="0"/>
                </a:spcBef>
                <a:spcAft>
                  <a:spcPct val="0"/>
                </a:spcAft>
                <a:defRPr/>
              </a:pPr>
              <a:endParaRPr lang="en-US" sz="2000" dirty="0">
                <a:solidFill>
                  <a:prstClr val="white"/>
                </a:solidFill>
                <a:latin typeface="Futura Bk"/>
              </a:endParaRPr>
            </a:p>
          </p:txBody>
        </p:sp>
        <p:sp>
          <p:nvSpPr>
            <p:cNvPr id="347" name="Oval 346"/>
            <p:cNvSpPr/>
            <p:nvPr/>
          </p:nvSpPr>
          <p:spPr>
            <a:xfrm>
              <a:off x="8763000" y="2800350"/>
              <a:ext cx="76200" cy="76200"/>
            </a:xfrm>
            <a:prstGeom prst="ellipse">
              <a:avLst/>
            </a:prstGeom>
            <a:solidFill>
              <a:srgbClr val="E0BAC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lnSpc>
                  <a:spcPct val="85000"/>
                </a:lnSpc>
                <a:spcBef>
                  <a:spcPct val="0"/>
                </a:spcBef>
                <a:spcAft>
                  <a:spcPct val="0"/>
                </a:spcAft>
                <a:defRPr/>
              </a:pPr>
              <a:endParaRPr lang="en-US" sz="2000" dirty="0">
                <a:solidFill>
                  <a:prstClr val="white"/>
                </a:solidFill>
                <a:latin typeface="Futura Bk"/>
              </a:endParaRPr>
            </a:p>
          </p:txBody>
        </p:sp>
        <p:sp>
          <p:nvSpPr>
            <p:cNvPr id="348" name="Oval 347"/>
            <p:cNvSpPr/>
            <p:nvPr/>
          </p:nvSpPr>
          <p:spPr>
            <a:xfrm>
              <a:off x="8763000" y="2343150"/>
              <a:ext cx="76200" cy="76200"/>
            </a:xfrm>
            <a:prstGeom prst="ellipse">
              <a:avLst/>
            </a:prstGeom>
            <a:solidFill>
              <a:srgbClr val="E0BAC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lnSpc>
                  <a:spcPct val="85000"/>
                </a:lnSpc>
                <a:spcBef>
                  <a:spcPct val="0"/>
                </a:spcBef>
                <a:spcAft>
                  <a:spcPct val="0"/>
                </a:spcAft>
                <a:defRPr/>
              </a:pPr>
              <a:endParaRPr lang="en-US" sz="2000" dirty="0">
                <a:solidFill>
                  <a:prstClr val="white"/>
                </a:solidFill>
                <a:latin typeface="Futura Bk"/>
              </a:endParaRPr>
            </a:p>
          </p:txBody>
        </p:sp>
        <p:sp>
          <p:nvSpPr>
            <p:cNvPr id="349" name="Oval 348"/>
            <p:cNvSpPr/>
            <p:nvPr/>
          </p:nvSpPr>
          <p:spPr>
            <a:xfrm>
              <a:off x="8763000" y="2190750"/>
              <a:ext cx="76200" cy="76200"/>
            </a:xfrm>
            <a:prstGeom prst="ellipse">
              <a:avLst/>
            </a:prstGeom>
            <a:solidFill>
              <a:srgbClr val="E0BAC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lnSpc>
                  <a:spcPct val="85000"/>
                </a:lnSpc>
                <a:spcBef>
                  <a:spcPct val="0"/>
                </a:spcBef>
                <a:spcAft>
                  <a:spcPct val="0"/>
                </a:spcAft>
                <a:defRPr/>
              </a:pPr>
              <a:endParaRPr lang="en-US" sz="2000" dirty="0">
                <a:solidFill>
                  <a:prstClr val="white"/>
                </a:solidFill>
                <a:latin typeface="Futura Bk"/>
              </a:endParaRPr>
            </a:p>
          </p:txBody>
        </p:sp>
        <p:sp>
          <p:nvSpPr>
            <p:cNvPr id="350" name="Oval 349"/>
            <p:cNvSpPr/>
            <p:nvPr/>
          </p:nvSpPr>
          <p:spPr>
            <a:xfrm>
              <a:off x="8610600" y="3257550"/>
              <a:ext cx="76200" cy="76200"/>
            </a:xfrm>
            <a:prstGeom prst="ellipse">
              <a:avLst/>
            </a:prstGeom>
            <a:solidFill>
              <a:srgbClr val="E0BAC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lnSpc>
                  <a:spcPct val="85000"/>
                </a:lnSpc>
                <a:spcBef>
                  <a:spcPct val="0"/>
                </a:spcBef>
                <a:spcAft>
                  <a:spcPct val="0"/>
                </a:spcAft>
                <a:defRPr/>
              </a:pPr>
              <a:endParaRPr lang="en-US" sz="2000" dirty="0">
                <a:solidFill>
                  <a:prstClr val="white"/>
                </a:solidFill>
                <a:latin typeface="Futura Bk"/>
              </a:endParaRPr>
            </a:p>
          </p:txBody>
        </p:sp>
        <p:sp>
          <p:nvSpPr>
            <p:cNvPr id="351" name="Oval 350"/>
            <p:cNvSpPr/>
            <p:nvPr/>
          </p:nvSpPr>
          <p:spPr>
            <a:xfrm>
              <a:off x="8763000" y="3105150"/>
              <a:ext cx="76200" cy="76200"/>
            </a:xfrm>
            <a:prstGeom prst="ellipse">
              <a:avLst/>
            </a:prstGeom>
            <a:solidFill>
              <a:srgbClr val="E0BAC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lnSpc>
                  <a:spcPct val="85000"/>
                </a:lnSpc>
                <a:spcBef>
                  <a:spcPct val="0"/>
                </a:spcBef>
                <a:spcAft>
                  <a:spcPct val="0"/>
                </a:spcAft>
                <a:defRPr/>
              </a:pPr>
              <a:endParaRPr lang="en-US" sz="2000" dirty="0">
                <a:solidFill>
                  <a:prstClr val="white"/>
                </a:solidFill>
                <a:latin typeface="Futura Bk"/>
              </a:endParaRPr>
            </a:p>
          </p:txBody>
        </p:sp>
        <p:sp>
          <p:nvSpPr>
            <p:cNvPr id="352" name="Oval 351"/>
            <p:cNvSpPr/>
            <p:nvPr/>
          </p:nvSpPr>
          <p:spPr>
            <a:xfrm>
              <a:off x="8610600" y="3028950"/>
              <a:ext cx="76200" cy="76200"/>
            </a:xfrm>
            <a:prstGeom prst="ellipse">
              <a:avLst/>
            </a:prstGeom>
            <a:solidFill>
              <a:srgbClr val="E0BAC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lnSpc>
                  <a:spcPct val="85000"/>
                </a:lnSpc>
                <a:spcBef>
                  <a:spcPct val="0"/>
                </a:spcBef>
                <a:spcAft>
                  <a:spcPct val="0"/>
                </a:spcAft>
                <a:defRPr/>
              </a:pPr>
              <a:endParaRPr lang="en-US" sz="2000" dirty="0">
                <a:solidFill>
                  <a:prstClr val="white"/>
                </a:solidFill>
                <a:latin typeface="Futura Bk"/>
              </a:endParaRPr>
            </a:p>
          </p:txBody>
        </p:sp>
        <p:sp>
          <p:nvSpPr>
            <p:cNvPr id="353" name="Oval 352"/>
            <p:cNvSpPr/>
            <p:nvPr/>
          </p:nvSpPr>
          <p:spPr>
            <a:xfrm>
              <a:off x="8763000" y="3257550"/>
              <a:ext cx="76200" cy="76200"/>
            </a:xfrm>
            <a:prstGeom prst="ellipse">
              <a:avLst/>
            </a:prstGeom>
            <a:solidFill>
              <a:srgbClr val="E0BAC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lnSpc>
                  <a:spcPct val="85000"/>
                </a:lnSpc>
                <a:spcBef>
                  <a:spcPct val="0"/>
                </a:spcBef>
                <a:spcAft>
                  <a:spcPct val="0"/>
                </a:spcAft>
                <a:defRPr/>
              </a:pPr>
              <a:endParaRPr lang="en-US" sz="2000" dirty="0">
                <a:solidFill>
                  <a:prstClr val="white"/>
                </a:solidFill>
                <a:latin typeface="Futura Bk"/>
              </a:endParaRPr>
            </a:p>
          </p:txBody>
        </p:sp>
        <p:sp>
          <p:nvSpPr>
            <p:cNvPr id="354" name="Oval 353"/>
            <p:cNvSpPr/>
            <p:nvPr/>
          </p:nvSpPr>
          <p:spPr>
            <a:xfrm>
              <a:off x="8458200" y="3105150"/>
              <a:ext cx="76200" cy="76200"/>
            </a:xfrm>
            <a:prstGeom prst="ellipse">
              <a:avLst/>
            </a:prstGeom>
            <a:solidFill>
              <a:srgbClr val="E0BAC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lnSpc>
                  <a:spcPct val="85000"/>
                </a:lnSpc>
                <a:spcBef>
                  <a:spcPct val="0"/>
                </a:spcBef>
                <a:spcAft>
                  <a:spcPct val="0"/>
                </a:spcAft>
                <a:defRPr/>
              </a:pPr>
              <a:endParaRPr lang="en-US" sz="2000" dirty="0">
                <a:solidFill>
                  <a:prstClr val="white"/>
                </a:solidFill>
                <a:latin typeface="Futura Bk"/>
              </a:endParaRPr>
            </a:p>
          </p:txBody>
        </p:sp>
        <p:sp>
          <p:nvSpPr>
            <p:cNvPr id="355" name="Oval 354"/>
            <p:cNvSpPr/>
            <p:nvPr/>
          </p:nvSpPr>
          <p:spPr>
            <a:xfrm>
              <a:off x="8458200" y="3257550"/>
              <a:ext cx="76200" cy="76200"/>
            </a:xfrm>
            <a:prstGeom prst="ellipse">
              <a:avLst/>
            </a:prstGeom>
            <a:solidFill>
              <a:srgbClr val="E0BAC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lnSpc>
                  <a:spcPct val="85000"/>
                </a:lnSpc>
                <a:spcBef>
                  <a:spcPct val="0"/>
                </a:spcBef>
                <a:spcAft>
                  <a:spcPct val="0"/>
                </a:spcAft>
                <a:defRPr/>
              </a:pPr>
              <a:endParaRPr lang="en-US" sz="2000" dirty="0">
                <a:solidFill>
                  <a:prstClr val="white"/>
                </a:solidFill>
                <a:latin typeface="Futura Bk"/>
              </a:endParaRPr>
            </a:p>
          </p:txBody>
        </p:sp>
      </p:grpSp>
      <p:sp>
        <p:nvSpPr>
          <p:cNvPr id="234" name="Rectangle 233"/>
          <p:cNvSpPr/>
          <p:nvPr/>
        </p:nvSpPr>
        <p:spPr bwMode="auto">
          <a:xfrm>
            <a:off x="6617278" y="3022601"/>
            <a:ext cx="860861" cy="1189324"/>
          </a:xfrm>
          <a:prstGeom prst="rect">
            <a:avLst/>
          </a:prstGeom>
          <a:gradFill flip="none" rotWithShape="1">
            <a:gsLst>
              <a:gs pos="0">
                <a:srgbClr val="0076CE">
                  <a:alpha val="25000"/>
                </a:srgbClr>
              </a:gs>
              <a:gs pos="100000">
                <a:srgbClr val="0076CE">
                  <a:alpha val="25000"/>
                </a:srgbClr>
              </a:gs>
              <a:gs pos="60000">
                <a:schemeClr val="bg1"/>
              </a:gs>
              <a:gs pos="40000">
                <a:schemeClr val="bg1"/>
              </a:gs>
            </a:gsLst>
            <a:lin ang="16200000" scaled="0"/>
            <a:tileRect/>
          </a:gradFill>
          <a:ln w="6350" cap="flat" cmpd="sng" algn="ctr">
            <a:no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fontAlgn="base">
              <a:spcBef>
                <a:spcPct val="50000"/>
              </a:spcBef>
              <a:spcAft>
                <a:spcPct val="0"/>
              </a:spcAft>
              <a:defRPr/>
            </a:pPr>
            <a:endParaRPr lang="en-US" sz="900">
              <a:solidFill>
                <a:srgbClr val="000000"/>
              </a:solidFill>
            </a:endParaRPr>
          </a:p>
        </p:txBody>
      </p:sp>
      <p:sp>
        <p:nvSpPr>
          <p:cNvPr id="109663" name="TextBox 209"/>
          <p:cNvSpPr txBox="1">
            <a:spLocks noChangeArrowheads="1"/>
          </p:cNvSpPr>
          <p:nvPr/>
        </p:nvSpPr>
        <p:spPr bwMode="auto">
          <a:xfrm>
            <a:off x="6616700" y="3127375"/>
            <a:ext cx="858838" cy="230188"/>
          </a:xfrm>
          <a:prstGeom prst="rect">
            <a:avLst/>
          </a:prstGeom>
          <a:noFill/>
          <a:ln w="9525">
            <a:noFill/>
            <a:miter lim="800000"/>
            <a:headEnd/>
            <a:tailEnd/>
          </a:ln>
        </p:spPr>
        <p:txBody>
          <a:bodyPr>
            <a:spAutoFit/>
          </a:bodyPr>
          <a:lstStyle/>
          <a:p>
            <a:pPr algn="ctr" fontAlgn="base">
              <a:spcBef>
                <a:spcPct val="50000"/>
              </a:spcBef>
              <a:spcAft>
                <a:spcPct val="0"/>
              </a:spcAft>
            </a:pPr>
            <a:r>
              <a:rPr lang="en-US" sz="900">
                <a:solidFill>
                  <a:srgbClr val="000000"/>
                </a:solidFill>
                <a:latin typeface="Futura Bk" pitchFamily="34" charset="0"/>
              </a:rPr>
              <a:t>Install servers</a:t>
            </a:r>
          </a:p>
        </p:txBody>
      </p:sp>
      <p:sp>
        <p:nvSpPr>
          <p:cNvPr id="238" name="Rectangle 237"/>
          <p:cNvSpPr/>
          <p:nvPr/>
        </p:nvSpPr>
        <p:spPr bwMode="auto">
          <a:xfrm>
            <a:off x="3312046" y="3052477"/>
            <a:ext cx="860861" cy="1189324"/>
          </a:xfrm>
          <a:prstGeom prst="rect">
            <a:avLst/>
          </a:prstGeom>
          <a:gradFill flip="none" rotWithShape="1">
            <a:gsLst>
              <a:gs pos="0">
                <a:srgbClr val="0076CE">
                  <a:alpha val="25000"/>
                </a:srgbClr>
              </a:gs>
              <a:gs pos="100000">
                <a:srgbClr val="0076CE">
                  <a:alpha val="25000"/>
                </a:srgbClr>
              </a:gs>
              <a:gs pos="60000">
                <a:schemeClr val="bg1"/>
              </a:gs>
              <a:gs pos="40000">
                <a:schemeClr val="bg1"/>
              </a:gs>
            </a:gsLst>
            <a:lin ang="16200000" scaled="0"/>
            <a:tileRect/>
          </a:gradFill>
          <a:ln w="6350" cap="flat" cmpd="sng" algn="ctr">
            <a:no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fontAlgn="base">
              <a:spcBef>
                <a:spcPct val="50000"/>
              </a:spcBef>
              <a:spcAft>
                <a:spcPct val="0"/>
              </a:spcAft>
              <a:defRPr/>
            </a:pPr>
            <a:endParaRPr lang="en-US" sz="900">
              <a:solidFill>
                <a:srgbClr val="000000"/>
              </a:solidFill>
            </a:endParaRPr>
          </a:p>
        </p:txBody>
      </p:sp>
      <p:sp>
        <p:nvSpPr>
          <p:cNvPr id="109667" name="TextBox 209"/>
          <p:cNvSpPr txBox="1">
            <a:spLocks noChangeArrowheads="1"/>
          </p:cNvSpPr>
          <p:nvPr/>
        </p:nvSpPr>
        <p:spPr bwMode="auto">
          <a:xfrm>
            <a:off x="3286125" y="3127375"/>
            <a:ext cx="858838" cy="230188"/>
          </a:xfrm>
          <a:prstGeom prst="rect">
            <a:avLst/>
          </a:prstGeom>
          <a:noFill/>
          <a:ln w="9525">
            <a:noFill/>
            <a:miter lim="800000"/>
            <a:headEnd/>
            <a:tailEnd/>
          </a:ln>
        </p:spPr>
        <p:txBody>
          <a:bodyPr>
            <a:spAutoFit/>
          </a:bodyPr>
          <a:lstStyle/>
          <a:p>
            <a:pPr algn="ctr" fontAlgn="base">
              <a:spcBef>
                <a:spcPct val="50000"/>
              </a:spcBef>
              <a:spcAft>
                <a:spcPct val="0"/>
              </a:spcAft>
            </a:pPr>
            <a:r>
              <a:rPr lang="en-US" sz="900">
                <a:solidFill>
                  <a:srgbClr val="000000"/>
                </a:solidFill>
                <a:latin typeface="Futura Bk" pitchFamily="34" charset="0"/>
              </a:rPr>
              <a:t>Load VMs</a:t>
            </a:r>
          </a:p>
        </p:txBody>
      </p:sp>
      <p:grpSp>
        <p:nvGrpSpPr>
          <p:cNvPr id="5" name="Group 360"/>
          <p:cNvGrpSpPr>
            <a:grpSpLocks/>
          </p:cNvGrpSpPr>
          <p:nvPr/>
        </p:nvGrpSpPr>
        <p:grpSpPr bwMode="auto">
          <a:xfrm>
            <a:off x="6702425" y="3549650"/>
            <a:ext cx="627063" cy="622300"/>
            <a:chOff x="6701849" y="2662241"/>
            <a:chExt cx="627640" cy="466722"/>
          </a:xfrm>
        </p:grpSpPr>
        <p:pic>
          <p:nvPicPr>
            <p:cNvPr id="243" name="Picture 4" descr="C:\Users\DOGEN\AppData\Local\Microsoft\Windows\Temporary Internet Files\Content.IE5\KWHQFSAT\MC900434845[1].png"/>
            <p:cNvPicPr>
              <a:picLocks noChangeAspect="1" noChangeArrowheads="1"/>
            </p:cNvPicPr>
            <p:nvPr/>
          </p:nvPicPr>
          <p:blipFill>
            <a:blip r:embed="rId9" cstate="print"/>
            <a:srcRect/>
            <a:stretch>
              <a:fillRect/>
            </a:stretch>
          </p:blipFill>
          <p:spPr bwMode="auto">
            <a:xfrm>
              <a:off x="6701849" y="2662241"/>
              <a:ext cx="400418" cy="400047"/>
            </a:xfrm>
            <a:prstGeom prst="rect">
              <a:avLst/>
            </a:prstGeom>
            <a:noFill/>
            <a:effectLst>
              <a:outerShdw blurRad="50800" dist="38100" dir="2700000" algn="tl" rotWithShape="0">
                <a:prstClr val="black">
                  <a:alpha val="40000"/>
                </a:prstClr>
              </a:outerShdw>
            </a:effectLst>
          </p:spPr>
        </p:pic>
        <p:pic>
          <p:nvPicPr>
            <p:cNvPr id="244" name="Picture 4" descr="C:\Users\DOGEN\AppData\Local\Microsoft\Windows\Temporary Internet Files\Content.IE5\KWHQFSAT\MC900434845[1].png"/>
            <p:cNvPicPr>
              <a:picLocks noChangeAspect="1" noChangeArrowheads="1"/>
            </p:cNvPicPr>
            <p:nvPr/>
          </p:nvPicPr>
          <p:blipFill>
            <a:blip r:embed="rId10" cstate="print"/>
            <a:srcRect/>
            <a:stretch>
              <a:fillRect/>
            </a:stretch>
          </p:blipFill>
          <p:spPr bwMode="auto">
            <a:xfrm>
              <a:off x="6871868" y="2671766"/>
              <a:ext cx="457621" cy="457197"/>
            </a:xfrm>
            <a:prstGeom prst="rect">
              <a:avLst/>
            </a:prstGeom>
            <a:noFill/>
            <a:effectLst>
              <a:outerShdw blurRad="50800" dist="38100" dir="2700000" algn="tl" rotWithShape="0">
                <a:prstClr val="black">
                  <a:alpha val="40000"/>
                </a:prstClr>
              </a:outerShdw>
            </a:effectLst>
          </p:spPr>
        </p:pic>
      </p:grpSp>
      <p:grpSp>
        <p:nvGrpSpPr>
          <p:cNvPr id="7" name="Group 357"/>
          <p:cNvGrpSpPr>
            <a:grpSpLocks/>
          </p:cNvGrpSpPr>
          <p:nvPr/>
        </p:nvGrpSpPr>
        <p:grpSpPr bwMode="auto">
          <a:xfrm>
            <a:off x="6748463" y="2006600"/>
            <a:ext cx="609600" cy="598488"/>
            <a:chOff x="6747732" y="1504950"/>
            <a:chExt cx="610636" cy="448753"/>
          </a:xfrm>
        </p:grpSpPr>
        <p:cxnSp>
          <p:nvCxnSpPr>
            <p:cNvPr id="251" name="Straight Connector 250"/>
            <p:cNvCxnSpPr/>
            <p:nvPr/>
          </p:nvCxnSpPr>
          <p:spPr>
            <a:xfrm flipH="1">
              <a:off x="6900391" y="1614460"/>
              <a:ext cx="228989" cy="0"/>
            </a:xfrm>
            <a:prstGeom prst="line">
              <a:avLst/>
            </a:prstGeom>
            <a:ln>
              <a:solidFill>
                <a:schemeClr val="bg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52" name="Straight Connector 251"/>
            <p:cNvCxnSpPr/>
            <p:nvPr/>
          </p:nvCxnSpPr>
          <p:spPr>
            <a:xfrm>
              <a:off x="6976721" y="1885854"/>
              <a:ext cx="151068" cy="0"/>
            </a:xfrm>
            <a:prstGeom prst="line">
              <a:avLst/>
            </a:prstGeom>
            <a:ln>
              <a:solidFill>
                <a:schemeClr val="bg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53" name="Straight Connector 252"/>
            <p:cNvCxnSpPr/>
            <p:nvPr/>
          </p:nvCxnSpPr>
          <p:spPr>
            <a:xfrm rot="16200000" flipV="1">
              <a:off x="7144876" y="1733683"/>
              <a:ext cx="196403" cy="7951"/>
            </a:xfrm>
            <a:prstGeom prst="line">
              <a:avLst/>
            </a:prstGeom>
            <a:ln>
              <a:solidFill>
                <a:schemeClr val="bg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56" name="Straight Connector 255"/>
            <p:cNvCxnSpPr>
              <a:stCxn id="245" idx="2"/>
              <a:endCxn id="246" idx="0"/>
            </p:cNvCxnSpPr>
            <p:nvPr/>
          </p:nvCxnSpPr>
          <p:spPr>
            <a:xfrm rot="5400000">
              <a:off x="6858060" y="1729327"/>
              <a:ext cx="8332" cy="0"/>
            </a:xfrm>
            <a:prstGeom prst="line">
              <a:avLst/>
            </a:prstGeom>
            <a:ln>
              <a:solidFill>
                <a:schemeClr val="bg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58" name="Straight Connector 257"/>
            <p:cNvCxnSpPr/>
            <p:nvPr/>
          </p:nvCxnSpPr>
          <p:spPr>
            <a:xfrm rot="16200000" flipH="1">
              <a:off x="7019371" y="1611034"/>
              <a:ext cx="116652" cy="259202"/>
            </a:xfrm>
            <a:prstGeom prst="line">
              <a:avLst/>
            </a:prstGeom>
            <a:ln>
              <a:solidFill>
                <a:schemeClr val="bg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59" name="Straight Connector 258"/>
            <p:cNvCxnSpPr/>
            <p:nvPr/>
          </p:nvCxnSpPr>
          <p:spPr>
            <a:xfrm flipV="1">
              <a:off x="6940145" y="1682309"/>
              <a:ext cx="260792" cy="117842"/>
            </a:xfrm>
            <a:prstGeom prst="line">
              <a:avLst/>
            </a:prstGeom>
            <a:ln>
              <a:solidFill>
                <a:schemeClr val="bg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pic>
          <p:nvPicPr>
            <p:cNvPr id="245" name="Picture 244" descr="meeting.png"/>
            <p:cNvPicPr>
              <a:picLocks noChangeAspect="1"/>
            </p:cNvPicPr>
            <p:nvPr/>
          </p:nvPicPr>
          <p:blipFill>
            <a:blip r:embed="rId12" cstate="print"/>
            <a:srcRect/>
            <a:stretch>
              <a:fillRect/>
            </a:stretch>
          </p:blipFill>
          <p:spPr bwMode="auto">
            <a:xfrm>
              <a:off x="6747732" y="1504950"/>
              <a:ext cx="228989" cy="220211"/>
            </a:xfrm>
            <a:prstGeom prst="rect">
              <a:avLst/>
            </a:prstGeom>
            <a:noFill/>
            <a:ln w="9525">
              <a:noFill/>
              <a:miter lim="800000"/>
              <a:headEnd/>
              <a:tailEnd/>
            </a:ln>
            <a:effectLst>
              <a:outerShdw blurRad="25400" dist="25400" dir="2700000" algn="tl" rotWithShape="0">
                <a:srgbClr val="000000">
                  <a:alpha val="30000"/>
                </a:srgbClr>
              </a:outerShdw>
            </a:effectLst>
          </p:spPr>
        </p:pic>
        <p:pic>
          <p:nvPicPr>
            <p:cNvPr id="246" name="Picture 245" descr="meeting.png"/>
            <p:cNvPicPr>
              <a:picLocks noChangeAspect="1"/>
            </p:cNvPicPr>
            <p:nvPr/>
          </p:nvPicPr>
          <p:blipFill>
            <a:blip r:embed="rId12" cstate="print"/>
            <a:srcRect/>
            <a:stretch>
              <a:fillRect/>
            </a:stretch>
          </p:blipFill>
          <p:spPr bwMode="auto">
            <a:xfrm>
              <a:off x="6747732" y="1733492"/>
              <a:ext cx="228989" cy="220211"/>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247" name="Picture 246" descr="meeting.png"/>
            <p:cNvPicPr>
              <a:picLocks noChangeAspect="1"/>
            </p:cNvPicPr>
            <p:nvPr/>
          </p:nvPicPr>
          <p:blipFill>
            <a:blip r:embed="rId12" cstate="print"/>
            <a:srcRect/>
            <a:stretch>
              <a:fillRect/>
            </a:stretch>
          </p:blipFill>
          <p:spPr bwMode="auto">
            <a:xfrm>
              <a:off x="7129379" y="1504950"/>
              <a:ext cx="228989" cy="220211"/>
            </a:xfrm>
            <a:prstGeom prst="rect">
              <a:avLst/>
            </a:prstGeom>
            <a:noFill/>
            <a:ln w="9525">
              <a:noFill/>
              <a:miter lim="800000"/>
              <a:headEnd/>
              <a:tailEnd/>
            </a:ln>
            <a:effectLst>
              <a:outerShdw blurRad="25400" dist="25400" dir="2700000" algn="tl" rotWithShape="0">
                <a:srgbClr val="000000">
                  <a:alpha val="30000"/>
                </a:srgbClr>
              </a:outerShdw>
            </a:effectLst>
          </p:spPr>
        </p:pic>
        <p:pic>
          <p:nvPicPr>
            <p:cNvPr id="248" name="Picture 247" descr="meeting.png"/>
            <p:cNvPicPr>
              <a:picLocks noChangeAspect="1"/>
            </p:cNvPicPr>
            <p:nvPr/>
          </p:nvPicPr>
          <p:blipFill>
            <a:blip r:embed="rId12" cstate="print"/>
            <a:srcRect/>
            <a:stretch>
              <a:fillRect/>
            </a:stretch>
          </p:blipFill>
          <p:spPr bwMode="auto">
            <a:xfrm>
              <a:off x="6943326" y="1601367"/>
              <a:ext cx="228989" cy="220210"/>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249" name="Picture 248" descr="meeting.png"/>
            <p:cNvPicPr>
              <a:picLocks noChangeAspect="1"/>
            </p:cNvPicPr>
            <p:nvPr/>
          </p:nvPicPr>
          <p:blipFill>
            <a:blip r:embed="rId12" cstate="print"/>
            <a:srcRect/>
            <a:stretch>
              <a:fillRect/>
            </a:stretch>
          </p:blipFill>
          <p:spPr bwMode="auto">
            <a:xfrm>
              <a:off x="7121428" y="1732303"/>
              <a:ext cx="228989" cy="220210"/>
            </a:xfrm>
            <a:prstGeom prst="rect">
              <a:avLst/>
            </a:prstGeom>
            <a:noFill/>
            <a:ln w="9525">
              <a:noFill/>
              <a:miter lim="800000"/>
              <a:headEnd/>
              <a:tailEnd/>
            </a:ln>
            <a:effectLst>
              <a:outerShdw blurRad="50800" dist="38100" dir="2700000" algn="tl" rotWithShape="0">
                <a:prstClr val="black">
                  <a:alpha val="40000"/>
                </a:prstClr>
              </a:outerShdw>
            </a:effectLst>
          </p:spPr>
        </p:pic>
      </p:grpSp>
      <p:sp>
        <p:nvSpPr>
          <p:cNvPr id="109670" name="TextBox 209"/>
          <p:cNvSpPr txBox="1">
            <a:spLocks noChangeArrowheads="1"/>
          </p:cNvSpPr>
          <p:nvPr/>
        </p:nvSpPr>
        <p:spPr bwMode="auto">
          <a:xfrm>
            <a:off x="2176463" y="4648200"/>
            <a:ext cx="933450" cy="369888"/>
          </a:xfrm>
          <a:prstGeom prst="rect">
            <a:avLst/>
          </a:prstGeom>
          <a:noFill/>
          <a:ln w="9525">
            <a:noFill/>
            <a:miter lim="800000"/>
            <a:headEnd/>
            <a:tailEnd/>
          </a:ln>
        </p:spPr>
        <p:txBody>
          <a:bodyPr>
            <a:spAutoFit/>
          </a:bodyPr>
          <a:lstStyle/>
          <a:p>
            <a:pPr algn="ctr" fontAlgn="base">
              <a:spcBef>
                <a:spcPct val="50000"/>
              </a:spcBef>
              <a:spcAft>
                <a:spcPct val="0"/>
              </a:spcAft>
            </a:pPr>
            <a:r>
              <a:rPr lang="en-US" sz="900">
                <a:solidFill>
                  <a:srgbClr val="000000"/>
                </a:solidFill>
                <a:latin typeface="Futura Bk" pitchFamily="34" charset="0"/>
              </a:rPr>
              <a:t>Deploy application</a:t>
            </a:r>
          </a:p>
        </p:txBody>
      </p:sp>
      <p:sp>
        <p:nvSpPr>
          <p:cNvPr id="264" name="Rectangle 263"/>
          <p:cNvSpPr/>
          <p:nvPr/>
        </p:nvSpPr>
        <p:spPr bwMode="auto">
          <a:xfrm>
            <a:off x="7446963" y="5075238"/>
            <a:ext cx="136525" cy="192087"/>
          </a:xfrm>
          <a:prstGeom prst="rect">
            <a:avLst/>
          </a:prstGeom>
          <a:gradFill flip="none" rotWithShape="1">
            <a:gsLst>
              <a:gs pos="0">
                <a:schemeClr val="accent1">
                  <a:lumMod val="20000"/>
                  <a:lumOff val="80000"/>
                </a:schemeClr>
              </a:gs>
              <a:gs pos="100000">
                <a:schemeClr val="accent1">
                  <a:lumMod val="60000"/>
                  <a:lumOff val="40000"/>
                </a:schemeClr>
              </a:gs>
              <a:gs pos="80000">
                <a:schemeClr val="accent1">
                  <a:lumMod val="60000"/>
                  <a:lumOff val="40000"/>
                </a:schemeClr>
              </a:gs>
            </a:gsLst>
            <a:lin ang="0" scaled="1"/>
            <a:tileRect/>
          </a:gradFill>
          <a:ln w="6350" cap="flat" cmpd="sng" algn="ctr">
            <a:no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fontAlgn="base">
              <a:spcBef>
                <a:spcPct val="50000"/>
              </a:spcBef>
              <a:spcAft>
                <a:spcPct val="0"/>
              </a:spcAft>
              <a:defRPr/>
            </a:pPr>
            <a:endParaRPr lang="en-US" sz="900">
              <a:solidFill>
                <a:srgbClr val="000000"/>
              </a:solidFill>
            </a:endParaRPr>
          </a:p>
        </p:txBody>
      </p:sp>
      <p:sp>
        <p:nvSpPr>
          <p:cNvPr id="265" name="Rectangle 264"/>
          <p:cNvSpPr/>
          <p:nvPr/>
        </p:nvSpPr>
        <p:spPr bwMode="auto">
          <a:xfrm>
            <a:off x="7694606" y="4576477"/>
            <a:ext cx="860861" cy="1189324"/>
          </a:xfrm>
          <a:prstGeom prst="rect">
            <a:avLst/>
          </a:prstGeom>
          <a:gradFill flip="none" rotWithShape="1">
            <a:gsLst>
              <a:gs pos="0">
                <a:srgbClr val="0076CE">
                  <a:alpha val="25000"/>
                </a:srgbClr>
              </a:gs>
              <a:gs pos="100000">
                <a:srgbClr val="0076CE">
                  <a:alpha val="25000"/>
                </a:srgbClr>
              </a:gs>
              <a:gs pos="60000">
                <a:schemeClr val="bg1"/>
              </a:gs>
              <a:gs pos="40000">
                <a:schemeClr val="bg1"/>
              </a:gs>
            </a:gsLst>
            <a:lin ang="16200000" scaled="0"/>
            <a:tileRect/>
          </a:gradFill>
          <a:ln w="6350" cap="flat" cmpd="sng" algn="ctr">
            <a:no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fontAlgn="base">
              <a:spcBef>
                <a:spcPct val="50000"/>
              </a:spcBef>
              <a:spcAft>
                <a:spcPct val="0"/>
              </a:spcAft>
              <a:defRPr/>
            </a:pPr>
            <a:endParaRPr lang="en-US" sz="900">
              <a:solidFill>
                <a:srgbClr val="000000"/>
              </a:solidFill>
            </a:endParaRPr>
          </a:p>
        </p:txBody>
      </p:sp>
      <p:sp>
        <p:nvSpPr>
          <p:cNvPr id="109675" name="AutoShape 6"/>
          <p:cNvSpPr>
            <a:spLocks noChangeArrowheads="1"/>
          </p:cNvSpPr>
          <p:nvPr/>
        </p:nvSpPr>
        <p:spPr bwMode="auto">
          <a:xfrm rot="5400000">
            <a:off x="7418388" y="5083175"/>
            <a:ext cx="469900" cy="171450"/>
          </a:xfrm>
          <a:prstGeom prst="triangle">
            <a:avLst>
              <a:gd name="adj" fmla="val 50000"/>
            </a:avLst>
          </a:prstGeom>
          <a:solidFill>
            <a:srgbClr val="39B5FF"/>
          </a:solidFill>
          <a:ln w="6350" algn="ctr">
            <a:noFill/>
            <a:round/>
            <a:headEnd/>
            <a:tailEnd/>
          </a:ln>
        </p:spPr>
        <p:txBody>
          <a:bodyPr rot="10800000" vert="eaVert" anchor="ctr"/>
          <a:lstStyle/>
          <a:p>
            <a:pPr algn="ctr" fontAlgn="base">
              <a:spcBef>
                <a:spcPct val="50000"/>
              </a:spcBef>
              <a:spcAft>
                <a:spcPct val="0"/>
              </a:spcAft>
            </a:pPr>
            <a:endParaRPr lang="en-US" sz="900">
              <a:solidFill>
                <a:srgbClr val="000000"/>
              </a:solidFill>
              <a:latin typeface="Futura Bk" pitchFamily="34" charset="0"/>
            </a:endParaRPr>
          </a:p>
        </p:txBody>
      </p:sp>
      <p:sp>
        <p:nvSpPr>
          <p:cNvPr id="109676" name="TextBox 239"/>
          <p:cNvSpPr txBox="1">
            <a:spLocks noChangeArrowheads="1"/>
          </p:cNvSpPr>
          <p:nvPr/>
        </p:nvSpPr>
        <p:spPr bwMode="auto">
          <a:xfrm>
            <a:off x="7564438" y="4664075"/>
            <a:ext cx="1046162" cy="368300"/>
          </a:xfrm>
          <a:prstGeom prst="rect">
            <a:avLst/>
          </a:prstGeom>
          <a:noFill/>
          <a:ln w="9525">
            <a:noFill/>
            <a:miter lim="800000"/>
            <a:headEnd/>
            <a:tailEnd/>
          </a:ln>
        </p:spPr>
        <p:txBody>
          <a:bodyPr>
            <a:spAutoFit/>
          </a:bodyPr>
          <a:lstStyle/>
          <a:p>
            <a:pPr algn="ctr" fontAlgn="base">
              <a:spcBef>
                <a:spcPct val="50000"/>
              </a:spcBef>
              <a:spcAft>
                <a:spcPct val="0"/>
              </a:spcAft>
            </a:pPr>
            <a:r>
              <a:rPr lang="en-US" sz="900">
                <a:solidFill>
                  <a:srgbClr val="000000"/>
                </a:solidFill>
                <a:latin typeface="Futura Bk" pitchFamily="34" charset="0"/>
              </a:rPr>
              <a:t>Manage over lifecycle</a:t>
            </a:r>
          </a:p>
        </p:txBody>
      </p:sp>
      <p:sp>
        <p:nvSpPr>
          <p:cNvPr id="268" name="Circular Arrow 267"/>
          <p:cNvSpPr/>
          <p:nvPr/>
        </p:nvSpPr>
        <p:spPr>
          <a:xfrm>
            <a:off x="7899400" y="5075238"/>
            <a:ext cx="381000" cy="530225"/>
          </a:xfrm>
          <a:prstGeom prst="circularArrow">
            <a:avLst>
              <a:gd name="adj1" fmla="val 13348"/>
              <a:gd name="adj2" fmla="val 940709"/>
              <a:gd name="adj3" fmla="val 20555855"/>
              <a:gd name="adj4" fmla="val 1260829"/>
              <a:gd name="adj5" fmla="val 15444"/>
            </a:avLst>
          </a:prstGeom>
          <a:gradFill flip="none" rotWithShape="1">
            <a:gsLst>
              <a:gs pos="0">
                <a:srgbClr val="00A4E6"/>
              </a:gs>
              <a:gs pos="100000">
                <a:srgbClr val="1742DB"/>
              </a:gs>
            </a:gsLst>
            <a:lin ang="54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lnSpc>
                <a:spcPct val="85000"/>
              </a:lnSpc>
              <a:spcBef>
                <a:spcPct val="0"/>
              </a:spcBef>
              <a:spcAft>
                <a:spcPct val="0"/>
              </a:spcAft>
              <a:defRPr/>
            </a:pPr>
            <a:endParaRPr lang="en-US" sz="2000" dirty="0">
              <a:solidFill>
                <a:prstClr val="white"/>
              </a:solidFill>
              <a:latin typeface="Futura Bk"/>
            </a:endParaRPr>
          </a:p>
        </p:txBody>
      </p:sp>
      <p:sp>
        <p:nvSpPr>
          <p:cNvPr id="271" name="Rectangle 270"/>
          <p:cNvSpPr/>
          <p:nvPr/>
        </p:nvSpPr>
        <p:spPr bwMode="auto">
          <a:xfrm>
            <a:off x="3049588" y="2006600"/>
            <a:ext cx="136525" cy="193675"/>
          </a:xfrm>
          <a:prstGeom prst="rect">
            <a:avLst/>
          </a:prstGeom>
          <a:gradFill flip="none" rotWithShape="1">
            <a:gsLst>
              <a:gs pos="0">
                <a:schemeClr val="accent1">
                  <a:lumMod val="20000"/>
                  <a:lumOff val="80000"/>
                </a:schemeClr>
              </a:gs>
              <a:gs pos="100000">
                <a:schemeClr val="accent1">
                  <a:lumMod val="60000"/>
                  <a:lumOff val="40000"/>
                </a:schemeClr>
              </a:gs>
              <a:gs pos="80000">
                <a:schemeClr val="accent1">
                  <a:lumMod val="60000"/>
                  <a:lumOff val="40000"/>
                </a:schemeClr>
              </a:gs>
            </a:gsLst>
            <a:lin ang="0" scaled="1"/>
            <a:tileRect/>
          </a:gradFill>
          <a:ln w="6350" cap="flat" cmpd="sng" algn="ctr">
            <a:no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fontAlgn="base">
              <a:spcBef>
                <a:spcPct val="50000"/>
              </a:spcBef>
              <a:spcAft>
                <a:spcPct val="0"/>
              </a:spcAft>
              <a:defRPr/>
            </a:pPr>
            <a:endParaRPr lang="en-US" sz="900">
              <a:solidFill>
                <a:srgbClr val="000000"/>
              </a:solidFill>
            </a:endParaRPr>
          </a:p>
        </p:txBody>
      </p:sp>
      <p:sp>
        <p:nvSpPr>
          <p:cNvPr id="109679" name="Rectangle 4"/>
          <p:cNvSpPr>
            <a:spLocks noChangeArrowheads="1"/>
          </p:cNvSpPr>
          <p:nvPr/>
        </p:nvSpPr>
        <p:spPr bwMode="auto">
          <a:xfrm>
            <a:off x="390525" y="5927725"/>
            <a:ext cx="2505075" cy="400050"/>
          </a:xfrm>
          <a:prstGeom prst="rect">
            <a:avLst/>
          </a:prstGeom>
          <a:noFill/>
          <a:ln w="9525">
            <a:noFill/>
            <a:miter lim="800000"/>
            <a:headEnd/>
            <a:tailEnd/>
          </a:ln>
        </p:spPr>
        <p:txBody>
          <a:bodyPr>
            <a:spAutoFit/>
          </a:bodyPr>
          <a:lstStyle/>
          <a:p>
            <a:pPr fontAlgn="base">
              <a:spcBef>
                <a:spcPts val="600"/>
              </a:spcBef>
              <a:spcAft>
                <a:spcPct val="0"/>
              </a:spcAft>
              <a:buFontTx/>
              <a:buChar char="•"/>
            </a:pPr>
            <a:r>
              <a:rPr lang="en-US" sz="2000" dirty="0" smtClean="0">
                <a:solidFill>
                  <a:schemeClr val="bg1"/>
                </a:solidFill>
                <a:latin typeface="Futura Bk" pitchFamily="34" charset="0"/>
              </a:rPr>
              <a:t>Time</a:t>
            </a:r>
            <a:endParaRPr lang="en-US" sz="2000" dirty="0">
              <a:solidFill>
                <a:schemeClr val="bg1"/>
              </a:solidFill>
              <a:latin typeface="Futura Bk" pitchFamily="34" charset="0"/>
            </a:endParaRPr>
          </a:p>
        </p:txBody>
      </p:sp>
      <p:sp>
        <p:nvSpPr>
          <p:cNvPr id="274" name="Oval 273"/>
          <p:cNvSpPr/>
          <p:nvPr/>
        </p:nvSpPr>
        <p:spPr>
          <a:xfrm>
            <a:off x="6878472" y="5154288"/>
            <a:ext cx="304800" cy="406400"/>
          </a:xfrm>
          <a:prstGeom prst="ellipse">
            <a:avLst/>
          </a:prstGeom>
          <a:solidFill>
            <a:schemeClr val="accent2"/>
          </a:solidFill>
          <a:ln w="57150">
            <a:solidFill>
              <a:schemeClr val="bg1">
                <a:lumMod val="75000"/>
              </a:schemeClr>
            </a:solidFill>
          </a:ln>
          <a:effectLst/>
          <a:scene3d>
            <a:camera prst="orthographicFront"/>
            <a:lightRig rig="threePt" dir="t"/>
          </a:scene3d>
          <a:sp3d extrusionH="285750" prstMaterial="plastic">
            <a:bevelT w="165100" h="1016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lnSpc>
                <a:spcPct val="85000"/>
              </a:lnSpc>
              <a:spcBef>
                <a:spcPct val="0"/>
              </a:spcBef>
              <a:spcAft>
                <a:spcPct val="0"/>
              </a:spcAft>
              <a:defRPr/>
            </a:pPr>
            <a:endParaRPr lang="en-US" sz="2000" dirty="0">
              <a:solidFill>
                <a:prstClr val="white"/>
              </a:solidFill>
              <a:latin typeface="Futura Bk"/>
            </a:endParaRPr>
          </a:p>
        </p:txBody>
      </p:sp>
      <p:grpSp>
        <p:nvGrpSpPr>
          <p:cNvPr id="8" name="Group 361"/>
          <p:cNvGrpSpPr>
            <a:grpSpLocks/>
          </p:cNvGrpSpPr>
          <p:nvPr/>
        </p:nvGrpSpPr>
        <p:grpSpPr bwMode="auto">
          <a:xfrm>
            <a:off x="4495800" y="5054600"/>
            <a:ext cx="642938" cy="714375"/>
            <a:chOff x="4495800" y="3790950"/>
            <a:chExt cx="643668" cy="535877"/>
          </a:xfrm>
        </p:grpSpPr>
        <p:pic>
          <p:nvPicPr>
            <p:cNvPr id="63" name="Picture 62" descr="change_controls.png"/>
            <p:cNvPicPr>
              <a:picLocks noChangeAspect="1"/>
            </p:cNvPicPr>
            <p:nvPr/>
          </p:nvPicPr>
          <p:blipFill>
            <a:blip r:embed="rId13" cstate="print"/>
            <a:srcRect/>
            <a:stretch>
              <a:fillRect/>
            </a:stretch>
          </p:blipFill>
          <p:spPr bwMode="auto">
            <a:xfrm>
              <a:off x="4495800" y="3790950"/>
              <a:ext cx="643668" cy="535877"/>
            </a:xfrm>
            <a:prstGeom prst="rect">
              <a:avLst/>
            </a:prstGeom>
            <a:noFill/>
            <a:ln w="9525">
              <a:noFill/>
              <a:miter lim="800000"/>
              <a:headEnd/>
              <a:tailEnd/>
            </a:ln>
            <a:effectLst>
              <a:outerShdw blurRad="25400" dist="25400" dir="2700000" algn="tl" rotWithShape="0">
                <a:srgbClr val="000000">
                  <a:alpha val="30000"/>
                </a:srgbClr>
              </a:outerShdw>
            </a:effectLst>
          </p:spPr>
        </p:pic>
        <p:pic>
          <p:nvPicPr>
            <p:cNvPr id="6" name="Picture 6" descr="C:\Users\DOGEN\AppData\Local\Microsoft\Windows\Temporary Internet Files\Content.IE5\UHS8FDPD\MC900312136[1].wmf"/>
            <p:cNvPicPr>
              <a:picLocks noChangeAspect="1" noChangeArrowheads="1"/>
            </p:cNvPicPr>
            <p:nvPr/>
          </p:nvPicPr>
          <p:blipFill>
            <a:blip r:embed="rId14" cstate="print">
              <a:lum bright="-34000" contrast="49000"/>
            </a:blip>
            <a:srcRect/>
            <a:stretch>
              <a:fillRect/>
            </a:stretch>
          </p:blipFill>
          <p:spPr bwMode="auto">
            <a:xfrm>
              <a:off x="4625975" y="3857625"/>
              <a:ext cx="381000" cy="228600"/>
            </a:xfrm>
            <a:prstGeom prst="rect">
              <a:avLst/>
            </a:prstGeom>
            <a:solidFill>
              <a:schemeClr val="accent1">
                <a:lumMod val="75000"/>
              </a:schemeClr>
            </a:solidFill>
            <a:effectLst>
              <a:outerShdw blurRad="50800" dist="38100" dir="2700000" algn="tl" rotWithShape="0">
                <a:prstClr val="black">
                  <a:alpha val="40000"/>
                </a:prstClr>
              </a:outerShdw>
              <a:softEdge rad="12700"/>
            </a:effectLst>
          </p:spPr>
        </p:pic>
      </p:grpSp>
      <p:grpSp>
        <p:nvGrpSpPr>
          <p:cNvPr id="9" name="Group 358"/>
          <p:cNvGrpSpPr>
            <a:grpSpLocks/>
          </p:cNvGrpSpPr>
          <p:nvPr/>
        </p:nvGrpSpPr>
        <p:grpSpPr bwMode="auto">
          <a:xfrm>
            <a:off x="3429000" y="3530600"/>
            <a:ext cx="609600" cy="609600"/>
            <a:chOff x="3429000" y="2647950"/>
            <a:chExt cx="609600" cy="457200"/>
          </a:xfrm>
        </p:grpSpPr>
        <p:sp>
          <p:nvSpPr>
            <p:cNvPr id="200" name="Rounded Rectangle 199"/>
            <p:cNvSpPr/>
            <p:nvPr/>
          </p:nvSpPr>
          <p:spPr>
            <a:xfrm>
              <a:off x="3429000" y="2647950"/>
              <a:ext cx="609600" cy="457200"/>
            </a:xfrm>
            <a:prstGeom prst="roundRect">
              <a:avLst/>
            </a:prstGeom>
            <a:solidFill>
              <a:schemeClr val="tx2">
                <a:lumMod val="40000"/>
                <a:lumOff val="60000"/>
              </a:schemeClr>
            </a:solidFill>
            <a:ln>
              <a:noFill/>
            </a:ln>
            <a:effectLst>
              <a:outerShdw blurRad="50800" dist="38100" dir="2700000" algn="tl" rotWithShape="0">
                <a:prstClr val="black">
                  <a:alpha val="4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lnSpc>
                  <a:spcPct val="85000"/>
                </a:lnSpc>
                <a:spcBef>
                  <a:spcPct val="0"/>
                </a:spcBef>
                <a:spcAft>
                  <a:spcPct val="0"/>
                </a:spcAft>
                <a:defRPr/>
              </a:pPr>
              <a:endParaRPr lang="en-US" sz="2000" dirty="0">
                <a:solidFill>
                  <a:prstClr val="white"/>
                </a:solidFill>
                <a:latin typeface="Futura Bk"/>
              </a:endParaRPr>
            </a:p>
          </p:txBody>
        </p:sp>
        <p:sp>
          <p:nvSpPr>
            <p:cNvPr id="201" name="Rounded Rectangle 200"/>
            <p:cNvSpPr/>
            <p:nvPr/>
          </p:nvSpPr>
          <p:spPr>
            <a:xfrm>
              <a:off x="3462338" y="2686050"/>
              <a:ext cx="152400" cy="228600"/>
            </a:xfrm>
            <a:prstGeom prst="roundRect">
              <a:avLst/>
            </a:prstGeom>
            <a:solidFill>
              <a:srgbClr val="F56F0B"/>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lnSpc>
                  <a:spcPct val="85000"/>
                </a:lnSpc>
                <a:spcBef>
                  <a:spcPct val="0"/>
                </a:spcBef>
                <a:spcAft>
                  <a:spcPct val="0"/>
                </a:spcAft>
                <a:defRPr/>
              </a:pPr>
              <a:endParaRPr lang="en-US" sz="2000" dirty="0">
                <a:solidFill>
                  <a:prstClr val="white"/>
                </a:solidFill>
                <a:latin typeface="Futura Bk"/>
              </a:endParaRPr>
            </a:p>
          </p:txBody>
        </p:sp>
        <p:sp>
          <p:nvSpPr>
            <p:cNvPr id="202" name="Rounded Rectangle 201"/>
            <p:cNvSpPr/>
            <p:nvPr/>
          </p:nvSpPr>
          <p:spPr>
            <a:xfrm>
              <a:off x="3641725" y="2686050"/>
              <a:ext cx="152400" cy="228600"/>
            </a:xfrm>
            <a:prstGeom prst="roundRect">
              <a:avLst/>
            </a:prstGeom>
            <a:solidFill>
              <a:srgbClr val="F56F0B"/>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lnSpc>
                  <a:spcPct val="85000"/>
                </a:lnSpc>
                <a:spcBef>
                  <a:spcPct val="0"/>
                </a:spcBef>
                <a:spcAft>
                  <a:spcPct val="0"/>
                </a:spcAft>
                <a:defRPr/>
              </a:pPr>
              <a:endParaRPr lang="en-US" sz="2000" dirty="0">
                <a:solidFill>
                  <a:prstClr val="white"/>
                </a:solidFill>
                <a:latin typeface="Futura Bk"/>
              </a:endParaRPr>
            </a:p>
          </p:txBody>
        </p:sp>
        <p:sp>
          <p:nvSpPr>
            <p:cNvPr id="203" name="Rounded Rectangle 202"/>
            <p:cNvSpPr/>
            <p:nvPr/>
          </p:nvSpPr>
          <p:spPr>
            <a:xfrm>
              <a:off x="3819525" y="2686050"/>
              <a:ext cx="152400" cy="228600"/>
            </a:xfrm>
            <a:prstGeom prst="roundRect">
              <a:avLst/>
            </a:prstGeom>
            <a:solidFill>
              <a:srgbClr val="F56F0B"/>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lnSpc>
                  <a:spcPct val="85000"/>
                </a:lnSpc>
                <a:spcBef>
                  <a:spcPct val="0"/>
                </a:spcBef>
                <a:spcAft>
                  <a:spcPct val="0"/>
                </a:spcAft>
                <a:defRPr/>
              </a:pPr>
              <a:endParaRPr lang="en-US" sz="2000" dirty="0">
                <a:solidFill>
                  <a:prstClr val="white"/>
                </a:solidFill>
                <a:latin typeface="Futura Bk"/>
              </a:endParaRPr>
            </a:p>
          </p:txBody>
        </p:sp>
      </p:grpSp>
      <p:sp>
        <p:nvSpPr>
          <p:cNvPr id="109685" name="AutoShape 6"/>
          <p:cNvSpPr>
            <a:spLocks noChangeArrowheads="1"/>
          </p:cNvSpPr>
          <p:nvPr/>
        </p:nvSpPr>
        <p:spPr bwMode="auto">
          <a:xfrm rot="10800000">
            <a:off x="3548063" y="1352550"/>
            <a:ext cx="352425" cy="225425"/>
          </a:xfrm>
          <a:prstGeom prst="triangle">
            <a:avLst>
              <a:gd name="adj" fmla="val 50000"/>
            </a:avLst>
          </a:prstGeom>
          <a:solidFill>
            <a:schemeClr val="accent2"/>
          </a:solidFill>
          <a:ln w="6350" algn="ctr">
            <a:noFill/>
            <a:round/>
            <a:headEnd/>
            <a:tailEnd/>
          </a:ln>
        </p:spPr>
        <p:txBody>
          <a:bodyPr rot="10800000" vert="eaVert" anchor="ctr"/>
          <a:lstStyle/>
          <a:p>
            <a:pPr algn="ctr" fontAlgn="base">
              <a:spcBef>
                <a:spcPct val="50000"/>
              </a:spcBef>
              <a:spcAft>
                <a:spcPct val="0"/>
              </a:spcAft>
            </a:pPr>
            <a:endParaRPr lang="en-US" sz="900" dirty="0">
              <a:solidFill>
                <a:sysClr val="windowText" lastClr="000000"/>
              </a:solidFill>
              <a:latin typeface="Futura Bk" pitchFamily="34" charset="0"/>
            </a:endParaRPr>
          </a:p>
        </p:txBody>
      </p:sp>
      <p:sp>
        <p:nvSpPr>
          <p:cNvPr id="276" name="Rectangle 275"/>
          <p:cNvSpPr/>
          <p:nvPr/>
        </p:nvSpPr>
        <p:spPr bwMode="auto">
          <a:xfrm>
            <a:off x="3678238" y="1123950"/>
            <a:ext cx="4475162" cy="95250"/>
          </a:xfrm>
          <a:prstGeom prst="rect">
            <a:avLst/>
          </a:prstGeom>
          <a:solidFill>
            <a:schemeClr val="accent2"/>
          </a:solidFill>
          <a:ln w="6350" cap="flat" cmpd="sng" algn="ctr">
            <a:no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fontAlgn="base">
              <a:spcBef>
                <a:spcPct val="50000"/>
              </a:spcBef>
              <a:spcAft>
                <a:spcPct val="0"/>
              </a:spcAft>
              <a:defRPr/>
            </a:pPr>
            <a:endParaRPr lang="en-US" sz="900">
              <a:solidFill>
                <a:srgbClr val="000000"/>
              </a:solidFill>
            </a:endParaRPr>
          </a:p>
        </p:txBody>
      </p:sp>
      <p:sp>
        <p:nvSpPr>
          <p:cNvPr id="356" name="Rectangle 355"/>
          <p:cNvSpPr/>
          <p:nvPr/>
        </p:nvSpPr>
        <p:spPr bwMode="auto">
          <a:xfrm rot="5400000">
            <a:off x="6435725" y="2854325"/>
            <a:ext cx="3352800" cy="82550"/>
          </a:xfrm>
          <a:prstGeom prst="rect">
            <a:avLst/>
          </a:prstGeom>
          <a:solidFill>
            <a:schemeClr val="accent2"/>
          </a:solidFill>
          <a:ln w="6350" cap="flat" cmpd="sng" algn="ctr">
            <a:no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fontAlgn="base">
              <a:spcBef>
                <a:spcPct val="50000"/>
              </a:spcBef>
              <a:spcAft>
                <a:spcPct val="0"/>
              </a:spcAft>
              <a:defRPr/>
            </a:pPr>
            <a:endParaRPr lang="en-US" sz="900">
              <a:solidFill>
                <a:srgbClr val="000000"/>
              </a:solidFill>
            </a:endParaRPr>
          </a:p>
        </p:txBody>
      </p:sp>
      <p:sp>
        <p:nvSpPr>
          <p:cNvPr id="187" name="Rectangle 186"/>
          <p:cNvSpPr/>
          <p:nvPr/>
        </p:nvSpPr>
        <p:spPr bwMode="auto">
          <a:xfrm flipH="1">
            <a:off x="3678238" y="1169988"/>
            <a:ext cx="85725" cy="180975"/>
          </a:xfrm>
          <a:prstGeom prst="rect">
            <a:avLst/>
          </a:prstGeom>
          <a:solidFill>
            <a:schemeClr val="accent2"/>
          </a:solidFill>
          <a:ln w="6350" cap="flat" cmpd="sng" algn="ctr">
            <a:no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fontAlgn="base">
              <a:spcBef>
                <a:spcPct val="50000"/>
              </a:spcBef>
              <a:spcAft>
                <a:spcPct val="0"/>
              </a:spcAft>
              <a:defRPr/>
            </a:pPr>
            <a:endParaRPr lang="en-US" sz="900">
              <a:solidFill>
                <a:srgbClr val="000000"/>
              </a:solidFill>
            </a:endParaRPr>
          </a:p>
        </p:txBody>
      </p:sp>
    </p:spTree>
    <p:extLst>
      <p:ext uri="{BB962C8B-B14F-4D97-AF65-F5344CB8AC3E}">
        <p14:creationId xmlns:p14="http://schemas.microsoft.com/office/powerpoint/2010/main" val="85656315"/>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Parallelogram 10"/>
          <p:cNvSpPr/>
          <p:nvPr/>
        </p:nvSpPr>
        <p:spPr>
          <a:xfrm rot="10800000">
            <a:off x="-556260" y="1916832"/>
            <a:ext cx="6294120" cy="3383283"/>
          </a:xfrm>
          <a:prstGeom prst="parallelogram">
            <a:avLst/>
          </a:prstGeom>
          <a:gradFill>
            <a:gsLst>
              <a:gs pos="100000">
                <a:schemeClr val="bg1">
                  <a:lumMod val="75000"/>
                  <a:alpha val="0"/>
                </a:schemeClr>
              </a:gs>
              <a:gs pos="2000">
                <a:srgbClr val="0064A8"/>
              </a:gs>
              <a:gs pos="100000">
                <a:schemeClr val="accent1">
                  <a:tint val="23500"/>
                  <a:satMod val="160000"/>
                  <a:alpha val="0"/>
                </a:schemeClr>
              </a:gs>
            </a:gsLst>
            <a:lin ang="54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34281" tIns="17140" rIns="34281" bIns="17140" numCol="1" spcCol="0" rtlCol="0" fromWordArt="0" anchor="ctr" anchorCtr="0" forceAA="0" compatLnSpc="1">
            <a:prstTxWarp prst="textNoShape">
              <a:avLst/>
            </a:prstTxWarp>
            <a:noAutofit/>
          </a:bodyPr>
          <a:lstStyle/>
          <a:p>
            <a:pPr algn="ctr"/>
            <a:endParaRPr lang="en-AU" sz="500" dirty="0">
              <a:solidFill>
                <a:prstClr val="white"/>
              </a:solidFill>
              <a:cs typeface="Futura Bk"/>
            </a:endParaRPr>
          </a:p>
        </p:txBody>
      </p:sp>
      <p:grpSp>
        <p:nvGrpSpPr>
          <p:cNvPr id="10" name="Group 9"/>
          <p:cNvGrpSpPr/>
          <p:nvPr/>
        </p:nvGrpSpPr>
        <p:grpSpPr>
          <a:xfrm>
            <a:off x="408447" y="2352989"/>
            <a:ext cx="4685070" cy="1872223"/>
            <a:chOff x="458431" y="1582873"/>
            <a:chExt cx="3970640" cy="1033463"/>
          </a:xfrm>
        </p:grpSpPr>
        <p:sp>
          <p:nvSpPr>
            <p:cNvPr id="2" name="Rectangle 44"/>
            <p:cNvSpPr/>
            <p:nvPr/>
          </p:nvSpPr>
          <p:spPr bwMode="auto">
            <a:xfrm>
              <a:off x="458431" y="1636111"/>
              <a:ext cx="1141413" cy="933791"/>
            </a:xfrm>
            <a:prstGeom prst="rect">
              <a:avLst/>
            </a:prstGeom>
            <a:gradFill flip="none" rotWithShape="1">
              <a:gsLst>
                <a:gs pos="0">
                  <a:srgbClr val="0076CE">
                    <a:alpha val="25000"/>
                  </a:srgbClr>
                </a:gs>
                <a:gs pos="100000">
                  <a:srgbClr val="0076CE">
                    <a:alpha val="25000"/>
                  </a:srgbClr>
                </a:gs>
                <a:gs pos="60000">
                  <a:schemeClr val="bg1"/>
                </a:gs>
                <a:gs pos="40000">
                  <a:schemeClr val="bg1"/>
                </a:gs>
              </a:gsLst>
              <a:lin ang="16200000" scaled="0"/>
              <a:tileRect/>
            </a:gradFill>
            <a:ln w="6350" cap="flat" cmpd="sng" algn="ctr">
              <a:no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a:spcBef>
                  <a:spcPct val="50000"/>
                </a:spcBef>
                <a:defRPr/>
              </a:pPr>
              <a:endParaRPr lang="en-US" sz="1600">
                <a:solidFill>
                  <a:srgbClr val="000000"/>
                </a:solidFill>
                <a:latin typeface="Futura Hv" pitchFamily="34" charset="0"/>
                <a:ea typeface="ＭＳ Ｐゴシック" pitchFamily="34" charset="-128"/>
              </a:endParaRPr>
            </a:p>
          </p:txBody>
        </p:sp>
        <p:pic>
          <p:nvPicPr>
            <p:cNvPr id="68" name="Picture 67" descr="application_select.png"/>
            <p:cNvPicPr>
              <a:picLocks noChangeAspect="1"/>
            </p:cNvPicPr>
            <p:nvPr/>
          </p:nvPicPr>
          <p:blipFill>
            <a:blip r:embed="rId3" cstate="print"/>
            <a:srcRect/>
            <a:stretch>
              <a:fillRect/>
            </a:stretch>
          </p:blipFill>
          <p:spPr bwMode="auto">
            <a:xfrm>
              <a:off x="644433" y="1869815"/>
              <a:ext cx="769937" cy="620315"/>
            </a:xfrm>
            <a:prstGeom prst="rect">
              <a:avLst/>
            </a:prstGeom>
            <a:noFill/>
            <a:ln w="9525">
              <a:noFill/>
              <a:miter lim="800000"/>
              <a:headEnd/>
              <a:tailEnd/>
            </a:ln>
            <a:effectLst>
              <a:outerShdw blurRad="25400" dist="25400" dir="2700000" algn="tl" rotWithShape="0">
                <a:srgbClr val="000000">
                  <a:alpha val="30000"/>
                </a:srgbClr>
              </a:outerShdw>
            </a:effectLst>
          </p:spPr>
        </p:pic>
        <p:pic>
          <p:nvPicPr>
            <p:cNvPr id="78854" name="Rectangle 52"/>
            <p:cNvPicPr>
              <a:picLocks noChangeArrowheads="1"/>
            </p:cNvPicPr>
            <p:nvPr/>
          </p:nvPicPr>
          <p:blipFill>
            <a:blip r:embed="rId4" cstate="print"/>
            <a:srcRect/>
            <a:stretch>
              <a:fillRect/>
            </a:stretch>
          </p:blipFill>
          <p:spPr bwMode="auto">
            <a:xfrm>
              <a:off x="1766794" y="1582873"/>
              <a:ext cx="1416050" cy="1033463"/>
            </a:xfrm>
            <a:prstGeom prst="rect">
              <a:avLst/>
            </a:prstGeom>
            <a:noFill/>
            <a:ln w="9525">
              <a:noFill/>
              <a:miter lim="800000"/>
              <a:headEnd/>
              <a:tailEnd/>
            </a:ln>
          </p:spPr>
        </p:pic>
        <p:pic>
          <p:nvPicPr>
            <p:cNvPr id="73" name="Picture 72" descr="go_button.png"/>
            <p:cNvPicPr>
              <a:picLocks noChangeAspect="1"/>
            </p:cNvPicPr>
            <p:nvPr/>
          </p:nvPicPr>
          <p:blipFill>
            <a:blip r:embed="rId5" cstate="print"/>
            <a:srcRect/>
            <a:stretch>
              <a:fillRect/>
            </a:stretch>
          </p:blipFill>
          <p:spPr bwMode="auto">
            <a:xfrm>
              <a:off x="2123983" y="1934108"/>
              <a:ext cx="700087" cy="501253"/>
            </a:xfrm>
            <a:prstGeom prst="rect">
              <a:avLst/>
            </a:prstGeom>
            <a:noFill/>
            <a:ln w="9525">
              <a:noFill/>
              <a:miter lim="800000"/>
              <a:headEnd/>
              <a:tailEnd/>
            </a:ln>
            <a:effectLst>
              <a:outerShdw blurRad="25400" dist="25400" dir="2700000" algn="tl" rotWithShape="0">
                <a:srgbClr val="000000">
                  <a:alpha val="30000"/>
                </a:srgbClr>
              </a:outerShdw>
            </a:effectLst>
          </p:spPr>
        </p:pic>
        <p:sp>
          <p:nvSpPr>
            <p:cNvPr id="51" name="Rectangle 50"/>
            <p:cNvSpPr/>
            <p:nvPr/>
          </p:nvSpPr>
          <p:spPr bwMode="auto">
            <a:xfrm>
              <a:off x="3290833" y="1634685"/>
              <a:ext cx="1138238" cy="935216"/>
            </a:xfrm>
            <a:prstGeom prst="rect">
              <a:avLst/>
            </a:prstGeom>
            <a:gradFill flip="none" rotWithShape="1">
              <a:gsLst>
                <a:gs pos="0">
                  <a:srgbClr val="0076CE">
                    <a:alpha val="25000"/>
                  </a:srgbClr>
                </a:gs>
                <a:gs pos="100000">
                  <a:srgbClr val="0076CE">
                    <a:alpha val="25000"/>
                  </a:srgbClr>
                </a:gs>
                <a:gs pos="60000">
                  <a:schemeClr val="bg1"/>
                </a:gs>
                <a:gs pos="40000">
                  <a:schemeClr val="bg1"/>
                </a:gs>
              </a:gsLst>
              <a:lin ang="16200000" scaled="0"/>
              <a:tileRect/>
            </a:gradFill>
            <a:ln w="6350" cap="flat" cmpd="sng" algn="ctr">
              <a:no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a:spcBef>
                  <a:spcPct val="50000"/>
                </a:spcBef>
                <a:defRPr/>
              </a:pPr>
              <a:endParaRPr lang="en-US" sz="1600">
                <a:solidFill>
                  <a:srgbClr val="000000"/>
                </a:solidFill>
                <a:latin typeface="Futura Hv" pitchFamily="34" charset="0"/>
                <a:ea typeface="ＭＳ Ｐゴシック" pitchFamily="34" charset="-128"/>
              </a:endParaRPr>
            </a:p>
          </p:txBody>
        </p:sp>
        <p:pic>
          <p:nvPicPr>
            <p:cNvPr id="74" name="Picture 73" descr="gears.png"/>
            <p:cNvPicPr>
              <a:picLocks noChangeAspect="1"/>
            </p:cNvPicPr>
            <p:nvPr/>
          </p:nvPicPr>
          <p:blipFill>
            <a:blip r:embed="rId6" cstate="print"/>
            <a:srcRect/>
            <a:stretch>
              <a:fillRect/>
            </a:stretch>
          </p:blipFill>
          <p:spPr bwMode="auto">
            <a:xfrm>
              <a:off x="3540032" y="1885292"/>
              <a:ext cx="639762" cy="590550"/>
            </a:xfrm>
            <a:prstGeom prst="rect">
              <a:avLst/>
            </a:prstGeom>
            <a:noFill/>
            <a:ln w="9525">
              <a:noFill/>
              <a:miter lim="800000"/>
              <a:headEnd/>
              <a:tailEnd/>
            </a:ln>
            <a:effectLst>
              <a:outerShdw blurRad="25400" dist="25400" dir="2700000" algn="tl" rotWithShape="0">
                <a:srgbClr val="000000">
                  <a:alpha val="30000"/>
                </a:srgbClr>
              </a:outerShdw>
            </a:effectLst>
          </p:spPr>
        </p:pic>
        <p:sp>
          <p:nvSpPr>
            <p:cNvPr id="78891" name="AutoShape 6"/>
            <p:cNvSpPr>
              <a:spLocks noChangeArrowheads="1"/>
            </p:cNvSpPr>
            <p:nvPr/>
          </p:nvSpPr>
          <p:spPr bwMode="auto">
            <a:xfrm rot="5400000">
              <a:off x="1523549" y="2071626"/>
              <a:ext cx="381000" cy="223837"/>
            </a:xfrm>
            <a:prstGeom prst="triangle">
              <a:avLst>
                <a:gd name="adj" fmla="val 50000"/>
              </a:avLst>
            </a:prstGeom>
            <a:solidFill>
              <a:srgbClr val="39B5FF"/>
            </a:solidFill>
            <a:ln w="6350" algn="ctr">
              <a:noFill/>
              <a:round/>
              <a:headEnd/>
              <a:tailEnd/>
            </a:ln>
          </p:spPr>
          <p:txBody>
            <a:bodyPr rot="10800000" vert="eaVert" anchor="ctr"/>
            <a:lstStyle/>
            <a:p>
              <a:pPr algn="ctr">
                <a:spcBef>
                  <a:spcPct val="50000"/>
                </a:spcBef>
              </a:pPr>
              <a:endParaRPr lang="en-US" sz="1600">
                <a:solidFill>
                  <a:srgbClr val="000000"/>
                </a:solidFill>
                <a:latin typeface="Futura Hv" pitchFamily="34" charset="0"/>
                <a:ea typeface="MS PGothic"/>
                <a:cs typeface="MS PGothic"/>
              </a:endParaRPr>
            </a:p>
          </p:txBody>
        </p:sp>
        <p:sp>
          <p:nvSpPr>
            <p:cNvPr id="78889" name="AutoShape 6"/>
            <p:cNvSpPr>
              <a:spLocks noChangeArrowheads="1"/>
            </p:cNvSpPr>
            <p:nvPr/>
          </p:nvSpPr>
          <p:spPr bwMode="auto">
            <a:xfrm rot="5400000">
              <a:off x="2983197" y="2071624"/>
              <a:ext cx="381000" cy="223838"/>
            </a:xfrm>
            <a:prstGeom prst="triangle">
              <a:avLst>
                <a:gd name="adj" fmla="val 50000"/>
              </a:avLst>
            </a:prstGeom>
            <a:solidFill>
              <a:srgbClr val="39B5FF"/>
            </a:solidFill>
            <a:ln w="6350" algn="ctr">
              <a:noFill/>
              <a:round/>
              <a:headEnd/>
              <a:tailEnd/>
            </a:ln>
          </p:spPr>
          <p:txBody>
            <a:bodyPr rot="10800000" vert="eaVert" anchor="ctr"/>
            <a:lstStyle/>
            <a:p>
              <a:pPr algn="ctr">
                <a:spcBef>
                  <a:spcPct val="50000"/>
                </a:spcBef>
              </a:pPr>
              <a:endParaRPr lang="en-US" sz="1600">
                <a:solidFill>
                  <a:srgbClr val="000000"/>
                </a:solidFill>
                <a:latin typeface="Futura Hv" pitchFamily="34" charset="0"/>
                <a:ea typeface="MS PGothic"/>
                <a:cs typeface="MS PGothic"/>
              </a:endParaRPr>
            </a:p>
          </p:txBody>
        </p:sp>
        <p:sp>
          <p:nvSpPr>
            <p:cNvPr id="78863" name="TextBox 14"/>
            <p:cNvSpPr txBox="1">
              <a:spLocks noChangeArrowheads="1"/>
            </p:cNvSpPr>
            <p:nvPr/>
          </p:nvSpPr>
          <p:spPr bwMode="auto">
            <a:xfrm>
              <a:off x="528544" y="1624023"/>
              <a:ext cx="966788" cy="203870"/>
            </a:xfrm>
            <a:prstGeom prst="rect">
              <a:avLst/>
            </a:prstGeom>
            <a:noFill/>
            <a:ln w="9525">
              <a:noFill/>
              <a:miter lim="800000"/>
              <a:headEnd/>
              <a:tailEnd/>
            </a:ln>
          </p:spPr>
          <p:txBody>
            <a:bodyPr>
              <a:spAutoFit/>
            </a:bodyPr>
            <a:lstStyle/>
            <a:p>
              <a:pPr algn="ctr">
                <a:spcBef>
                  <a:spcPct val="50000"/>
                </a:spcBef>
              </a:pPr>
              <a:r>
                <a:rPr lang="en-US" dirty="0">
                  <a:solidFill>
                    <a:srgbClr val="000000"/>
                  </a:solidFill>
                  <a:latin typeface="Futura Bk" pitchFamily="34" charset="0"/>
                  <a:ea typeface="MS PGothic"/>
                  <a:cs typeface="MS PGothic"/>
                </a:rPr>
                <a:t>Select</a:t>
              </a:r>
            </a:p>
          </p:txBody>
        </p:sp>
        <p:sp>
          <p:nvSpPr>
            <p:cNvPr id="78864" name="TextBox 14"/>
            <p:cNvSpPr txBox="1">
              <a:spLocks noChangeArrowheads="1"/>
            </p:cNvSpPr>
            <p:nvPr/>
          </p:nvSpPr>
          <p:spPr bwMode="auto">
            <a:xfrm>
              <a:off x="1979519" y="1638043"/>
              <a:ext cx="966788" cy="203870"/>
            </a:xfrm>
            <a:prstGeom prst="rect">
              <a:avLst/>
            </a:prstGeom>
            <a:noFill/>
            <a:ln w="9525">
              <a:noFill/>
              <a:miter lim="800000"/>
              <a:headEnd/>
              <a:tailEnd/>
            </a:ln>
          </p:spPr>
          <p:txBody>
            <a:bodyPr>
              <a:spAutoFit/>
            </a:bodyPr>
            <a:lstStyle>
              <a:defPPr>
                <a:defRPr lang="en-US"/>
              </a:defPPr>
              <a:lvl1pPr algn="ctr">
                <a:spcBef>
                  <a:spcPct val="50000"/>
                </a:spcBef>
                <a:defRPr>
                  <a:solidFill>
                    <a:srgbClr val="000000"/>
                  </a:solidFill>
                  <a:latin typeface="Futura Bk" pitchFamily="34" charset="0"/>
                  <a:ea typeface="MS PGothic"/>
                  <a:cs typeface="MS PGothic"/>
                </a:defRPr>
              </a:lvl1pPr>
            </a:lstStyle>
            <a:p>
              <a:r>
                <a:rPr lang="en-US" dirty="0">
                  <a:solidFill>
                    <a:schemeClr val="bg1"/>
                  </a:solidFill>
                </a:rPr>
                <a:t>Initiate</a:t>
              </a:r>
            </a:p>
          </p:txBody>
        </p:sp>
        <p:sp>
          <p:nvSpPr>
            <p:cNvPr id="78865" name="TextBox 14"/>
            <p:cNvSpPr txBox="1">
              <a:spLocks noChangeArrowheads="1"/>
            </p:cNvSpPr>
            <p:nvPr/>
          </p:nvSpPr>
          <p:spPr bwMode="auto">
            <a:xfrm>
              <a:off x="3387633" y="1638043"/>
              <a:ext cx="966787" cy="203870"/>
            </a:xfrm>
            <a:prstGeom prst="rect">
              <a:avLst/>
            </a:prstGeom>
            <a:noFill/>
            <a:ln w="9525">
              <a:noFill/>
              <a:miter lim="800000"/>
              <a:headEnd/>
              <a:tailEnd/>
            </a:ln>
          </p:spPr>
          <p:txBody>
            <a:bodyPr>
              <a:spAutoFit/>
            </a:bodyPr>
            <a:lstStyle>
              <a:defPPr>
                <a:defRPr lang="en-US"/>
              </a:defPPr>
              <a:lvl1pPr algn="ctr">
                <a:spcBef>
                  <a:spcPct val="50000"/>
                </a:spcBef>
                <a:defRPr>
                  <a:solidFill>
                    <a:srgbClr val="000000"/>
                  </a:solidFill>
                  <a:latin typeface="Futura Bk" pitchFamily="34" charset="0"/>
                  <a:ea typeface="MS PGothic"/>
                  <a:cs typeface="MS PGothic"/>
                </a:defRPr>
              </a:lvl1pPr>
            </a:lstStyle>
            <a:p>
              <a:r>
                <a:rPr lang="en-US" dirty="0"/>
                <a:t>Provision</a:t>
              </a:r>
            </a:p>
          </p:txBody>
        </p:sp>
      </p:grpSp>
      <p:sp>
        <p:nvSpPr>
          <p:cNvPr id="341038" name="Text Box 46"/>
          <p:cNvSpPr txBox="1">
            <a:spLocks noChangeArrowheads="1"/>
          </p:cNvSpPr>
          <p:nvPr/>
        </p:nvSpPr>
        <p:spPr bwMode="auto">
          <a:xfrm>
            <a:off x="303578" y="4413541"/>
            <a:ext cx="4607929" cy="461665"/>
          </a:xfrm>
          <a:prstGeom prst="rect">
            <a:avLst/>
          </a:prstGeom>
          <a:noFill/>
          <a:ln w="9525">
            <a:noFill/>
            <a:miter lim="800000"/>
            <a:headEnd/>
            <a:tailEnd/>
          </a:ln>
          <a:effectLst>
            <a:prstShdw prst="shdw17" dist="17961" dir="2700000">
              <a:schemeClr val="accent1">
                <a:gamma/>
                <a:shade val="60000"/>
                <a:invGamma/>
              </a:schemeClr>
            </a:prstShdw>
          </a:effectLst>
        </p:spPr>
        <p:txBody>
          <a:bodyPr wrap="none">
            <a:spAutoFit/>
          </a:bodyPr>
          <a:lstStyle/>
          <a:p>
            <a:pPr algn="ctr">
              <a:defRPr/>
            </a:pPr>
            <a:r>
              <a:rPr lang="en-US" sz="2400" dirty="0">
                <a:solidFill>
                  <a:srgbClr val="FFC000"/>
                </a:solidFill>
              </a:rPr>
              <a:t>A few automated steps, in less time</a:t>
            </a:r>
          </a:p>
        </p:txBody>
      </p:sp>
      <p:sp>
        <p:nvSpPr>
          <p:cNvPr id="3" name="Title 2"/>
          <p:cNvSpPr>
            <a:spLocks noGrp="1"/>
          </p:cNvSpPr>
          <p:nvPr>
            <p:ph type="title"/>
          </p:nvPr>
        </p:nvSpPr>
        <p:spPr>
          <a:xfrm>
            <a:off x="107504" y="188640"/>
            <a:ext cx="8038415" cy="626453"/>
          </a:xfrm>
        </p:spPr>
        <p:txBody>
          <a:bodyPr/>
          <a:lstStyle/>
          <a:p>
            <a:r>
              <a:rPr lang="en-US" dirty="0" smtClean="0"/>
              <a:t>Defining the HP Matrix Operating Environment</a:t>
            </a:r>
            <a:endParaRPr lang="en-AU" dirty="0"/>
          </a:p>
        </p:txBody>
      </p:sp>
      <p:pic>
        <p:nvPicPr>
          <p:cNvPr id="22" name="Picture 3"/>
          <p:cNvPicPr>
            <a:picLocks noChangeAspect="1" noChangeArrowheads="1"/>
          </p:cNvPicPr>
          <p:nvPr/>
        </p:nvPicPr>
        <p:blipFill>
          <a:blip r:embed="rId7" cstate="print"/>
          <a:srcRect l="9976" r="27242" b="8191"/>
          <a:stretch>
            <a:fillRect/>
          </a:stretch>
        </p:blipFill>
        <p:spPr bwMode="auto">
          <a:xfrm>
            <a:off x="6049034" y="2626533"/>
            <a:ext cx="2459423" cy="2663070"/>
          </a:xfrm>
          <a:prstGeom prst="rect">
            <a:avLst/>
          </a:prstGeom>
          <a:noFill/>
          <a:ln w="9525">
            <a:noFill/>
            <a:miter lim="800000"/>
            <a:headEnd/>
            <a:tailEnd/>
          </a:ln>
        </p:spPr>
      </p:pic>
      <p:sp>
        <p:nvSpPr>
          <p:cNvPr id="23" name="TextBox 29"/>
          <p:cNvSpPr txBox="1">
            <a:spLocks noChangeArrowheads="1"/>
          </p:cNvSpPr>
          <p:nvPr/>
        </p:nvSpPr>
        <p:spPr bwMode="auto">
          <a:xfrm>
            <a:off x="6683551" y="4807488"/>
            <a:ext cx="1190387" cy="461665"/>
          </a:xfrm>
          <a:prstGeom prst="rect">
            <a:avLst/>
          </a:prstGeom>
          <a:solidFill>
            <a:schemeClr val="accent6">
              <a:lumMod val="75000"/>
              <a:alpha val="83000"/>
            </a:schemeClr>
          </a:solidFill>
          <a:ln w="9525">
            <a:noFill/>
            <a:miter lim="800000"/>
            <a:headEnd/>
            <a:tailEnd/>
          </a:ln>
          <a:effectLst/>
          <a:scene3d>
            <a:camera prst="orthographicFront"/>
            <a:lightRig rig="threePt" dir="t"/>
          </a:scene3d>
          <a:sp3d>
            <a:bevelT/>
          </a:sp3d>
        </p:spPr>
        <p:txBody>
          <a:bodyPr wrap="square">
            <a:spAutoFit/>
          </a:bodyPr>
          <a:lstStyle/>
          <a:p>
            <a:pPr algn="ctr" fontAlgn="base">
              <a:spcBef>
                <a:spcPct val="0"/>
              </a:spcBef>
              <a:spcAft>
                <a:spcPct val="0"/>
              </a:spcAft>
              <a:defRPr/>
            </a:pPr>
            <a:r>
              <a:rPr lang="en-US" sz="1200" b="1" dirty="0">
                <a:solidFill>
                  <a:schemeClr val="bg1"/>
                </a:solidFill>
                <a:latin typeface="Arial" pitchFamily="34" charset="0"/>
              </a:rPr>
              <a:t>Service Catalog</a:t>
            </a:r>
          </a:p>
        </p:txBody>
      </p:sp>
      <p:sp>
        <p:nvSpPr>
          <p:cNvPr id="24" name="TextBox 29"/>
          <p:cNvSpPr txBox="1">
            <a:spLocks noChangeArrowheads="1"/>
          </p:cNvSpPr>
          <p:nvPr/>
        </p:nvSpPr>
        <p:spPr bwMode="auto">
          <a:xfrm>
            <a:off x="5909249" y="2626533"/>
            <a:ext cx="1208846" cy="461665"/>
          </a:xfrm>
          <a:prstGeom prst="rect">
            <a:avLst/>
          </a:prstGeom>
          <a:solidFill>
            <a:schemeClr val="accent6">
              <a:lumMod val="75000"/>
              <a:alpha val="80000"/>
            </a:schemeClr>
          </a:solidFill>
          <a:ln w="9525">
            <a:noFill/>
            <a:miter lim="800000"/>
            <a:headEnd/>
            <a:tailEnd/>
          </a:ln>
          <a:effectLst/>
          <a:scene3d>
            <a:camera prst="orthographicFront"/>
            <a:lightRig rig="threePt" dir="t"/>
          </a:scene3d>
          <a:sp3d>
            <a:bevelT/>
          </a:sp3d>
        </p:spPr>
        <p:txBody>
          <a:bodyPr wrap="square">
            <a:spAutoFit/>
          </a:bodyPr>
          <a:lstStyle/>
          <a:p>
            <a:pPr algn="ctr" fontAlgn="base">
              <a:spcBef>
                <a:spcPct val="0"/>
              </a:spcBef>
              <a:spcAft>
                <a:spcPct val="0"/>
              </a:spcAft>
              <a:defRPr/>
            </a:pPr>
            <a:r>
              <a:rPr lang="en-US" sz="1200" b="1" dirty="0">
                <a:solidFill>
                  <a:schemeClr val="bg1"/>
                </a:solidFill>
                <a:latin typeface="Arial" pitchFamily="34" charset="0"/>
              </a:rPr>
              <a:t>Service Request</a:t>
            </a:r>
          </a:p>
        </p:txBody>
      </p:sp>
      <p:sp>
        <p:nvSpPr>
          <p:cNvPr id="25" name="TextBox 30"/>
          <p:cNvSpPr txBox="1">
            <a:spLocks noChangeArrowheads="1"/>
          </p:cNvSpPr>
          <p:nvPr/>
        </p:nvSpPr>
        <p:spPr bwMode="auto">
          <a:xfrm>
            <a:off x="7524328" y="2634388"/>
            <a:ext cx="1211303" cy="461665"/>
          </a:xfrm>
          <a:prstGeom prst="rect">
            <a:avLst/>
          </a:prstGeom>
          <a:solidFill>
            <a:schemeClr val="accent6">
              <a:lumMod val="75000"/>
              <a:alpha val="80000"/>
            </a:schemeClr>
          </a:solidFill>
          <a:ln w="9525">
            <a:noFill/>
            <a:miter lim="800000"/>
            <a:headEnd/>
            <a:tailEnd/>
          </a:ln>
          <a:effectLst/>
          <a:scene3d>
            <a:camera prst="orthographicFront"/>
            <a:lightRig rig="threePt" dir="t"/>
          </a:scene3d>
          <a:sp3d>
            <a:bevelT/>
          </a:sp3d>
        </p:spPr>
        <p:txBody>
          <a:bodyPr wrap="square">
            <a:spAutoFit/>
          </a:bodyPr>
          <a:lstStyle/>
          <a:p>
            <a:pPr algn="ctr" fontAlgn="base">
              <a:spcBef>
                <a:spcPct val="0"/>
              </a:spcBef>
              <a:spcAft>
                <a:spcPct val="0"/>
              </a:spcAft>
              <a:defRPr/>
            </a:pPr>
            <a:r>
              <a:rPr lang="en-US" sz="1200" b="1" dirty="0">
                <a:solidFill>
                  <a:schemeClr val="bg1"/>
                </a:solidFill>
                <a:latin typeface="Arial" pitchFamily="34" charset="0"/>
              </a:rPr>
              <a:t>Service Delivered</a:t>
            </a:r>
          </a:p>
        </p:txBody>
      </p:sp>
      <p:sp>
        <p:nvSpPr>
          <p:cNvPr id="26" name="Text Placeholder 71"/>
          <p:cNvSpPr>
            <a:spLocks/>
          </p:cNvSpPr>
          <p:nvPr/>
        </p:nvSpPr>
        <p:spPr bwMode="auto">
          <a:xfrm>
            <a:off x="107504" y="836712"/>
            <a:ext cx="8370888" cy="393700"/>
          </a:xfrm>
          <a:prstGeom prst="rect">
            <a:avLst/>
          </a:prstGeom>
          <a:noFill/>
          <a:ln w="9525">
            <a:noFill/>
            <a:miter lim="800000"/>
            <a:headEnd/>
            <a:tailEnd/>
          </a:ln>
        </p:spPr>
        <p:txBody>
          <a:bodyPr/>
          <a:lstStyle/>
          <a:p>
            <a:pPr fontAlgn="base">
              <a:lnSpc>
                <a:spcPct val="90000"/>
              </a:lnSpc>
              <a:spcBef>
                <a:spcPts val="1000"/>
              </a:spcBef>
              <a:spcAft>
                <a:spcPct val="0"/>
              </a:spcAft>
              <a:buClr>
                <a:srgbClr val="000000"/>
              </a:buClr>
              <a:buSzPct val="100000"/>
              <a:buFont typeface="Futura Bk" pitchFamily="34" charset="0"/>
              <a:buNone/>
            </a:pPr>
            <a:r>
              <a:rPr lang="en-US" sz="2400" dirty="0" smtClean="0">
                <a:solidFill>
                  <a:schemeClr val="accent1">
                    <a:lumMod val="40000"/>
                    <a:lumOff val="60000"/>
                  </a:schemeClr>
                </a:solidFill>
              </a:rPr>
              <a:t>Build and manage your Infrastructure as a Service </a:t>
            </a:r>
            <a:endParaRPr lang="en-US" sz="2400" dirty="0">
              <a:solidFill>
                <a:schemeClr val="accent1">
                  <a:lumMod val="40000"/>
                  <a:lumOff val="60000"/>
                </a:schemeClr>
              </a:solidFill>
            </a:endParaRPr>
          </a:p>
        </p:txBody>
      </p:sp>
    </p:spTree>
    <p:extLst>
      <p:ext uri="{BB962C8B-B14F-4D97-AF65-F5344CB8AC3E}">
        <p14:creationId xmlns:p14="http://schemas.microsoft.com/office/powerpoint/2010/main" val="376578167"/>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AU" dirty="0" smtClean="0"/>
              <a:t>HP </a:t>
            </a:r>
            <a:r>
              <a:rPr lang="en-AU" dirty="0" err="1" smtClean="0"/>
              <a:t>CloudSystem</a:t>
            </a:r>
            <a:r>
              <a:rPr lang="en-AU" dirty="0" smtClean="0"/>
              <a:t> Matrix – what does it do?</a:t>
            </a:r>
            <a:endParaRPr lang="en-AU" dirty="0"/>
          </a:p>
        </p:txBody>
      </p:sp>
      <p:sp>
        <p:nvSpPr>
          <p:cNvPr id="5" name="Content Placeholder 4"/>
          <p:cNvSpPr>
            <a:spLocks noGrp="1"/>
          </p:cNvSpPr>
          <p:nvPr>
            <p:ph idx="1"/>
          </p:nvPr>
        </p:nvSpPr>
        <p:spPr/>
        <p:txBody>
          <a:bodyPr>
            <a:normAutofit fontScale="92500"/>
          </a:bodyPr>
          <a:lstStyle/>
          <a:p>
            <a:r>
              <a:rPr lang="en-AU" dirty="0"/>
              <a:t>Organise IT infrastructure into shared resource pools of Server, Storage, Networks, Operating Systems </a:t>
            </a:r>
            <a:br>
              <a:rPr lang="en-AU" dirty="0"/>
            </a:br>
            <a:r>
              <a:rPr lang="en-AU" dirty="0"/>
              <a:t>and Applications</a:t>
            </a:r>
          </a:p>
          <a:p>
            <a:r>
              <a:rPr lang="en-AU" dirty="0"/>
              <a:t>Self-service IT portal for requesting, tracking </a:t>
            </a:r>
            <a:br>
              <a:rPr lang="en-AU" dirty="0"/>
            </a:br>
            <a:r>
              <a:rPr lang="en-AU" dirty="0"/>
              <a:t>and managing infrastructure requests </a:t>
            </a:r>
          </a:p>
          <a:p>
            <a:r>
              <a:rPr lang="en-AU" dirty="0"/>
              <a:t>Integrated Service Designer - HP </a:t>
            </a:r>
            <a:r>
              <a:rPr lang="en-AU" dirty="0" err="1"/>
              <a:t>CloudMaps</a:t>
            </a:r>
            <a:r>
              <a:rPr lang="en-AU" dirty="0"/>
              <a:t> for repeatable, just in time Infrastructure Orchestration</a:t>
            </a:r>
          </a:p>
          <a:p>
            <a:r>
              <a:rPr lang="en-AU" dirty="0"/>
              <a:t>Orchestrate physical servers (x64 and Itanium) and virtual servers (VMware and Microsoft)</a:t>
            </a:r>
          </a:p>
          <a:p>
            <a:endParaRPr lang="en-AU" dirty="0"/>
          </a:p>
          <a:p>
            <a:endParaRPr lang="en-AU" dirty="0"/>
          </a:p>
        </p:txBody>
      </p:sp>
    </p:spTree>
    <p:extLst>
      <p:ext uri="{BB962C8B-B14F-4D97-AF65-F5344CB8AC3E}">
        <p14:creationId xmlns:p14="http://schemas.microsoft.com/office/powerpoint/2010/main" val="139071720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5973" name="Title 1"/>
          <p:cNvSpPr>
            <a:spLocks noGrp="1"/>
          </p:cNvSpPr>
          <p:nvPr>
            <p:ph type="title"/>
          </p:nvPr>
        </p:nvSpPr>
        <p:spPr/>
        <p:txBody>
          <a:bodyPr>
            <a:noAutofit/>
          </a:bodyPr>
          <a:lstStyle/>
          <a:p>
            <a:pPr eaLnBrk="1" hangingPunct="1">
              <a:lnSpc>
                <a:spcPts val="3100"/>
              </a:lnSpc>
              <a:spcBef>
                <a:spcPct val="0"/>
              </a:spcBef>
            </a:pPr>
            <a:r>
              <a:rPr lang="en-US" sz="3200" dirty="0" smtClean="0">
                <a:solidFill>
                  <a:schemeClr val="accent1"/>
                </a:solidFill>
                <a:latin typeface="Futura Bk" pitchFamily="34" charset="0"/>
              </a:rPr>
              <a:t>Is </a:t>
            </a:r>
            <a:r>
              <a:rPr lang="en-US" sz="3200" dirty="0" err="1" smtClean="0">
                <a:solidFill>
                  <a:schemeClr val="accent1"/>
                </a:solidFill>
                <a:latin typeface="Futura Bk" pitchFamily="34" charset="0"/>
              </a:rPr>
              <a:t>CloudSystem</a:t>
            </a:r>
            <a:r>
              <a:rPr lang="en-US" sz="3200" dirty="0" smtClean="0">
                <a:solidFill>
                  <a:schemeClr val="accent1"/>
                </a:solidFill>
                <a:latin typeface="Futura Bk" pitchFamily="34" charset="0"/>
              </a:rPr>
              <a:t> Matrix just software?</a:t>
            </a:r>
          </a:p>
        </p:txBody>
      </p:sp>
      <p:sp>
        <p:nvSpPr>
          <p:cNvPr id="595974" name="Text Placeholder 2"/>
          <p:cNvSpPr>
            <a:spLocks noGrp="1"/>
          </p:cNvSpPr>
          <p:nvPr>
            <p:ph type="body" sz="quarter" idx="4294967295"/>
          </p:nvPr>
        </p:nvSpPr>
        <p:spPr>
          <a:xfrm>
            <a:off x="338553" y="1124744"/>
            <a:ext cx="8401050" cy="533400"/>
          </a:xfrm>
        </p:spPr>
        <p:txBody>
          <a:bodyPr>
            <a:normAutofit fontScale="92500"/>
          </a:bodyPr>
          <a:lstStyle/>
          <a:p>
            <a:pPr marL="0" indent="0">
              <a:lnSpc>
                <a:spcPct val="100000"/>
              </a:lnSpc>
              <a:spcBef>
                <a:spcPct val="0"/>
              </a:spcBef>
              <a:buFontTx/>
              <a:buNone/>
            </a:pPr>
            <a:r>
              <a:rPr lang="en-US" sz="2400" dirty="0" smtClean="0">
                <a:solidFill>
                  <a:schemeClr val="bg1"/>
                </a:solidFill>
                <a:latin typeface="Futura Bk" pitchFamily="34" charset="0"/>
              </a:rPr>
              <a:t>Unique HP cloud </a:t>
            </a:r>
            <a:r>
              <a:rPr lang="en-US" sz="2400" dirty="0">
                <a:latin typeface="Futura Bk" pitchFamily="34" charset="0"/>
              </a:rPr>
              <a:t>e</a:t>
            </a:r>
            <a:r>
              <a:rPr lang="en-US" sz="2400" dirty="0" smtClean="0">
                <a:solidFill>
                  <a:schemeClr val="bg1"/>
                </a:solidFill>
                <a:latin typeface="Futura Bk" pitchFamily="34" charset="0"/>
              </a:rPr>
              <a:t>nabled infrastructure </a:t>
            </a:r>
            <a:r>
              <a:rPr lang="en-US" sz="2400" dirty="0" err="1" smtClean="0">
                <a:solidFill>
                  <a:schemeClr val="bg1"/>
                </a:solidFill>
                <a:latin typeface="Futura Bk" pitchFamily="34" charset="0"/>
              </a:rPr>
              <a:t>optimises</a:t>
            </a:r>
            <a:r>
              <a:rPr lang="en-US" sz="2400" dirty="0" smtClean="0">
                <a:solidFill>
                  <a:schemeClr val="bg1"/>
                </a:solidFill>
                <a:latin typeface="Futura Bk" pitchFamily="34" charset="0"/>
              </a:rPr>
              <a:t> </a:t>
            </a:r>
            <a:r>
              <a:rPr lang="en-US" sz="2400" dirty="0" err="1" smtClean="0">
                <a:solidFill>
                  <a:schemeClr val="bg1"/>
                </a:solidFill>
                <a:latin typeface="Futura Bk" pitchFamily="34" charset="0"/>
              </a:rPr>
              <a:t>CloudSystem</a:t>
            </a:r>
            <a:endParaRPr lang="en-US" sz="2400" dirty="0" smtClean="0">
              <a:solidFill>
                <a:schemeClr val="bg1"/>
              </a:solidFill>
              <a:latin typeface="Futura Bk" pitchFamily="34" charset="0"/>
            </a:endParaRPr>
          </a:p>
        </p:txBody>
      </p:sp>
      <p:sp>
        <p:nvSpPr>
          <p:cNvPr id="595978" name="Text Box 27"/>
          <p:cNvSpPr txBox="1">
            <a:spLocks noChangeArrowheads="1"/>
          </p:cNvSpPr>
          <p:nvPr/>
        </p:nvSpPr>
        <p:spPr bwMode="auto">
          <a:xfrm>
            <a:off x="6076174" y="5191969"/>
            <a:ext cx="2834237" cy="461665"/>
          </a:xfrm>
          <a:prstGeom prst="rect">
            <a:avLst/>
          </a:prstGeom>
          <a:noFill/>
          <a:ln w="9525" algn="ctr">
            <a:noFill/>
            <a:miter lim="800000"/>
            <a:headEnd/>
            <a:tailEnd/>
          </a:ln>
        </p:spPr>
        <p:txBody>
          <a:bodyPr wrap="none">
            <a:spAutoFit/>
          </a:bodyPr>
          <a:lstStyle/>
          <a:p>
            <a:pPr algn="ctr"/>
            <a:r>
              <a:rPr lang="en-US" sz="2400" dirty="0" err="1" smtClean="0">
                <a:solidFill>
                  <a:schemeClr val="bg1"/>
                </a:solidFill>
                <a:latin typeface="Futura Hv" pitchFamily="34" charset="0"/>
              </a:rPr>
              <a:t>CloudSystem</a:t>
            </a:r>
            <a:r>
              <a:rPr lang="en-US" sz="2400" dirty="0" smtClean="0">
                <a:solidFill>
                  <a:schemeClr val="bg1"/>
                </a:solidFill>
                <a:latin typeface="Futura Hv" pitchFamily="34" charset="0"/>
              </a:rPr>
              <a:t> Matrix</a:t>
            </a:r>
            <a:endParaRPr lang="en-US" sz="2400" dirty="0">
              <a:solidFill>
                <a:schemeClr val="bg1"/>
              </a:solidFill>
              <a:latin typeface="Futura Hv" pitchFamily="34" charset="0"/>
            </a:endParaRPr>
          </a:p>
        </p:txBody>
      </p:sp>
      <p:pic>
        <p:nvPicPr>
          <p:cNvPr id="57" name="Picture 56" descr="G10418004042009_sm.png"/>
          <p:cNvPicPr>
            <a:picLocks noChangeAspect="1"/>
          </p:cNvPicPr>
          <p:nvPr/>
        </p:nvPicPr>
        <p:blipFill>
          <a:blip r:embed="rId3" cstate="email"/>
          <a:stretch>
            <a:fillRect/>
          </a:stretch>
        </p:blipFill>
        <p:spPr>
          <a:xfrm>
            <a:off x="7020272" y="2126882"/>
            <a:ext cx="1186176" cy="2506529"/>
          </a:xfrm>
          <a:prstGeom prst="rect">
            <a:avLst/>
          </a:prstGeom>
          <a:effectLst>
            <a:glow rad="228600">
              <a:schemeClr val="accent5">
                <a:satMod val="175000"/>
                <a:alpha val="40000"/>
              </a:schemeClr>
            </a:glow>
          </a:effectLst>
        </p:spPr>
      </p:pic>
      <p:grpSp>
        <p:nvGrpSpPr>
          <p:cNvPr id="4" name="Group 3"/>
          <p:cNvGrpSpPr/>
          <p:nvPr/>
        </p:nvGrpSpPr>
        <p:grpSpPr>
          <a:xfrm>
            <a:off x="1510440" y="1716269"/>
            <a:ext cx="1981439" cy="1656184"/>
            <a:chOff x="464955" y="1901694"/>
            <a:chExt cx="1371600" cy="1219200"/>
          </a:xfrm>
        </p:grpSpPr>
        <p:pic>
          <p:nvPicPr>
            <p:cNvPr id="60" name="Picture 59" descr="G7068008072007_sm.png"/>
            <p:cNvPicPr>
              <a:picLocks noChangeAspect="1"/>
            </p:cNvPicPr>
            <p:nvPr/>
          </p:nvPicPr>
          <p:blipFill>
            <a:blip r:embed="rId4" cstate="email"/>
            <a:stretch>
              <a:fillRect/>
            </a:stretch>
          </p:blipFill>
          <p:spPr>
            <a:xfrm>
              <a:off x="845955" y="1901694"/>
              <a:ext cx="990600" cy="830263"/>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61" name="Picture 2"/>
            <p:cNvPicPr>
              <a:picLocks noChangeAspect="1" noChangeArrowheads="1"/>
            </p:cNvPicPr>
            <p:nvPr/>
          </p:nvPicPr>
          <p:blipFill>
            <a:blip r:embed="rId5" cstate="email"/>
            <a:srcRect/>
            <a:stretch>
              <a:fillRect/>
            </a:stretch>
          </p:blipFill>
          <p:spPr bwMode="auto">
            <a:xfrm>
              <a:off x="464955" y="2214432"/>
              <a:ext cx="615950" cy="906462"/>
            </a:xfrm>
            <a:prstGeom prst="rect">
              <a:avLst/>
            </a:prstGeom>
            <a:noFill/>
            <a:ln w="9525">
              <a:noFill/>
              <a:miter lim="800000"/>
              <a:headEnd/>
              <a:tailEnd/>
            </a:ln>
            <a:effectLst>
              <a:outerShdw blurRad="50800" dist="38100" dir="5400000" algn="t" rotWithShape="0">
                <a:prstClr val="black">
                  <a:alpha val="40000"/>
                </a:prstClr>
              </a:outerShdw>
            </a:effectLst>
          </p:spPr>
        </p:pic>
      </p:grpSp>
      <p:sp>
        <p:nvSpPr>
          <p:cNvPr id="595982" name="TextBox 37"/>
          <p:cNvSpPr txBox="1">
            <a:spLocks noChangeArrowheads="1"/>
          </p:cNvSpPr>
          <p:nvPr/>
        </p:nvSpPr>
        <p:spPr bwMode="auto">
          <a:xfrm>
            <a:off x="349960" y="3611631"/>
            <a:ext cx="1804788" cy="646331"/>
          </a:xfrm>
          <a:prstGeom prst="rect">
            <a:avLst/>
          </a:prstGeom>
          <a:noFill/>
          <a:ln w="9525">
            <a:noFill/>
            <a:miter lim="800000"/>
            <a:headEnd/>
            <a:tailEnd/>
          </a:ln>
        </p:spPr>
        <p:txBody>
          <a:bodyPr wrap="none">
            <a:spAutoFit/>
          </a:bodyPr>
          <a:lstStyle/>
          <a:p>
            <a:pPr algn="ctr"/>
            <a:r>
              <a:rPr lang="en-US" dirty="0">
                <a:solidFill>
                  <a:schemeClr val="bg1"/>
                </a:solidFill>
                <a:latin typeface="Futura Hv" pitchFamily="34" charset="0"/>
              </a:rPr>
              <a:t>HP BladeSystem</a:t>
            </a:r>
            <a:br>
              <a:rPr lang="en-US" dirty="0">
                <a:solidFill>
                  <a:schemeClr val="bg1"/>
                </a:solidFill>
                <a:latin typeface="Futura Hv" pitchFamily="34" charset="0"/>
              </a:rPr>
            </a:br>
            <a:r>
              <a:rPr lang="en-US" dirty="0" err="1">
                <a:solidFill>
                  <a:schemeClr val="bg1"/>
                </a:solidFill>
                <a:latin typeface="Futura Hv" pitchFamily="34" charset="0"/>
              </a:rPr>
              <a:t>ProLiant</a:t>
            </a:r>
            <a:r>
              <a:rPr lang="en-US" dirty="0">
                <a:solidFill>
                  <a:schemeClr val="bg1"/>
                </a:solidFill>
                <a:latin typeface="Futura Hv" pitchFamily="34" charset="0"/>
              </a:rPr>
              <a:t> </a:t>
            </a:r>
            <a:r>
              <a:rPr lang="en-US" dirty="0" smtClean="0">
                <a:solidFill>
                  <a:schemeClr val="bg1"/>
                </a:solidFill>
                <a:latin typeface="Futura Hv" pitchFamily="34" charset="0"/>
              </a:rPr>
              <a:t>c-Class</a:t>
            </a:r>
            <a:endParaRPr lang="en-US" dirty="0">
              <a:solidFill>
                <a:schemeClr val="bg1"/>
              </a:solidFill>
              <a:latin typeface="Futura Hv" pitchFamily="34" charset="0"/>
            </a:endParaRPr>
          </a:p>
        </p:txBody>
      </p:sp>
      <p:pic>
        <p:nvPicPr>
          <p:cNvPr id="65" name="Picture 4" descr="C:\Documents and Settings\KMiracle\My Documents\My Pictures\Products\Virtual Connect\Flex-10\Flex-10-module.png"/>
          <p:cNvPicPr>
            <a:picLocks noChangeAspect="1" noChangeArrowheads="1"/>
          </p:cNvPicPr>
          <p:nvPr/>
        </p:nvPicPr>
        <p:blipFill>
          <a:blip r:embed="rId6" cstate="email"/>
          <a:srcRect/>
          <a:stretch>
            <a:fillRect/>
          </a:stretch>
        </p:blipFill>
        <p:spPr bwMode="auto">
          <a:xfrm>
            <a:off x="3275856" y="2925774"/>
            <a:ext cx="1227801" cy="387905"/>
          </a:xfrm>
          <a:prstGeom prst="rect">
            <a:avLst/>
          </a:prstGeom>
          <a:noFill/>
          <a:effectLst>
            <a:reflection blurRad="6350" stA="50000" endA="300" endPos="55000" dir="5400000" sy="-100000" algn="bl" rotWithShape="0"/>
          </a:effectLst>
        </p:spPr>
      </p:pic>
      <p:sp>
        <p:nvSpPr>
          <p:cNvPr id="595984" name="TextBox 37"/>
          <p:cNvSpPr txBox="1">
            <a:spLocks noChangeArrowheads="1"/>
          </p:cNvSpPr>
          <p:nvPr/>
        </p:nvSpPr>
        <p:spPr bwMode="auto">
          <a:xfrm>
            <a:off x="3371617" y="3657798"/>
            <a:ext cx="1776447" cy="923330"/>
          </a:xfrm>
          <a:prstGeom prst="rect">
            <a:avLst/>
          </a:prstGeom>
          <a:noFill/>
          <a:ln w="9525">
            <a:noFill/>
            <a:miter lim="800000"/>
            <a:headEnd/>
            <a:tailEnd/>
          </a:ln>
        </p:spPr>
        <p:txBody>
          <a:bodyPr wrap="none">
            <a:spAutoFit/>
          </a:bodyPr>
          <a:lstStyle/>
          <a:p>
            <a:pPr algn="ctr"/>
            <a:r>
              <a:rPr lang="en-US" dirty="0">
                <a:solidFill>
                  <a:schemeClr val="bg1"/>
                </a:solidFill>
                <a:latin typeface="Futura Hv" pitchFamily="34" charset="0"/>
              </a:rPr>
              <a:t>HP </a:t>
            </a:r>
            <a:r>
              <a:rPr lang="en-US" dirty="0" err="1">
                <a:solidFill>
                  <a:schemeClr val="bg1"/>
                </a:solidFill>
                <a:latin typeface="Futura Hv" pitchFamily="34" charset="0"/>
              </a:rPr>
              <a:t>BladeSystem</a:t>
            </a:r>
            <a:r>
              <a:rPr lang="en-US" dirty="0">
                <a:solidFill>
                  <a:schemeClr val="bg1"/>
                </a:solidFill>
                <a:latin typeface="Futura Hv" pitchFamily="34" charset="0"/>
              </a:rPr>
              <a:t/>
            </a:r>
            <a:br>
              <a:rPr lang="en-US" dirty="0">
                <a:solidFill>
                  <a:schemeClr val="bg1"/>
                </a:solidFill>
                <a:latin typeface="Futura Hv" pitchFamily="34" charset="0"/>
              </a:rPr>
            </a:br>
            <a:r>
              <a:rPr lang="en-US" dirty="0">
                <a:solidFill>
                  <a:schemeClr val="bg1"/>
                </a:solidFill>
                <a:latin typeface="Futura Hv" pitchFamily="34" charset="0"/>
              </a:rPr>
              <a:t>Virtual </a:t>
            </a:r>
            <a:r>
              <a:rPr lang="en-US" dirty="0" smtClean="0">
                <a:solidFill>
                  <a:schemeClr val="bg1"/>
                </a:solidFill>
                <a:latin typeface="Futura Hv" pitchFamily="34" charset="0"/>
              </a:rPr>
              <a:t>Connect</a:t>
            </a:r>
            <a:r>
              <a:rPr lang="en-US" dirty="0">
                <a:solidFill>
                  <a:schemeClr val="bg1"/>
                </a:solidFill>
                <a:latin typeface="Futura Hv" pitchFamily="34" charset="0"/>
              </a:rPr>
              <a:t/>
            </a:r>
            <a:br>
              <a:rPr lang="en-US" dirty="0">
                <a:solidFill>
                  <a:schemeClr val="bg1"/>
                </a:solidFill>
                <a:latin typeface="Futura Hv" pitchFamily="34" charset="0"/>
              </a:rPr>
            </a:br>
            <a:endParaRPr lang="en-US" dirty="0">
              <a:solidFill>
                <a:schemeClr val="bg1"/>
              </a:solidFill>
              <a:latin typeface="Futura Hv" pitchFamily="34" charset="0"/>
            </a:endParaRPr>
          </a:p>
        </p:txBody>
      </p:sp>
      <p:sp>
        <p:nvSpPr>
          <p:cNvPr id="46" name="TextBox 37"/>
          <p:cNvSpPr txBox="1">
            <a:spLocks noChangeArrowheads="1"/>
          </p:cNvSpPr>
          <p:nvPr/>
        </p:nvSpPr>
        <p:spPr bwMode="auto">
          <a:xfrm>
            <a:off x="1510441" y="3376731"/>
            <a:ext cx="2267357" cy="3508653"/>
          </a:xfrm>
          <a:prstGeom prst="rect">
            <a:avLst/>
          </a:prstGeom>
          <a:noFill/>
          <a:ln w="9525">
            <a:noFill/>
            <a:miter lim="800000"/>
            <a:headEnd/>
            <a:tailEnd/>
          </a:ln>
        </p:spPr>
        <p:txBody>
          <a:bodyPr wrap="square">
            <a:spAutoFit/>
          </a:bodyPr>
          <a:lstStyle/>
          <a:p>
            <a:pPr algn="ctr"/>
            <a:r>
              <a:rPr lang="en-US" sz="5400" dirty="0" smtClean="0">
                <a:solidFill>
                  <a:schemeClr val="bg1"/>
                </a:solidFill>
                <a:latin typeface="Futura Hv" pitchFamily="34" charset="0"/>
              </a:rPr>
              <a:t>+</a:t>
            </a:r>
            <a:r>
              <a:rPr lang="en-US" sz="2400" dirty="0" smtClean="0">
                <a:solidFill>
                  <a:schemeClr val="bg1"/>
                </a:solidFill>
                <a:latin typeface="Futura Hv" pitchFamily="34" charset="0"/>
              </a:rPr>
              <a:t> </a:t>
            </a:r>
            <a:br>
              <a:rPr lang="en-US" sz="2400" dirty="0" smtClean="0">
                <a:solidFill>
                  <a:schemeClr val="bg1"/>
                </a:solidFill>
                <a:latin typeface="Futura Hv" pitchFamily="34" charset="0"/>
              </a:rPr>
            </a:br>
            <a:r>
              <a:rPr lang="en-US" sz="2400" dirty="0" smtClean="0">
                <a:solidFill>
                  <a:schemeClr val="bg1"/>
                </a:solidFill>
                <a:latin typeface="Futura Hv" pitchFamily="34" charset="0"/>
              </a:rPr>
              <a:t/>
            </a:r>
            <a:br>
              <a:rPr lang="en-US" sz="2400" dirty="0" smtClean="0">
                <a:solidFill>
                  <a:schemeClr val="bg1"/>
                </a:solidFill>
                <a:latin typeface="Futura Hv" pitchFamily="34" charset="0"/>
              </a:rPr>
            </a:br>
            <a:r>
              <a:rPr lang="en-US" sz="2400" dirty="0" smtClean="0">
                <a:solidFill>
                  <a:schemeClr val="bg1"/>
                </a:solidFill>
                <a:latin typeface="Futura Hv" pitchFamily="34" charset="0"/>
              </a:rPr>
              <a:t>Matrix Operating Environment, </a:t>
            </a:r>
            <a:r>
              <a:rPr lang="en-US" sz="2400" dirty="0" err="1" smtClean="0">
                <a:solidFill>
                  <a:schemeClr val="bg1"/>
                </a:solidFill>
                <a:latin typeface="Futura Hv" pitchFamily="34" charset="0"/>
              </a:rPr>
              <a:t>CloudSystem</a:t>
            </a:r>
            <a:r>
              <a:rPr lang="en-US" sz="2400" dirty="0" smtClean="0">
                <a:solidFill>
                  <a:schemeClr val="bg1"/>
                </a:solidFill>
                <a:latin typeface="Futura Hv" pitchFamily="34" charset="0"/>
              </a:rPr>
              <a:t> Automation</a:t>
            </a:r>
            <a:r>
              <a:rPr lang="en-US" sz="2400" dirty="0">
                <a:solidFill>
                  <a:schemeClr val="bg1"/>
                </a:solidFill>
                <a:latin typeface="Futura Hv" pitchFamily="34" charset="0"/>
              </a:rPr>
              <a:t/>
            </a:r>
            <a:br>
              <a:rPr lang="en-US" sz="2400" dirty="0">
                <a:solidFill>
                  <a:schemeClr val="bg1"/>
                </a:solidFill>
                <a:latin typeface="Futura Hv" pitchFamily="34" charset="0"/>
              </a:rPr>
            </a:br>
            <a:endParaRPr lang="en-US" sz="2400" dirty="0">
              <a:solidFill>
                <a:schemeClr val="bg1"/>
              </a:solidFill>
              <a:latin typeface="Futura Hv" pitchFamily="34" charset="0"/>
            </a:endParaRPr>
          </a:p>
        </p:txBody>
      </p:sp>
      <p:sp>
        <p:nvSpPr>
          <p:cNvPr id="48" name="TextBox 37"/>
          <p:cNvSpPr txBox="1">
            <a:spLocks noChangeArrowheads="1"/>
          </p:cNvSpPr>
          <p:nvPr/>
        </p:nvSpPr>
        <p:spPr bwMode="auto">
          <a:xfrm>
            <a:off x="5002497" y="2214432"/>
            <a:ext cx="2017775" cy="2123658"/>
          </a:xfrm>
          <a:prstGeom prst="rect">
            <a:avLst/>
          </a:prstGeom>
          <a:noFill/>
          <a:ln w="9525">
            <a:noFill/>
            <a:miter lim="800000"/>
            <a:headEnd/>
            <a:tailEnd/>
          </a:ln>
        </p:spPr>
        <p:txBody>
          <a:bodyPr wrap="square">
            <a:spAutoFit/>
          </a:bodyPr>
          <a:lstStyle/>
          <a:p>
            <a:pPr algn="ctr"/>
            <a:r>
              <a:rPr lang="en-US" sz="8800" dirty="0">
                <a:solidFill>
                  <a:schemeClr val="bg1"/>
                </a:solidFill>
                <a:latin typeface="Futura Hv" pitchFamily="34" charset="0"/>
              </a:rPr>
              <a:t>=</a:t>
            </a:r>
            <a:r>
              <a:rPr lang="en-US" sz="4400" dirty="0">
                <a:solidFill>
                  <a:schemeClr val="bg1"/>
                </a:solidFill>
                <a:latin typeface="Futura Hv" pitchFamily="34" charset="0"/>
              </a:rPr>
              <a:t/>
            </a:r>
            <a:br>
              <a:rPr lang="en-US" sz="4400" dirty="0">
                <a:solidFill>
                  <a:schemeClr val="bg1"/>
                </a:solidFill>
                <a:latin typeface="Futura Hv" pitchFamily="34" charset="0"/>
              </a:rPr>
            </a:br>
            <a:endParaRPr lang="en-US" sz="4400" dirty="0">
              <a:solidFill>
                <a:schemeClr val="bg1"/>
              </a:solidFill>
              <a:latin typeface="Futura Hv" pitchFamily="34" charset="0"/>
            </a:endParaRPr>
          </a:p>
        </p:txBody>
      </p:sp>
    </p:spTree>
    <p:extLst>
      <p:ext uri="{BB962C8B-B14F-4D97-AF65-F5344CB8AC3E}">
        <p14:creationId xmlns:p14="http://schemas.microsoft.com/office/powerpoint/2010/main" val="19857905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4202" y="4725144"/>
            <a:ext cx="7772400" cy="1362075"/>
          </a:xfrm>
        </p:spPr>
        <p:txBody>
          <a:bodyPr>
            <a:noAutofit/>
          </a:bodyPr>
          <a:lstStyle/>
          <a:p>
            <a:r>
              <a:rPr lang="en-US" sz="2800" dirty="0"/>
              <a:t>Modular Approach to Building the Private Cloud with HP</a:t>
            </a:r>
            <a:endParaRPr lang="en-AU" sz="2800" dirty="0"/>
          </a:p>
        </p:txBody>
      </p:sp>
      <p:sp>
        <p:nvSpPr>
          <p:cNvPr id="3" name="Text Placeholder 2"/>
          <p:cNvSpPr>
            <a:spLocks noGrp="1"/>
          </p:cNvSpPr>
          <p:nvPr>
            <p:ph type="body" idx="1"/>
          </p:nvPr>
        </p:nvSpPr>
        <p:spPr>
          <a:xfrm>
            <a:off x="381000" y="2906713"/>
            <a:ext cx="7772400" cy="1500187"/>
          </a:xfrm>
        </p:spPr>
        <p:txBody>
          <a:bodyPr>
            <a:normAutofit/>
          </a:bodyPr>
          <a:lstStyle/>
          <a:p>
            <a:pPr lvl="0">
              <a:defRPr/>
            </a:pPr>
            <a:r>
              <a:rPr lang="en-US" sz="1800" dirty="0" smtClean="0"/>
              <a:t>Paul Lamb				Louie Haviaridis</a:t>
            </a:r>
          </a:p>
          <a:p>
            <a:pPr lvl="0">
              <a:defRPr/>
            </a:pPr>
            <a:r>
              <a:rPr lang="en-US" sz="1800" dirty="0" smtClean="0"/>
              <a:t>South Pacific Presales Manager		Technical Specialist</a:t>
            </a:r>
          </a:p>
          <a:p>
            <a:pPr lvl="0">
              <a:defRPr/>
            </a:pPr>
            <a:r>
              <a:rPr lang="en-US" sz="1800" dirty="0" smtClean="0"/>
              <a:t>HP					HP</a:t>
            </a:r>
          </a:p>
        </p:txBody>
      </p:sp>
      <p:sp>
        <p:nvSpPr>
          <p:cNvPr id="6" name="Title 1"/>
          <p:cNvSpPr txBox="1">
            <a:spLocks/>
          </p:cNvSpPr>
          <p:nvPr/>
        </p:nvSpPr>
        <p:spPr>
          <a:xfrm>
            <a:off x="334202" y="447367"/>
            <a:ext cx="3605471" cy="249299"/>
          </a:xfrm>
          <a:prstGeom prst="rect">
            <a:avLst/>
          </a:prstGeom>
        </p:spPr>
        <p:txBody>
          <a:bodyPr vert="horz" wrap="square" lIns="0" tIns="0" rIns="0" bIns="0" rtlCol="0" anchor="t">
            <a:spAutoFit/>
          </a:bodyPr>
          <a:lstStyle/>
          <a:p>
            <a:pPr lvl="0" defTabSz="914363">
              <a:lnSpc>
                <a:spcPct val="90000"/>
              </a:lnSpc>
              <a:spcBef>
                <a:spcPct val="0"/>
              </a:spcBef>
              <a:defRPr/>
            </a:pPr>
            <a:r>
              <a:rPr kumimoji="0" lang="en-US" b="1" i="0" u="none" strike="noStrike" kern="600" cap="none" spc="40" normalizeH="0" baseline="0" noProof="0" dirty="0" smtClean="0">
                <a:ln w="3175">
                  <a:noFill/>
                </a:ln>
                <a:solidFill>
                  <a:schemeClr val="bg1"/>
                </a:solidFill>
                <a:effectLst/>
                <a:uLnTx/>
                <a:uFillTx/>
                <a:latin typeface="Calibri" pitchFamily="34" charset="0"/>
                <a:ea typeface="+mn-ea"/>
                <a:cs typeface="Arial" charset="0"/>
              </a:rPr>
              <a:t>SESSION CODE: </a:t>
            </a:r>
            <a:r>
              <a:rPr lang="en-AU" b="1" kern="600" spc="40" dirty="0">
                <a:ln w="3175">
                  <a:noFill/>
                </a:ln>
                <a:solidFill>
                  <a:schemeClr val="bg1"/>
                </a:solidFill>
                <a:latin typeface="Calibri" pitchFamily="34" charset="0"/>
                <a:cs typeface="Arial" charset="0"/>
              </a:rPr>
              <a:t>SVR-COS-VIR315</a:t>
            </a:r>
            <a:r>
              <a:rPr lang="en-AU" dirty="0"/>
              <a:t> </a:t>
            </a:r>
            <a:endParaRPr lang="en-US" b="1" kern="600" spc="40" dirty="0">
              <a:ln w="3175">
                <a:noFill/>
              </a:ln>
              <a:solidFill>
                <a:schemeClr val="bg1"/>
              </a:solidFill>
              <a:latin typeface="Calibri" pitchFamily="34" charset="0"/>
              <a:cs typeface="Arial" charset="0"/>
            </a:endParaRPr>
          </a:p>
        </p:txBody>
      </p:sp>
      <p:sp>
        <p:nvSpPr>
          <p:cNvPr id="5" name="Footer Placeholder 4"/>
          <p:cNvSpPr>
            <a:spLocks noGrp="1"/>
          </p:cNvSpPr>
          <p:nvPr>
            <p:ph type="ftr" sz="quarter" idx="4294967295"/>
          </p:nvPr>
        </p:nvSpPr>
        <p:spPr>
          <a:xfrm>
            <a:off x="5943600" y="6356351"/>
            <a:ext cx="2895600" cy="365125"/>
          </a:xfrm>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29829041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Rectangle 18"/>
          <p:cNvSpPr>
            <a:spLocks noChangeArrowheads="1"/>
          </p:cNvSpPr>
          <p:nvPr/>
        </p:nvSpPr>
        <p:spPr bwMode="auto">
          <a:xfrm>
            <a:off x="862013" y="1257300"/>
            <a:ext cx="7564437" cy="3813175"/>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wrap="none" anchor="ctr"/>
          <a:lstStyle/>
          <a:p>
            <a:pPr>
              <a:defRPr/>
            </a:pPr>
            <a:endParaRPr lang="en-US"/>
          </a:p>
        </p:txBody>
      </p:sp>
      <p:sp>
        <p:nvSpPr>
          <p:cNvPr id="65546" name="Rectangle 8"/>
          <p:cNvSpPr>
            <a:spLocks noChangeAspect="1" noChangeArrowheads="1"/>
          </p:cNvSpPr>
          <p:nvPr/>
        </p:nvSpPr>
        <p:spPr bwMode="auto">
          <a:xfrm>
            <a:off x="914400" y="3810000"/>
            <a:ext cx="7467600" cy="1219200"/>
          </a:xfrm>
          <a:prstGeom prst="rect">
            <a:avLst/>
          </a:prstGeom>
          <a:solidFill>
            <a:schemeClr val="bg1">
              <a:lumMod val="75000"/>
            </a:schemeClr>
          </a:solidFill>
          <a:ln w="28575">
            <a:solidFill>
              <a:srgbClr val="6F7072"/>
            </a:solidFill>
            <a:miter lim="800000"/>
            <a:headEnd/>
            <a:tailEnd/>
          </a:ln>
          <a:effectLst>
            <a:glow rad="63500">
              <a:schemeClr val="accent4">
                <a:satMod val="175000"/>
                <a:alpha val="40000"/>
              </a:schemeClr>
            </a:glow>
            <a:outerShdw blurRad="50800" dist="38100" dir="5400000" algn="t" rotWithShape="0">
              <a:prstClr val="black">
                <a:alpha val="40000"/>
              </a:prstClr>
            </a:outerShdw>
          </a:effectLst>
        </p:spPr>
        <p:txBody>
          <a:bodyPr wrap="none" anchor="ctr"/>
          <a:lstStyle/>
          <a:p>
            <a:pPr>
              <a:defRPr/>
            </a:pPr>
            <a:endParaRPr lang="fr-FR">
              <a:solidFill>
                <a:srgbClr val="000000"/>
              </a:solidFill>
            </a:endParaRPr>
          </a:p>
        </p:txBody>
      </p:sp>
      <p:sp>
        <p:nvSpPr>
          <p:cNvPr id="37894" name="Slide Number Placeholder 3"/>
          <p:cNvSpPr>
            <a:spLocks noGrp="1"/>
          </p:cNvSpPr>
          <p:nvPr>
            <p:ph type="sldNum" sz="quarter" idx="4294967295"/>
          </p:nvPr>
        </p:nvSpPr>
        <p:spPr>
          <a:xfrm>
            <a:off x="438150" y="6550025"/>
            <a:ext cx="387350" cy="21907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Futura Bk" pitchFamily="34" charset="0"/>
              </a:defRPr>
            </a:lvl1pPr>
            <a:lvl2pPr marL="742950" indent="-285750" eaLnBrk="0" hangingPunct="0">
              <a:defRPr sz="1600">
                <a:solidFill>
                  <a:schemeClr val="tx1"/>
                </a:solidFill>
                <a:latin typeface="Futura Bk" pitchFamily="34" charset="0"/>
              </a:defRPr>
            </a:lvl2pPr>
            <a:lvl3pPr marL="1143000" indent="-228600" eaLnBrk="0" hangingPunct="0">
              <a:defRPr sz="1600">
                <a:solidFill>
                  <a:schemeClr val="tx1"/>
                </a:solidFill>
                <a:latin typeface="Futura Bk" pitchFamily="34" charset="0"/>
              </a:defRPr>
            </a:lvl3pPr>
            <a:lvl4pPr marL="1600200" indent="-228600" eaLnBrk="0" hangingPunct="0">
              <a:defRPr sz="1600">
                <a:solidFill>
                  <a:schemeClr val="tx1"/>
                </a:solidFill>
                <a:latin typeface="Futura Bk" pitchFamily="34" charset="0"/>
              </a:defRPr>
            </a:lvl4pPr>
            <a:lvl5pPr marL="2057400" indent="-228600" eaLnBrk="0" hangingPunct="0">
              <a:defRPr sz="1600">
                <a:solidFill>
                  <a:schemeClr val="tx1"/>
                </a:solidFill>
                <a:latin typeface="Futura Bk" pitchFamily="34" charset="0"/>
              </a:defRPr>
            </a:lvl5pPr>
            <a:lvl6pPr marL="2514600" indent="-228600" eaLnBrk="0" fontAlgn="base" hangingPunct="0">
              <a:spcBef>
                <a:spcPct val="50000"/>
              </a:spcBef>
              <a:spcAft>
                <a:spcPct val="0"/>
              </a:spcAft>
              <a:defRPr sz="1600">
                <a:solidFill>
                  <a:schemeClr val="tx1"/>
                </a:solidFill>
                <a:latin typeface="Futura Bk" pitchFamily="34" charset="0"/>
              </a:defRPr>
            </a:lvl6pPr>
            <a:lvl7pPr marL="2971800" indent="-228600" eaLnBrk="0" fontAlgn="base" hangingPunct="0">
              <a:spcBef>
                <a:spcPct val="50000"/>
              </a:spcBef>
              <a:spcAft>
                <a:spcPct val="0"/>
              </a:spcAft>
              <a:defRPr sz="1600">
                <a:solidFill>
                  <a:schemeClr val="tx1"/>
                </a:solidFill>
                <a:latin typeface="Futura Bk" pitchFamily="34" charset="0"/>
              </a:defRPr>
            </a:lvl7pPr>
            <a:lvl8pPr marL="3429000" indent="-228600" eaLnBrk="0" fontAlgn="base" hangingPunct="0">
              <a:spcBef>
                <a:spcPct val="50000"/>
              </a:spcBef>
              <a:spcAft>
                <a:spcPct val="0"/>
              </a:spcAft>
              <a:defRPr sz="1600">
                <a:solidFill>
                  <a:schemeClr val="tx1"/>
                </a:solidFill>
                <a:latin typeface="Futura Bk" pitchFamily="34" charset="0"/>
              </a:defRPr>
            </a:lvl8pPr>
            <a:lvl9pPr marL="3886200" indent="-228600" eaLnBrk="0" fontAlgn="base" hangingPunct="0">
              <a:spcBef>
                <a:spcPct val="50000"/>
              </a:spcBef>
              <a:spcAft>
                <a:spcPct val="0"/>
              </a:spcAft>
              <a:defRPr sz="1600">
                <a:solidFill>
                  <a:schemeClr val="tx1"/>
                </a:solidFill>
                <a:latin typeface="Futura Bk" pitchFamily="34" charset="0"/>
              </a:defRPr>
            </a:lvl9pPr>
          </a:lstStyle>
          <a:p>
            <a:fld id="{F77CF68A-7666-466D-A8B9-5211533C96BA}" type="slidenum">
              <a:rPr lang="fr-FR" sz="900" smtClean="0">
                <a:solidFill>
                  <a:srgbClr val="848589"/>
                </a:solidFill>
              </a:rPr>
              <a:pPr/>
              <a:t>20</a:t>
            </a:fld>
            <a:endParaRPr lang="fr-FR" sz="900" smtClean="0">
              <a:solidFill>
                <a:srgbClr val="848589"/>
              </a:solidFill>
            </a:endParaRPr>
          </a:p>
        </p:txBody>
      </p:sp>
      <p:sp>
        <p:nvSpPr>
          <p:cNvPr id="37895" name="Line 2"/>
          <p:cNvSpPr>
            <a:spLocks noChangeShapeType="1"/>
          </p:cNvSpPr>
          <p:nvPr/>
        </p:nvSpPr>
        <p:spPr bwMode="auto">
          <a:xfrm>
            <a:off x="3810000" y="3505200"/>
            <a:ext cx="0" cy="3048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AU"/>
          </a:p>
        </p:txBody>
      </p:sp>
      <p:sp>
        <p:nvSpPr>
          <p:cNvPr id="65543" name="Rectangle 5"/>
          <p:cNvSpPr>
            <a:spLocks noChangeAspect="1" noChangeArrowheads="1"/>
          </p:cNvSpPr>
          <p:nvPr/>
        </p:nvSpPr>
        <p:spPr bwMode="auto">
          <a:xfrm>
            <a:off x="3200400" y="1676400"/>
            <a:ext cx="1752600" cy="1828800"/>
          </a:xfrm>
          <a:prstGeom prst="rect">
            <a:avLst/>
          </a:prstGeom>
          <a:solidFill>
            <a:schemeClr val="bg1"/>
          </a:solidFill>
          <a:ln w="28575">
            <a:solidFill>
              <a:srgbClr val="6F7072"/>
            </a:solidFill>
            <a:miter lim="800000"/>
            <a:headEnd/>
            <a:tailEnd/>
          </a:ln>
          <a:effectLst>
            <a:glow rad="63500">
              <a:schemeClr val="accent1">
                <a:satMod val="175000"/>
                <a:alpha val="40000"/>
              </a:schemeClr>
            </a:glow>
          </a:effectLst>
        </p:spPr>
        <p:txBody>
          <a:bodyPr wrap="none" anchor="ctr"/>
          <a:lstStyle/>
          <a:p>
            <a:pPr>
              <a:defRPr/>
            </a:pPr>
            <a:endParaRPr lang="fr-FR">
              <a:solidFill>
                <a:srgbClr val="000000"/>
              </a:solidFill>
            </a:endParaRPr>
          </a:p>
        </p:txBody>
      </p:sp>
      <p:sp>
        <p:nvSpPr>
          <p:cNvPr id="37899" name="Line 7"/>
          <p:cNvSpPr>
            <a:spLocks noChangeShapeType="1"/>
          </p:cNvSpPr>
          <p:nvPr/>
        </p:nvSpPr>
        <p:spPr bwMode="auto">
          <a:xfrm>
            <a:off x="4343400" y="3505200"/>
            <a:ext cx="0" cy="3048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AU"/>
          </a:p>
        </p:txBody>
      </p:sp>
      <p:sp>
        <p:nvSpPr>
          <p:cNvPr id="37900" name="Line 9"/>
          <p:cNvSpPr>
            <a:spLocks noChangeShapeType="1"/>
          </p:cNvSpPr>
          <p:nvPr/>
        </p:nvSpPr>
        <p:spPr bwMode="auto">
          <a:xfrm>
            <a:off x="2209800" y="5029200"/>
            <a:ext cx="0" cy="4572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AU"/>
          </a:p>
        </p:txBody>
      </p:sp>
      <p:sp>
        <p:nvSpPr>
          <p:cNvPr id="37901" name="Line 10"/>
          <p:cNvSpPr>
            <a:spLocks noChangeShapeType="1"/>
          </p:cNvSpPr>
          <p:nvPr/>
        </p:nvSpPr>
        <p:spPr bwMode="auto">
          <a:xfrm>
            <a:off x="3581400" y="5029200"/>
            <a:ext cx="0" cy="4572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AU"/>
          </a:p>
        </p:txBody>
      </p:sp>
      <p:sp>
        <p:nvSpPr>
          <p:cNvPr id="37902" name="Line 11"/>
          <p:cNvSpPr>
            <a:spLocks noChangeShapeType="1"/>
          </p:cNvSpPr>
          <p:nvPr/>
        </p:nvSpPr>
        <p:spPr bwMode="auto">
          <a:xfrm>
            <a:off x="3657600" y="5029200"/>
            <a:ext cx="0" cy="4572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AU"/>
          </a:p>
        </p:txBody>
      </p:sp>
      <p:sp>
        <p:nvSpPr>
          <p:cNvPr id="37903" name="Line 12"/>
          <p:cNvSpPr>
            <a:spLocks noChangeShapeType="1"/>
          </p:cNvSpPr>
          <p:nvPr/>
        </p:nvSpPr>
        <p:spPr bwMode="auto">
          <a:xfrm>
            <a:off x="3733800" y="5029200"/>
            <a:ext cx="0" cy="4572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AU"/>
          </a:p>
        </p:txBody>
      </p:sp>
      <p:sp>
        <p:nvSpPr>
          <p:cNvPr id="37904" name="Line 13"/>
          <p:cNvSpPr>
            <a:spLocks noChangeShapeType="1"/>
          </p:cNvSpPr>
          <p:nvPr/>
        </p:nvSpPr>
        <p:spPr bwMode="auto">
          <a:xfrm>
            <a:off x="5181600" y="5029200"/>
            <a:ext cx="0" cy="457200"/>
          </a:xfrm>
          <a:prstGeom prst="line">
            <a:avLst/>
          </a:prstGeom>
          <a:noFill/>
          <a:ln w="57150">
            <a:solidFill>
              <a:schemeClr val="tx1"/>
            </a:solidFill>
            <a:round/>
            <a:headEnd/>
            <a:tailEnd/>
          </a:ln>
          <a:extLst>
            <a:ext uri="{909E8E84-426E-40DD-AFC4-6F175D3DCCD1}">
              <a14:hiddenFill xmlns:a14="http://schemas.microsoft.com/office/drawing/2010/main">
                <a:noFill/>
              </a14:hiddenFill>
            </a:ext>
          </a:extLst>
        </p:spPr>
        <p:txBody>
          <a:bodyPr/>
          <a:lstStyle/>
          <a:p>
            <a:endParaRPr lang="en-AU"/>
          </a:p>
        </p:txBody>
      </p:sp>
      <p:sp>
        <p:nvSpPr>
          <p:cNvPr id="37905" name="Line 14"/>
          <p:cNvSpPr>
            <a:spLocks noChangeShapeType="1"/>
          </p:cNvSpPr>
          <p:nvPr/>
        </p:nvSpPr>
        <p:spPr bwMode="auto">
          <a:xfrm>
            <a:off x="5029200" y="5029200"/>
            <a:ext cx="0" cy="457200"/>
          </a:xfrm>
          <a:prstGeom prst="line">
            <a:avLst/>
          </a:prstGeom>
          <a:noFill/>
          <a:ln w="57150">
            <a:solidFill>
              <a:schemeClr val="tx1"/>
            </a:solidFill>
            <a:round/>
            <a:headEnd/>
            <a:tailEnd/>
          </a:ln>
          <a:extLst>
            <a:ext uri="{909E8E84-426E-40DD-AFC4-6F175D3DCCD1}">
              <a14:hiddenFill xmlns:a14="http://schemas.microsoft.com/office/drawing/2010/main">
                <a:noFill/>
              </a14:hiddenFill>
            </a:ext>
          </a:extLst>
        </p:spPr>
        <p:txBody>
          <a:bodyPr/>
          <a:lstStyle/>
          <a:p>
            <a:endParaRPr lang="en-AU"/>
          </a:p>
        </p:txBody>
      </p:sp>
      <p:sp>
        <p:nvSpPr>
          <p:cNvPr id="37906" name="Line 15"/>
          <p:cNvSpPr>
            <a:spLocks noChangeShapeType="1"/>
          </p:cNvSpPr>
          <p:nvPr/>
        </p:nvSpPr>
        <p:spPr bwMode="auto">
          <a:xfrm>
            <a:off x="6553200" y="5029200"/>
            <a:ext cx="0" cy="457200"/>
          </a:xfrm>
          <a:prstGeom prst="line">
            <a:avLst/>
          </a:prstGeom>
          <a:noFill/>
          <a:ln w="57150">
            <a:solidFill>
              <a:schemeClr val="tx1"/>
            </a:solidFill>
            <a:round/>
            <a:headEnd/>
            <a:tailEnd/>
          </a:ln>
          <a:extLst>
            <a:ext uri="{909E8E84-426E-40DD-AFC4-6F175D3DCCD1}">
              <a14:hiddenFill xmlns:a14="http://schemas.microsoft.com/office/drawing/2010/main">
                <a:noFill/>
              </a14:hiddenFill>
            </a:ext>
          </a:extLst>
        </p:spPr>
        <p:txBody>
          <a:bodyPr/>
          <a:lstStyle/>
          <a:p>
            <a:endParaRPr lang="en-AU"/>
          </a:p>
        </p:txBody>
      </p:sp>
      <p:sp>
        <p:nvSpPr>
          <p:cNvPr id="37907" name="Text Box 17"/>
          <p:cNvSpPr txBox="1">
            <a:spLocks noChangeArrowheads="1"/>
          </p:cNvSpPr>
          <p:nvPr/>
        </p:nvSpPr>
        <p:spPr bwMode="auto">
          <a:xfrm>
            <a:off x="6473825" y="3822700"/>
            <a:ext cx="18288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Futura Bk" pitchFamily="34" charset="0"/>
              </a:defRPr>
            </a:lvl1pPr>
            <a:lvl2pPr marL="742950" indent="-285750" eaLnBrk="0" hangingPunct="0">
              <a:defRPr sz="1600">
                <a:solidFill>
                  <a:schemeClr val="tx1"/>
                </a:solidFill>
                <a:latin typeface="Futura Bk" pitchFamily="34" charset="0"/>
              </a:defRPr>
            </a:lvl2pPr>
            <a:lvl3pPr marL="1143000" indent="-228600" eaLnBrk="0" hangingPunct="0">
              <a:defRPr sz="1600">
                <a:solidFill>
                  <a:schemeClr val="tx1"/>
                </a:solidFill>
                <a:latin typeface="Futura Bk" pitchFamily="34" charset="0"/>
              </a:defRPr>
            </a:lvl3pPr>
            <a:lvl4pPr marL="1600200" indent="-228600" eaLnBrk="0" hangingPunct="0">
              <a:defRPr sz="1600">
                <a:solidFill>
                  <a:schemeClr val="tx1"/>
                </a:solidFill>
                <a:latin typeface="Futura Bk" pitchFamily="34" charset="0"/>
              </a:defRPr>
            </a:lvl4pPr>
            <a:lvl5pPr marL="2057400" indent="-228600" eaLnBrk="0" hangingPunct="0">
              <a:defRPr sz="1600">
                <a:solidFill>
                  <a:schemeClr val="tx1"/>
                </a:solidFill>
                <a:latin typeface="Futura Bk" pitchFamily="34" charset="0"/>
              </a:defRPr>
            </a:lvl5pPr>
            <a:lvl6pPr marL="2514600" indent="-228600" eaLnBrk="0" fontAlgn="base" hangingPunct="0">
              <a:spcBef>
                <a:spcPct val="50000"/>
              </a:spcBef>
              <a:spcAft>
                <a:spcPct val="0"/>
              </a:spcAft>
              <a:defRPr sz="1600">
                <a:solidFill>
                  <a:schemeClr val="tx1"/>
                </a:solidFill>
                <a:latin typeface="Futura Bk" pitchFamily="34" charset="0"/>
              </a:defRPr>
            </a:lvl6pPr>
            <a:lvl7pPr marL="2971800" indent="-228600" eaLnBrk="0" fontAlgn="base" hangingPunct="0">
              <a:spcBef>
                <a:spcPct val="50000"/>
              </a:spcBef>
              <a:spcAft>
                <a:spcPct val="0"/>
              </a:spcAft>
              <a:defRPr sz="1600">
                <a:solidFill>
                  <a:schemeClr val="tx1"/>
                </a:solidFill>
                <a:latin typeface="Futura Bk" pitchFamily="34" charset="0"/>
              </a:defRPr>
            </a:lvl7pPr>
            <a:lvl8pPr marL="3429000" indent="-228600" eaLnBrk="0" fontAlgn="base" hangingPunct="0">
              <a:spcBef>
                <a:spcPct val="50000"/>
              </a:spcBef>
              <a:spcAft>
                <a:spcPct val="0"/>
              </a:spcAft>
              <a:defRPr sz="1600">
                <a:solidFill>
                  <a:schemeClr val="tx1"/>
                </a:solidFill>
                <a:latin typeface="Futura Bk" pitchFamily="34" charset="0"/>
              </a:defRPr>
            </a:lvl8pPr>
            <a:lvl9pPr marL="3886200" indent="-228600" eaLnBrk="0" fontAlgn="base" hangingPunct="0">
              <a:spcBef>
                <a:spcPct val="50000"/>
              </a:spcBef>
              <a:spcAft>
                <a:spcPct val="0"/>
              </a:spcAft>
              <a:defRPr sz="1600">
                <a:solidFill>
                  <a:schemeClr val="tx1"/>
                </a:solidFill>
                <a:latin typeface="Futura Bk" pitchFamily="34" charset="0"/>
              </a:defRPr>
            </a:lvl9pPr>
          </a:lstStyle>
          <a:p>
            <a:pPr algn="r" eaLnBrk="1" hangingPunct="1">
              <a:spcBef>
                <a:spcPct val="0"/>
              </a:spcBef>
            </a:pPr>
            <a:r>
              <a:rPr lang="en-US" sz="1400" dirty="0">
                <a:latin typeface="Futura Hv" pitchFamily="34" charset="0"/>
              </a:rPr>
              <a:t>HP Virtual Connect</a:t>
            </a:r>
          </a:p>
        </p:txBody>
      </p:sp>
      <p:sp>
        <p:nvSpPr>
          <p:cNvPr id="65557" name="Rectangle 19"/>
          <p:cNvSpPr>
            <a:spLocks noChangeAspect="1" noChangeArrowheads="1"/>
          </p:cNvSpPr>
          <p:nvPr/>
        </p:nvSpPr>
        <p:spPr bwMode="auto">
          <a:xfrm>
            <a:off x="1143000" y="1676400"/>
            <a:ext cx="1752600" cy="1828800"/>
          </a:xfrm>
          <a:prstGeom prst="rect">
            <a:avLst/>
          </a:prstGeom>
          <a:solidFill>
            <a:schemeClr val="bg1"/>
          </a:solidFill>
          <a:ln w="28575">
            <a:solidFill>
              <a:srgbClr val="6F7072"/>
            </a:solidFill>
            <a:miter lim="800000"/>
            <a:headEnd/>
            <a:tailEnd/>
          </a:ln>
          <a:effectLst>
            <a:glow rad="101600">
              <a:schemeClr val="accent2">
                <a:satMod val="175000"/>
                <a:alpha val="40000"/>
              </a:schemeClr>
            </a:glow>
          </a:effectLst>
        </p:spPr>
        <p:txBody>
          <a:bodyPr wrap="none" anchor="ctr"/>
          <a:lstStyle/>
          <a:p>
            <a:pPr>
              <a:defRPr/>
            </a:pPr>
            <a:endParaRPr lang="fr-FR">
              <a:solidFill>
                <a:srgbClr val="000000"/>
              </a:solidFill>
            </a:endParaRPr>
          </a:p>
        </p:txBody>
      </p:sp>
      <p:sp>
        <p:nvSpPr>
          <p:cNvPr id="37911" name="Line 20"/>
          <p:cNvSpPr>
            <a:spLocks noChangeShapeType="1"/>
          </p:cNvSpPr>
          <p:nvPr/>
        </p:nvSpPr>
        <p:spPr bwMode="auto">
          <a:xfrm>
            <a:off x="1752600" y="3505200"/>
            <a:ext cx="0" cy="3048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AU"/>
          </a:p>
        </p:txBody>
      </p:sp>
      <p:sp>
        <p:nvSpPr>
          <p:cNvPr id="65559" name="Rectangle 21"/>
          <p:cNvSpPr>
            <a:spLocks noChangeAspect="1" noChangeArrowheads="1"/>
          </p:cNvSpPr>
          <p:nvPr/>
        </p:nvSpPr>
        <p:spPr bwMode="auto">
          <a:xfrm>
            <a:off x="1524000" y="3276600"/>
            <a:ext cx="449263" cy="228600"/>
          </a:xfrm>
          <a:prstGeom prst="rect">
            <a:avLst/>
          </a:prstGeom>
          <a:solidFill>
            <a:srgbClr val="6F7072"/>
          </a:solidFill>
          <a:ln w="12700">
            <a:noFill/>
            <a:miter lim="800000"/>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none" anchor="ctr"/>
          <a:lstStyle/>
          <a:p>
            <a:pPr algn="ctr">
              <a:lnSpc>
                <a:spcPct val="85000"/>
              </a:lnSpc>
              <a:spcBef>
                <a:spcPct val="0"/>
              </a:spcBef>
              <a:defRPr/>
            </a:pPr>
            <a:r>
              <a:rPr lang="en-US" sz="1000" dirty="0">
                <a:solidFill>
                  <a:srgbClr val="FFFFFF"/>
                </a:solidFill>
                <a:latin typeface="Futura Hv" pitchFamily="34" charset="0"/>
              </a:rPr>
              <a:t>NIC</a:t>
            </a:r>
          </a:p>
        </p:txBody>
      </p:sp>
      <p:sp>
        <p:nvSpPr>
          <p:cNvPr id="65560" name="Rectangle 22"/>
          <p:cNvSpPr>
            <a:spLocks noChangeAspect="1" noChangeArrowheads="1"/>
          </p:cNvSpPr>
          <p:nvPr/>
        </p:nvSpPr>
        <p:spPr bwMode="auto">
          <a:xfrm>
            <a:off x="2065338" y="3276600"/>
            <a:ext cx="449262" cy="228600"/>
          </a:xfrm>
          <a:prstGeom prst="rect">
            <a:avLst/>
          </a:prstGeom>
          <a:solidFill>
            <a:srgbClr val="6F7072"/>
          </a:solidFill>
          <a:ln w="12700">
            <a:noFill/>
            <a:miter lim="800000"/>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none" anchor="ctr"/>
          <a:lstStyle/>
          <a:p>
            <a:pPr algn="ctr">
              <a:lnSpc>
                <a:spcPct val="85000"/>
              </a:lnSpc>
              <a:spcBef>
                <a:spcPct val="0"/>
              </a:spcBef>
              <a:defRPr/>
            </a:pPr>
            <a:r>
              <a:rPr lang="en-US" sz="1000" dirty="0">
                <a:solidFill>
                  <a:srgbClr val="FFFFFF"/>
                </a:solidFill>
                <a:latin typeface="Futura Hv" pitchFamily="34" charset="0"/>
              </a:rPr>
              <a:t>HBA</a:t>
            </a:r>
          </a:p>
        </p:txBody>
      </p:sp>
      <p:sp>
        <p:nvSpPr>
          <p:cNvPr id="37918" name="Line 23"/>
          <p:cNvSpPr>
            <a:spLocks noChangeShapeType="1"/>
          </p:cNvSpPr>
          <p:nvPr/>
        </p:nvSpPr>
        <p:spPr bwMode="auto">
          <a:xfrm>
            <a:off x="2286000" y="3505200"/>
            <a:ext cx="0" cy="3048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AU"/>
          </a:p>
        </p:txBody>
      </p:sp>
      <p:sp>
        <p:nvSpPr>
          <p:cNvPr id="65562" name="Cloud"/>
          <p:cNvSpPr>
            <a:spLocks noEditPoints="1" noChangeArrowheads="1"/>
          </p:cNvSpPr>
          <p:nvPr/>
        </p:nvSpPr>
        <p:spPr bwMode="auto">
          <a:xfrm>
            <a:off x="3048000" y="5410200"/>
            <a:ext cx="1143000" cy="457200"/>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2977 w 21600"/>
              <a:gd name="T13" fmla="*/ 3262 h 21600"/>
              <a:gd name="T14" fmla="*/ 17087 w 21600"/>
              <a:gd name="T15" fmla="*/ 17337 h 21600"/>
            </a:gdLst>
            <a:ahLst/>
            <a:cxnLst>
              <a:cxn ang="T8">
                <a:pos x="T0" y="T1"/>
              </a:cxn>
              <a:cxn ang="T9">
                <a:pos x="T2" y="T3"/>
              </a:cxn>
              <a:cxn ang="T10">
                <a:pos x="T4" y="T5"/>
              </a:cxn>
              <a:cxn ang="T11">
                <a:pos x="T6" y="T7"/>
              </a:cxn>
            </a:cxnLst>
            <a:rect l="T12" t="T13" r="T14" b="T15"/>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chemeClr val="accent2"/>
          </a:solidFill>
          <a:ln w="9525">
            <a:solidFill>
              <a:srgbClr val="000000"/>
            </a:solidFill>
            <a:miter lim="800000"/>
            <a:headEnd/>
            <a:tailEnd/>
          </a:ln>
          <a:effectLst>
            <a:glow rad="63500">
              <a:schemeClr val="accent2">
                <a:satMod val="175000"/>
                <a:alpha val="40000"/>
              </a:schemeClr>
            </a:glow>
          </a:effectLst>
        </p:spPr>
        <p:txBody>
          <a:bodyPr wrap="none" lIns="0" tIns="0" rIns="0" bIns="0" anchor="ctr" anchorCtr="1"/>
          <a:lstStyle/>
          <a:p>
            <a:pPr>
              <a:spcBef>
                <a:spcPct val="0"/>
              </a:spcBef>
              <a:defRPr/>
            </a:pPr>
            <a:r>
              <a:rPr lang="en-US" sz="1200" dirty="0">
                <a:solidFill>
                  <a:srgbClr val="FFFFFF"/>
                </a:solidFill>
                <a:latin typeface="Futura Hv" pitchFamily="34" charset="0"/>
              </a:rPr>
              <a:t>SAN 1</a:t>
            </a:r>
          </a:p>
        </p:txBody>
      </p:sp>
      <p:sp>
        <p:nvSpPr>
          <p:cNvPr id="65563" name="Cloud"/>
          <p:cNvSpPr>
            <a:spLocks noEditPoints="1" noChangeArrowheads="1"/>
          </p:cNvSpPr>
          <p:nvPr/>
        </p:nvSpPr>
        <p:spPr bwMode="auto">
          <a:xfrm>
            <a:off x="4495800" y="5410200"/>
            <a:ext cx="1143000" cy="457200"/>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2977 w 21600"/>
              <a:gd name="T13" fmla="*/ 3262 h 21600"/>
              <a:gd name="T14" fmla="*/ 17087 w 21600"/>
              <a:gd name="T15" fmla="*/ 17337 h 21600"/>
            </a:gdLst>
            <a:ahLst/>
            <a:cxnLst>
              <a:cxn ang="T8">
                <a:pos x="T0" y="T1"/>
              </a:cxn>
              <a:cxn ang="T9">
                <a:pos x="T2" y="T3"/>
              </a:cxn>
              <a:cxn ang="T10">
                <a:pos x="T4" y="T5"/>
              </a:cxn>
              <a:cxn ang="T11">
                <a:pos x="T6" y="T7"/>
              </a:cxn>
            </a:cxnLst>
            <a:rect l="T12" t="T13" r="T14" b="T15"/>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chemeClr val="accent1"/>
          </a:solidFill>
          <a:ln w="9525">
            <a:solidFill>
              <a:srgbClr val="000000"/>
            </a:solidFill>
            <a:miter lim="800000"/>
            <a:headEnd/>
            <a:tailEnd/>
          </a:ln>
          <a:effectLst>
            <a:glow rad="63500">
              <a:schemeClr val="accent1">
                <a:satMod val="175000"/>
                <a:alpha val="40000"/>
              </a:schemeClr>
            </a:glow>
          </a:effectLst>
        </p:spPr>
        <p:txBody>
          <a:bodyPr wrap="none" lIns="0" tIns="0" rIns="0" bIns="0" anchor="ctr" anchorCtr="1"/>
          <a:lstStyle/>
          <a:p>
            <a:pPr>
              <a:spcBef>
                <a:spcPct val="0"/>
              </a:spcBef>
              <a:defRPr/>
            </a:pPr>
            <a:r>
              <a:rPr lang="en-US" sz="1200" dirty="0">
                <a:solidFill>
                  <a:srgbClr val="FFFFFF"/>
                </a:solidFill>
                <a:latin typeface="Futura Hv" pitchFamily="34" charset="0"/>
              </a:rPr>
              <a:t>LAN 2</a:t>
            </a:r>
          </a:p>
        </p:txBody>
      </p:sp>
      <p:sp>
        <p:nvSpPr>
          <p:cNvPr id="65564" name="Cloud"/>
          <p:cNvSpPr>
            <a:spLocks noEditPoints="1" noChangeArrowheads="1"/>
          </p:cNvSpPr>
          <p:nvPr/>
        </p:nvSpPr>
        <p:spPr bwMode="auto">
          <a:xfrm>
            <a:off x="5943600" y="5410200"/>
            <a:ext cx="1143000" cy="457200"/>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2977 w 21600"/>
              <a:gd name="T13" fmla="*/ 3262 h 21600"/>
              <a:gd name="T14" fmla="*/ 17087 w 21600"/>
              <a:gd name="T15" fmla="*/ 17337 h 21600"/>
            </a:gdLst>
            <a:ahLst/>
            <a:cxnLst>
              <a:cxn ang="T8">
                <a:pos x="T0" y="T1"/>
              </a:cxn>
              <a:cxn ang="T9">
                <a:pos x="T2" y="T3"/>
              </a:cxn>
              <a:cxn ang="T10">
                <a:pos x="T4" y="T5"/>
              </a:cxn>
              <a:cxn ang="T11">
                <a:pos x="T6" y="T7"/>
              </a:cxn>
            </a:cxnLst>
            <a:rect l="T12" t="T13" r="T14" b="T15"/>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rgbClr val="993366"/>
          </a:solidFill>
          <a:ln w="9525">
            <a:solidFill>
              <a:srgbClr val="000000"/>
            </a:solidFill>
            <a:miter lim="800000"/>
            <a:headEnd/>
            <a:tailEnd/>
          </a:ln>
          <a:effectLst>
            <a:glow rad="101600">
              <a:srgbClr val="CC0066">
                <a:alpha val="60000"/>
              </a:srgbClr>
            </a:glow>
          </a:effectLst>
        </p:spPr>
        <p:txBody>
          <a:bodyPr wrap="none" lIns="0" tIns="0" rIns="0" bIns="0" anchor="ctr" anchorCtr="1"/>
          <a:lstStyle/>
          <a:p>
            <a:pPr>
              <a:spcBef>
                <a:spcPct val="0"/>
              </a:spcBef>
              <a:defRPr/>
            </a:pPr>
            <a:r>
              <a:rPr lang="en-US" sz="1200" dirty="0">
                <a:solidFill>
                  <a:srgbClr val="FFFFFF"/>
                </a:solidFill>
                <a:latin typeface="Futura Hv" pitchFamily="34" charset="0"/>
              </a:rPr>
              <a:t>SAN 2</a:t>
            </a:r>
          </a:p>
        </p:txBody>
      </p:sp>
      <p:sp>
        <p:nvSpPr>
          <p:cNvPr id="65565" name="Cloud"/>
          <p:cNvSpPr>
            <a:spLocks noChangeAspect="1" noEditPoints="1" noChangeArrowheads="1"/>
          </p:cNvSpPr>
          <p:nvPr/>
        </p:nvSpPr>
        <p:spPr bwMode="auto">
          <a:xfrm>
            <a:off x="1600200" y="5410200"/>
            <a:ext cx="1143000" cy="457200"/>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2977 w 21600"/>
              <a:gd name="T13" fmla="*/ 3262 h 21600"/>
              <a:gd name="T14" fmla="*/ 17087 w 21600"/>
              <a:gd name="T15" fmla="*/ 17337 h 21600"/>
            </a:gdLst>
            <a:ahLst/>
            <a:cxnLst>
              <a:cxn ang="T8">
                <a:pos x="T0" y="T1"/>
              </a:cxn>
              <a:cxn ang="T9">
                <a:pos x="T2" y="T3"/>
              </a:cxn>
              <a:cxn ang="T10">
                <a:pos x="T4" y="T5"/>
              </a:cxn>
              <a:cxn ang="T11">
                <a:pos x="T6" y="T7"/>
              </a:cxn>
            </a:cxnLst>
            <a:rect l="T12" t="T13" r="T14" b="T15"/>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chemeClr val="hlink"/>
          </a:solidFill>
          <a:ln w="9525">
            <a:solidFill>
              <a:srgbClr val="000000"/>
            </a:solidFill>
            <a:miter lim="800000"/>
            <a:headEnd/>
            <a:tailEnd/>
          </a:ln>
          <a:effectLst>
            <a:glow rad="101600">
              <a:srgbClr val="FF0000">
                <a:alpha val="60000"/>
              </a:srgbClr>
            </a:glow>
          </a:effectLst>
        </p:spPr>
        <p:txBody>
          <a:bodyPr wrap="none" lIns="0" tIns="0" rIns="0" bIns="0" anchor="ctr" anchorCtr="1"/>
          <a:lstStyle/>
          <a:p>
            <a:pPr>
              <a:spcBef>
                <a:spcPct val="0"/>
              </a:spcBef>
              <a:defRPr/>
            </a:pPr>
            <a:r>
              <a:rPr lang="en-US" sz="1200" dirty="0">
                <a:solidFill>
                  <a:srgbClr val="FFFFFF"/>
                </a:solidFill>
                <a:latin typeface="Futura Hv" pitchFamily="34" charset="0"/>
              </a:rPr>
              <a:t>LAN 1</a:t>
            </a:r>
          </a:p>
        </p:txBody>
      </p:sp>
      <p:sp>
        <p:nvSpPr>
          <p:cNvPr id="65566" name="Rectangle 28"/>
          <p:cNvSpPr>
            <a:spLocks noChangeAspect="1" noChangeArrowheads="1"/>
          </p:cNvSpPr>
          <p:nvPr/>
        </p:nvSpPr>
        <p:spPr bwMode="auto">
          <a:xfrm>
            <a:off x="1600200" y="3810000"/>
            <a:ext cx="304800" cy="76200"/>
          </a:xfrm>
          <a:prstGeom prst="rect">
            <a:avLst/>
          </a:prstGeom>
          <a:solidFill>
            <a:schemeClr val="hlink"/>
          </a:solidFill>
          <a:ln w="9525">
            <a:solidFill>
              <a:schemeClr val="tx1"/>
            </a:solidFill>
            <a:miter lim="800000"/>
            <a:headEnd/>
            <a:tailEnd/>
          </a:ln>
          <a:effectLst>
            <a:glow rad="101600">
              <a:srgbClr val="FF0000">
                <a:alpha val="60000"/>
              </a:srgbClr>
            </a:glow>
          </a:effectLst>
        </p:spPr>
        <p:txBody>
          <a:bodyPr wrap="none" anchor="ctr"/>
          <a:lstStyle/>
          <a:p>
            <a:pPr>
              <a:defRPr/>
            </a:pPr>
            <a:endParaRPr lang="fr-FR">
              <a:solidFill>
                <a:srgbClr val="000000"/>
              </a:solidFill>
            </a:endParaRPr>
          </a:p>
        </p:txBody>
      </p:sp>
      <p:sp>
        <p:nvSpPr>
          <p:cNvPr id="65568" name="Rectangle 30"/>
          <p:cNvSpPr>
            <a:spLocks noChangeAspect="1" noChangeArrowheads="1"/>
          </p:cNvSpPr>
          <p:nvPr/>
        </p:nvSpPr>
        <p:spPr bwMode="auto">
          <a:xfrm>
            <a:off x="2133600" y="3810000"/>
            <a:ext cx="304800" cy="76200"/>
          </a:xfrm>
          <a:prstGeom prst="rect">
            <a:avLst/>
          </a:prstGeom>
          <a:solidFill>
            <a:schemeClr val="accent2"/>
          </a:solidFill>
          <a:ln w="9525">
            <a:solidFill>
              <a:schemeClr val="tx1"/>
            </a:solidFill>
            <a:miter lim="800000"/>
            <a:headEnd/>
            <a:tailEnd/>
          </a:ln>
          <a:effectLst>
            <a:glow rad="63500">
              <a:schemeClr val="accent2">
                <a:satMod val="175000"/>
                <a:alpha val="40000"/>
              </a:schemeClr>
            </a:glow>
          </a:effectLst>
        </p:spPr>
        <p:txBody>
          <a:bodyPr wrap="none" anchor="ctr"/>
          <a:lstStyle/>
          <a:p>
            <a:pPr>
              <a:defRPr/>
            </a:pPr>
            <a:endParaRPr lang="fr-FR">
              <a:solidFill>
                <a:srgbClr val="000000"/>
              </a:solidFill>
            </a:endParaRPr>
          </a:p>
        </p:txBody>
      </p:sp>
      <p:sp>
        <p:nvSpPr>
          <p:cNvPr id="37937" name="Rectangle 31"/>
          <p:cNvSpPr>
            <a:spLocks noChangeAspect="1" noChangeArrowheads="1"/>
          </p:cNvSpPr>
          <p:nvPr/>
        </p:nvSpPr>
        <p:spPr bwMode="auto">
          <a:xfrm>
            <a:off x="2057400" y="4953000"/>
            <a:ext cx="304800" cy="76200"/>
          </a:xfrm>
          <a:prstGeom prst="rect">
            <a:avLst/>
          </a:prstGeom>
          <a:solidFill>
            <a:schemeClr val="hlink"/>
          </a:solidFill>
          <a:ln w="9525">
            <a:solidFill>
              <a:schemeClr val="tx1"/>
            </a:solidFill>
            <a:miter lim="800000"/>
            <a:headEnd/>
            <a:tailEnd/>
          </a:ln>
        </p:spPr>
        <p:txBody>
          <a:bodyPr wrap="none" anchor="ctr"/>
          <a:lstStyle/>
          <a:p>
            <a:endParaRPr lang="fr-FR">
              <a:solidFill>
                <a:srgbClr val="000000"/>
              </a:solidFill>
            </a:endParaRPr>
          </a:p>
        </p:txBody>
      </p:sp>
      <p:sp>
        <p:nvSpPr>
          <p:cNvPr id="37938" name="Rectangle 32"/>
          <p:cNvSpPr>
            <a:spLocks noChangeAspect="1" noChangeArrowheads="1"/>
          </p:cNvSpPr>
          <p:nvPr/>
        </p:nvSpPr>
        <p:spPr bwMode="auto">
          <a:xfrm>
            <a:off x="3505200" y="4953000"/>
            <a:ext cx="304800" cy="76200"/>
          </a:xfrm>
          <a:prstGeom prst="rect">
            <a:avLst/>
          </a:prstGeom>
          <a:solidFill>
            <a:schemeClr val="accent2"/>
          </a:solidFill>
          <a:ln w="9525">
            <a:solidFill>
              <a:schemeClr val="tx1"/>
            </a:solidFill>
            <a:miter lim="800000"/>
            <a:headEnd/>
            <a:tailEnd/>
          </a:ln>
        </p:spPr>
        <p:txBody>
          <a:bodyPr wrap="none" anchor="ctr"/>
          <a:lstStyle/>
          <a:p>
            <a:endParaRPr lang="fr-FR">
              <a:solidFill>
                <a:srgbClr val="000000"/>
              </a:solidFill>
            </a:endParaRPr>
          </a:p>
        </p:txBody>
      </p:sp>
      <p:sp>
        <p:nvSpPr>
          <p:cNvPr id="37939" name="Rectangle 33"/>
          <p:cNvSpPr>
            <a:spLocks noChangeAspect="1" noChangeArrowheads="1"/>
          </p:cNvSpPr>
          <p:nvPr/>
        </p:nvSpPr>
        <p:spPr bwMode="auto">
          <a:xfrm>
            <a:off x="4953000" y="4953000"/>
            <a:ext cx="304800" cy="76200"/>
          </a:xfrm>
          <a:prstGeom prst="rect">
            <a:avLst/>
          </a:prstGeom>
          <a:solidFill>
            <a:schemeClr val="accent1"/>
          </a:solidFill>
          <a:ln w="9525">
            <a:solidFill>
              <a:schemeClr val="tx1"/>
            </a:solidFill>
            <a:miter lim="800000"/>
            <a:headEnd/>
            <a:tailEnd/>
          </a:ln>
        </p:spPr>
        <p:txBody>
          <a:bodyPr wrap="none" anchor="ctr"/>
          <a:lstStyle/>
          <a:p>
            <a:endParaRPr lang="fr-FR">
              <a:solidFill>
                <a:srgbClr val="000000"/>
              </a:solidFill>
            </a:endParaRPr>
          </a:p>
        </p:txBody>
      </p:sp>
      <p:sp>
        <p:nvSpPr>
          <p:cNvPr id="37940" name="Rectangle 34"/>
          <p:cNvSpPr>
            <a:spLocks noChangeAspect="1" noChangeArrowheads="1"/>
          </p:cNvSpPr>
          <p:nvPr/>
        </p:nvSpPr>
        <p:spPr bwMode="auto">
          <a:xfrm>
            <a:off x="6400800" y="4953000"/>
            <a:ext cx="304800" cy="76200"/>
          </a:xfrm>
          <a:prstGeom prst="rect">
            <a:avLst/>
          </a:prstGeom>
          <a:solidFill>
            <a:srgbClr val="A30051"/>
          </a:solidFill>
          <a:ln w="9525">
            <a:solidFill>
              <a:schemeClr val="tx1"/>
            </a:solidFill>
            <a:miter lim="800000"/>
            <a:headEnd/>
            <a:tailEnd/>
          </a:ln>
        </p:spPr>
        <p:txBody>
          <a:bodyPr wrap="none" anchor="ctr"/>
          <a:lstStyle/>
          <a:p>
            <a:endParaRPr lang="fr-FR">
              <a:solidFill>
                <a:srgbClr val="000000"/>
              </a:solidFill>
            </a:endParaRPr>
          </a:p>
        </p:txBody>
      </p:sp>
      <p:sp>
        <p:nvSpPr>
          <p:cNvPr id="37941" name="Freeform 35"/>
          <p:cNvSpPr>
            <a:spLocks/>
          </p:cNvSpPr>
          <p:nvPr/>
        </p:nvSpPr>
        <p:spPr bwMode="auto">
          <a:xfrm>
            <a:off x="1752600" y="3886200"/>
            <a:ext cx="457200" cy="1066800"/>
          </a:xfrm>
          <a:custGeom>
            <a:avLst/>
            <a:gdLst>
              <a:gd name="T0" fmla="*/ 0 w 192"/>
              <a:gd name="T1" fmla="*/ 0 h 672"/>
              <a:gd name="T2" fmla="*/ 2147483647 w 192"/>
              <a:gd name="T3" fmla="*/ 2147483647 h 672"/>
              <a:gd name="T4" fmla="*/ 2147483647 w 192"/>
              <a:gd name="T5" fmla="*/ 2147483647 h 672"/>
              <a:gd name="T6" fmla="*/ 2147483647 w 192"/>
              <a:gd name="T7" fmla="*/ 2147483647 h 672"/>
              <a:gd name="T8" fmla="*/ 0 60000 65536"/>
              <a:gd name="T9" fmla="*/ 0 60000 65536"/>
              <a:gd name="T10" fmla="*/ 0 60000 65536"/>
              <a:gd name="T11" fmla="*/ 0 60000 65536"/>
              <a:gd name="T12" fmla="*/ 0 w 192"/>
              <a:gd name="T13" fmla="*/ 0 h 672"/>
              <a:gd name="T14" fmla="*/ 192 w 192"/>
              <a:gd name="T15" fmla="*/ 672 h 672"/>
            </a:gdLst>
            <a:ahLst/>
            <a:cxnLst>
              <a:cxn ang="T8">
                <a:pos x="T0" y="T1"/>
              </a:cxn>
              <a:cxn ang="T9">
                <a:pos x="T2" y="T3"/>
              </a:cxn>
              <a:cxn ang="T10">
                <a:pos x="T4" y="T5"/>
              </a:cxn>
              <a:cxn ang="T11">
                <a:pos x="T6" y="T7"/>
              </a:cxn>
            </a:cxnLst>
            <a:rect l="T12" t="T13" r="T14" b="T15"/>
            <a:pathLst>
              <a:path w="192" h="672">
                <a:moveTo>
                  <a:pt x="0" y="0"/>
                </a:moveTo>
                <a:cubicBezTo>
                  <a:pt x="0" y="0"/>
                  <a:pt x="1" y="189"/>
                  <a:pt x="28" y="248"/>
                </a:cubicBezTo>
                <a:cubicBezTo>
                  <a:pt x="55" y="307"/>
                  <a:pt x="133" y="285"/>
                  <a:pt x="160" y="356"/>
                </a:cubicBezTo>
                <a:cubicBezTo>
                  <a:pt x="187" y="427"/>
                  <a:pt x="185" y="606"/>
                  <a:pt x="192" y="672"/>
                </a:cubicBezTo>
              </a:path>
            </a:pathLst>
          </a:custGeom>
          <a:noFill/>
          <a:ln w="28575">
            <a:solidFill>
              <a:schemeClr va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endParaRPr lang="en-US">
              <a:solidFill>
                <a:srgbClr val="000000"/>
              </a:solidFill>
            </a:endParaRPr>
          </a:p>
        </p:txBody>
      </p:sp>
      <p:sp>
        <p:nvSpPr>
          <p:cNvPr id="37942" name="Rectangle 37"/>
          <p:cNvSpPr>
            <a:spLocks noChangeAspect="1" noChangeArrowheads="1"/>
          </p:cNvSpPr>
          <p:nvPr/>
        </p:nvSpPr>
        <p:spPr bwMode="auto">
          <a:xfrm>
            <a:off x="5257800" y="1676400"/>
            <a:ext cx="1752600" cy="1828800"/>
          </a:xfrm>
          <a:prstGeom prst="rect">
            <a:avLst/>
          </a:prstGeom>
          <a:solidFill>
            <a:schemeClr val="bg1"/>
          </a:solidFill>
          <a:ln w="28575">
            <a:solidFill>
              <a:srgbClr val="6F7072"/>
            </a:solidFill>
            <a:miter lim="800000"/>
            <a:headEnd/>
            <a:tailEnd/>
          </a:ln>
        </p:spPr>
        <p:txBody>
          <a:bodyPr wrap="none" anchor="ctr"/>
          <a:lstStyle/>
          <a:p>
            <a:endParaRPr lang="fr-FR">
              <a:solidFill>
                <a:srgbClr val="000000"/>
              </a:solidFill>
            </a:endParaRPr>
          </a:p>
        </p:txBody>
      </p:sp>
      <p:sp>
        <p:nvSpPr>
          <p:cNvPr id="37943" name="Line 38"/>
          <p:cNvSpPr>
            <a:spLocks noChangeShapeType="1"/>
          </p:cNvSpPr>
          <p:nvPr/>
        </p:nvSpPr>
        <p:spPr bwMode="auto">
          <a:xfrm>
            <a:off x="5867400" y="3505200"/>
            <a:ext cx="0" cy="3048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AU"/>
          </a:p>
        </p:txBody>
      </p:sp>
      <p:sp>
        <p:nvSpPr>
          <p:cNvPr id="37944" name="Line 41"/>
          <p:cNvSpPr>
            <a:spLocks noChangeShapeType="1"/>
          </p:cNvSpPr>
          <p:nvPr/>
        </p:nvSpPr>
        <p:spPr bwMode="auto">
          <a:xfrm>
            <a:off x="6400800" y="3505200"/>
            <a:ext cx="0" cy="3048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AU"/>
          </a:p>
        </p:txBody>
      </p:sp>
      <p:sp>
        <p:nvSpPr>
          <p:cNvPr id="37945" name="Rectangle 42"/>
          <p:cNvSpPr>
            <a:spLocks noChangeAspect="1" noChangeArrowheads="1"/>
          </p:cNvSpPr>
          <p:nvPr/>
        </p:nvSpPr>
        <p:spPr bwMode="auto">
          <a:xfrm>
            <a:off x="5715000" y="3810000"/>
            <a:ext cx="304800" cy="76200"/>
          </a:xfrm>
          <a:prstGeom prst="rect">
            <a:avLst/>
          </a:prstGeom>
          <a:solidFill>
            <a:schemeClr val="bg1"/>
          </a:solidFill>
          <a:ln w="9525">
            <a:solidFill>
              <a:schemeClr val="tx1"/>
            </a:solidFill>
            <a:miter lim="800000"/>
            <a:headEnd/>
            <a:tailEnd/>
          </a:ln>
        </p:spPr>
        <p:txBody>
          <a:bodyPr wrap="none" anchor="ctr"/>
          <a:lstStyle/>
          <a:p>
            <a:endParaRPr lang="fr-FR">
              <a:solidFill>
                <a:srgbClr val="000000"/>
              </a:solidFill>
            </a:endParaRPr>
          </a:p>
        </p:txBody>
      </p:sp>
      <p:sp>
        <p:nvSpPr>
          <p:cNvPr id="37946" name="Rectangle 43"/>
          <p:cNvSpPr>
            <a:spLocks noChangeAspect="1" noChangeArrowheads="1"/>
          </p:cNvSpPr>
          <p:nvPr/>
        </p:nvSpPr>
        <p:spPr bwMode="auto">
          <a:xfrm>
            <a:off x="6248400" y="3810000"/>
            <a:ext cx="304800" cy="76200"/>
          </a:xfrm>
          <a:prstGeom prst="rect">
            <a:avLst/>
          </a:prstGeom>
          <a:solidFill>
            <a:schemeClr val="bg1"/>
          </a:solidFill>
          <a:ln w="9525">
            <a:solidFill>
              <a:schemeClr val="tx1"/>
            </a:solidFill>
            <a:miter lim="800000"/>
            <a:headEnd/>
            <a:tailEnd/>
          </a:ln>
        </p:spPr>
        <p:txBody>
          <a:bodyPr wrap="none" anchor="ctr"/>
          <a:lstStyle/>
          <a:p>
            <a:endParaRPr lang="fr-FR">
              <a:solidFill>
                <a:srgbClr val="000000"/>
              </a:solidFill>
            </a:endParaRPr>
          </a:p>
        </p:txBody>
      </p:sp>
      <p:sp>
        <p:nvSpPr>
          <p:cNvPr id="37947" name="Freeform 44"/>
          <p:cNvSpPr>
            <a:spLocks/>
          </p:cNvSpPr>
          <p:nvPr/>
        </p:nvSpPr>
        <p:spPr bwMode="auto">
          <a:xfrm>
            <a:off x="2290763" y="3886200"/>
            <a:ext cx="1371600" cy="1066800"/>
          </a:xfrm>
          <a:custGeom>
            <a:avLst/>
            <a:gdLst>
              <a:gd name="T0" fmla="*/ 0 w 192"/>
              <a:gd name="T1" fmla="*/ 0 h 672"/>
              <a:gd name="T2" fmla="*/ 2147483647 w 192"/>
              <a:gd name="T3" fmla="*/ 2147483647 h 672"/>
              <a:gd name="T4" fmla="*/ 2147483647 w 192"/>
              <a:gd name="T5" fmla="*/ 2147483647 h 672"/>
              <a:gd name="T6" fmla="*/ 2147483647 w 192"/>
              <a:gd name="T7" fmla="*/ 2147483647 h 672"/>
              <a:gd name="T8" fmla="*/ 0 60000 65536"/>
              <a:gd name="T9" fmla="*/ 0 60000 65536"/>
              <a:gd name="T10" fmla="*/ 0 60000 65536"/>
              <a:gd name="T11" fmla="*/ 0 60000 65536"/>
              <a:gd name="T12" fmla="*/ 0 w 192"/>
              <a:gd name="T13" fmla="*/ 0 h 672"/>
              <a:gd name="T14" fmla="*/ 192 w 192"/>
              <a:gd name="T15" fmla="*/ 672 h 672"/>
            </a:gdLst>
            <a:ahLst/>
            <a:cxnLst>
              <a:cxn ang="T8">
                <a:pos x="T0" y="T1"/>
              </a:cxn>
              <a:cxn ang="T9">
                <a:pos x="T2" y="T3"/>
              </a:cxn>
              <a:cxn ang="T10">
                <a:pos x="T4" y="T5"/>
              </a:cxn>
              <a:cxn ang="T11">
                <a:pos x="T6" y="T7"/>
              </a:cxn>
            </a:cxnLst>
            <a:rect l="T12" t="T13" r="T14" b="T15"/>
            <a:pathLst>
              <a:path w="192" h="672">
                <a:moveTo>
                  <a:pt x="0" y="0"/>
                </a:moveTo>
                <a:cubicBezTo>
                  <a:pt x="0" y="0"/>
                  <a:pt x="1" y="189"/>
                  <a:pt x="28" y="248"/>
                </a:cubicBezTo>
                <a:cubicBezTo>
                  <a:pt x="55" y="307"/>
                  <a:pt x="133" y="285"/>
                  <a:pt x="160" y="356"/>
                </a:cubicBezTo>
                <a:cubicBezTo>
                  <a:pt x="187" y="427"/>
                  <a:pt x="185" y="606"/>
                  <a:pt x="192" y="672"/>
                </a:cubicBezTo>
              </a:path>
            </a:pathLst>
          </a:custGeom>
          <a:noFill/>
          <a:ln w="28575">
            <a:solidFill>
              <a:schemeClr val="accent2"/>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endParaRPr lang="en-US">
              <a:solidFill>
                <a:srgbClr val="000000"/>
              </a:solidFill>
            </a:endParaRPr>
          </a:p>
        </p:txBody>
      </p:sp>
      <p:sp>
        <p:nvSpPr>
          <p:cNvPr id="37948" name="Freeform 45"/>
          <p:cNvSpPr>
            <a:spLocks/>
          </p:cNvSpPr>
          <p:nvPr/>
        </p:nvSpPr>
        <p:spPr bwMode="auto">
          <a:xfrm>
            <a:off x="3802063" y="3838575"/>
            <a:ext cx="1343025" cy="1114425"/>
          </a:xfrm>
          <a:custGeom>
            <a:avLst/>
            <a:gdLst>
              <a:gd name="T0" fmla="*/ 0 w 550"/>
              <a:gd name="T1" fmla="*/ 0 h 1200"/>
              <a:gd name="T2" fmla="*/ 2147483647 w 550"/>
              <a:gd name="T3" fmla="*/ 2147483647 h 1200"/>
              <a:gd name="T4" fmla="*/ 2147483647 w 550"/>
              <a:gd name="T5" fmla="*/ 2147483647 h 1200"/>
              <a:gd name="T6" fmla="*/ 2147483647 w 550"/>
              <a:gd name="T7" fmla="*/ 2147483647 h 1200"/>
              <a:gd name="T8" fmla="*/ 0 60000 65536"/>
              <a:gd name="T9" fmla="*/ 0 60000 65536"/>
              <a:gd name="T10" fmla="*/ 0 60000 65536"/>
              <a:gd name="T11" fmla="*/ 0 60000 65536"/>
              <a:gd name="T12" fmla="*/ 0 w 550"/>
              <a:gd name="T13" fmla="*/ 0 h 1200"/>
              <a:gd name="T14" fmla="*/ 550 w 550"/>
              <a:gd name="T15" fmla="*/ 1200 h 1200"/>
            </a:gdLst>
            <a:ahLst/>
            <a:cxnLst>
              <a:cxn ang="T8">
                <a:pos x="T0" y="T1"/>
              </a:cxn>
              <a:cxn ang="T9">
                <a:pos x="T2" y="T3"/>
              </a:cxn>
              <a:cxn ang="T10">
                <a:pos x="T4" y="T5"/>
              </a:cxn>
              <a:cxn ang="T11">
                <a:pos x="T6" y="T7"/>
              </a:cxn>
            </a:cxnLst>
            <a:rect l="T12" t="T13" r="T14" b="T15"/>
            <a:pathLst>
              <a:path w="550" h="1200">
                <a:moveTo>
                  <a:pt x="0" y="0"/>
                </a:moveTo>
                <a:cubicBezTo>
                  <a:pt x="15" y="139"/>
                  <a:pt x="13" y="671"/>
                  <a:pt x="92" y="832"/>
                </a:cubicBezTo>
                <a:cubicBezTo>
                  <a:pt x="166" y="937"/>
                  <a:pt x="402" y="837"/>
                  <a:pt x="476" y="964"/>
                </a:cubicBezTo>
                <a:cubicBezTo>
                  <a:pt x="550" y="1091"/>
                  <a:pt x="517" y="1151"/>
                  <a:pt x="528" y="1200"/>
                </a:cubicBezTo>
              </a:path>
            </a:pathLst>
          </a:custGeom>
          <a:noFill/>
          <a:ln w="28575">
            <a:solidFill>
              <a:schemeClr val="accent1"/>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endParaRPr lang="en-US">
              <a:solidFill>
                <a:srgbClr val="000000"/>
              </a:solidFill>
            </a:endParaRPr>
          </a:p>
        </p:txBody>
      </p:sp>
      <p:sp>
        <p:nvSpPr>
          <p:cNvPr id="37949" name="Freeform 46"/>
          <p:cNvSpPr>
            <a:spLocks/>
          </p:cNvSpPr>
          <p:nvPr/>
        </p:nvSpPr>
        <p:spPr bwMode="auto">
          <a:xfrm>
            <a:off x="4349750" y="3867150"/>
            <a:ext cx="2292350" cy="1085850"/>
          </a:xfrm>
          <a:custGeom>
            <a:avLst/>
            <a:gdLst>
              <a:gd name="T0" fmla="*/ 0 w 1444"/>
              <a:gd name="T1" fmla="*/ 0 h 684"/>
              <a:gd name="T2" fmla="*/ 2147483647 w 1444"/>
              <a:gd name="T3" fmla="*/ 2147483647 h 684"/>
              <a:gd name="T4" fmla="*/ 2147483647 w 1444"/>
              <a:gd name="T5" fmla="*/ 2147483647 h 684"/>
              <a:gd name="T6" fmla="*/ 2147483647 w 1444"/>
              <a:gd name="T7" fmla="*/ 2147483647 h 684"/>
              <a:gd name="T8" fmla="*/ 0 60000 65536"/>
              <a:gd name="T9" fmla="*/ 0 60000 65536"/>
              <a:gd name="T10" fmla="*/ 0 60000 65536"/>
              <a:gd name="T11" fmla="*/ 0 60000 65536"/>
              <a:gd name="T12" fmla="*/ 0 w 1444"/>
              <a:gd name="T13" fmla="*/ 0 h 684"/>
              <a:gd name="T14" fmla="*/ 1444 w 1444"/>
              <a:gd name="T15" fmla="*/ 684 h 684"/>
            </a:gdLst>
            <a:ahLst/>
            <a:cxnLst>
              <a:cxn ang="T8">
                <a:pos x="T0" y="T1"/>
              </a:cxn>
              <a:cxn ang="T9">
                <a:pos x="T2" y="T3"/>
              </a:cxn>
              <a:cxn ang="T10">
                <a:pos x="T4" y="T5"/>
              </a:cxn>
              <a:cxn ang="T11">
                <a:pos x="T6" y="T7"/>
              </a:cxn>
            </a:cxnLst>
            <a:rect l="T12" t="T13" r="T14" b="T15"/>
            <a:pathLst>
              <a:path w="1444" h="684">
                <a:moveTo>
                  <a:pt x="0" y="0"/>
                </a:moveTo>
                <a:cubicBezTo>
                  <a:pt x="25" y="87"/>
                  <a:pt x="2" y="197"/>
                  <a:pt x="215" y="260"/>
                </a:cubicBezTo>
                <a:cubicBezTo>
                  <a:pt x="428" y="323"/>
                  <a:pt x="1079" y="309"/>
                  <a:pt x="1275" y="380"/>
                </a:cubicBezTo>
                <a:cubicBezTo>
                  <a:pt x="1444" y="507"/>
                  <a:pt x="1367" y="621"/>
                  <a:pt x="1391" y="684"/>
                </a:cubicBezTo>
              </a:path>
            </a:pathLst>
          </a:custGeom>
          <a:noFill/>
          <a:ln w="28575">
            <a:solidFill>
              <a:srgbClr val="A30051"/>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endParaRPr lang="en-US">
              <a:solidFill>
                <a:srgbClr val="000000"/>
              </a:solidFill>
            </a:endParaRPr>
          </a:p>
        </p:txBody>
      </p:sp>
      <p:sp>
        <p:nvSpPr>
          <p:cNvPr id="65589" name="Rectangle 51"/>
          <p:cNvSpPr>
            <a:spLocks noChangeAspect="1" noChangeArrowheads="1"/>
          </p:cNvSpPr>
          <p:nvPr/>
        </p:nvSpPr>
        <p:spPr bwMode="auto">
          <a:xfrm>
            <a:off x="3657600" y="3810000"/>
            <a:ext cx="304800" cy="76200"/>
          </a:xfrm>
          <a:prstGeom prst="rect">
            <a:avLst/>
          </a:prstGeom>
          <a:solidFill>
            <a:schemeClr val="accent1"/>
          </a:solidFill>
          <a:ln w="9525">
            <a:solidFill>
              <a:schemeClr val="tx1"/>
            </a:solidFill>
            <a:miter lim="800000"/>
            <a:headEnd/>
            <a:tailEnd/>
          </a:ln>
          <a:effectLst>
            <a:glow rad="63500">
              <a:schemeClr val="accent1">
                <a:satMod val="175000"/>
                <a:alpha val="40000"/>
              </a:schemeClr>
            </a:glow>
          </a:effectLst>
        </p:spPr>
        <p:txBody>
          <a:bodyPr wrap="none" anchor="ctr"/>
          <a:lstStyle/>
          <a:p>
            <a:pPr>
              <a:defRPr/>
            </a:pPr>
            <a:endParaRPr lang="fr-FR">
              <a:solidFill>
                <a:srgbClr val="000000"/>
              </a:solidFill>
            </a:endParaRPr>
          </a:p>
        </p:txBody>
      </p:sp>
      <p:sp>
        <p:nvSpPr>
          <p:cNvPr id="65590" name="Rectangle 52"/>
          <p:cNvSpPr>
            <a:spLocks noChangeAspect="1" noChangeArrowheads="1"/>
          </p:cNvSpPr>
          <p:nvPr/>
        </p:nvSpPr>
        <p:spPr bwMode="auto">
          <a:xfrm>
            <a:off x="4191000" y="3810000"/>
            <a:ext cx="304800" cy="76200"/>
          </a:xfrm>
          <a:prstGeom prst="rect">
            <a:avLst/>
          </a:prstGeom>
          <a:solidFill>
            <a:srgbClr val="A30051"/>
          </a:solidFill>
          <a:ln w="9525">
            <a:solidFill>
              <a:schemeClr val="tx1"/>
            </a:solidFill>
            <a:miter lim="800000"/>
            <a:headEnd/>
            <a:tailEnd/>
          </a:ln>
          <a:effectLst>
            <a:glow rad="101600">
              <a:srgbClr val="CC0066">
                <a:alpha val="60000"/>
              </a:srgbClr>
            </a:glow>
          </a:effectLst>
        </p:spPr>
        <p:txBody>
          <a:bodyPr wrap="none" anchor="ctr"/>
          <a:lstStyle/>
          <a:p>
            <a:pPr>
              <a:defRPr/>
            </a:pPr>
            <a:endParaRPr lang="fr-FR">
              <a:solidFill>
                <a:srgbClr val="000000"/>
              </a:solidFill>
            </a:endParaRPr>
          </a:p>
        </p:txBody>
      </p:sp>
      <p:sp>
        <p:nvSpPr>
          <p:cNvPr id="37957" name="Rectangle 53"/>
          <p:cNvSpPr>
            <a:spLocks noChangeArrowheads="1"/>
          </p:cNvSpPr>
          <p:nvPr/>
        </p:nvSpPr>
        <p:spPr bwMode="auto">
          <a:xfrm>
            <a:off x="1257300" y="1954213"/>
            <a:ext cx="1600200" cy="1169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0" rIns="0"/>
          <a:lstStyle/>
          <a:p>
            <a:pPr marL="173038" indent="-173038">
              <a:lnSpc>
                <a:spcPct val="85000"/>
              </a:lnSpc>
              <a:spcBef>
                <a:spcPct val="20000"/>
              </a:spcBef>
              <a:spcAft>
                <a:spcPct val="5000"/>
              </a:spcAft>
              <a:buClr>
                <a:srgbClr val="ABA69F"/>
              </a:buClr>
              <a:buSzPct val="80000"/>
              <a:buFontTx/>
              <a:buChar char="•"/>
            </a:pPr>
            <a:r>
              <a:rPr lang="en-US" sz="1100">
                <a:solidFill>
                  <a:srgbClr val="000000"/>
                </a:solidFill>
              </a:rPr>
              <a:t>Server ID</a:t>
            </a:r>
          </a:p>
          <a:p>
            <a:pPr marL="173038" indent="-173038">
              <a:lnSpc>
                <a:spcPct val="85000"/>
              </a:lnSpc>
              <a:spcBef>
                <a:spcPct val="20000"/>
              </a:spcBef>
              <a:spcAft>
                <a:spcPct val="5000"/>
              </a:spcAft>
              <a:buClr>
                <a:srgbClr val="ABA69F"/>
              </a:buClr>
              <a:buSzPct val="80000"/>
              <a:buFontTx/>
              <a:buChar char="•"/>
            </a:pPr>
            <a:r>
              <a:rPr lang="en-US" sz="1100">
                <a:solidFill>
                  <a:srgbClr val="000000"/>
                </a:solidFill>
              </a:rPr>
              <a:t>MAC addresses</a:t>
            </a:r>
          </a:p>
          <a:p>
            <a:pPr marL="173038" indent="-173038">
              <a:lnSpc>
                <a:spcPct val="85000"/>
              </a:lnSpc>
              <a:spcBef>
                <a:spcPct val="20000"/>
              </a:spcBef>
              <a:spcAft>
                <a:spcPct val="5000"/>
              </a:spcAft>
              <a:buClr>
                <a:srgbClr val="ABA69F"/>
              </a:buClr>
              <a:buSzPct val="80000"/>
              <a:buFontTx/>
              <a:buChar char="•"/>
            </a:pPr>
            <a:r>
              <a:rPr lang="en-US" sz="1100">
                <a:solidFill>
                  <a:srgbClr val="000000"/>
                </a:solidFill>
              </a:rPr>
              <a:t>Network connections</a:t>
            </a:r>
          </a:p>
          <a:p>
            <a:pPr marL="173038" indent="-173038">
              <a:lnSpc>
                <a:spcPct val="85000"/>
              </a:lnSpc>
              <a:spcBef>
                <a:spcPct val="20000"/>
              </a:spcBef>
              <a:spcAft>
                <a:spcPct val="5000"/>
              </a:spcAft>
              <a:buClr>
                <a:srgbClr val="ABA69F"/>
              </a:buClr>
              <a:buSzPct val="80000"/>
              <a:buFontTx/>
              <a:buChar char="•"/>
            </a:pPr>
            <a:r>
              <a:rPr lang="en-US" sz="1100">
                <a:solidFill>
                  <a:srgbClr val="000000"/>
                </a:solidFill>
              </a:rPr>
              <a:t>FC WWNs</a:t>
            </a:r>
          </a:p>
          <a:p>
            <a:pPr marL="173038" indent="-173038">
              <a:lnSpc>
                <a:spcPct val="85000"/>
              </a:lnSpc>
              <a:spcBef>
                <a:spcPct val="20000"/>
              </a:spcBef>
              <a:spcAft>
                <a:spcPct val="5000"/>
              </a:spcAft>
              <a:buClr>
                <a:srgbClr val="ABA69F"/>
              </a:buClr>
              <a:buSzPct val="80000"/>
              <a:buFontTx/>
              <a:buChar char="•"/>
            </a:pPr>
            <a:r>
              <a:rPr lang="en-US" sz="1100">
                <a:solidFill>
                  <a:srgbClr val="000000"/>
                </a:solidFill>
              </a:rPr>
              <a:t>FC SAN connections</a:t>
            </a:r>
          </a:p>
          <a:p>
            <a:pPr marL="173038" indent="-173038">
              <a:lnSpc>
                <a:spcPct val="85000"/>
              </a:lnSpc>
              <a:spcBef>
                <a:spcPct val="20000"/>
              </a:spcBef>
              <a:spcAft>
                <a:spcPct val="5000"/>
              </a:spcAft>
              <a:buClr>
                <a:srgbClr val="ABA69F"/>
              </a:buClr>
              <a:buSzPct val="80000"/>
              <a:buFontTx/>
              <a:buChar char="•"/>
            </a:pPr>
            <a:r>
              <a:rPr lang="en-US" sz="1100">
                <a:solidFill>
                  <a:srgbClr val="000000"/>
                </a:solidFill>
              </a:rPr>
              <a:t>FC Boot parameters</a:t>
            </a:r>
          </a:p>
        </p:txBody>
      </p:sp>
      <p:sp>
        <p:nvSpPr>
          <p:cNvPr id="37958" name="Rectangle 53"/>
          <p:cNvSpPr>
            <a:spLocks noChangeArrowheads="1"/>
          </p:cNvSpPr>
          <p:nvPr/>
        </p:nvSpPr>
        <p:spPr bwMode="auto">
          <a:xfrm>
            <a:off x="3279775" y="1981200"/>
            <a:ext cx="1600200" cy="1169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0" rIns="0"/>
          <a:lstStyle/>
          <a:p>
            <a:pPr marL="173038" indent="-173038">
              <a:lnSpc>
                <a:spcPct val="85000"/>
              </a:lnSpc>
              <a:spcBef>
                <a:spcPct val="20000"/>
              </a:spcBef>
              <a:spcAft>
                <a:spcPct val="5000"/>
              </a:spcAft>
              <a:buClr>
                <a:srgbClr val="ABA69F"/>
              </a:buClr>
              <a:buSzPct val="80000"/>
              <a:buFontTx/>
              <a:buChar char="•"/>
            </a:pPr>
            <a:r>
              <a:rPr lang="en-US" sz="1100">
                <a:solidFill>
                  <a:srgbClr val="000000"/>
                </a:solidFill>
              </a:rPr>
              <a:t>Server ID</a:t>
            </a:r>
          </a:p>
          <a:p>
            <a:pPr marL="173038" indent="-173038">
              <a:lnSpc>
                <a:spcPct val="85000"/>
              </a:lnSpc>
              <a:spcBef>
                <a:spcPct val="20000"/>
              </a:spcBef>
              <a:spcAft>
                <a:spcPct val="5000"/>
              </a:spcAft>
              <a:buClr>
                <a:srgbClr val="ABA69F"/>
              </a:buClr>
              <a:buSzPct val="80000"/>
              <a:buFontTx/>
              <a:buChar char="•"/>
            </a:pPr>
            <a:r>
              <a:rPr lang="en-US" sz="1100">
                <a:solidFill>
                  <a:srgbClr val="000000"/>
                </a:solidFill>
              </a:rPr>
              <a:t>MAC addresses</a:t>
            </a:r>
          </a:p>
          <a:p>
            <a:pPr marL="173038" indent="-173038">
              <a:lnSpc>
                <a:spcPct val="85000"/>
              </a:lnSpc>
              <a:spcBef>
                <a:spcPct val="20000"/>
              </a:spcBef>
              <a:spcAft>
                <a:spcPct val="5000"/>
              </a:spcAft>
              <a:buClr>
                <a:srgbClr val="ABA69F"/>
              </a:buClr>
              <a:buSzPct val="80000"/>
              <a:buFontTx/>
              <a:buChar char="•"/>
            </a:pPr>
            <a:r>
              <a:rPr lang="en-US" sz="1100">
                <a:solidFill>
                  <a:srgbClr val="000000"/>
                </a:solidFill>
              </a:rPr>
              <a:t>Network connections</a:t>
            </a:r>
          </a:p>
          <a:p>
            <a:pPr marL="173038" indent="-173038">
              <a:lnSpc>
                <a:spcPct val="85000"/>
              </a:lnSpc>
              <a:spcBef>
                <a:spcPct val="20000"/>
              </a:spcBef>
              <a:spcAft>
                <a:spcPct val="5000"/>
              </a:spcAft>
              <a:buClr>
                <a:srgbClr val="ABA69F"/>
              </a:buClr>
              <a:buSzPct val="80000"/>
              <a:buFontTx/>
              <a:buChar char="•"/>
            </a:pPr>
            <a:r>
              <a:rPr lang="en-US" sz="1100">
                <a:solidFill>
                  <a:srgbClr val="000000"/>
                </a:solidFill>
              </a:rPr>
              <a:t>FC WWNs</a:t>
            </a:r>
          </a:p>
          <a:p>
            <a:pPr marL="173038" indent="-173038">
              <a:lnSpc>
                <a:spcPct val="85000"/>
              </a:lnSpc>
              <a:spcBef>
                <a:spcPct val="20000"/>
              </a:spcBef>
              <a:spcAft>
                <a:spcPct val="5000"/>
              </a:spcAft>
              <a:buClr>
                <a:srgbClr val="ABA69F"/>
              </a:buClr>
              <a:buSzPct val="80000"/>
              <a:buFontTx/>
              <a:buChar char="•"/>
            </a:pPr>
            <a:r>
              <a:rPr lang="en-US" sz="1100">
                <a:solidFill>
                  <a:srgbClr val="000000"/>
                </a:solidFill>
              </a:rPr>
              <a:t>FC SAN connections</a:t>
            </a:r>
          </a:p>
          <a:p>
            <a:pPr marL="173038" indent="-173038">
              <a:lnSpc>
                <a:spcPct val="85000"/>
              </a:lnSpc>
              <a:spcBef>
                <a:spcPct val="20000"/>
              </a:spcBef>
              <a:spcAft>
                <a:spcPct val="5000"/>
              </a:spcAft>
              <a:buClr>
                <a:srgbClr val="ABA69F"/>
              </a:buClr>
              <a:buSzPct val="80000"/>
              <a:buFontTx/>
              <a:buChar char="•"/>
            </a:pPr>
            <a:r>
              <a:rPr lang="en-US" sz="1100">
                <a:solidFill>
                  <a:srgbClr val="000000"/>
                </a:solidFill>
              </a:rPr>
              <a:t>FC Boot parameters</a:t>
            </a:r>
          </a:p>
        </p:txBody>
      </p:sp>
      <p:sp>
        <p:nvSpPr>
          <p:cNvPr id="37959" name="Title 62"/>
          <p:cNvSpPr>
            <a:spLocks noGrp="1"/>
          </p:cNvSpPr>
          <p:nvPr>
            <p:ph type="title"/>
          </p:nvPr>
        </p:nvSpPr>
        <p:spPr>
          <a:xfrm>
            <a:off x="35496" y="-171400"/>
            <a:ext cx="8342312" cy="1143000"/>
          </a:xfrm>
        </p:spPr>
        <p:txBody>
          <a:bodyPr>
            <a:normAutofit fontScale="90000"/>
          </a:bodyPr>
          <a:lstStyle/>
          <a:p>
            <a:r>
              <a:rPr lang="en-US" dirty="0" smtClean="0">
                <a:solidFill>
                  <a:schemeClr val="bg1"/>
                </a:solidFill>
              </a:rPr>
              <a:t>HP Virtual Connect enables server profiles</a:t>
            </a:r>
          </a:p>
        </p:txBody>
      </p:sp>
      <p:sp>
        <p:nvSpPr>
          <p:cNvPr id="76" name="Text Box 132"/>
          <p:cNvSpPr txBox="1">
            <a:spLocks noChangeArrowheads="1"/>
          </p:cNvSpPr>
          <p:nvPr/>
        </p:nvSpPr>
        <p:spPr bwMode="auto">
          <a:xfrm>
            <a:off x="322263" y="4016375"/>
            <a:ext cx="1404937" cy="923925"/>
          </a:xfrm>
          <a:prstGeom prst="rect">
            <a:avLst/>
          </a:prstGeom>
          <a:solidFill>
            <a:schemeClr val="tx1">
              <a:lumMod val="75000"/>
              <a:lumOff val="25000"/>
            </a:schemeClr>
          </a:solidFill>
          <a:ln w="9525">
            <a:noFill/>
            <a:miter lim="800000"/>
            <a:headEnd/>
            <a:tailEnd/>
          </a:ln>
        </p:spPr>
        <p:txBody>
          <a:bodyPr>
            <a:spAutoFit/>
          </a:bodyPr>
          <a:lstStyle/>
          <a:p>
            <a:pPr algn="ctr">
              <a:spcBef>
                <a:spcPct val="0"/>
              </a:spcBef>
              <a:defRPr/>
            </a:pPr>
            <a:r>
              <a:rPr lang="en-US" sz="1200" dirty="0">
                <a:solidFill>
                  <a:schemeClr val="bg1"/>
                </a:solidFill>
                <a:latin typeface="Futura Hv" pitchFamily="34" charset="0"/>
              </a:rPr>
              <a:t>Server-Edge Virtualization</a:t>
            </a:r>
          </a:p>
          <a:p>
            <a:pPr algn="ctr">
              <a:spcBef>
                <a:spcPct val="0"/>
              </a:spcBef>
              <a:defRPr/>
            </a:pPr>
            <a:r>
              <a:rPr lang="en-US" sz="1000" i="1" dirty="0">
                <a:solidFill>
                  <a:schemeClr val="bg1"/>
                </a:solidFill>
              </a:rPr>
              <a:t>(abstraction layer</a:t>
            </a:r>
            <a:br>
              <a:rPr lang="en-US" sz="1000" i="1" dirty="0">
                <a:solidFill>
                  <a:schemeClr val="bg1"/>
                </a:solidFill>
              </a:rPr>
            </a:br>
            <a:r>
              <a:rPr lang="en-US" sz="1000" i="1" dirty="0">
                <a:solidFill>
                  <a:schemeClr val="bg1"/>
                </a:solidFill>
              </a:rPr>
              <a:t>between servers &amp; networks)</a:t>
            </a:r>
          </a:p>
        </p:txBody>
      </p:sp>
      <p:pic>
        <p:nvPicPr>
          <p:cNvPr id="37965" name="Picture 9" descr="VCEM main page"/>
          <p:cNvPicPr preferRelativeResize="0">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27875" y="1968500"/>
            <a:ext cx="1890713" cy="1252538"/>
          </a:xfrm>
          <a:prstGeom prst="rect">
            <a:avLst/>
          </a:prstGeom>
          <a:noFill/>
          <a:ln w="9525">
            <a:solidFill>
              <a:srgbClr val="969696"/>
            </a:solidFill>
            <a:miter lim="800000"/>
            <a:headEnd/>
            <a:tailEnd/>
          </a:ln>
          <a:extLst>
            <a:ext uri="{909E8E84-426E-40DD-AFC4-6F175D3DCCD1}">
              <a14:hiddenFill xmlns:a14="http://schemas.microsoft.com/office/drawing/2010/main">
                <a:solidFill>
                  <a:srgbClr val="FFFFFF"/>
                </a:solidFill>
              </a14:hiddenFill>
            </a:ext>
          </a:extLst>
        </p:spPr>
      </p:pic>
      <p:sp>
        <p:nvSpPr>
          <p:cNvPr id="81" name="AutoShape 25"/>
          <p:cNvSpPr>
            <a:spLocks noChangeArrowheads="1"/>
          </p:cNvSpPr>
          <p:nvPr/>
        </p:nvSpPr>
        <p:spPr bwMode="gray">
          <a:xfrm>
            <a:off x="8382000" y="2514600"/>
            <a:ext cx="700160" cy="733424"/>
          </a:xfrm>
          <a:prstGeom prst="can">
            <a:avLst>
              <a:gd name="adj" fmla="val 26566"/>
            </a:avLst>
          </a:prstGeom>
          <a:ln>
            <a:headEnd/>
            <a:tailEnd/>
          </a:ln>
        </p:spPr>
        <p:style>
          <a:lnRef idx="0">
            <a:schemeClr val="accent1"/>
          </a:lnRef>
          <a:fillRef idx="3">
            <a:schemeClr val="accent1"/>
          </a:fillRef>
          <a:effectRef idx="3">
            <a:schemeClr val="accent1"/>
          </a:effectRef>
          <a:fontRef idx="minor">
            <a:schemeClr val="lt1"/>
          </a:fontRef>
        </p:style>
        <p:txBody>
          <a:bodyPr wrap="none" anchor="ctr"/>
          <a:lstStyle/>
          <a:p>
            <a:pPr>
              <a:defRPr/>
            </a:pPr>
            <a:endParaRPr lang="en-US" sz="1200"/>
          </a:p>
        </p:txBody>
      </p:sp>
      <p:sp>
        <p:nvSpPr>
          <p:cNvPr id="37969" name="Rectangle 82"/>
          <p:cNvSpPr>
            <a:spLocks noChangeArrowheads="1"/>
          </p:cNvSpPr>
          <p:nvPr/>
        </p:nvSpPr>
        <p:spPr bwMode="auto">
          <a:xfrm>
            <a:off x="8312150" y="2701925"/>
            <a:ext cx="113347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174625" indent="-174625">
              <a:spcBef>
                <a:spcPct val="0"/>
              </a:spcBef>
              <a:buFontTx/>
              <a:buChar char="•"/>
            </a:pPr>
            <a:r>
              <a:rPr lang="en-US" sz="800">
                <a:solidFill>
                  <a:schemeClr val="bg1"/>
                </a:solidFill>
                <a:latin typeface="Futura Hv" pitchFamily="34" charset="0"/>
              </a:rPr>
              <a:t>MAC</a:t>
            </a:r>
          </a:p>
          <a:p>
            <a:pPr marL="174625" indent="-174625">
              <a:spcBef>
                <a:spcPct val="0"/>
              </a:spcBef>
              <a:buFontTx/>
              <a:buChar char="•"/>
            </a:pPr>
            <a:r>
              <a:rPr lang="en-US" sz="800">
                <a:solidFill>
                  <a:schemeClr val="bg1"/>
                </a:solidFill>
                <a:latin typeface="Futura Hv" pitchFamily="34" charset="0"/>
              </a:rPr>
              <a:t>WWN</a:t>
            </a:r>
          </a:p>
          <a:p>
            <a:pPr marL="174625" indent="-174625">
              <a:spcBef>
                <a:spcPct val="0"/>
              </a:spcBef>
              <a:buFontTx/>
              <a:buChar char="•"/>
            </a:pPr>
            <a:r>
              <a:rPr lang="en-US" sz="800">
                <a:solidFill>
                  <a:schemeClr val="bg1"/>
                </a:solidFill>
                <a:latin typeface="Futura Hv" pitchFamily="34" charset="0"/>
              </a:rPr>
              <a:t>Profiles</a:t>
            </a:r>
          </a:p>
        </p:txBody>
      </p:sp>
      <p:pic>
        <p:nvPicPr>
          <p:cNvPr id="37970" name="Picture 77" descr="MCj02374590000[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704263" y="2968625"/>
            <a:ext cx="439737"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971" name="Picture 77" descr="MCj04325990000[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06888" y="1711325"/>
            <a:ext cx="342900"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972" name="TextBox 91"/>
          <p:cNvSpPr txBox="1">
            <a:spLocks noChangeArrowheads="1"/>
          </p:cNvSpPr>
          <p:nvPr/>
        </p:nvSpPr>
        <p:spPr bwMode="auto">
          <a:xfrm>
            <a:off x="4349750" y="1766888"/>
            <a:ext cx="260350"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Futura Bk" pitchFamily="34" charset="0"/>
              </a:defRPr>
            </a:lvl1pPr>
            <a:lvl2pPr marL="742950" indent="-285750" eaLnBrk="0" hangingPunct="0">
              <a:defRPr sz="1600">
                <a:solidFill>
                  <a:schemeClr val="tx1"/>
                </a:solidFill>
                <a:latin typeface="Futura Bk" pitchFamily="34" charset="0"/>
              </a:defRPr>
            </a:lvl2pPr>
            <a:lvl3pPr marL="1143000" indent="-228600" eaLnBrk="0" hangingPunct="0">
              <a:defRPr sz="1600">
                <a:solidFill>
                  <a:schemeClr val="tx1"/>
                </a:solidFill>
                <a:latin typeface="Futura Bk" pitchFamily="34" charset="0"/>
              </a:defRPr>
            </a:lvl3pPr>
            <a:lvl4pPr marL="1600200" indent="-228600" eaLnBrk="0" hangingPunct="0">
              <a:defRPr sz="1600">
                <a:solidFill>
                  <a:schemeClr val="tx1"/>
                </a:solidFill>
                <a:latin typeface="Futura Bk" pitchFamily="34" charset="0"/>
              </a:defRPr>
            </a:lvl4pPr>
            <a:lvl5pPr marL="2057400" indent="-228600" eaLnBrk="0" hangingPunct="0">
              <a:defRPr sz="1600">
                <a:solidFill>
                  <a:schemeClr val="tx1"/>
                </a:solidFill>
                <a:latin typeface="Futura Bk" pitchFamily="34" charset="0"/>
              </a:defRPr>
            </a:lvl5pPr>
            <a:lvl6pPr marL="2514600" indent="-228600" eaLnBrk="0" fontAlgn="base" hangingPunct="0">
              <a:spcBef>
                <a:spcPct val="50000"/>
              </a:spcBef>
              <a:spcAft>
                <a:spcPct val="0"/>
              </a:spcAft>
              <a:defRPr sz="1600">
                <a:solidFill>
                  <a:schemeClr val="tx1"/>
                </a:solidFill>
                <a:latin typeface="Futura Bk" pitchFamily="34" charset="0"/>
              </a:defRPr>
            </a:lvl6pPr>
            <a:lvl7pPr marL="2971800" indent="-228600" eaLnBrk="0" fontAlgn="base" hangingPunct="0">
              <a:spcBef>
                <a:spcPct val="50000"/>
              </a:spcBef>
              <a:spcAft>
                <a:spcPct val="0"/>
              </a:spcAft>
              <a:defRPr sz="1600">
                <a:solidFill>
                  <a:schemeClr val="tx1"/>
                </a:solidFill>
                <a:latin typeface="Futura Bk" pitchFamily="34" charset="0"/>
              </a:defRPr>
            </a:lvl7pPr>
            <a:lvl8pPr marL="3429000" indent="-228600" eaLnBrk="0" fontAlgn="base" hangingPunct="0">
              <a:spcBef>
                <a:spcPct val="50000"/>
              </a:spcBef>
              <a:spcAft>
                <a:spcPct val="0"/>
              </a:spcAft>
              <a:defRPr sz="1600">
                <a:solidFill>
                  <a:schemeClr val="tx1"/>
                </a:solidFill>
                <a:latin typeface="Futura Bk" pitchFamily="34" charset="0"/>
              </a:defRPr>
            </a:lvl8pPr>
            <a:lvl9pPr marL="3886200" indent="-228600" eaLnBrk="0" fontAlgn="base" hangingPunct="0">
              <a:spcBef>
                <a:spcPct val="50000"/>
              </a:spcBef>
              <a:spcAft>
                <a:spcPct val="0"/>
              </a:spcAft>
              <a:defRPr sz="1600">
                <a:solidFill>
                  <a:schemeClr val="tx1"/>
                </a:solidFill>
                <a:latin typeface="Futura Bk" pitchFamily="34" charset="0"/>
              </a:defRPr>
            </a:lvl9pPr>
          </a:lstStyle>
          <a:p>
            <a:pPr eaLnBrk="1" hangingPunct="1"/>
            <a:r>
              <a:rPr lang="en-US" sz="1100" b="1"/>
              <a:t>B</a:t>
            </a:r>
          </a:p>
        </p:txBody>
      </p:sp>
      <p:pic>
        <p:nvPicPr>
          <p:cNvPr id="37973" name="Picture 77" descr="MCj04325990000[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71713" y="1700213"/>
            <a:ext cx="342900"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974" name="TextBox 93"/>
          <p:cNvSpPr txBox="1">
            <a:spLocks noChangeArrowheads="1"/>
          </p:cNvSpPr>
          <p:nvPr/>
        </p:nvSpPr>
        <p:spPr bwMode="auto">
          <a:xfrm>
            <a:off x="2297113" y="1746250"/>
            <a:ext cx="258762" cy="271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Futura Bk" pitchFamily="34" charset="0"/>
              </a:defRPr>
            </a:lvl1pPr>
            <a:lvl2pPr marL="742950" indent="-285750" eaLnBrk="0" hangingPunct="0">
              <a:defRPr sz="1600">
                <a:solidFill>
                  <a:schemeClr val="tx1"/>
                </a:solidFill>
                <a:latin typeface="Futura Bk" pitchFamily="34" charset="0"/>
              </a:defRPr>
            </a:lvl2pPr>
            <a:lvl3pPr marL="1143000" indent="-228600" eaLnBrk="0" hangingPunct="0">
              <a:defRPr sz="1600">
                <a:solidFill>
                  <a:schemeClr val="tx1"/>
                </a:solidFill>
                <a:latin typeface="Futura Bk" pitchFamily="34" charset="0"/>
              </a:defRPr>
            </a:lvl3pPr>
            <a:lvl4pPr marL="1600200" indent="-228600" eaLnBrk="0" hangingPunct="0">
              <a:defRPr sz="1600">
                <a:solidFill>
                  <a:schemeClr val="tx1"/>
                </a:solidFill>
                <a:latin typeface="Futura Bk" pitchFamily="34" charset="0"/>
              </a:defRPr>
            </a:lvl4pPr>
            <a:lvl5pPr marL="2057400" indent="-228600" eaLnBrk="0" hangingPunct="0">
              <a:defRPr sz="1600">
                <a:solidFill>
                  <a:schemeClr val="tx1"/>
                </a:solidFill>
                <a:latin typeface="Futura Bk" pitchFamily="34" charset="0"/>
              </a:defRPr>
            </a:lvl5pPr>
            <a:lvl6pPr marL="2514600" indent="-228600" eaLnBrk="0" fontAlgn="base" hangingPunct="0">
              <a:spcBef>
                <a:spcPct val="50000"/>
              </a:spcBef>
              <a:spcAft>
                <a:spcPct val="0"/>
              </a:spcAft>
              <a:defRPr sz="1600">
                <a:solidFill>
                  <a:schemeClr val="tx1"/>
                </a:solidFill>
                <a:latin typeface="Futura Bk" pitchFamily="34" charset="0"/>
              </a:defRPr>
            </a:lvl6pPr>
            <a:lvl7pPr marL="2971800" indent="-228600" eaLnBrk="0" fontAlgn="base" hangingPunct="0">
              <a:spcBef>
                <a:spcPct val="50000"/>
              </a:spcBef>
              <a:spcAft>
                <a:spcPct val="0"/>
              </a:spcAft>
              <a:defRPr sz="1600">
                <a:solidFill>
                  <a:schemeClr val="tx1"/>
                </a:solidFill>
                <a:latin typeface="Futura Bk" pitchFamily="34" charset="0"/>
              </a:defRPr>
            </a:lvl7pPr>
            <a:lvl8pPr marL="3429000" indent="-228600" eaLnBrk="0" fontAlgn="base" hangingPunct="0">
              <a:spcBef>
                <a:spcPct val="50000"/>
              </a:spcBef>
              <a:spcAft>
                <a:spcPct val="0"/>
              </a:spcAft>
              <a:defRPr sz="1600">
                <a:solidFill>
                  <a:schemeClr val="tx1"/>
                </a:solidFill>
                <a:latin typeface="Futura Bk" pitchFamily="34" charset="0"/>
              </a:defRPr>
            </a:lvl8pPr>
            <a:lvl9pPr marL="3886200" indent="-228600" eaLnBrk="0" fontAlgn="base" hangingPunct="0">
              <a:spcBef>
                <a:spcPct val="50000"/>
              </a:spcBef>
              <a:spcAft>
                <a:spcPct val="0"/>
              </a:spcAft>
              <a:defRPr sz="1600">
                <a:solidFill>
                  <a:schemeClr val="tx1"/>
                </a:solidFill>
                <a:latin typeface="Futura Bk" pitchFamily="34" charset="0"/>
              </a:defRPr>
            </a:lvl9pPr>
          </a:lstStyle>
          <a:p>
            <a:pPr eaLnBrk="1" hangingPunct="1"/>
            <a:r>
              <a:rPr lang="en-US" sz="1100" b="1"/>
              <a:t>A</a:t>
            </a:r>
          </a:p>
        </p:txBody>
      </p:sp>
      <p:sp>
        <p:nvSpPr>
          <p:cNvPr id="37975" name="Text Box 6"/>
          <p:cNvSpPr txBox="1">
            <a:spLocks noChangeArrowheads="1"/>
          </p:cNvSpPr>
          <p:nvPr/>
        </p:nvSpPr>
        <p:spPr bwMode="auto">
          <a:xfrm>
            <a:off x="3276600" y="1703388"/>
            <a:ext cx="1447800" cy="446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Futura Bk" pitchFamily="34" charset="0"/>
              </a:defRPr>
            </a:lvl1pPr>
            <a:lvl2pPr marL="742950" indent="-285750" eaLnBrk="0" hangingPunct="0">
              <a:defRPr sz="1600">
                <a:solidFill>
                  <a:schemeClr val="tx1"/>
                </a:solidFill>
                <a:latin typeface="Futura Bk" pitchFamily="34" charset="0"/>
              </a:defRPr>
            </a:lvl2pPr>
            <a:lvl3pPr marL="1143000" indent="-228600" eaLnBrk="0" hangingPunct="0">
              <a:defRPr sz="1600">
                <a:solidFill>
                  <a:schemeClr val="tx1"/>
                </a:solidFill>
                <a:latin typeface="Futura Bk" pitchFamily="34" charset="0"/>
              </a:defRPr>
            </a:lvl3pPr>
            <a:lvl4pPr marL="1600200" indent="-228600" eaLnBrk="0" hangingPunct="0">
              <a:defRPr sz="1600">
                <a:solidFill>
                  <a:schemeClr val="tx1"/>
                </a:solidFill>
                <a:latin typeface="Futura Bk" pitchFamily="34" charset="0"/>
              </a:defRPr>
            </a:lvl4pPr>
            <a:lvl5pPr marL="2057400" indent="-228600" eaLnBrk="0" hangingPunct="0">
              <a:defRPr sz="1600">
                <a:solidFill>
                  <a:schemeClr val="tx1"/>
                </a:solidFill>
                <a:latin typeface="Futura Bk" pitchFamily="34" charset="0"/>
              </a:defRPr>
            </a:lvl5pPr>
            <a:lvl6pPr marL="2514600" indent="-228600" eaLnBrk="0" fontAlgn="base" hangingPunct="0">
              <a:spcBef>
                <a:spcPct val="50000"/>
              </a:spcBef>
              <a:spcAft>
                <a:spcPct val="0"/>
              </a:spcAft>
              <a:defRPr sz="1600">
                <a:solidFill>
                  <a:schemeClr val="tx1"/>
                </a:solidFill>
                <a:latin typeface="Futura Bk" pitchFamily="34" charset="0"/>
              </a:defRPr>
            </a:lvl6pPr>
            <a:lvl7pPr marL="2971800" indent="-228600" eaLnBrk="0" fontAlgn="base" hangingPunct="0">
              <a:spcBef>
                <a:spcPct val="50000"/>
              </a:spcBef>
              <a:spcAft>
                <a:spcPct val="0"/>
              </a:spcAft>
              <a:defRPr sz="1600">
                <a:solidFill>
                  <a:schemeClr val="tx1"/>
                </a:solidFill>
                <a:latin typeface="Futura Bk" pitchFamily="34" charset="0"/>
              </a:defRPr>
            </a:lvl7pPr>
            <a:lvl8pPr marL="3429000" indent="-228600" eaLnBrk="0" fontAlgn="base" hangingPunct="0">
              <a:spcBef>
                <a:spcPct val="50000"/>
              </a:spcBef>
              <a:spcAft>
                <a:spcPct val="0"/>
              </a:spcAft>
              <a:defRPr sz="1600">
                <a:solidFill>
                  <a:schemeClr val="tx1"/>
                </a:solidFill>
                <a:latin typeface="Futura Bk" pitchFamily="34" charset="0"/>
              </a:defRPr>
            </a:lvl8pPr>
            <a:lvl9pPr marL="3886200" indent="-228600" eaLnBrk="0" fontAlgn="base" hangingPunct="0">
              <a:spcBef>
                <a:spcPct val="50000"/>
              </a:spcBef>
              <a:spcAft>
                <a:spcPct val="0"/>
              </a:spcAft>
              <a:defRPr sz="1600">
                <a:solidFill>
                  <a:schemeClr val="tx1"/>
                </a:solidFill>
                <a:latin typeface="Futura Bk" pitchFamily="34" charset="0"/>
              </a:defRPr>
            </a:lvl9pPr>
          </a:lstStyle>
          <a:p>
            <a:pPr eaLnBrk="1" hangingPunct="1">
              <a:spcBef>
                <a:spcPct val="0"/>
              </a:spcBef>
            </a:pPr>
            <a:r>
              <a:rPr lang="en-US" sz="1400">
                <a:solidFill>
                  <a:srgbClr val="000000"/>
                </a:solidFill>
                <a:latin typeface="Futura Hv" pitchFamily="34" charset="0"/>
              </a:rPr>
              <a:t>Server Blade </a:t>
            </a:r>
            <a:r>
              <a:rPr lang="en-US" sz="1000">
                <a:solidFill>
                  <a:srgbClr val="000000"/>
                </a:solidFill>
                <a:latin typeface="Futura Hv" pitchFamily="34" charset="0"/>
              </a:rPr>
              <a:t/>
            </a:r>
            <a:br>
              <a:rPr lang="en-US" sz="1000">
                <a:solidFill>
                  <a:srgbClr val="000000"/>
                </a:solidFill>
                <a:latin typeface="Futura Hv" pitchFamily="34" charset="0"/>
              </a:rPr>
            </a:br>
            <a:endParaRPr lang="en-US" sz="900">
              <a:solidFill>
                <a:srgbClr val="000000"/>
              </a:solidFill>
              <a:latin typeface="Futura Hv" pitchFamily="34" charset="0"/>
            </a:endParaRPr>
          </a:p>
        </p:txBody>
      </p:sp>
      <p:sp>
        <p:nvSpPr>
          <p:cNvPr id="37976" name="Text Box 16"/>
          <p:cNvSpPr txBox="1">
            <a:spLocks noChangeArrowheads="1"/>
          </p:cNvSpPr>
          <p:nvPr/>
        </p:nvSpPr>
        <p:spPr bwMode="auto">
          <a:xfrm>
            <a:off x="1219200" y="1703388"/>
            <a:ext cx="1217613" cy="446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a:solidFill>
                  <a:schemeClr val="tx1"/>
                </a:solidFill>
                <a:latin typeface="Futura Bk" pitchFamily="34" charset="0"/>
              </a:defRPr>
            </a:lvl1pPr>
            <a:lvl2pPr marL="742950" indent="-285750" eaLnBrk="0" hangingPunct="0">
              <a:defRPr sz="1600">
                <a:solidFill>
                  <a:schemeClr val="tx1"/>
                </a:solidFill>
                <a:latin typeface="Futura Bk" pitchFamily="34" charset="0"/>
              </a:defRPr>
            </a:lvl2pPr>
            <a:lvl3pPr marL="1143000" indent="-228600" eaLnBrk="0" hangingPunct="0">
              <a:defRPr sz="1600">
                <a:solidFill>
                  <a:schemeClr val="tx1"/>
                </a:solidFill>
                <a:latin typeface="Futura Bk" pitchFamily="34" charset="0"/>
              </a:defRPr>
            </a:lvl3pPr>
            <a:lvl4pPr marL="1600200" indent="-228600" eaLnBrk="0" hangingPunct="0">
              <a:defRPr sz="1600">
                <a:solidFill>
                  <a:schemeClr val="tx1"/>
                </a:solidFill>
                <a:latin typeface="Futura Bk" pitchFamily="34" charset="0"/>
              </a:defRPr>
            </a:lvl4pPr>
            <a:lvl5pPr marL="2057400" indent="-228600" eaLnBrk="0" hangingPunct="0">
              <a:defRPr sz="1600">
                <a:solidFill>
                  <a:schemeClr val="tx1"/>
                </a:solidFill>
                <a:latin typeface="Futura Bk" pitchFamily="34" charset="0"/>
              </a:defRPr>
            </a:lvl5pPr>
            <a:lvl6pPr marL="2514600" indent="-228600" eaLnBrk="0" fontAlgn="base" hangingPunct="0">
              <a:spcBef>
                <a:spcPct val="50000"/>
              </a:spcBef>
              <a:spcAft>
                <a:spcPct val="0"/>
              </a:spcAft>
              <a:defRPr sz="1600">
                <a:solidFill>
                  <a:schemeClr val="tx1"/>
                </a:solidFill>
                <a:latin typeface="Futura Bk" pitchFamily="34" charset="0"/>
              </a:defRPr>
            </a:lvl6pPr>
            <a:lvl7pPr marL="2971800" indent="-228600" eaLnBrk="0" fontAlgn="base" hangingPunct="0">
              <a:spcBef>
                <a:spcPct val="50000"/>
              </a:spcBef>
              <a:spcAft>
                <a:spcPct val="0"/>
              </a:spcAft>
              <a:defRPr sz="1600">
                <a:solidFill>
                  <a:schemeClr val="tx1"/>
                </a:solidFill>
                <a:latin typeface="Futura Bk" pitchFamily="34" charset="0"/>
              </a:defRPr>
            </a:lvl7pPr>
            <a:lvl8pPr marL="3429000" indent="-228600" eaLnBrk="0" fontAlgn="base" hangingPunct="0">
              <a:spcBef>
                <a:spcPct val="50000"/>
              </a:spcBef>
              <a:spcAft>
                <a:spcPct val="0"/>
              </a:spcAft>
              <a:defRPr sz="1600">
                <a:solidFill>
                  <a:schemeClr val="tx1"/>
                </a:solidFill>
                <a:latin typeface="Futura Bk" pitchFamily="34" charset="0"/>
              </a:defRPr>
            </a:lvl8pPr>
            <a:lvl9pPr marL="3886200" indent="-228600" eaLnBrk="0" fontAlgn="base" hangingPunct="0">
              <a:spcBef>
                <a:spcPct val="50000"/>
              </a:spcBef>
              <a:spcAft>
                <a:spcPct val="0"/>
              </a:spcAft>
              <a:defRPr sz="1600">
                <a:solidFill>
                  <a:schemeClr val="tx1"/>
                </a:solidFill>
                <a:latin typeface="Futura Bk" pitchFamily="34" charset="0"/>
              </a:defRPr>
            </a:lvl9pPr>
          </a:lstStyle>
          <a:p>
            <a:pPr eaLnBrk="1" hangingPunct="1">
              <a:spcBef>
                <a:spcPct val="0"/>
              </a:spcBef>
            </a:pPr>
            <a:r>
              <a:rPr lang="en-US" sz="1400">
                <a:solidFill>
                  <a:srgbClr val="000000"/>
                </a:solidFill>
                <a:latin typeface="Futura Hv" pitchFamily="34" charset="0"/>
              </a:rPr>
              <a:t>Server Blade </a:t>
            </a:r>
            <a:r>
              <a:rPr lang="en-US" sz="1000">
                <a:solidFill>
                  <a:srgbClr val="000000"/>
                </a:solidFill>
                <a:latin typeface="Futura Hv" pitchFamily="34" charset="0"/>
              </a:rPr>
              <a:t/>
            </a:r>
            <a:br>
              <a:rPr lang="en-US" sz="1000">
                <a:solidFill>
                  <a:srgbClr val="000000"/>
                </a:solidFill>
                <a:latin typeface="Futura Hv" pitchFamily="34" charset="0"/>
              </a:rPr>
            </a:br>
            <a:endParaRPr lang="en-US" sz="900">
              <a:solidFill>
                <a:srgbClr val="000000"/>
              </a:solidFill>
              <a:latin typeface="Futura Hv" pitchFamily="34" charset="0"/>
            </a:endParaRPr>
          </a:p>
        </p:txBody>
      </p:sp>
      <p:sp>
        <p:nvSpPr>
          <p:cNvPr id="37977" name="Text Box 36"/>
          <p:cNvSpPr txBox="1">
            <a:spLocks noChangeArrowheads="1"/>
          </p:cNvSpPr>
          <p:nvPr/>
        </p:nvSpPr>
        <p:spPr bwMode="auto">
          <a:xfrm>
            <a:off x="5334000" y="1703388"/>
            <a:ext cx="6318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a:solidFill>
                  <a:schemeClr val="tx1"/>
                </a:solidFill>
                <a:latin typeface="Futura Bk" pitchFamily="34" charset="0"/>
              </a:defRPr>
            </a:lvl1pPr>
            <a:lvl2pPr marL="742950" indent="-285750" eaLnBrk="0" hangingPunct="0">
              <a:defRPr sz="1600">
                <a:solidFill>
                  <a:schemeClr val="tx1"/>
                </a:solidFill>
                <a:latin typeface="Futura Bk" pitchFamily="34" charset="0"/>
              </a:defRPr>
            </a:lvl2pPr>
            <a:lvl3pPr marL="1143000" indent="-228600" eaLnBrk="0" hangingPunct="0">
              <a:defRPr sz="1600">
                <a:solidFill>
                  <a:schemeClr val="tx1"/>
                </a:solidFill>
                <a:latin typeface="Futura Bk" pitchFamily="34" charset="0"/>
              </a:defRPr>
            </a:lvl3pPr>
            <a:lvl4pPr marL="1600200" indent="-228600" eaLnBrk="0" hangingPunct="0">
              <a:defRPr sz="1600">
                <a:solidFill>
                  <a:schemeClr val="tx1"/>
                </a:solidFill>
                <a:latin typeface="Futura Bk" pitchFamily="34" charset="0"/>
              </a:defRPr>
            </a:lvl4pPr>
            <a:lvl5pPr marL="2057400" indent="-228600" eaLnBrk="0" hangingPunct="0">
              <a:defRPr sz="1600">
                <a:solidFill>
                  <a:schemeClr val="tx1"/>
                </a:solidFill>
                <a:latin typeface="Futura Bk" pitchFamily="34" charset="0"/>
              </a:defRPr>
            </a:lvl5pPr>
            <a:lvl6pPr marL="2514600" indent="-228600" eaLnBrk="0" fontAlgn="base" hangingPunct="0">
              <a:spcBef>
                <a:spcPct val="50000"/>
              </a:spcBef>
              <a:spcAft>
                <a:spcPct val="0"/>
              </a:spcAft>
              <a:defRPr sz="1600">
                <a:solidFill>
                  <a:schemeClr val="tx1"/>
                </a:solidFill>
                <a:latin typeface="Futura Bk" pitchFamily="34" charset="0"/>
              </a:defRPr>
            </a:lvl6pPr>
            <a:lvl7pPr marL="2971800" indent="-228600" eaLnBrk="0" fontAlgn="base" hangingPunct="0">
              <a:spcBef>
                <a:spcPct val="50000"/>
              </a:spcBef>
              <a:spcAft>
                <a:spcPct val="0"/>
              </a:spcAft>
              <a:defRPr sz="1600">
                <a:solidFill>
                  <a:schemeClr val="tx1"/>
                </a:solidFill>
                <a:latin typeface="Futura Bk" pitchFamily="34" charset="0"/>
              </a:defRPr>
            </a:lvl7pPr>
            <a:lvl8pPr marL="3429000" indent="-228600" eaLnBrk="0" fontAlgn="base" hangingPunct="0">
              <a:spcBef>
                <a:spcPct val="50000"/>
              </a:spcBef>
              <a:spcAft>
                <a:spcPct val="0"/>
              </a:spcAft>
              <a:defRPr sz="1600">
                <a:solidFill>
                  <a:schemeClr val="tx1"/>
                </a:solidFill>
                <a:latin typeface="Futura Bk" pitchFamily="34" charset="0"/>
              </a:defRPr>
            </a:lvl8pPr>
            <a:lvl9pPr marL="3886200" indent="-228600" eaLnBrk="0" fontAlgn="base" hangingPunct="0">
              <a:spcBef>
                <a:spcPct val="50000"/>
              </a:spcBef>
              <a:spcAft>
                <a:spcPct val="0"/>
              </a:spcAft>
              <a:defRPr sz="1600">
                <a:solidFill>
                  <a:schemeClr val="tx1"/>
                </a:solidFill>
                <a:latin typeface="Futura Bk" pitchFamily="34" charset="0"/>
              </a:defRPr>
            </a:lvl9pPr>
          </a:lstStyle>
          <a:p>
            <a:pPr eaLnBrk="1" hangingPunct="1">
              <a:spcBef>
                <a:spcPct val="0"/>
              </a:spcBef>
            </a:pPr>
            <a:r>
              <a:rPr lang="en-US" sz="1400">
                <a:solidFill>
                  <a:srgbClr val="000000"/>
                </a:solidFill>
                <a:latin typeface="Futura Hv" pitchFamily="34" charset="0"/>
              </a:rPr>
              <a:t>Spare</a:t>
            </a:r>
            <a:endParaRPr lang="en-US" sz="900">
              <a:solidFill>
                <a:srgbClr val="000000"/>
              </a:solidFill>
              <a:latin typeface="Futura Hv" pitchFamily="34" charset="0"/>
            </a:endParaRPr>
          </a:p>
        </p:txBody>
      </p:sp>
      <p:sp>
        <p:nvSpPr>
          <p:cNvPr id="65541" name="Rectangle 3"/>
          <p:cNvSpPr>
            <a:spLocks noChangeAspect="1" noChangeArrowheads="1"/>
          </p:cNvSpPr>
          <p:nvPr/>
        </p:nvSpPr>
        <p:spPr bwMode="auto">
          <a:xfrm>
            <a:off x="3581400" y="3276600"/>
            <a:ext cx="449263" cy="228600"/>
          </a:xfrm>
          <a:prstGeom prst="rect">
            <a:avLst/>
          </a:prstGeom>
          <a:solidFill>
            <a:srgbClr val="6F7072"/>
          </a:solidFill>
          <a:ln w="12700">
            <a:noFill/>
            <a:miter lim="800000"/>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none" anchor="ctr"/>
          <a:lstStyle/>
          <a:p>
            <a:pPr algn="ctr">
              <a:lnSpc>
                <a:spcPct val="85000"/>
              </a:lnSpc>
              <a:spcBef>
                <a:spcPct val="0"/>
              </a:spcBef>
              <a:defRPr/>
            </a:pPr>
            <a:r>
              <a:rPr lang="en-US" sz="1000" dirty="0">
                <a:solidFill>
                  <a:srgbClr val="FFFFFF"/>
                </a:solidFill>
                <a:latin typeface="Futura Hv" pitchFamily="34" charset="0"/>
              </a:rPr>
              <a:t>NIC</a:t>
            </a:r>
          </a:p>
        </p:txBody>
      </p:sp>
      <p:sp>
        <p:nvSpPr>
          <p:cNvPr id="65542" name="Rectangle 4"/>
          <p:cNvSpPr>
            <a:spLocks noChangeAspect="1" noChangeArrowheads="1"/>
          </p:cNvSpPr>
          <p:nvPr/>
        </p:nvSpPr>
        <p:spPr bwMode="auto">
          <a:xfrm>
            <a:off x="4122738" y="3276600"/>
            <a:ext cx="449262" cy="228600"/>
          </a:xfrm>
          <a:prstGeom prst="rect">
            <a:avLst/>
          </a:prstGeom>
          <a:solidFill>
            <a:srgbClr val="6F7072"/>
          </a:solidFill>
          <a:ln w="12700">
            <a:noFill/>
            <a:miter lim="800000"/>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none" anchor="ctr"/>
          <a:lstStyle/>
          <a:p>
            <a:pPr algn="ctr">
              <a:lnSpc>
                <a:spcPct val="85000"/>
              </a:lnSpc>
              <a:spcBef>
                <a:spcPct val="0"/>
              </a:spcBef>
              <a:defRPr/>
            </a:pPr>
            <a:r>
              <a:rPr lang="en-US" sz="1000" dirty="0">
                <a:solidFill>
                  <a:srgbClr val="FFFFFF"/>
                </a:solidFill>
                <a:latin typeface="Futura Hv" pitchFamily="34" charset="0"/>
              </a:rPr>
              <a:t>HBA</a:t>
            </a:r>
          </a:p>
        </p:txBody>
      </p:sp>
      <p:sp>
        <p:nvSpPr>
          <p:cNvPr id="65577" name="Rectangle 39"/>
          <p:cNvSpPr>
            <a:spLocks noChangeAspect="1" noChangeArrowheads="1"/>
          </p:cNvSpPr>
          <p:nvPr/>
        </p:nvSpPr>
        <p:spPr bwMode="auto">
          <a:xfrm>
            <a:off x="5638800" y="3276600"/>
            <a:ext cx="449263" cy="228600"/>
          </a:xfrm>
          <a:prstGeom prst="rect">
            <a:avLst/>
          </a:prstGeom>
          <a:solidFill>
            <a:srgbClr val="6F7072"/>
          </a:solidFill>
          <a:ln w="12700">
            <a:noFill/>
            <a:miter lim="800000"/>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none" anchor="ctr"/>
          <a:lstStyle/>
          <a:p>
            <a:pPr algn="ctr">
              <a:lnSpc>
                <a:spcPct val="85000"/>
              </a:lnSpc>
              <a:spcBef>
                <a:spcPct val="0"/>
              </a:spcBef>
              <a:defRPr/>
            </a:pPr>
            <a:r>
              <a:rPr lang="en-US" sz="1000" dirty="0">
                <a:solidFill>
                  <a:srgbClr val="FFFFFF"/>
                </a:solidFill>
                <a:latin typeface="Futura Hv" pitchFamily="34" charset="0"/>
              </a:rPr>
              <a:t>NIC</a:t>
            </a:r>
          </a:p>
        </p:txBody>
      </p:sp>
      <p:sp>
        <p:nvSpPr>
          <p:cNvPr id="65578" name="Rectangle 40"/>
          <p:cNvSpPr>
            <a:spLocks noChangeAspect="1" noChangeArrowheads="1"/>
          </p:cNvSpPr>
          <p:nvPr/>
        </p:nvSpPr>
        <p:spPr bwMode="auto">
          <a:xfrm>
            <a:off x="6180138" y="3276600"/>
            <a:ext cx="449262" cy="228600"/>
          </a:xfrm>
          <a:prstGeom prst="rect">
            <a:avLst/>
          </a:prstGeom>
          <a:solidFill>
            <a:srgbClr val="6F7072"/>
          </a:solidFill>
          <a:ln w="12700">
            <a:noFill/>
            <a:miter lim="800000"/>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none" anchor="ctr"/>
          <a:lstStyle/>
          <a:p>
            <a:pPr algn="ctr">
              <a:lnSpc>
                <a:spcPct val="85000"/>
              </a:lnSpc>
              <a:spcBef>
                <a:spcPct val="0"/>
              </a:spcBef>
              <a:defRPr/>
            </a:pPr>
            <a:r>
              <a:rPr lang="en-US" sz="1000" dirty="0">
                <a:solidFill>
                  <a:srgbClr val="FFFFFF"/>
                </a:solidFill>
                <a:latin typeface="Futura Hv" pitchFamily="34" charset="0"/>
              </a:rPr>
              <a:t>HBA</a:t>
            </a:r>
          </a:p>
        </p:txBody>
      </p:sp>
      <p:sp>
        <p:nvSpPr>
          <p:cNvPr id="37990" name="Text Box 124"/>
          <p:cNvSpPr txBox="1">
            <a:spLocks noChangeArrowheads="1"/>
          </p:cNvSpPr>
          <p:nvPr/>
        </p:nvSpPr>
        <p:spPr bwMode="auto">
          <a:xfrm>
            <a:off x="6721475" y="858198"/>
            <a:ext cx="157325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a:solidFill>
                  <a:schemeClr val="tx1"/>
                </a:solidFill>
                <a:latin typeface="Futura Bk" pitchFamily="34" charset="0"/>
              </a:defRPr>
            </a:lvl1pPr>
            <a:lvl2pPr marL="742950" indent="-285750" eaLnBrk="0" hangingPunct="0">
              <a:defRPr sz="1600">
                <a:solidFill>
                  <a:schemeClr val="tx1"/>
                </a:solidFill>
                <a:latin typeface="Futura Bk" pitchFamily="34" charset="0"/>
              </a:defRPr>
            </a:lvl2pPr>
            <a:lvl3pPr marL="1143000" indent="-228600" eaLnBrk="0" hangingPunct="0">
              <a:defRPr sz="1600">
                <a:solidFill>
                  <a:schemeClr val="tx1"/>
                </a:solidFill>
                <a:latin typeface="Futura Bk" pitchFamily="34" charset="0"/>
              </a:defRPr>
            </a:lvl3pPr>
            <a:lvl4pPr marL="1600200" indent="-228600" eaLnBrk="0" hangingPunct="0">
              <a:defRPr sz="1600">
                <a:solidFill>
                  <a:schemeClr val="tx1"/>
                </a:solidFill>
                <a:latin typeface="Futura Bk" pitchFamily="34" charset="0"/>
              </a:defRPr>
            </a:lvl4pPr>
            <a:lvl5pPr marL="2057400" indent="-228600" eaLnBrk="0" hangingPunct="0">
              <a:defRPr sz="1600">
                <a:solidFill>
                  <a:schemeClr val="tx1"/>
                </a:solidFill>
                <a:latin typeface="Futura Bk" pitchFamily="34" charset="0"/>
              </a:defRPr>
            </a:lvl5pPr>
            <a:lvl6pPr marL="2514600" indent="-228600" eaLnBrk="0" fontAlgn="base" hangingPunct="0">
              <a:spcBef>
                <a:spcPct val="50000"/>
              </a:spcBef>
              <a:spcAft>
                <a:spcPct val="0"/>
              </a:spcAft>
              <a:defRPr sz="1600">
                <a:solidFill>
                  <a:schemeClr val="tx1"/>
                </a:solidFill>
                <a:latin typeface="Futura Bk" pitchFamily="34" charset="0"/>
              </a:defRPr>
            </a:lvl6pPr>
            <a:lvl7pPr marL="2971800" indent="-228600" eaLnBrk="0" fontAlgn="base" hangingPunct="0">
              <a:spcBef>
                <a:spcPct val="50000"/>
              </a:spcBef>
              <a:spcAft>
                <a:spcPct val="0"/>
              </a:spcAft>
              <a:defRPr sz="1600">
                <a:solidFill>
                  <a:schemeClr val="tx1"/>
                </a:solidFill>
                <a:latin typeface="Futura Bk" pitchFamily="34" charset="0"/>
              </a:defRPr>
            </a:lvl7pPr>
            <a:lvl8pPr marL="3429000" indent="-228600" eaLnBrk="0" fontAlgn="base" hangingPunct="0">
              <a:spcBef>
                <a:spcPct val="50000"/>
              </a:spcBef>
              <a:spcAft>
                <a:spcPct val="0"/>
              </a:spcAft>
              <a:defRPr sz="1600">
                <a:solidFill>
                  <a:schemeClr val="tx1"/>
                </a:solidFill>
                <a:latin typeface="Futura Bk" pitchFamily="34" charset="0"/>
              </a:defRPr>
            </a:lvl8pPr>
            <a:lvl9pPr marL="3886200" indent="-228600" eaLnBrk="0" fontAlgn="base" hangingPunct="0">
              <a:spcBef>
                <a:spcPct val="50000"/>
              </a:spcBef>
              <a:spcAft>
                <a:spcPct val="0"/>
              </a:spcAft>
              <a:defRPr sz="1600">
                <a:solidFill>
                  <a:schemeClr val="tx1"/>
                </a:solidFill>
                <a:latin typeface="Futura Bk" pitchFamily="34" charset="0"/>
              </a:defRPr>
            </a:lvl9pPr>
          </a:lstStyle>
          <a:p>
            <a:pPr eaLnBrk="1" hangingPunct="1">
              <a:spcBef>
                <a:spcPct val="0"/>
              </a:spcBef>
            </a:pPr>
            <a:r>
              <a:rPr lang="en-US" dirty="0">
                <a:solidFill>
                  <a:schemeClr val="bg1"/>
                </a:solidFill>
                <a:latin typeface="Futura Hv" pitchFamily="34" charset="0"/>
                <a:cs typeface="Arial" charset="0"/>
              </a:rPr>
              <a:t>Blade Enclosure</a:t>
            </a:r>
          </a:p>
        </p:txBody>
      </p:sp>
      <p:pic>
        <p:nvPicPr>
          <p:cNvPr id="74" name="Picture 73" descr="storage.png"/>
          <p:cNvPicPr>
            <a:picLocks noChangeAspect="1"/>
          </p:cNvPicPr>
          <p:nvPr/>
        </p:nvPicPr>
        <p:blipFill>
          <a:blip r:embed="rId6"/>
          <a:srcRect/>
          <a:stretch>
            <a:fillRect/>
          </a:stretch>
        </p:blipFill>
        <p:spPr bwMode="auto">
          <a:xfrm>
            <a:off x="3695700" y="5675313"/>
            <a:ext cx="325438" cy="341312"/>
          </a:xfrm>
          <a:prstGeom prst="rect">
            <a:avLst/>
          </a:prstGeom>
          <a:noFill/>
          <a:ln w="9525">
            <a:noFill/>
            <a:miter lim="800000"/>
            <a:headEnd/>
            <a:tailEnd/>
          </a:ln>
          <a:effectLst>
            <a:outerShdw dist="25400" dir="5400000" algn="tl" rotWithShape="0">
              <a:srgbClr val="0D0D0D">
                <a:alpha val="42998"/>
              </a:srgbClr>
            </a:outerShdw>
          </a:effectLst>
        </p:spPr>
      </p:pic>
      <p:pic>
        <p:nvPicPr>
          <p:cNvPr id="75" name="Picture 74" descr="storage.png"/>
          <p:cNvPicPr>
            <a:picLocks noChangeAspect="1"/>
          </p:cNvPicPr>
          <p:nvPr/>
        </p:nvPicPr>
        <p:blipFill>
          <a:blip r:embed="rId6"/>
          <a:srcRect/>
          <a:stretch>
            <a:fillRect/>
          </a:stretch>
        </p:blipFill>
        <p:spPr bwMode="auto">
          <a:xfrm>
            <a:off x="3443288" y="5775325"/>
            <a:ext cx="325437" cy="342900"/>
          </a:xfrm>
          <a:prstGeom prst="rect">
            <a:avLst/>
          </a:prstGeom>
          <a:noFill/>
          <a:ln w="9525">
            <a:noFill/>
            <a:miter lim="800000"/>
            <a:headEnd/>
            <a:tailEnd/>
          </a:ln>
          <a:effectLst>
            <a:outerShdw dist="25400" dir="5400000" algn="tl" rotWithShape="0">
              <a:srgbClr val="0D0D0D">
                <a:alpha val="42998"/>
              </a:srgbClr>
            </a:outerShdw>
          </a:effectLst>
        </p:spPr>
      </p:pic>
      <p:pic>
        <p:nvPicPr>
          <p:cNvPr id="77" name="Picture 76" descr="storage.png"/>
          <p:cNvPicPr>
            <a:picLocks noChangeAspect="1"/>
          </p:cNvPicPr>
          <p:nvPr/>
        </p:nvPicPr>
        <p:blipFill>
          <a:blip r:embed="rId6"/>
          <a:srcRect/>
          <a:stretch>
            <a:fillRect/>
          </a:stretch>
        </p:blipFill>
        <p:spPr bwMode="auto">
          <a:xfrm>
            <a:off x="3660775" y="5848350"/>
            <a:ext cx="325438" cy="341313"/>
          </a:xfrm>
          <a:prstGeom prst="rect">
            <a:avLst/>
          </a:prstGeom>
          <a:noFill/>
          <a:ln w="9525">
            <a:noFill/>
            <a:miter lim="800000"/>
            <a:headEnd/>
            <a:tailEnd/>
          </a:ln>
          <a:effectLst>
            <a:outerShdw dist="25400" dir="5400000" algn="tl" rotWithShape="0">
              <a:srgbClr val="0D0D0D">
                <a:alpha val="42998"/>
              </a:srgbClr>
            </a:outerShdw>
          </a:effectLst>
        </p:spPr>
      </p:pic>
      <p:pic>
        <p:nvPicPr>
          <p:cNvPr id="78" name="Picture 77" descr="storage.png"/>
          <p:cNvPicPr>
            <a:picLocks noChangeAspect="1"/>
          </p:cNvPicPr>
          <p:nvPr/>
        </p:nvPicPr>
        <p:blipFill>
          <a:blip r:embed="rId6"/>
          <a:srcRect/>
          <a:stretch>
            <a:fillRect/>
          </a:stretch>
        </p:blipFill>
        <p:spPr bwMode="auto">
          <a:xfrm>
            <a:off x="6640513" y="5646738"/>
            <a:ext cx="325437" cy="342900"/>
          </a:xfrm>
          <a:prstGeom prst="rect">
            <a:avLst/>
          </a:prstGeom>
          <a:noFill/>
          <a:ln w="9525">
            <a:noFill/>
            <a:miter lim="800000"/>
            <a:headEnd/>
            <a:tailEnd/>
          </a:ln>
          <a:effectLst>
            <a:outerShdw dist="25400" dir="5400000" algn="tl" rotWithShape="0">
              <a:srgbClr val="0D0D0D">
                <a:alpha val="42998"/>
              </a:srgbClr>
            </a:outerShdw>
          </a:effectLst>
        </p:spPr>
      </p:pic>
      <p:pic>
        <p:nvPicPr>
          <p:cNvPr id="79" name="Picture 78" descr="storage.png"/>
          <p:cNvPicPr>
            <a:picLocks noChangeAspect="1"/>
          </p:cNvPicPr>
          <p:nvPr/>
        </p:nvPicPr>
        <p:blipFill>
          <a:blip r:embed="rId6"/>
          <a:srcRect/>
          <a:stretch>
            <a:fillRect/>
          </a:stretch>
        </p:blipFill>
        <p:spPr bwMode="auto">
          <a:xfrm>
            <a:off x="6442075" y="5772150"/>
            <a:ext cx="325438" cy="341313"/>
          </a:xfrm>
          <a:prstGeom prst="rect">
            <a:avLst/>
          </a:prstGeom>
          <a:noFill/>
          <a:ln w="9525">
            <a:noFill/>
            <a:miter lim="800000"/>
            <a:headEnd/>
            <a:tailEnd/>
          </a:ln>
          <a:effectLst>
            <a:outerShdw dist="25400" dir="5400000" algn="tl" rotWithShape="0">
              <a:srgbClr val="0D0D0D">
                <a:alpha val="42998"/>
              </a:srgbClr>
            </a:outerShdw>
          </a:effectLst>
        </p:spPr>
      </p:pic>
      <p:pic>
        <p:nvPicPr>
          <p:cNvPr id="71" name="Picture 4" descr="C:\Documents and Settings\KMiracle\My Documents\My Pictures\Products\Virtual Connect\Flex-10\Flex-10-module.png"/>
          <p:cNvPicPr>
            <a:picLocks noChangeAspect="1" noChangeArrowheads="1"/>
          </p:cNvPicPr>
          <p:nvPr/>
        </p:nvPicPr>
        <p:blipFill>
          <a:blip r:embed="rId7" cstate="email"/>
          <a:srcRect/>
          <a:stretch>
            <a:fillRect/>
          </a:stretch>
        </p:blipFill>
        <p:spPr bwMode="auto">
          <a:xfrm>
            <a:off x="6726423" y="4228116"/>
            <a:ext cx="1584001" cy="500441"/>
          </a:xfrm>
          <a:prstGeom prst="rect">
            <a:avLst/>
          </a:prstGeom>
          <a:noFill/>
          <a:effectLst>
            <a:reflection blurRad="6350" stA="50000" endA="300" endPos="55000" dir="5400000" sy="-100000" algn="bl" rotWithShape="0"/>
          </a:effectLst>
        </p:spPr>
      </p:pic>
    </p:spTree>
    <p:extLst>
      <p:ext uri="{BB962C8B-B14F-4D97-AF65-F5344CB8AC3E}">
        <p14:creationId xmlns:p14="http://schemas.microsoft.com/office/powerpoint/2010/main" val="6001667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 name="Rectangle 18"/>
          <p:cNvSpPr>
            <a:spLocks noChangeArrowheads="1"/>
          </p:cNvSpPr>
          <p:nvPr/>
        </p:nvSpPr>
        <p:spPr bwMode="auto">
          <a:xfrm>
            <a:off x="862013" y="1257300"/>
            <a:ext cx="7564437" cy="3813175"/>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wrap="none" anchor="ctr"/>
          <a:lstStyle/>
          <a:p>
            <a:pPr>
              <a:defRPr/>
            </a:pPr>
            <a:endParaRPr lang="en-US"/>
          </a:p>
        </p:txBody>
      </p:sp>
      <p:sp>
        <p:nvSpPr>
          <p:cNvPr id="66570" name="Rectangle 8"/>
          <p:cNvSpPr>
            <a:spLocks noChangeAspect="1" noChangeArrowheads="1"/>
          </p:cNvSpPr>
          <p:nvPr/>
        </p:nvSpPr>
        <p:spPr bwMode="auto">
          <a:xfrm>
            <a:off x="914400" y="3810000"/>
            <a:ext cx="7467600" cy="1219200"/>
          </a:xfrm>
          <a:prstGeom prst="rect">
            <a:avLst/>
          </a:prstGeom>
          <a:solidFill>
            <a:srgbClr val="BFBFBF"/>
          </a:solidFill>
          <a:ln w="28575">
            <a:solidFill>
              <a:srgbClr val="6F7072"/>
            </a:solidFill>
            <a:miter lim="800000"/>
            <a:headEnd/>
            <a:tailEnd/>
          </a:ln>
          <a:effectLst>
            <a:glow rad="63500">
              <a:schemeClr val="accent4">
                <a:satMod val="175000"/>
                <a:alpha val="40000"/>
              </a:schemeClr>
            </a:glow>
            <a:outerShdw blurRad="50800" dist="38100" dir="5400000" algn="t" rotWithShape="0">
              <a:prstClr val="black">
                <a:alpha val="40000"/>
              </a:prstClr>
            </a:outerShdw>
          </a:effectLst>
        </p:spPr>
        <p:txBody>
          <a:bodyPr wrap="none" anchor="ctr"/>
          <a:lstStyle/>
          <a:p>
            <a:pPr>
              <a:defRPr/>
            </a:pPr>
            <a:endParaRPr lang="fr-FR">
              <a:solidFill>
                <a:srgbClr val="000000"/>
              </a:solidFill>
            </a:endParaRPr>
          </a:p>
        </p:txBody>
      </p:sp>
      <p:sp>
        <p:nvSpPr>
          <p:cNvPr id="38918" name="Slide Number Placeholder 3"/>
          <p:cNvSpPr>
            <a:spLocks noGrp="1"/>
          </p:cNvSpPr>
          <p:nvPr>
            <p:ph type="sldNum" sz="quarter" idx="4294967295"/>
          </p:nvPr>
        </p:nvSpPr>
        <p:spPr>
          <a:xfrm>
            <a:off x="438150" y="6550025"/>
            <a:ext cx="387350" cy="21907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Futura Bk" pitchFamily="34" charset="0"/>
              </a:defRPr>
            </a:lvl1pPr>
            <a:lvl2pPr marL="742950" indent="-285750" eaLnBrk="0" hangingPunct="0">
              <a:defRPr sz="1600">
                <a:solidFill>
                  <a:schemeClr val="tx1"/>
                </a:solidFill>
                <a:latin typeface="Futura Bk" pitchFamily="34" charset="0"/>
              </a:defRPr>
            </a:lvl2pPr>
            <a:lvl3pPr marL="1143000" indent="-228600" eaLnBrk="0" hangingPunct="0">
              <a:defRPr sz="1600">
                <a:solidFill>
                  <a:schemeClr val="tx1"/>
                </a:solidFill>
                <a:latin typeface="Futura Bk" pitchFamily="34" charset="0"/>
              </a:defRPr>
            </a:lvl3pPr>
            <a:lvl4pPr marL="1600200" indent="-228600" eaLnBrk="0" hangingPunct="0">
              <a:defRPr sz="1600">
                <a:solidFill>
                  <a:schemeClr val="tx1"/>
                </a:solidFill>
                <a:latin typeface="Futura Bk" pitchFamily="34" charset="0"/>
              </a:defRPr>
            </a:lvl4pPr>
            <a:lvl5pPr marL="2057400" indent="-228600" eaLnBrk="0" hangingPunct="0">
              <a:defRPr sz="1600">
                <a:solidFill>
                  <a:schemeClr val="tx1"/>
                </a:solidFill>
                <a:latin typeface="Futura Bk" pitchFamily="34" charset="0"/>
              </a:defRPr>
            </a:lvl5pPr>
            <a:lvl6pPr marL="2514600" indent="-228600" eaLnBrk="0" fontAlgn="base" hangingPunct="0">
              <a:spcBef>
                <a:spcPct val="50000"/>
              </a:spcBef>
              <a:spcAft>
                <a:spcPct val="0"/>
              </a:spcAft>
              <a:defRPr sz="1600">
                <a:solidFill>
                  <a:schemeClr val="tx1"/>
                </a:solidFill>
                <a:latin typeface="Futura Bk" pitchFamily="34" charset="0"/>
              </a:defRPr>
            </a:lvl6pPr>
            <a:lvl7pPr marL="2971800" indent="-228600" eaLnBrk="0" fontAlgn="base" hangingPunct="0">
              <a:spcBef>
                <a:spcPct val="50000"/>
              </a:spcBef>
              <a:spcAft>
                <a:spcPct val="0"/>
              </a:spcAft>
              <a:defRPr sz="1600">
                <a:solidFill>
                  <a:schemeClr val="tx1"/>
                </a:solidFill>
                <a:latin typeface="Futura Bk" pitchFamily="34" charset="0"/>
              </a:defRPr>
            </a:lvl7pPr>
            <a:lvl8pPr marL="3429000" indent="-228600" eaLnBrk="0" fontAlgn="base" hangingPunct="0">
              <a:spcBef>
                <a:spcPct val="50000"/>
              </a:spcBef>
              <a:spcAft>
                <a:spcPct val="0"/>
              </a:spcAft>
              <a:defRPr sz="1600">
                <a:solidFill>
                  <a:schemeClr val="tx1"/>
                </a:solidFill>
                <a:latin typeface="Futura Bk" pitchFamily="34" charset="0"/>
              </a:defRPr>
            </a:lvl8pPr>
            <a:lvl9pPr marL="3886200" indent="-228600" eaLnBrk="0" fontAlgn="base" hangingPunct="0">
              <a:spcBef>
                <a:spcPct val="50000"/>
              </a:spcBef>
              <a:spcAft>
                <a:spcPct val="0"/>
              </a:spcAft>
              <a:defRPr sz="1600">
                <a:solidFill>
                  <a:schemeClr val="tx1"/>
                </a:solidFill>
                <a:latin typeface="Futura Bk" pitchFamily="34" charset="0"/>
              </a:defRPr>
            </a:lvl9pPr>
          </a:lstStyle>
          <a:p>
            <a:fld id="{B05262B9-162C-4D1D-A7A2-4C202025ADDD}" type="slidenum">
              <a:rPr lang="fr-FR" sz="900" smtClean="0">
                <a:solidFill>
                  <a:srgbClr val="848589"/>
                </a:solidFill>
              </a:rPr>
              <a:pPr/>
              <a:t>21</a:t>
            </a:fld>
            <a:endParaRPr lang="fr-FR" sz="900" smtClean="0">
              <a:solidFill>
                <a:srgbClr val="848589"/>
              </a:solidFill>
            </a:endParaRPr>
          </a:p>
        </p:txBody>
      </p:sp>
      <p:sp>
        <p:nvSpPr>
          <p:cNvPr id="38919" name="Line 2"/>
          <p:cNvSpPr>
            <a:spLocks noChangeShapeType="1"/>
          </p:cNvSpPr>
          <p:nvPr/>
        </p:nvSpPr>
        <p:spPr bwMode="auto">
          <a:xfrm>
            <a:off x="3810000" y="3505200"/>
            <a:ext cx="0" cy="3048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AU"/>
          </a:p>
        </p:txBody>
      </p:sp>
      <p:sp>
        <p:nvSpPr>
          <p:cNvPr id="66567" name="Rectangle 5"/>
          <p:cNvSpPr>
            <a:spLocks noChangeAspect="1" noChangeArrowheads="1"/>
          </p:cNvSpPr>
          <p:nvPr/>
        </p:nvSpPr>
        <p:spPr bwMode="auto">
          <a:xfrm>
            <a:off x="3200400" y="1676400"/>
            <a:ext cx="1752600" cy="1828800"/>
          </a:xfrm>
          <a:prstGeom prst="rect">
            <a:avLst/>
          </a:prstGeom>
          <a:solidFill>
            <a:schemeClr val="bg1"/>
          </a:solidFill>
          <a:ln w="28575">
            <a:solidFill>
              <a:srgbClr val="6F7072"/>
            </a:solidFill>
            <a:miter lim="800000"/>
            <a:headEnd/>
            <a:tailEnd/>
          </a:ln>
          <a:effectLst>
            <a:glow rad="63500">
              <a:schemeClr val="accent1">
                <a:satMod val="175000"/>
                <a:alpha val="40000"/>
              </a:schemeClr>
            </a:glow>
          </a:effectLst>
        </p:spPr>
        <p:txBody>
          <a:bodyPr wrap="none" anchor="ctr"/>
          <a:lstStyle/>
          <a:p>
            <a:pPr>
              <a:defRPr/>
            </a:pPr>
            <a:endParaRPr lang="fr-FR">
              <a:solidFill>
                <a:srgbClr val="000000"/>
              </a:solidFill>
            </a:endParaRPr>
          </a:p>
        </p:txBody>
      </p:sp>
      <p:sp>
        <p:nvSpPr>
          <p:cNvPr id="38923" name="Line 7"/>
          <p:cNvSpPr>
            <a:spLocks noChangeShapeType="1"/>
          </p:cNvSpPr>
          <p:nvPr/>
        </p:nvSpPr>
        <p:spPr bwMode="auto">
          <a:xfrm>
            <a:off x="4343400" y="3505200"/>
            <a:ext cx="0" cy="3048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AU"/>
          </a:p>
        </p:txBody>
      </p:sp>
      <p:sp>
        <p:nvSpPr>
          <p:cNvPr id="38924" name="Line 9"/>
          <p:cNvSpPr>
            <a:spLocks noChangeShapeType="1"/>
          </p:cNvSpPr>
          <p:nvPr/>
        </p:nvSpPr>
        <p:spPr bwMode="auto">
          <a:xfrm>
            <a:off x="2209800" y="5029200"/>
            <a:ext cx="0" cy="4572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AU"/>
          </a:p>
        </p:txBody>
      </p:sp>
      <p:sp>
        <p:nvSpPr>
          <p:cNvPr id="38925" name="Line 10"/>
          <p:cNvSpPr>
            <a:spLocks noChangeShapeType="1"/>
          </p:cNvSpPr>
          <p:nvPr/>
        </p:nvSpPr>
        <p:spPr bwMode="auto">
          <a:xfrm>
            <a:off x="3581400" y="5029200"/>
            <a:ext cx="0" cy="4572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AU"/>
          </a:p>
        </p:txBody>
      </p:sp>
      <p:sp>
        <p:nvSpPr>
          <p:cNvPr id="38926" name="Line 11"/>
          <p:cNvSpPr>
            <a:spLocks noChangeShapeType="1"/>
          </p:cNvSpPr>
          <p:nvPr/>
        </p:nvSpPr>
        <p:spPr bwMode="auto">
          <a:xfrm>
            <a:off x="3657600" y="5029200"/>
            <a:ext cx="0" cy="4572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AU"/>
          </a:p>
        </p:txBody>
      </p:sp>
      <p:sp>
        <p:nvSpPr>
          <p:cNvPr id="38927" name="Line 12"/>
          <p:cNvSpPr>
            <a:spLocks noChangeShapeType="1"/>
          </p:cNvSpPr>
          <p:nvPr/>
        </p:nvSpPr>
        <p:spPr bwMode="auto">
          <a:xfrm>
            <a:off x="3733800" y="5029200"/>
            <a:ext cx="0" cy="4572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AU"/>
          </a:p>
        </p:txBody>
      </p:sp>
      <p:sp>
        <p:nvSpPr>
          <p:cNvPr id="38928" name="Line 13"/>
          <p:cNvSpPr>
            <a:spLocks noChangeShapeType="1"/>
          </p:cNvSpPr>
          <p:nvPr/>
        </p:nvSpPr>
        <p:spPr bwMode="auto">
          <a:xfrm>
            <a:off x="5181600" y="5029200"/>
            <a:ext cx="0" cy="457200"/>
          </a:xfrm>
          <a:prstGeom prst="line">
            <a:avLst/>
          </a:prstGeom>
          <a:noFill/>
          <a:ln w="57150">
            <a:solidFill>
              <a:schemeClr val="tx1"/>
            </a:solidFill>
            <a:round/>
            <a:headEnd/>
            <a:tailEnd/>
          </a:ln>
          <a:extLst>
            <a:ext uri="{909E8E84-426E-40DD-AFC4-6F175D3DCCD1}">
              <a14:hiddenFill xmlns:a14="http://schemas.microsoft.com/office/drawing/2010/main">
                <a:noFill/>
              </a14:hiddenFill>
            </a:ext>
          </a:extLst>
        </p:spPr>
        <p:txBody>
          <a:bodyPr/>
          <a:lstStyle/>
          <a:p>
            <a:endParaRPr lang="en-AU"/>
          </a:p>
        </p:txBody>
      </p:sp>
      <p:sp>
        <p:nvSpPr>
          <p:cNvPr id="38929" name="Line 14"/>
          <p:cNvSpPr>
            <a:spLocks noChangeShapeType="1"/>
          </p:cNvSpPr>
          <p:nvPr/>
        </p:nvSpPr>
        <p:spPr bwMode="auto">
          <a:xfrm>
            <a:off x="5029200" y="5029200"/>
            <a:ext cx="0" cy="457200"/>
          </a:xfrm>
          <a:prstGeom prst="line">
            <a:avLst/>
          </a:prstGeom>
          <a:noFill/>
          <a:ln w="57150">
            <a:solidFill>
              <a:schemeClr val="tx1"/>
            </a:solidFill>
            <a:round/>
            <a:headEnd/>
            <a:tailEnd/>
          </a:ln>
          <a:extLst>
            <a:ext uri="{909E8E84-426E-40DD-AFC4-6F175D3DCCD1}">
              <a14:hiddenFill xmlns:a14="http://schemas.microsoft.com/office/drawing/2010/main">
                <a:noFill/>
              </a14:hiddenFill>
            </a:ext>
          </a:extLst>
        </p:spPr>
        <p:txBody>
          <a:bodyPr/>
          <a:lstStyle/>
          <a:p>
            <a:endParaRPr lang="en-AU"/>
          </a:p>
        </p:txBody>
      </p:sp>
      <p:sp>
        <p:nvSpPr>
          <p:cNvPr id="38930" name="Line 15"/>
          <p:cNvSpPr>
            <a:spLocks noChangeShapeType="1"/>
          </p:cNvSpPr>
          <p:nvPr/>
        </p:nvSpPr>
        <p:spPr bwMode="auto">
          <a:xfrm>
            <a:off x="6553200" y="5029200"/>
            <a:ext cx="0" cy="457200"/>
          </a:xfrm>
          <a:prstGeom prst="line">
            <a:avLst/>
          </a:prstGeom>
          <a:noFill/>
          <a:ln w="57150">
            <a:solidFill>
              <a:schemeClr val="tx1"/>
            </a:solidFill>
            <a:round/>
            <a:headEnd/>
            <a:tailEnd/>
          </a:ln>
          <a:extLst>
            <a:ext uri="{909E8E84-426E-40DD-AFC4-6F175D3DCCD1}">
              <a14:hiddenFill xmlns:a14="http://schemas.microsoft.com/office/drawing/2010/main">
                <a:noFill/>
              </a14:hiddenFill>
            </a:ext>
          </a:extLst>
        </p:spPr>
        <p:txBody>
          <a:bodyPr/>
          <a:lstStyle/>
          <a:p>
            <a:endParaRPr lang="en-AU"/>
          </a:p>
        </p:txBody>
      </p:sp>
      <p:sp>
        <p:nvSpPr>
          <p:cNvPr id="38931" name="Rectangle 19"/>
          <p:cNvSpPr>
            <a:spLocks noChangeAspect="1" noChangeArrowheads="1"/>
          </p:cNvSpPr>
          <p:nvPr/>
        </p:nvSpPr>
        <p:spPr bwMode="auto">
          <a:xfrm>
            <a:off x="1143000" y="1676400"/>
            <a:ext cx="1752600" cy="1828800"/>
          </a:xfrm>
          <a:prstGeom prst="rect">
            <a:avLst/>
          </a:prstGeom>
          <a:solidFill>
            <a:schemeClr val="bg1"/>
          </a:solidFill>
          <a:ln w="28575">
            <a:solidFill>
              <a:srgbClr val="6F7072"/>
            </a:solidFill>
            <a:miter lim="800000"/>
            <a:headEnd/>
            <a:tailEnd/>
          </a:ln>
        </p:spPr>
        <p:txBody>
          <a:bodyPr wrap="none" anchor="ctr"/>
          <a:lstStyle/>
          <a:p>
            <a:endParaRPr lang="fr-FR">
              <a:solidFill>
                <a:srgbClr val="000000"/>
              </a:solidFill>
            </a:endParaRPr>
          </a:p>
        </p:txBody>
      </p:sp>
      <p:sp>
        <p:nvSpPr>
          <p:cNvPr id="38932" name="Line 20"/>
          <p:cNvSpPr>
            <a:spLocks noChangeShapeType="1"/>
          </p:cNvSpPr>
          <p:nvPr/>
        </p:nvSpPr>
        <p:spPr bwMode="auto">
          <a:xfrm>
            <a:off x="1752600" y="3505200"/>
            <a:ext cx="0" cy="3048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AU"/>
          </a:p>
        </p:txBody>
      </p:sp>
      <p:sp>
        <p:nvSpPr>
          <p:cNvPr id="38933" name="Line 23"/>
          <p:cNvSpPr>
            <a:spLocks noChangeShapeType="1"/>
          </p:cNvSpPr>
          <p:nvPr/>
        </p:nvSpPr>
        <p:spPr bwMode="auto">
          <a:xfrm>
            <a:off x="2286000" y="3505200"/>
            <a:ext cx="0" cy="3048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AU"/>
          </a:p>
        </p:txBody>
      </p:sp>
      <p:sp>
        <p:nvSpPr>
          <p:cNvPr id="38934" name="Rectangle 28"/>
          <p:cNvSpPr>
            <a:spLocks noChangeAspect="1" noChangeArrowheads="1"/>
          </p:cNvSpPr>
          <p:nvPr/>
        </p:nvSpPr>
        <p:spPr bwMode="auto">
          <a:xfrm>
            <a:off x="1600200" y="3810000"/>
            <a:ext cx="304800" cy="76200"/>
          </a:xfrm>
          <a:prstGeom prst="rect">
            <a:avLst/>
          </a:prstGeom>
          <a:solidFill>
            <a:schemeClr val="bg1"/>
          </a:solidFill>
          <a:ln w="9525">
            <a:solidFill>
              <a:schemeClr val="tx1"/>
            </a:solidFill>
            <a:miter lim="800000"/>
            <a:headEnd/>
            <a:tailEnd/>
          </a:ln>
        </p:spPr>
        <p:txBody>
          <a:bodyPr wrap="none" anchor="ctr"/>
          <a:lstStyle/>
          <a:p>
            <a:endParaRPr lang="fr-FR">
              <a:solidFill>
                <a:srgbClr val="000000"/>
              </a:solidFill>
            </a:endParaRPr>
          </a:p>
        </p:txBody>
      </p:sp>
      <p:sp>
        <p:nvSpPr>
          <p:cNvPr id="38935" name="Rectangle 30"/>
          <p:cNvSpPr>
            <a:spLocks noChangeAspect="1" noChangeArrowheads="1"/>
          </p:cNvSpPr>
          <p:nvPr/>
        </p:nvSpPr>
        <p:spPr bwMode="auto">
          <a:xfrm>
            <a:off x="2133600" y="3810000"/>
            <a:ext cx="304800" cy="76200"/>
          </a:xfrm>
          <a:prstGeom prst="rect">
            <a:avLst/>
          </a:prstGeom>
          <a:solidFill>
            <a:schemeClr val="bg1"/>
          </a:solidFill>
          <a:ln w="9525">
            <a:solidFill>
              <a:schemeClr val="tx1"/>
            </a:solidFill>
            <a:miter lim="800000"/>
            <a:headEnd/>
            <a:tailEnd/>
          </a:ln>
        </p:spPr>
        <p:txBody>
          <a:bodyPr wrap="none" anchor="ctr"/>
          <a:lstStyle/>
          <a:p>
            <a:endParaRPr lang="fr-FR">
              <a:solidFill>
                <a:srgbClr val="000000"/>
              </a:solidFill>
            </a:endParaRPr>
          </a:p>
        </p:txBody>
      </p:sp>
      <p:sp>
        <p:nvSpPr>
          <p:cNvPr id="38936" name="Rectangle 31"/>
          <p:cNvSpPr>
            <a:spLocks noChangeAspect="1" noChangeArrowheads="1"/>
          </p:cNvSpPr>
          <p:nvPr/>
        </p:nvSpPr>
        <p:spPr bwMode="auto">
          <a:xfrm>
            <a:off x="2057400" y="4953000"/>
            <a:ext cx="304800" cy="76200"/>
          </a:xfrm>
          <a:prstGeom prst="rect">
            <a:avLst/>
          </a:prstGeom>
          <a:solidFill>
            <a:schemeClr val="hlink"/>
          </a:solidFill>
          <a:ln w="9525">
            <a:solidFill>
              <a:schemeClr val="tx1"/>
            </a:solidFill>
            <a:miter lim="800000"/>
            <a:headEnd/>
            <a:tailEnd/>
          </a:ln>
        </p:spPr>
        <p:txBody>
          <a:bodyPr wrap="none" anchor="ctr"/>
          <a:lstStyle/>
          <a:p>
            <a:endParaRPr lang="fr-FR">
              <a:solidFill>
                <a:srgbClr val="000000"/>
              </a:solidFill>
            </a:endParaRPr>
          </a:p>
        </p:txBody>
      </p:sp>
      <p:sp>
        <p:nvSpPr>
          <p:cNvPr id="38937" name="Rectangle 32"/>
          <p:cNvSpPr>
            <a:spLocks noChangeAspect="1" noChangeArrowheads="1"/>
          </p:cNvSpPr>
          <p:nvPr/>
        </p:nvSpPr>
        <p:spPr bwMode="auto">
          <a:xfrm>
            <a:off x="3505200" y="4953000"/>
            <a:ext cx="304800" cy="76200"/>
          </a:xfrm>
          <a:prstGeom prst="rect">
            <a:avLst/>
          </a:prstGeom>
          <a:solidFill>
            <a:schemeClr val="accent2"/>
          </a:solidFill>
          <a:ln w="9525">
            <a:solidFill>
              <a:schemeClr val="tx1"/>
            </a:solidFill>
            <a:miter lim="800000"/>
            <a:headEnd/>
            <a:tailEnd/>
          </a:ln>
        </p:spPr>
        <p:txBody>
          <a:bodyPr wrap="none" anchor="ctr"/>
          <a:lstStyle/>
          <a:p>
            <a:endParaRPr lang="fr-FR">
              <a:solidFill>
                <a:srgbClr val="000000"/>
              </a:solidFill>
            </a:endParaRPr>
          </a:p>
        </p:txBody>
      </p:sp>
      <p:sp>
        <p:nvSpPr>
          <p:cNvPr id="38938" name="Rectangle 33"/>
          <p:cNvSpPr>
            <a:spLocks noChangeAspect="1" noChangeArrowheads="1"/>
          </p:cNvSpPr>
          <p:nvPr/>
        </p:nvSpPr>
        <p:spPr bwMode="auto">
          <a:xfrm>
            <a:off x="4953000" y="4953000"/>
            <a:ext cx="304800" cy="76200"/>
          </a:xfrm>
          <a:prstGeom prst="rect">
            <a:avLst/>
          </a:prstGeom>
          <a:solidFill>
            <a:schemeClr val="accent1"/>
          </a:solidFill>
          <a:ln w="9525">
            <a:solidFill>
              <a:schemeClr val="tx1"/>
            </a:solidFill>
            <a:miter lim="800000"/>
            <a:headEnd/>
            <a:tailEnd/>
          </a:ln>
        </p:spPr>
        <p:txBody>
          <a:bodyPr wrap="none" anchor="ctr"/>
          <a:lstStyle/>
          <a:p>
            <a:endParaRPr lang="fr-FR">
              <a:solidFill>
                <a:srgbClr val="000000"/>
              </a:solidFill>
            </a:endParaRPr>
          </a:p>
        </p:txBody>
      </p:sp>
      <p:sp>
        <p:nvSpPr>
          <p:cNvPr id="38939" name="Rectangle 34"/>
          <p:cNvSpPr>
            <a:spLocks noChangeAspect="1" noChangeArrowheads="1"/>
          </p:cNvSpPr>
          <p:nvPr/>
        </p:nvSpPr>
        <p:spPr bwMode="auto">
          <a:xfrm>
            <a:off x="6400800" y="4953000"/>
            <a:ext cx="304800" cy="76200"/>
          </a:xfrm>
          <a:prstGeom prst="rect">
            <a:avLst/>
          </a:prstGeom>
          <a:solidFill>
            <a:srgbClr val="A30051"/>
          </a:solidFill>
          <a:ln w="9525">
            <a:solidFill>
              <a:schemeClr val="tx1"/>
            </a:solidFill>
            <a:miter lim="800000"/>
            <a:headEnd/>
            <a:tailEnd/>
          </a:ln>
        </p:spPr>
        <p:txBody>
          <a:bodyPr wrap="none" anchor="ctr"/>
          <a:lstStyle/>
          <a:p>
            <a:endParaRPr lang="fr-FR">
              <a:solidFill>
                <a:srgbClr val="000000"/>
              </a:solidFill>
            </a:endParaRPr>
          </a:p>
        </p:txBody>
      </p:sp>
      <p:sp>
        <p:nvSpPr>
          <p:cNvPr id="38940" name="Freeform 35"/>
          <p:cNvSpPr>
            <a:spLocks/>
          </p:cNvSpPr>
          <p:nvPr/>
        </p:nvSpPr>
        <p:spPr bwMode="auto">
          <a:xfrm flipH="1">
            <a:off x="2209800" y="3886200"/>
            <a:ext cx="3657600" cy="1066800"/>
          </a:xfrm>
          <a:custGeom>
            <a:avLst/>
            <a:gdLst>
              <a:gd name="T0" fmla="*/ 0 w 192"/>
              <a:gd name="T1" fmla="*/ 0 h 672"/>
              <a:gd name="T2" fmla="*/ 2147483647 w 192"/>
              <a:gd name="T3" fmla="*/ 2147483647 h 672"/>
              <a:gd name="T4" fmla="*/ 2147483647 w 192"/>
              <a:gd name="T5" fmla="*/ 2147483647 h 672"/>
              <a:gd name="T6" fmla="*/ 2147483647 w 192"/>
              <a:gd name="T7" fmla="*/ 2147483647 h 672"/>
              <a:gd name="T8" fmla="*/ 0 60000 65536"/>
              <a:gd name="T9" fmla="*/ 0 60000 65536"/>
              <a:gd name="T10" fmla="*/ 0 60000 65536"/>
              <a:gd name="T11" fmla="*/ 0 60000 65536"/>
              <a:gd name="T12" fmla="*/ 0 w 192"/>
              <a:gd name="T13" fmla="*/ 0 h 672"/>
              <a:gd name="T14" fmla="*/ 192 w 192"/>
              <a:gd name="T15" fmla="*/ 672 h 672"/>
            </a:gdLst>
            <a:ahLst/>
            <a:cxnLst>
              <a:cxn ang="T8">
                <a:pos x="T0" y="T1"/>
              </a:cxn>
              <a:cxn ang="T9">
                <a:pos x="T2" y="T3"/>
              </a:cxn>
              <a:cxn ang="T10">
                <a:pos x="T4" y="T5"/>
              </a:cxn>
              <a:cxn ang="T11">
                <a:pos x="T6" y="T7"/>
              </a:cxn>
            </a:cxnLst>
            <a:rect l="T12" t="T13" r="T14" b="T15"/>
            <a:pathLst>
              <a:path w="192" h="672">
                <a:moveTo>
                  <a:pt x="0" y="0"/>
                </a:moveTo>
                <a:cubicBezTo>
                  <a:pt x="0" y="0"/>
                  <a:pt x="1" y="189"/>
                  <a:pt x="28" y="248"/>
                </a:cubicBezTo>
                <a:cubicBezTo>
                  <a:pt x="55" y="307"/>
                  <a:pt x="133" y="285"/>
                  <a:pt x="160" y="356"/>
                </a:cubicBezTo>
                <a:cubicBezTo>
                  <a:pt x="187" y="427"/>
                  <a:pt x="185" y="606"/>
                  <a:pt x="192" y="672"/>
                </a:cubicBezTo>
              </a:path>
            </a:pathLst>
          </a:custGeom>
          <a:noFill/>
          <a:ln w="28575">
            <a:solidFill>
              <a:schemeClr val="hlink"/>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endParaRPr lang="en-US">
              <a:solidFill>
                <a:srgbClr val="000000"/>
              </a:solidFill>
            </a:endParaRPr>
          </a:p>
        </p:txBody>
      </p:sp>
      <p:sp>
        <p:nvSpPr>
          <p:cNvPr id="66598" name="Rectangle 37"/>
          <p:cNvSpPr>
            <a:spLocks noChangeAspect="1" noChangeArrowheads="1"/>
          </p:cNvSpPr>
          <p:nvPr/>
        </p:nvSpPr>
        <p:spPr bwMode="auto">
          <a:xfrm>
            <a:off x="5257800" y="1676400"/>
            <a:ext cx="1752600" cy="1828800"/>
          </a:xfrm>
          <a:prstGeom prst="rect">
            <a:avLst/>
          </a:prstGeom>
          <a:solidFill>
            <a:schemeClr val="bg1"/>
          </a:solidFill>
          <a:ln w="28575">
            <a:solidFill>
              <a:srgbClr val="6F7072"/>
            </a:solidFill>
            <a:miter lim="800000"/>
            <a:headEnd/>
            <a:tailEnd/>
          </a:ln>
          <a:effectLst>
            <a:glow rad="101600">
              <a:schemeClr val="accent2">
                <a:satMod val="175000"/>
                <a:alpha val="40000"/>
              </a:schemeClr>
            </a:glow>
          </a:effectLst>
        </p:spPr>
        <p:txBody>
          <a:bodyPr wrap="none" anchor="ctr"/>
          <a:lstStyle/>
          <a:p>
            <a:pPr>
              <a:defRPr/>
            </a:pPr>
            <a:endParaRPr lang="fr-FR">
              <a:solidFill>
                <a:srgbClr val="000000"/>
              </a:solidFill>
            </a:endParaRPr>
          </a:p>
        </p:txBody>
      </p:sp>
      <p:sp>
        <p:nvSpPr>
          <p:cNvPr id="38944" name="Line 38"/>
          <p:cNvSpPr>
            <a:spLocks noChangeShapeType="1"/>
          </p:cNvSpPr>
          <p:nvPr/>
        </p:nvSpPr>
        <p:spPr bwMode="auto">
          <a:xfrm>
            <a:off x="5867400" y="3505200"/>
            <a:ext cx="0" cy="3048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AU"/>
          </a:p>
        </p:txBody>
      </p:sp>
      <p:sp>
        <p:nvSpPr>
          <p:cNvPr id="38945" name="Line 41"/>
          <p:cNvSpPr>
            <a:spLocks noChangeShapeType="1"/>
          </p:cNvSpPr>
          <p:nvPr/>
        </p:nvSpPr>
        <p:spPr bwMode="auto">
          <a:xfrm>
            <a:off x="6400800" y="3505200"/>
            <a:ext cx="0" cy="3048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AU"/>
          </a:p>
        </p:txBody>
      </p:sp>
      <p:sp>
        <p:nvSpPr>
          <p:cNvPr id="38946" name="Freeform 42"/>
          <p:cNvSpPr>
            <a:spLocks/>
          </p:cNvSpPr>
          <p:nvPr/>
        </p:nvSpPr>
        <p:spPr bwMode="auto">
          <a:xfrm flipH="1">
            <a:off x="3662363" y="3886200"/>
            <a:ext cx="2738437" cy="1066800"/>
          </a:xfrm>
          <a:custGeom>
            <a:avLst/>
            <a:gdLst>
              <a:gd name="T0" fmla="*/ 0 w 192"/>
              <a:gd name="T1" fmla="*/ 0 h 672"/>
              <a:gd name="T2" fmla="*/ 2147483647 w 192"/>
              <a:gd name="T3" fmla="*/ 2147483647 h 672"/>
              <a:gd name="T4" fmla="*/ 2147483647 w 192"/>
              <a:gd name="T5" fmla="*/ 2147483647 h 672"/>
              <a:gd name="T6" fmla="*/ 2147483647 w 192"/>
              <a:gd name="T7" fmla="*/ 2147483647 h 672"/>
              <a:gd name="T8" fmla="*/ 0 60000 65536"/>
              <a:gd name="T9" fmla="*/ 0 60000 65536"/>
              <a:gd name="T10" fmla="*/ 0 60000 65536"/>
              <a:gd name="T11" fmla="*/ 0 60000 65536"/>
              <a:gd name="T12" fmla="*/ 0 w 192"/>
              <a:gd name="T13" fmla="*/ 0 h 672"/>
              <a:gd name="T14" fmla="*/ 192 w 192"/>
              <a:gd name="T15" fmla="*/ 672 h 672"/>
            </a:gdLst>
            <a:ahLst/>
            <a:cxnLst>
              <a:cxn ang="T8">
                <a:pos x="T0" y="T1"/>
              </a:cxn>
              <a:cxn ang="T9">
                <a:pos x="T2" y="T3"/>
              </a:cxn>
              <a:cxn ang="T10">
                <a:pos x="T4" y="T5"/>
              </a:cxn>
              <a:cxn ang="T11">
                <a:pos x="T6" y="T7"/>
              </a:cxn>
            </a:cxnLst>
            <a:rect l="T12" t="T13" r="T14" b="T15"/>
            <a:pathLst>
              <a:path w="192" h="672">
                <a:moveTo>
                  <a:pt x="0" y="0"/>
                </a:moveTo>
                <a:cubicBezTo>
                  <a:pt x="0" y="0"/>
                  <a:pt x="1" y="189"/>
                  <a:pt x="28" y="248"/>
                </a:cubicBezTo>
                <a:cubicBezTo>
                  <a:pt x="55" y="307"/>
                  <a:pt x="133" y="285"/>
                  <a:pt x="160" y="356"/>
                </a:cubicBezTo>
                <a:cubicBezTo>
                  <a:pt x="187" y="427"/>
                  <a:pt x="185" y="606"/>
                  <a:pt x="192" y="672"/>
                </a:cubicBezTo>
              </a:path>
            </a:pathLst>
          </a:custGeom>
          <a:noFill/>
          <a:ln w="28575">
            <a:solidFill>
              <a:schemeClr val="accent2"/>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endParaRPr lang="en-US">
              <a:solidFill>
                <a:srgbClr val="000000"/>
              </a:solidFill>
            </a:endParaRPr>
          </a:p>
        </p:txBody>
      </p:sp>
      <p:sp>
        <p:nvSpPr>
          <p:cNvPr id="38947" name="Freeform 43"/>
          <p:cNvSpPr>
            <a:spLocks/>
          </p:cNvSpPr>
          <p:nvPr/>
        </p:nvSpPr>
        <p:spPr bwMode="auto">
          <a:xfrm>
            <a:off x="3802063" y="3838575"/>
            <a:ext cx="1343025" cy="1114425"/>
          </a:xfrm>
          <a:custGeom>
            <a:avLst/>
            <a:gdLst>
              <a:gd name="T0" fmla="*/ 0 w 550"/>
              <a:gd name="T1" fmla="*/ 0 h 1200"/>
              <a:gd name="T2" fmla="*/ 2147483647 w 550"/>
              <a:gd name="T3" fmla="*/ 2147483647 h 1200"/>
              <a:gd name="T4" fmla="*/ 2147483647 w 550"/>
              <a:gd name="T5" fmla="*/ 2147483647 h 1200"/>
              <a:gd name="T6" fmla="*/ 2147483647 w 550"/>
              <a:gd name="T7" fmla="*/ 2147483647 h 1200"/>
              <a:gd name="T8" fmla="*/ 0 60000 65536"/>
              <a:gd name="T9" fmla="*/ 0 60000 65536"/>
              <a:gd name="T10" fmla="*/ 0 60000 65536"/>
              <a:gd name="T11" fmla="*/ 0 60000 65536"/>
              <a:gd name="T12" fmla="*/ 0 w 550"/>
              <a:gd name="T13" fmla="*/ 0 h 1200"/>
              <a:gd name="T14" fmla="*/ 550 w 550"/>
              <a:gd name="T15" fmla="*/ 1200 h 1200"/>
            </a:gdLst>
            <a:ahLst/>
            <a:cxnLst>
              <a:cxn ang="T8">
                <a:pos x="T0" y="T1"/>
              </a:cxn>
              <a:cxn ang="T9">
                <a:pos x="T2" y="T3"/>
              </a:cxn>
              <a:cxn ang="T10">
                <a:pos x="T4" y="T5"/>
              </a:cxn>
              <a:cxn ang="T11">
                <a:pos x="T6" y="T7"/>
              </a:cxn>
            </a:cxnLst>
            <a:rect l="T12" t="T13" r="T14" b="T15"/>
            <a:pathLst>
              <a:path w="550" h="1200">
                <a:moveTo>
                  <a:pt x="0" y="0"/>
                </a:moveTo>
                <a:cubicBezTo>
                  <a:pt x="15" y="139"/>
                  <a:pt x="13" y="671"/>
                  <a:pt x="92" y="832"/>
                </a:cubicBezTo>
                <a:cubicBezTo>
                  <a:pt x="166" y="937"/>
                  <a:pt x="402" y="837"/>
                  <a:pt x="476" y="964"/>
                </a:cubicBezTo>
                <a:cubicBezTo>
                  <a:pt x="550" y="1091"/>
                  <a:pt x="517" y="1151"/>
                  <a:pt x="528" y="1200"/>
                </a:cubicBezTo>
              </a:path>
            </a:pathLst>
          </a:custGeom>
          <a:noFill/>
          <a:ln w="28575">
            <a:solidFill>
              <a:schemeClr val="accent1"/>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endParaRPr lang="en-US">
              <a:solidFill>
                <a:srgbClr val="000000"/>
              </a:solidFill>
            </a:endParaRPr>
          </a:p>
        </p:txBody>
      </p:sp>
      <p:sp>
        <p:nvSpPr>
          <p:cNvPr id="38948" name="Freeform 44"/>
          <p:cNvSpPr>
            <a:spLocks/>
          </p:cNvSpPr>
          <p:nvPr/>
        </p:nvSpPr>
        <p:spPr bwMode="auto">
          <a:xfrm>
            <a:off x="4349750" y="3867150"/>
            <a:ext cx="2292350" cy="1085850"/>
          </a:xfrm>
          <a:custGeom>
            <a:avLst/>
            <a:gdLst>
              <a:gd name="T0" fmla="*/ 0 w 1444"/>
              <a:gd name="T1" fmla="*/ 0 h 684"/>
              <a:gd name="T2" fmla="*/ 2147483647 w 1444"/>
              <a:gd name="T3" fmla="*/ 2147483647 h 684"/>
              <a:gd name="T4" fmla="*/ 2147483647 w 1444"/>
              <a:gd name="T5" fmla="*/ 2147483647 h 684"/>
              <a:gd name="T6" fmla="*/ 2147483647 w 1444"/>
              <a:gd name="T7" fmla="*/ 2147483647 h 684"/>
              <a:gd name="T8" fmla="*/ 0 60000 65536"/>
              <a:gd name="T9" fmla="*/ 0 60000 65536"/>
              <a:gd name="T10" fmla="*/ 0 60000 65536"/>
              <a:gd name="T11" fmla="*/ 0 60000 65536"/>
              <a:gd name="T12" fmla="*/ 0 w 1444"/>
              <a:gd name="T13" fmla="*/ 0 h 684"/>
              <a:gd name="T14" fmla="*/ 1444 w 1444"/>
              <a:gd name="T15" fmla="*/ 684 h 684"/>
            </a:gdLst>
            <a:ahLst/>
            <a:cxnLst>
              <a:cxn ang="T8">
                <a:pos x="T0" y="T1"/>
              </a:cxn>
              <a:cxn ang="T9">
                <a:pos x="T2" y="T3"/>
              </a:cxn>
              <a:cxn ang="T10">
                <a:pos x="T4" y="T5"/>
              </a:cxn>
              <a:cxn ang="T11">
                <a:pos x="T6" y="T7"/>
              </a:cxn>
            </a:cxnLst>
            <a:rect l="T12" t="T13" r="T14" b="T15"/>
            <a:pathLst>
              <a:path w="1444" h="684">
                <a:moveTo>
                  <a:pt x="0" y="0"/>
                </a:moveTo>
                <a:cubicBezTo>
                  <a:pt x="25" y="87"/>
                  <a:pt x="2" y="197"/>
                  <a:pt x="215" y="260"/>
                </a:cubicBezTo>
                <a:cubicBezTo>
                  <a:pt x="428" y="323"/>
                  <a:pt x="1079" y="309"/>
                  <a:pt x="1275" y="380"/>
                </a:cubicBezTo>
                <a:cubicBezTo>
                  <a:pt x="1444" y="507"/>
                  <a:pt x="1367" y="621"/>
                  <a:pt x="1391" y="684"/>
                </a:cubicBezTo>
              </a:path>
            </a:pathLst>
          </a:custGeom>
          <a:noFill/>
          <a:ln w="28575">
            <a:solidFill>
              <a:srgbClr val="A30051"/>
            </a:solidFill>
            <a:prstDash val="sysDot"/>
            <a:round/>
            <a:headEnd/>
            <a:tailEnd/>
          </a:ln>
          <a:extLst>
            <a:ext uri="{909E8E84-426E-40DD-AFC4-6F175D3DCCD1}">
              <a14:hiddenFill xmlns:a14="http://schemas.microsoft.com/office/drawing/2010/main">
                <a:solidFill>
                  <a:srgbClr val="FFFFFF"/>
                </a:solidFill>
              </a14:hiddenFill>
            </a:ext>
          </a:extLst>
        </p:spPr>
        <p:txBody>
          <a:bodyPr/>
          <a:lstStyle/>
          <a:p>
            <a:endParaRPr lang="en-US">
              <a:solidFill>
                <a:srgbClr val="000000"/>
              </a:solidFill>
            </a:endParaRPr>
          </a:p>
        </p:txBody>
      </p:sp>
      <p:sp>
        <p:nvSpPr>
          <p:cNvPr id="38949" name="Text Box 48"/>
          <p:cNvSpPr txBox="1">
            <a:spLocks noChangeArrowheads="1"/>
          </p:cNvSpPr>
          <p:nvPr/>
        </p:nvSpPr>
        <p:spPr bwMode="auto">
          <a:xfrm>
            <a:off x="2105024" y="6357938"/>
            <a:ext cx="7075488"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a:solidFill>
                  <a:schemeClr val="tx1"/>
                </a:solidFill>
                <a:latin typeface="Futura Bk" pitchFamily="34" charset="0"/>
              </a:defRPr>
            </a:lvl1pPr>
            <a:lvl2pPr marL="742950" indent="-285750" eaLnBrk="0" hangingPunct="0">
              <a:defRPr sz="1600">
                <a:solidFill>
                  <a:schemeClr val="tx1"/>
                </a:solidFill>
                <a:latin typeface="Futura Bk" pitchFamily="34" charset="0"/>
              </a:defRPr>
            </a:lvl2pPr>
            <a:lvl3pPr marL="1143000" indent="-228600" eaLnBrk="0" hangingPunct="0">
              <a:defRPr sz="1600">
                <a:solidFill>
                  <a:schemeClr val="tx1"/>
                </a:solidFill>
                <a:latin typeface="Futura Bk" pitchFamily="34" charset="0"/>
              </a:defRPr>
            </a:lvl3pPr>
            <a:lvl4pPr marL="1600200" indent="-228600" eaLnBrk="0" hangingPunct="0">
              <a:defRPr sz="1600">
                <a:solidFill>
                  <a:schemeClr val="tx1"/>
                </a:solidFill>
                <a:latin typeface="Futura Bk" pitchFamily="34" charset="0"/>
              </a:defRPr>
            </a:lvl4pPr>
            <a:lvl5pPr marL="2057400" indent="-228600" eaLnBrk="0" hangingPunct="0">
              <a:defRPr sz="1600">
                <a:solidFill>
                  <a:schemeClr val="tx1"/>
                </a:solidFill>
                <a:latin typeface="Futura Bk" pitchFamily="34" charset="0"/>
              </a:defRPr>
            </a:lvl5pPr>
            <a:lvl6pPr marL="2514600" indent="-228600" eaLnBrk="0" fontAlgn="base" hangingPunct="0">
              <a:spcBef>
                <a:spcPct val="50000"/>
              </a:spcBef>
              <a:spcAft>
                <a:spcPct val="0"/>
              </a:spcAft>
              <a:defRPr sz="1600">
                <a:solidFill>
                  <a:schemeClr val="tx1"/>
                </a:solidFill>
                <a:latin typeface="Futura Bk" pitchFamily="34" charset="0"/>
              </a:defRPr>
            </a:lvl6pPr>
            <a:lvl7pPr marL="2971800" indent="-228600" eaLnBrk="0" fontAlgn="base" hangingPunct="0">
              <a:spcBef>
                <a:spcPct val="50000"/>
              </a:spcBef>
              <a:spcAft>
                <a:spcPct val="0"/>
              </a:spcAft>
              <a:defRPr sz="1600">
                <a:solidFill>
                  <a:schemeClr val="tx1"/>
                </a:solidFill>
                <a:latin typeface="Futura Bk" pitchFamily="34" charset="0"/>
              </a:defRPr>
            </a:lvl7pPr>
            <a:lvl8pPr marL="3429000" indent="-228600" eaLnBrk="0" fontAlgn="base" hangingPunct="0">
              <a:spcBef>
                <a:spcPct val="50000"/>
              </a:spcBef>
              <a:spcAft>
                <a:spcPct val="0"/>
              </a:spcAft>
              <a:defRPr sz="1600">
                <a:solidFill>
                  <a:schemeClr val="tx1"/>
                </a:solidFill>
                <a:latin typeface="Futura Bk" pitchFamily="34" charset="0"/>
              </a:defRPr>
            </a:lvl8pPr>
            <a:lvl9pPr marL="3886200" indent="-228600" eaLnBrk="0" fontAlgn="base" hangingPunct="0">
              <a:spcBef>
                <a:spcPct val="50000"/>
              </a:spcBef>
              <a:spcAft>
                <a:spcPct val="0"/>
              </a:spcAft>
              <a:defRPr sz="1600">
                <a:solidFill>
                  <a:schemeClr val="tx1"/>
                </a:solidFill>
                <a:latin typeface="Futura Bk" pitchFamily="34" charset="0"/>
              </a:defRPr>
            </a:lvl9pPr>
          </a:lstStyle>
          <a:p>
            <a:pPr eaLnBrk="1" hangingPunct="1">
              <a:spcBef>
                <a:spcPct val="0"/>
              </a:spcBef>
            </a:pPr>
            <a:r>
              <a:rPr lang="en-US" sz="2000" dirty="0">
                <a:solidFill>
                  <a:schemeClr val="bg1"/>
                </a:solidFill>
              </a:rPr>
              <a:t>The LAN and SAN </a:t>
            </a:r>
            <a:r>
              <a:rPr lang="en-US" sz="2000" dirty="0" smtClean="0">
                <a:solidFill>
                  <a:schemeClr val="bg1"/>
                </a:solidFill>
              </a:rPr>
              <a:t>physical connections </a:t>
            </a:r>
            <a:r>
              <a:rPr lang="en-US" sz="2000" dirty="0">
                <a:solidFill>
                  <a:schemeClr val="bg1"/>
                </a:solidFill>
              </a:rPr>
              <a:t>are unaffected</a:t>
            </a:r>
            <a:br>
              <a:rPr lang="en-US" sz="2000" dirty="0">
                <a:solidFill>
                  <a:schemeClr val="bg1"/>
                </a:solidFill>
              </a:rPr>
            </a:br>
            <a:endParaRPr lang="en-US" sz="2000" dirty="0">
              <a:solidFill>
                <a:schemeClr val="bg1"/>
              </a:solidFill>
            </a:endParaRPr>
          </a:p>
        </p:txBody>
      </p:sp>
      <p:sp>
        <p:nvSpPr>
          <p:cNvPr id="41022" name="Line 52"/>
          <p:cNvSpPr>
            <a:spLocks noChangeShapeType="1"/>
          </p:cNvSpPr>
          <p:nvPr/>
        </p:nvSpPr>
        <p:spPr bwMode="auto">
          <a:xfrm>
            <a:off x="1154113" y="1662113"/>
            <a:ext cx="1724025" cy="1828800"/>
          </a:xfrm>
          <a:prstGeom prst="line">
            <a:avLst/>
          </a:prstGeom>
          <a:noFill/>
          <a:ln w="76200">
            <a:solidFill>
              <a:schemeClr val="bg1">
                <a:lumMod val="65000"/>
              </a:schemeClr>
            </a:solidFill>
            <a:round/>
            <a:headEnd/>
            <a:tailEnd/>
          </a:ln>
        </p:spPr>
        <p:txBody>
          <a:bodyPr/>
          <a:lstStyle/>
          <a:p>
            <a:pPr>
              <a:defRPr/>
            </a:pPr>
            <a:endParaRPr lang="en-US"/>
          </a:p>
        </p:txBody>
      </p:sp>
      <p:sp>
        <p:nvSpPr>
          <p:cNvPr id="66614" name="Rectangle 53"/>
          <p:cNvSpPr>
            <a:spLocks noChangeAspect="1" noChangeArrowheads="1"/>
          </p:cNvSpPr>
          <p:nvPr/>
        </p:nvSpPr>
        <p:spPr bwMode="auto">
          <a:xfrm>
            <a:off x="5715000" y="3810000"/>
            <a:ext cx="304800" cy="76200"/>
          </a:xfrm>
          <a:prstGeom prst="rect">
            <a:avLst/>
          </a:prstGeom>
          <a:solidFill>
            <a:schemeClr val="hlink"/>
          </a:solidFill>
          <a:ln w="9525">
            <a:solidFill>
              <a:schemeClr val="tx1"/>
            </a:solidFill>
            <a:miter lim="800000"/>
            <a:headEnd/>
            <a:tailEnd/>
          </a:ln>
          <a:effectLst>
            <a:glow rad="101600">
              <a:srgbClr val="FF0000">
                <a:alpha val="60000"/>
              </a:srgbClr>
            </a:glow>
          </a:effectLst>
        </p:spPr>
        <p:txBody>
          <a:bodyPr wrap="none" anchor="ctr"/>
          <a:lstStyle/>
          <a:p>
            <a:pPr>
              <a:defRPr/>
            </a:pPr>
            <a:endParaRPr lang="fr-FR">
              <a:solidFill>
                <a:srgbClr val="000000"/>
              </a:solidFill>
            </a:endParaRPr>
          </a:p>
        </p:txBody>
      </p:sp>
      <p:sp>
        <p:nvSpPr>
          <p:cNvPr id="66615" name="Rectangle 54"/>
          <p:cNvSpPr>
            <a:spLocks noChangeAspect="1" noChangeArrowheads="1"/>
          </p:cNvSpPr>
          <p:nvPr/>
        </p:nvSpPr>
        <p:spPr bwMode="auto">
          <a:xfrm>
            <a:off x="6248400" y="3810000"/>
            <a:ext cx="304800" cy="76200"/>
          </a:xfrm>
          <a:prstGeom prst="rect">
            <a:avLst/>
          </a:prstGeom>
          <a:solidFill>
            <a:schemeClr val="accent2"/>
          </a:solidFill>
          <a:ln w="9525">
            <a:solidFill>
              <a:schemeClr val="tx1"/>
            </a:solidFill>
            <a:miter lim="800000"/>
            <a:headEnd/>
            <a:tailEnd/>
          </a:ln>
          <a:effectLst>
            <a:glow rad="63500">
              <a:schemeClr val="accent2">
                <a:satMod val="175000"/>
                <a:alpha val="40000"/>
              </a:schemeClr>
            </a:glow>
          </a:effectLst>
        </p:spPr>
        <p:txBody>
          <a:bodyPr wrap="none" anchor="ctr"/>
          <a:lstStyle/>
          <a:p>
            <a:pPr>
              <a:defRPr/>
            </a:pPr>
            <a:endParaRPr lang="fr-FR">
              <a:solidFill>
                <a:srgbClr val="000000"/>
              </a:solidFill>
            </a:endParaRPr>
          </a:p>
        </p:txBody>
      </p:sp>
      <p:sp>
        <p:nvSpPr>
          <p:cNvPr id="38958" name="Rectangle 53"/>
          <p:cNvSpPr>
            <a:spLocks noChangeArrowheads="1"/>
          </p:cNvSpPr>
          <p:nvPr/>
        </p:nvSpPr>
        <p:spPr bwMode="auto">
          <a:xfrm>
            <a:off x="5345113" y="2016125"/>
            <a:ext cx="1600200" cy="1169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0" rIns="0"/>
          <a:lstStyle/>
          <a:p>
            <a:pPr marL="173038" indent="-173038">
              <a:lnSpc>
                <a:spcPct val="85000"/>
              </a:lnSpc>
              <a:spcBef>
                <a:spcPct val="20000"/>
              </a:spcBef>
              <a:spcAft>
                <a:spcPct val="5000"/>
              </a:spcAft>
              <a:buClr>
                <a:srgbClr val="ABA69F"/>
              </a:buClr>
              <a:buSzPct val="80000"/>
              <a:buFontTx/>
              <a:buChar char="•"/>
            </a:pPr>
            <a:r>
              <a:rPr lang="en-US" sz="1100">
                <a:solidFill>
                  <a:srgbClr val="000000"/>
                </a:solidFill>
              </a:rPr>
              <a:t>Server ID</a:t>
            </a:r>
          </a:p>
          <a:p>
            <a:pPr marL="173038" indent="-173038">
              <a:lnSpc>
                <a:spcPct val="85000"/>
              </a:lnSpc>
              <a:spcBef>
                <a:spcPct val="20000"/>
              </a:spcBef>
              <a:spcAft>
                <a:spcPct val="5000"/>
              </a:spcAft>
              <a:buClr>
                <a:srgbClr val="ABA69F"/>
              </a:buClr>
              <a:buSzPct val="80000"/>
              <a:buFontTx/>
              <a:buChar char="•"/>
            </a:pPr>
            <a:r>
              <a:rPr lang="en-US" sz="1100">
                <a:solidFill>
                  <a:srgbClr val="000000"/>
                </a:solidFill>
              </a:rPr>
              <a:t>MAC addresses</a:t>
            </a:r>
          </a:p>
          <a:p>
            <a:pPr marL="173038" indent="-173038">
              <a:lnSpc>
                <a:spcPct val="85000"/>
              </a:lnSpc>
              <a:spcBef>
                <a:spcPct val="20000"/>
              </a:spcBef>
              <a:spcAft>
                <a:spcPct val="5000"/>
              </a:spcAft>
              <a:buClr>
                <a:srgbClr val="ABA69F"/>
              </a:buClr>
              <a:buSzPct val="80000"/>
              <a:buFontTx/>
              <a:buChar char="•"/>
            </a:pPr>
            <a:r>
              <a:rPr lang="en-US" sz="1100">
                <a:solidFill>
                  <a:srgbClr val="000000"/>
                </a:solidFill>
              </a:rPr>
              <a:t>Network connections</a:t>
            </a:r>
          </a:p>
          <a:p>
            <a:pPr marL="173038" indent="-173038">
              <a:lnSpc>
                <a:spcPct val="85000"/>
              </a:lnSpc>
              <a:spcBef>
                <a:spcPct val="20000"/>
              </a:spcBef>
              <a:spcAft>
                <a:spcPct val="5000"/>
              </a:spcAft>
              <a:buClr>
                <a:srgbClr val="ABA69F"/>
              </a:buClr>
              <a:buSzPct val="80000"/>
              <a:buFontTx/>
              <a:buChar char="•"/>
            </a:pPr>
            <a:r>
              <a:rPr lang="en-US" sz="1100">
                <a:solidFill>
                  <a:srgbClr val="000000"/>
                </a:solidFill>
              </a:rPr>
              <a:t>FC WWNs</a:t>
            </a:r>
          </a:p>
          <a:p>
            <a:pPr marL="173038" indent="-173038">
              <a:lnSpc>
                <a:spcPct val="85000"/>
              </a:lnSpc>
              <a:spcBef>
                <a:spcPct val="20000"/>
              </a:spcBef>
              <a:spcAft>
                <a:spcPct val="5000"/>
              </a:spcAft>
              <a:buClr>
                <a:srgbClr val="ABA69F"/>
              </a:buClr>
              <a:buSzPct val="80000"/>
              <a:buFontTx/>
              <a:buChar char="•"/>
            </a:pPr>
            <a:r>
              <a:rPr lang="en-US" sz="1100">
                <a:solidFill>
                  <a:srgbClr val="000000"/>
                </a:solidFill>
              </a:rPr>
              <a:t>FC SAN connections</a:t>
            </a:r>
          </a:p>
          <a:p>
            <a:pPr marL="173038" indent="-173038">
              <a:lnSpc>
                <a:spcPct val="85000"/>
              </a:lnSpc>
              <a:spcBef>
                <a:spcPct val="20000"/>
              </a:spcBef>
              <a:spcAft>
                <a:spcPct val="5000"/>
              </a:spcAft>
              <a:buClr>
                <a:srgbClr val="ABA69F"/>
              </a:buClr>
              <a:buSzPct val="80000"/>
              <a:buFontTx/>
              <a:buChar char="•"/>
            </a:pPr>
            <a:r>
              <a:rPr lang="en-US" sz="1100">
                <a:solidFill>
                  <a:srgbClr val="000000"/>
                </a:solidFill>
              </a:rPr>
              <a:t>FC Boot parameters</a:t>
            </a:r>
          </a:p>
        </p:txBody>
      </p:sp>
      <p:pic>
        <p:nvPicPr>
          <p:cNvPr id="38960" name="Picture 35" descr="hp_arrow_2.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522413" y="1101725"/>
            <a:ext cx="1795462" cy="717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961" name="Picture 31" descr="hp_arrow_1.pn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40263" y="1008063"/>
            <a:ext cx="1671637" cy="73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3" name="Cloud"/>
          <p:cNvSpPr>
            <a:spLocks noEditPoints="1" noChangeArrowheads="1"/>
          </p:cNvSpPr>
          <p:nvPr/>
        </p:nvSpPr>
        <p:spPr bwMode="auto">
          <a:xfrm>
            <a:off x="3048000" y="5410200"/>
            <a:ext cx="1143000" cy="457200"/>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2977 w 21600"/>
              <a:gd name="T13" fmla="*/ 3262 h 21600"/>
              <a:gd name="T14" fmla="*/ 17087 w 21600"/>
              <a:gd name="T15" fmla="*/ 17337 h 21600"/>
            </a:gdLst>
            <a:ahLst/>
            <a:cxnLst>
              <a:cxn ang="T8">
                <a:pos x="T0" y="T1"/>
              </a:cxn>
              <a:cxn ang="T9">
                <a:pos x="T2" y="T3"/>
              </a:cxn>
              <a:cxn ang="T10">
                <a:pos x="T4" y="T5"/>
              </a:cxn>
              <a:cxn ang="T11">
                <a:pos x="T6" y="T7"/>
              </a:cxn>
            </a:cxnLst>
            <a:rect l="T12" t="T13" r="T14" b="T15"/>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chemeClr val="accent2"/>
          </a:solidFill>
          <a:ln w="9525">
            <a:solidFill>
              <a:srgbClr val="000000"/>
            </a:solidFill>
            <a:miter lim="800000"/>
            <a:headEnd/>
            <a:tailEnd/>
          </a:ln>
          <a:effectLst>
            <a:glow rad="63500">
              <a:schemeClr val="accent2">
                <a:satMod val="175000"/>
                <a:alpha val="40000"/>
              </a:schemeClr>
            </a:glow>
          </a:effectLst>
        </p:spPr>
        <p:txBody>
          <a:bodyPr wrap="none" lIns="0" tIns="0" rIns="0" bIns="0" anchor="ctr" anchorCtr="1"/>
          <a:lstStyle/>
          <a:p>
            <a:pPr>
              <a:spcBef>
                <a:spcPct val="0"/>
              </a:spcBef>
              <a:defRPr/>
            </a:pPr>
            <a:r>
              <a:rPr lang="en-US" sz="1200" dirty="0">
                <a:solidFill>
                  <a:srgbClr val="FFFFFF"/>
                </a:solidFill>
                <a:latin typeface="Futura Hv" pitchFamily="34" charset="0"/>
              </a:rPr>
              <a:t>SAN 1</a:t>
            </a:r>
          </a:p>
        </p:txBody>
      </p:sp>
      <p:sp>
        <p:nvSpPr>
          <p:cNvPr id="74" name="Cloud"/>
          <p:cNvSpPr>
            <a:spLocks noEditPoints="1" noChangeArrowheads="1"/>
          </p:cNvSpPr>
          <p:nvPr/>
        </p:nvSpPr>
        <p:spPr bwMode="auto">
          <a:xfrm>
            <a:off x="4495800" y="5410200"/>
            <a:ext cx="1143000" cy="457200"/>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2977 w 21600"/>
              <a:gd name="T13" fmla="*/ 3262 h 21600"/>
              <a:gd name="T14" fmla="*/ 17087 w 21600"/>
              <a:gd name="T15" fmla="*/ 17337 h 21600"/>
            </a:gdLst>
            <a:ahLst/>
            <a:cxnLst>
              <a:cxn ang="T8">
                <a:pos x="T0" y="T1"/>
              </a:cxn>
              <a:cxn ang="T9">
                <a:pos x="T2" y="T3"/>
              </a:cxn>
              <a:cxn ang="T10">
                <a:pos x="T4" y="T5"/>
              </a:cxn>
              <a:cxn ang="T11">
                <a:pos x="T6" y="T7"/>
              </a:cxn>
            </a:cxnLst>
            <a:rect l="T12" t="T13" r="T14" b="T15"/>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chemeClr val="accent1"/>
          </a:solidFill>
          <a:ln w="9525">
            <a:solidFill>
              <a:srgbClr val="000000"/>
            </a:solidFill>
            <a:miter lim="800000"/>
            <a:headEnd/>
            <a:tailEnd/>
          </a:ln>
          <a:effectLst>
            <a:glow rad="63500">
              <a:schemeClr val="accent1">
                <a:satMod val="175000"/>
                <a:alpha val="40000"/>
              </a:schemeClr>
            </a:glow>
          </a:effectLst>
        </p:spPr>
        <p:txBody>
          <a:bodyPr wrap="none" lIns="0" tIns="0" rIns="0" bIns="0" anchor="ctr" anchorCtr="1"/>
          <a:lstStyle/>
          <a:p>
            <a:pPr>
              <a:spcBef>
                <a:spcPct val="0"/>
              </a:spcBef>
              <a:defRPr/>
            </a:pPr>
            <a:r>
              <a:rPr lang="en-US" sz="1200" dirty="0">
                <a:solidFill>
                  <a:srgbClr val="FFFFFF"/>
                </a:solidFill>
                <a:latin typeface="Futura Hv" pitchFamily="34" charset="0"/>
              </a:rPr>
              <a:t>LAN 2</a:t>
            </a:r>
          </a:p>
        </p:txBody>
      </p:sp>
      <p:sp>
        <p:nvSpPr>
          <p:cNvPr id="75" name="Cloud"/>
          <p:cNvSpPr>
            <a:spLocks noEditPoints="1" noChangeArrowheads="1"/>
          </p:cNvSpPr>
          <p:nvPr/>
        </p:nvSpPr>
        <p:spPr bwMode="auto">
          <a:xfrm>
            <a:off x="5943600" y="5410200"/>
            <a:ext cx="1143000" cy="457200"/>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2977 w 21600"/>
              <a:gd name="T13" fmla="*/ 3262 h 21600"/>
              <a:gd name="T14" fmla="*/ 17087 w 21600"/>
              <a:gd name="T15" fmla="*/ 17337 h 21600"/>
            </a:gdLst>
            <a:ahLst/>
            <a:cxnLst>
              <a:cxn ang="T8">
                <a:pos x="T0" y="T1"/>
              </a:cxn>
              <a:cxn ang="T9">
                <a:pos x="T2" y="T3"/>
              </a:cxn>
              <a:cxn ang="T10">
                <a:pos x="T4" y="T5"/>
              </a:cxn>
              <a:cxn ang="T11">
                <a:pos x="T6" y="T7"/>
              </a:cxn>
            </a:cxnLst>
            <a:rect l="T12" t="T13" r="T14" b="T15"/>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rgbClr val="993366"/>
          </a:solidFill>
          <a:ln w="9525">
            <a:solidFill>
              <a:srgbClr val="000000"/>
            </a:solidFill>
            <a:miter lim="800000"/>
            <a:headEnd/>
            <a:tailEnd/>
          </a:ln>
          <a:effectLst>
            <a:glow rad="101600">
              <a:srgbClr val="CC0066">
                <a:alpha val="60000"/>
              </a:srgbClr>
            </a:glow>
          </a:effectLst>
        </p:spPr>
        <p:txBody>
          <a:bodyPr wrap="none" lIns="0" tIns="0" rIns="0" bIns="0" anchor="ctr" anchorCtr="1"/>
          <a:lstStyle/>
          <a:p>
            <a:pPr>
              <a:spcBef>
                <a:spcPct val="0"/>
              </a:spcBef>
              <a:defRPr/>
            </a:pPr>
            <a:r>
              <a:rPr lang="en-US" sz="1200" dirty="0">
                <a:solidFill>
                  <a:srgbClr val="FFFFFF"/>
                </a:solidFill>
                <a:latin typeface="Futura Hv" pitchFamily="34" charset="0"/>
              </a:rPr>
              <a:t>SAN 2</a:t>
            </a:r>
          </a:p>
        </p:txBody>
      </p:sp>
      <p:sp>
        <p:nvSpPr>
          <p:cNvPr id="76" name="Cloud"/>
          <p:cNvSpPr>
            <a:spLocks noChangeAspect="1" noEditPoints="1" noChangeArrowheads="1"/>
          </p:cNvSpPr>
          <p:nvPr/>
        </p:nvSpPr>
        <p:spPr bwMode="auto">
          <a:xfrm>
            <a:off x="1600200" y="5410200"/>
            <a:ext cx="1143000" cy="457200"/>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2977 w 21600"/>
              <a:gd name="T13" fmla="*/ 3262 h 21600"/>
              <a:gd name="T14" fmla="*/ 17087 w 21600"/>
              <a:gd name="T15" fmla="*/ 17337 h 21600"/>
            </a:gdLst>
            <a:ahLst/>
            <a:cxnLst>
              <a:cxn ang="T8">
                <a:pos x="T0" y="T1"/>
              </a:cxn>
              <a:cxn ang="T9">
                <a:pos x="T2" y="T3"/>
              </a:cxn>
              <a:cxn ang="T10">
                <a:pos x="T4" y="T5"/>
              </a:cxn>
              <a:cxn ang="T11">
                <a:pos x="T6" y="T7"/>
              </a:cxn>
            </a:cxnLst>
            <a:rect l="T12" t="T13" r="T14" b="T15"/>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chemeClr val="hlink"/>
          </a:solidFill>
          <a:ln w="9525">
            <a:solidFill>
              <a:srgbClr val="000000"/>
            </a:solidFill>
            <a:miter lim="800000"/>
            <a:headEnd/>
            <a:tailEnd/>
          </a:ln>
          <a:effectLst>
            <a:glow rad="101600">
              <a:srgbClr val="FF0000">
                <a:alpha val="60000"/>
              </a:srgbClr>
            </a:glow>
          </a:effectLst>
        </p:spPr>
        <p:txBody>
          <a:bodyPr wrap="none" lIns="0" tIns="0" rIns="0" bIns="0" anchor="ctr" anchorCtr="1"/>
          <a:lstStyle/>
          <a:p>
            <a:pPr>
              <a:spcBef>
                <a:spcPct val="0"/>
              </a:spcBef>
              <a:defRPr/>
            </a:pPr>
            <a:r>
              <a:rPr lang="en-US" sz="1200">
                <a:solidFill>
                  <a:srgbClr val="FFFFFF"/>
                </a:solidFill>
                <a:latin typeface="Futura Hv" pitchFamily="34" charset="0"/>
              </a:rPr>
              <a:t>LAN 1</a:t>
            </a:r>
          </a:p>
        </p:txBody>
      </p:sp>
      <p:sp>
        <p:nvSpPr>
          <p:cNvPr id="77" name="Rectangle 51"/>
          <p:cNvSpPr>
            <a:spLocks noChangeAspect="1" noChangeArrowheads="1"/>
          </p:cNvSpPr>
          <p:nvPr/>
        </p:nvSpPr>
        <p:spPr bwMode="auto">
          <a:xfrm>
            <a:off x="3657600" y="3810000"/>
            <a:ext cx="304800" cy="76200"/>
          </a:xfrm>
          <a:prstGeom prst="rect">
            <a:avLst/>
          </a:prstGeom>
          <a:solidFill>
            <a:schemeClr val="accent1"/>
          </a:solidFill>
          <a:ln w="9525">
            <a:solidFill>
              <a:schemeClr val="tx1"/>
            </a:solidFill>
            <a:miter lim="800000"/>
            <a:headEnd/>
            <a:tailEnd/>
          </a:ln>
          <a:effectLst>
            <a:glow rad="63500">
              <a:schemeClr val="accent1">
                <a:satMod val="175000"/>
                <a:alpha val="40000"/>
              </a:schemeClr>
            </a:glow>
          </a:effectLst>
        </p:spPr>
        <p:txBody>
          <a:bodyPr wrap="none" anchor="ctr"/>
          <a:lstStyle/>
          <a:p>
            <a:pPr>
              <a:defRPr/>
            </a:pPr>
            <a:endParaRPr lang="fr-FR">
              <a:solidFill>
                <a:srgbClr val="000000"/>
              </a:solidFill>
            </a:endParaRPr>
          </a:p>
        </p:txBody>
      </p:sp>
      <p:sp>
        <p:nvSpPr>
          <p:cNvPr id="78" name="Rectangle 52"/>
          <p:cNvSpPr>
            <a:spLocks noChangeAspect="1" noChangeArrowheads="1"/>
          </p:cNvSpPr>
          <p:nvPr/>
        </p:nvSpPr>
        <p:spPr bwMode="auto">
          <a:xfrm>
            <a:off x="4191000" y="3810000"/>
            <a:ext cx="304800" cy="76200"/>
          </a:xfrm>
          <a:prstGeom prst="rect">
            <a:avLst/>
          </a:prstGeom>
          <a:solidFill>
            <a:srgbClr val="A30051"/>
          </a:solidFill>
          <a:ln w="9525">
            <a:solidFill>
              <a:schemeClr val="tx1"/>
            </a:solidFill>
            <a:miter lim="800000"/>
            <a:headEnd/>
            <a:tailEnd/>
          </a:ln>
          <a:effectLst>
            <a:glow rad="101600">
              <a:srgbClr val="CC0066">
                <a:alpha val="60000"/>
              </a:srgbClr>
            </a:glow>
          </a:effectLst>
        </p:spPr>
        <p:txBody>
          <a:bodyPr wrap="none" anchor="ctr"/>
          <a:lstStyle/>
          <a:p>
            <a:pPr>
              <a:defRPr/>
            </a:pPr>
            <a:endParaRPr lang="fr-FR">
              <a:solidFill>
                <a:srgbClr val="000000"/>
              </a:solidFill>
            </a:endParaRPr>
          </a:p>
        </p:txBody>
      </p:sp>
      <p:sp>
        <p:nvSpPr>
          <p:cNvPr id="82" name="Rectangle 21"/>
          <p:cNvSpPr>
            <a:spLocks noChangeAspect="1" noChangeArrowheads="1"/>
          </p:cNvSpPr>
          <p:nvPr/>
        </p:nvSpPr>
        <p:spPr bwMode="auto">
          <a:xfrm>
            <a:off x="1524000" y="3276600"/>
            <a:ext cx="449263" cy="228600"/>
          </a:xfrm>
          <a:prstGeom prst="rect">
            <a:avLst/>
          </a:prstGeom>
          <a:solidFill>
            <a:srgbClr val="6F7072"/>
          </a:solidFill>
          <a:ln w="12700">
            <a:noFill/>
            <a:miter lim="800000"/>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none" anchor="ctr"/>
          <a:lstStyle/>
          <a:p>
            <a:pPr algn="ctr">
              <a:lnSpc>
                <a:spcPct val="85000"/>
              </a:lnSpc>
              <a:spcBef>
                <a:spcPct val="0"/>
              </a:spcBef>
              <a:defRPr/>
            </a:pPr>
            <a:r>
              <a:rPr lang="en-US" sz="1000" dirty="0">
                <a:solidFill>
                  <a:srgbClr val="FFFFFF"/>
                </a:solidFill>
                <a:latin typeface="Futura Hv" pitchFamily="34" charset="0"/>
              </a:rPr>
              <a:t>NIC</a:t>
            </a:r>
          </a:p>
        </p:txBody>
      </p:sp>
      <p:sp>
        <p:nvSpPr>
          <p:cNvPr id="83" name="Rectangle 22"/>
          <p:cNvSpPr>
            <a:spLocks noChangeAspect="1" noChangeArrowheads="1"/>
          </p:cNvSpPr>
          <p:nvPr/>
        </p:nvSpPr>
        <p:spPr bwMode="auto">
          <a:xfrm>
            <a:off x="2065338" y="3276600"/>
            <a:ext cx="449262" cy="228600"/>
          </a:xfrm>
          <a:prstGeom prst="rect">
            <a:avLst/>
          </a:prstGeom>
          <a:solidFill>
            <a:srgbClr val="6F7072"/>
          </a:solidFill>
          <a:ln w="12700">
            <a:noFill/>
            <a:miter lim="800000"/>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none" anchor="ctr"/>
          <a:lstStyle/>
          <a:p>
            <a:pPr algn="ctr">
              <a:lnSpc>
                <a:spcPct val="85000"/>
              </a:lnSpc>
              <a:spcBef>
                <a:spcPct val="0"/>
              </a:spcBef>
              <a:defRPr/>
            </a:pPr>
            <a:r>
              <a:rPr lang="en-US" sz="1000" dirty="0">
                <a:solidFill>
                  <a:srgbClr val="FFFFFF"/>
                </a:solidFill>
                <a:latin typeface="Futura Hv" pitchFamily="34" charset="0"/>
              </a:rPr>
              <a:t>HBA</a:t>
            </a:r>
          </a:p>
        </p:txBody>
      </p:sp>
      <p:sp>
        <p:nvSpPr>
          <p:cNvPr id="86" name="Text Box 132"/>
          <p:cNvSpPr txBox="1">
            <a:spLocks noChangeArrowheads="1"/>
          </p:cNvSpPr>
          <p:nvPr/>
        </p:nvSpPr>
        <p:spPr bwMode="auto">
          <a:xfrm>
            <a:off x="322263" y="4016375"/>
            <a:ext cx="1404937" cy="923925"/>
          </a:xfrm>
          <a:prstGeom prst="rect">
            <a:avLst/>
          </a:prstGeom>
          <a:solidFill>
            <a:schemeClr val="tx1">
              <a:lumMod val="75000"/>
              <a:lumOff val="25000"/>
            </a:schemeClr>
          </a:solidFill>
          <a:ln w="9525">
            <a:noFill/>
            <a:miter lim="800000"/>
            <a:headEnd/>
            <a:tailEnd/>
          </a:ln>
        </p:spPr>
        <p:txBody>
          <a:bodyPr>
            <a:spAutoFit/>
          </a:bodyPr>
          <a:lstStyle/>
          <a:p>
            <a:pPr algn="ctr">
              <a:spcBef>
                <a:spcPct val="0"/>
              </a:spcBef>
              <a:defRPr/>
            </a:pPr>
            <a:r>
              <a:rPr lang="en-US" sz="1200" dirty="0">
                <a:solidFill>
                  <a:schemeClr val="bg1"/>
                </a:solidFill>
                <a:latin typeface="Futura Hv" pitchFamily="34" charset="0"/>
              </a:rPr>
              <a:t>Server-Edge Virtualization</a:t>
            </a:r>
          </a:p>
          <a:p>
            <a:pPr algn="ctr">
              <a:spcBef>
                <a:spcPct val="0"/>
              </a:spcBef>
              <a:defRPr/>
            </a:pPr>
            <a:r>
              <a:rPr lang="en-US" sz="1000" i="1" dirty="0">
                <a:solidFill>
                  <a:schemeClr val="bg1"/>
                </a:solidFill>
              </a:rPr>
              <a:t>(abstraction layer</a:t>
            </a:r>
            <a:br>
              <a:rPr lang="en-US" sz="1000" i="1" dirty="0">
                <a:solidFill>
                  <a:schemeClr val="bg1"/>
                </a:solidFill>
              </a:rPr>
            </a:br>
            <a:r>
              <a:rPr lang="en-US" sz="1000" i="1" dirty="0">
                <a:solidFill>
                  <a:schemeClr val="bg1"/>
                </a:solidFill>
              </a:rPr>
              <a:t>between servers &amp; networks)</a:t>
            </a:r>
          </a:p>
        </p:txBody>
      </p:sp>
      <p:pic>
        <p:nvPicPr>
          <p:cNvPr id="38989" name="Picture 9" descr="VCEM main page"/>
          <p:cNvPicPr preferRelativeResize="0">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127875" y="1968500"/>
            <a:ext cx="1890713" cy="1252538"/>
          </a:xfrm>
          <a:prstGeom prst="rect">
            <a:avLst/>
          </a:prstGeom>
          <a:noFill/>
          <a:ln w="9525">
            <a:solidFill>
              <a:srgbClr val="969696"/>
            </a:solidFill>
            <a:miter lim="800000"/>
            <a:headEnd/>
            <a:tailEnd/>
          </a:ln>
          <a:extLst>
            <a:ext uri="{909E8E84-426E-40DD-AFC4-6F175D3DCCD1}">
              <a14:hiddenFill xmlns:a14="http://schemas.microsoft.com/office/drawing/2010/main">
                <a:solidFill>
                  <a:srgbClr val="FFFFFF"/>
                </a:solidFill>
              </a14:hiddenFill>
            </a:ext>
          </a:extLst>
        </p:spPr>
      </p:pic>
      <p:sp>
        <p:nvSpPr>
          <p:cNvPr id="95" name="Rectangle 94"/>
          <p:cNvSpPr/>
          <p:nvPr/>
        </p:nvSpPr>
        <p:spPr>
          <a:xfrm>
            <a:off x="8261350" y="2701925"/>
            <a:ext cx="1131888" cy="576263"/>
          </a:xfrm>
          <a:prstGeom prst="rect">
            <a:avLst/>
          </a:prstGeom>
        </p:spPr>
        <p:txBody>
          <a:bodyPr>
            <a:spAutoFit/>
          </a:bodyPr>
          <a:lstStyle/>
          <a:p>
            <a:pPr marL="174625" indent="-174625">
              <a:spcBef>
                <a:spcPct val="0"/>
              </a:spcBef>
              <a:buFontTx/>
              <a:buChar char="•"/>
              <a:defRPr/>
            </a:pPr>
            <a:r>
              <a:rPr lang="en-US" sz="1050" dirty="0">
                <a:solidFill>
                  <a:schemeClr val="bg1"/>
                </a:solidFill>
                <a:latin typeface="Futura Hv" pitchFamily="34" charset="0"/>
              </a:rPr>
              <a:t>MAC</a:t>
            </a:r>
          </a:p>
          <a:p>
            <a:pPr marL="174625" indent="-174625">
              <a:spcBef>
                <a:spcPct val="0"/>
              </a:spcBef>
              <a:buFontTx/>
              <a:buChar char="•"/>
              <a:defRPr/>
            </a:pPr>
            <a:r>
              <a:rPr lang="en-US" sz="1050" dirty="0">
                <a:solidFill>
                  <a:schemeClr val="bg1"/>
                </a:solidFill>
                <a:latin typeface="Futura Hv" pitchFamily="34" charset="0"/>
              </a:rPr>
              <a:t>WWN</a:t>
            </a:r>
          </a:p>
          <a:p>
            <a:pPr marL="174625" indent="-174625">
              <a:spcBef>
                <a:spcPct val="0"/>
              </a:spcBef>
              <a:buFontTx/>
              <a:buChar char="•"/>
              <a:defRPr/>
            </a:pPr>
            <a:r>
              <a:rPr lang="en-US" sz="1050" dirty="0">
                <a:solidFill>
                  <a:schemeClr val="bg1"/>
                </a:solidFill>
                <a:latin typeface="Futura Hv" pitchFamily="34" charset="0"/>
              </a:rPr>
              <a:t>Profiles</a:t>
            </a:r>
          </a:p>
        </p:txBody>
      </p:sp>
      <p:sp>
        <p:nvSpPr>
          <p:cNvPr id="38991" name="Text Box 17"/>
          <p:cNvSpPr txBox="1">
            <a:spLocks noChangeArrowheads="1"/>
          </p:cNvSpPr>
          <p:nvPr/>
        </p:nvSpPr>
        <p:spPr bwMode="auto">
          <a:xfrm>
            <a:off x="6473825" y="3822700"/>
            <a:ext cx="18288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Futura Bk" pitchFamily="34" charset="0"/>
              </a:defRPr>
            </a:lvl1pPr>
            <a:lvl2pPr marL="742950" indent="-285750" eaLnBrk="0" hangingPunct="0">
              <a:defRPr sz="1600">
                <a:solidFill>
                  <a:schemeClr val="tx1"/>
                </a:solidFill>
                <a:latin typeface="Futura Bk" pitchFamily="34" charset="0"/>
              </a:defRPr>
            </a:lvl2pPr>
            <a:lvl3pPr marL="1143000" indent="-228600" eaLnBrk="0" hangingPunct="0">
              <a:defRPr sz="1600">
                <a:solidFill>
                  <a:schemeClr val="tx1"/>
                </a:solidFill>
                <a:latin typeface="Futura Bk" pitchFamily="34" charset="0"/>
              </a:defRPr>
            </a:lvl3pPr>
            <a:lvl4pPr marL="1600200" indent="-228600" eaLnBrk="0" hangingPunct="0">
              <a:defRPr sz="1600">
                <a:solidFill>
                  <a:schemeClr val="tx1"/>
                </a:solidFill>
                <a:latin typeface="Futura Bk" pitchFamily="34" charset="0"/>
              </a:defRPr>
            </a:lvl4pPr>
            <a:lvl5pPr marL="2057400" indent="-228600" eaLnBrk="0" hangingPunct="0">
              <a:defRPr sz="1600">
                <a:solidFill>
                  <a:schemeClr val="tx1"/>
                </a:solidFill>
                <a:latin typeface="Futura Bk" pitchFamily="34" charset="0"/>
              </a:defRPr>
            </a:lvl5pPr>
            <a:lvl6pPr marL="2514600" indent="-228600" eaLnBrk="0" fontAlgn="base" hangingPunct="0">
              <a:spcBef>
                <a:spcPct val="50000"/>
              </a:spcBef>
              <a:spcAft>
                <a:spcPct val="0"/>
              </a:spcAft>
              <a:defRPr sz="1600">
                <a:solidFill>
                  <a:schemeClr val="tx1"/>
                </a:solidFill>
                <a:latin typeface="Futura Bk" pitchFamily="34" charset="0"/>
              </a:defRPr>
            </a:lvl6pPr>
            <a:lvl7pPr marL="2971800" indent="-228600" eaLnBrk="0" fontAlgn="base" hangingPunct="0">
              <a:spcBef>
                <a:spcPct val="50000"/>
              </a:spcBef>
              <a:spcAft>
                <a:spcPct val="0"/>
              </a:spcAft>
              <a:defRPr sz="1600">
                <a:solidFill>
                  <a:schemeClr val="tx1"/>
                </a:solidFill>
                <a:latin typeface="Futura Bk" pitchFamily="34" charset="0"/>
              </a:defRPr>
            </a:lvl7pPr>
            <a:lvl8pPr marL="3429000" indent="-228600" eaLnBrk="0" fontAlgn="base" hangingPunct="0">
              <a:spcBef>
                <a:spcPct val="50000"/>
              </a:spcBef>
              <a:spcAft>
                <a:spcPct val="0"/>
              </a:spcAft>
              <a:defRPr sz="1600">
                <a:solidFill>
                  <a:schemeClr val="tx1"/>
                </a:solidFill>
                <a:latin typeface="Futura Bk" pitchFamily="34" charset="0"/>
              </a:defRPr>
            </a:lvl8pPr>
            <a:lvl9pPr marL="3886200" indent="-228600" eaLnBrk="0" fontAlgn="base" hangingPunct="0">
              <a:spcBef>
                <a:spcPct val="50000"/>
              </a:spcBef>
              <a:spcAft>
                <a:spcPct val="0"/>
              </a:spcAft>
              <a:defRPr sz="1600">
                <a:solidFill>
                  <a:schemeClr val="tx1"/>
                </a:solidFill>
                <a:latin typeface="Futura Bk" pitchFamily="34" charset="0"/>
              </a:defRPr>
            </a:lvl9pPr>
          </a:lstStyle>
          <a:p>
            <a:pPr algn="r" eaLnBrk="1" hangingPunct="1">
              <a:spcBef>
                <a:spcPct val="0"/>
              </a:spcBef>
            </a:pPr>
            <a:r>
              <a:rPr lang="en-US" sz="1400" dirty="0">
                <a:latin typeface="Futura Hv" pitchFamily="34" charset="0"/>
              </a:rPr>
              <a:t>HP Virtual Connect</a:t>
            </a:r>
          </a:p>
        </p:txBody>
      </p:sp>
      <p:sp>
        <p:nvSpPr>
          <p:cNvPr id="97" name="AutoShape 25"/>
          <p:cNvSpPr>
            <a:spLocks noChangeArrowheads="1"/>
          </p:cNvSpPr>
          <p:nvPr/>
        </p:nvSpPr>
        <p:spPr bwMode="gray">
          <a:xfrm>
            <a:off x="8382000" y="2514600"/>
            <a:ext cx="700160" cy="733424"/>
          </a:xfrm>
          <a:prstGeom prst="can">
            <a:avLst>
              <a:gd name="adj" fmla="val 26566"/>
            </a:avLst>
          </a:prstGeom>
          <a:ln>
            <a:headEnd/>
            <a:tailEnd/>
          </a:ln>
        </p:spPr>
        <p:style>
          <a:lnRef idx="0">
            <a:schemeClr val="accent1"/>
          </a:lnRef>
          <a:fillRef idx="3">
            <a:schemeClr val="accent1"/>
          </a:fillRef>
          <a:effectRef idx="3">
            <a:schemeClr val="accent1"/>
          </a:effectRef>
          <a:fontRef idx="minor">
            <a:schemeClr val="lt1"/>
          </a:fontRef>
        </p:style>
        <p:txBody>
          <a:bodyPr wrap="none" anchor="ctr"/>
          <a:lstStyle/>
          <a:p>
            <a:pPr>
              <a:defRPr/>
            </a:pPr>
            <a:endParaRPr lang="en-US" sz="1200"/>
          </a:p>
        </p:txBody>
      </p:sp>
      <p:sp>
        <p:nvSpPr>
          <p:cNvPr id="38995" name="Rectangle 97"/>
          <p:cNvSpPr>
            <a:spLocks noChangeArrowheads="1"/>
          </p:cNvSpPr>
          <p:nvPr/>
        </p:nvSpPr>
        <p:spPr bwMode="auto">
          <a:xfrm>
            <a:off x="8312150" y="2701925"/>
            <a:ext cx="113347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174625" indent="-174625">
              <a:spcBef>
                <a:spcPct val="0"/>
              </a:spcBef>
              <a:buFontTx/>
              <a:buChar char="•"/>
            </a:pPr>
            <a:r>
              <a:rPr lang="en-US" sz="800">
                <a:solidFill>
                  <a:schemeClr val="bg1"/>
                </a:solidFill>
                <a:latin typeface="Futura Hv" pitchFamily="34" charset="0"/>
              </a:rPr>
              <a:t>MAC</a:t>
            </a:r>
          </a:p>
          <a:p>
            <a:pPr marL="174625" indent="-174625">
              <a:spcBef>
                <a:spcPct val="0"/>
              </a:spcBef>
              <a:buFontTx/>
              <a:buChar char="•"/>
            </a:pPr>
            <a:r>
              <a:rPr lang="en-US" sz="800">
                <a:solidFill>
                  <a:schemeClr val="bg1"/>
                </a:solidFill>
                <a:latin typeface="Futura Hv" pitchFamily="34" charset="0"/>
              </a:rPr>
              <a:t>WWN</a:t>
            </a:r>
          </a:p>
          <a:p>
            <a:pPr marL="174625" indent="-174625">
              <a:spcBef>
                <a:spcPct val="0"/>
              </a:spcBef>
              <a:buFontTx/>
              <a:buChar char="•"/>
            </a:pPr>
            <a:r>
              <a:rPr lang="en-US" sz="800">
                <a:solidFill>
                  <a:schemeClr val="bg1"/>
                </a:solidFill>
                <a:latin typeface="Futura Hv" pitchFamily="34" charset="0"/>
              </a:rPr>
              <a:t>Profiles</a:t>
            </a:r>
          </a:p>
        </p:txBody>
      </p:sp>
      <p:sp>
        <p:nvSpPr>
          <p:cNvPr id="99" name="Line 52"/>
          <p:cNvSpPr>
            <a:spLocks noChangeShapeType="1"/>
          </p:cNvSpPr>
          <p:nvPr/>
        </p:nvSpPr>
        <p:spPr bwMode="auto">
          <a:xfrm flipH="1">
            <a:off x="1143000" y="1673225"/>
            <a:ext cx="1714500" cy="1808163"/>
          </a:xfrm>
          <a:prstGeom prst="line">
            <a:avLst/>
          </a:prstGeom>
          <a:noFill/>
          <a:ln w="76200">
            <a:solidFill>
              <a:schemeClr val="bg1">
                <a:lumMod val="65000"/>
              </a:schemeClr>
            </a:solidFill>
            <a:round/>
            <a:headEnd/>
            <a:tailEnd/>
          </a:ln>
        </p:spPr>
        <p:txBody>
          <a:bodyPr/>
          <a:lstStyle/>
          <a:p>
            <a:pPr>
              <a:defRPr/>
            </a:pPr>
            <a:endParaRPr lang="en-US"/>
          </a:p>
        </p:txBody>
      </p:sp>
      <p:grpSp>
        <p:nvGrpSpPr>
          <p:cNvPr id="38997" name="Group 114"/>
          <p:cNvGrpSpPr>
            <a:grpSpLocks/>
          </p:cNvGrpSpPr>
          <p:nvPr/>
        </p:nvGrpSpPr>
        <p:grpSpPr bwMode="auto">
          <a:xfrm>
            <a:off x="3735388" y="931863"/>
            <a:ext cx="342900" cy="342900"/>
            <a:chOff x="4079009" y="931718"/>
            <a:chExt cx="342900" cy="342900"/>
          </a:xfrm>
        </p:grpSpPr>
        <p:pic>
          <p:nvPicPr>
            <p:cNvPr id="39027" name="Picture 77" descr="MCj04325990000[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079009" y="931718"/>
              <a:ext cx="342900"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028" name="TextBox 101"/>
            <p:cNvSpPr txBox="1">
              <a:spLocks noChangeArrowheads="1"/>
            </p:cNvSpPr>
            <p:nvPr/>
          </p:nvSpPr>
          <p:spPr bwMode="auto">
            <a:xfrm>
              <a:off x="4104394" y="987141"/>
              <a:ext cx="259773"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Futura Bk" pitchFamily="34" charset="0"/>
                </a:defRPr>
              </a:lvl1pPr>
              <a:lvl2pPr marL="742950" indent="-285750" eaLnBrk="0" hangingPunct="0">
                <a:defRPr sz="1600">
                  <a:solidFill>
                    <a:schemeClr val="tx1"/>
                  </a:solidFill>
                  <a:latin typeface="Futura Bk" pitchFamily="34" charset="0"/>
                </a:defRPr>
              </a:lvl2pPr>
              <a:lvl3pPr marL="1143000" indent="-228600" eaLnBrk="0" hangingPunct="0">
                <a:defRPr sz="1600">
                  <a:solidFill>
                    <a:schemeClr val="tx1"/>
                  </a:solidFill>
                  <a:latin typeface="Futura Bk" pitchFamily="34" charset="0"/>
                </a:defRPr>
              </a:lvl3pPr>
              <a:lvl4pPr marL="1600200" indent="-228600" eaLnBrk="0" hangingPunct="0">
                <a:defRPr sz="1600">
                  <a:solidFill>
                    <a:schemeClr val="tx1"/>
                  </a:solidFill>
                  <a:latin typeface="Futura Bk" pitchFamily="34" charset="0"/>
                </a:defRPr>
              </a:lvl4pPr>
              <a:lvl5pPr marL="2057400" indent="-228600" eaLnBrk="0" hangingPunct="0">
                <a:defRPr sz="1600">
                  <a:solidFill>
                    <a:schemeClr val="tx1"/>
                  </a:solidFill>
                  <a:latin typeface="Futura Bk" pitchFamily="34" charset="0"/>
                </a:defRPr>
              </a:lvl5pPr>
              <a:lvl6pPr marL="2514600" indent="-228600" eaLnBrk="0" fontAlgn="base" hangingPunct="0">
                <a:spcBef>
                  <a:spcPct val="50000"/>
                </a:spcBef>
                <a:spcAft>
                  <a:spcPct val="0"/>
                </a:spcAft>
                <a:defRPr sz="1600">
                  <a:solidFill>
                    <a:schemeClr val="tx1"/>
                  </a:solidFill>
                  <a:latin typeface="Futura Bk" pitchFamily="34" charset="0"/>
                </a:defRPr>
              </a:lvl6pPr>
              <a:lvl7pPr marL="2971800" indent="-228600" eaLnBrk="0" fontAlgn="base" hangingPunct="0">
                <a:spcBef>
                  <a:spcPct val="50000"/>
                </a:spcBef>
                <a:spcAft>
                  <a:spcPct val="0"/>
                </a:spcAft>
                <a:defRPr sz="1600">
                  <a:solidFill>
                    <a:schemeClr val="tx1"/>
                  </a:solidFill>
                  <a:latin typeface="Futura Bk" pitchFamily="34" charset="0"/>
                </a:defRPr>
              </a:lvl7pPr>
              <a:lvl8pPr marL="3429000" indent="-228600" eaLnBrk="0" fontAlgn="base" hangingPunct="0">
                <a:spcBef>
                  <a:spcPct val="50000"/>
                </a:spcBef>
                <a:spcAft>
                  <a:spcPct val="0"/>
                </a:spcAft>
                <a:defRPr sz="1600">
                  <a:solidFill>
                    <a:schemeClr val="tx1"/>
                  </a:solidFill>
                  <a:latin typeface="Futura Bk" pitchFamily="34" charset="0"/>
                </a:defRPr>
              </a:lvl8pPr>
              <a:lvl9pPr marL="3886200" indent="-228600" eaLnBrk="0" fontAlgn="base" hangingPunct="0">
                <a:spcBef>
                  <a:spcPct val="50000"/>
                </a:spcBef>
                <a:spcAft>
                  <a:spcPct val="0"/>
                </a:spcAft>
                <a:defRPr sz="1600">
                  <a:solidFill>
                    <a:schemeClr val="tx1"/>
                  </a:solidFill>
                  <a:latin typeface="Futura Bk" pitchFamily="34" charset="0"/>
                </a:defRPr>
              </a:lvl9pPr>
            </a:lstStyle>
            <a:p>
              <a:pPr eaLnBrk="1" hangingPunct="1"/>
              <a:r>
                <a:rPr lang="en-US" sz="1100" b="1"/>
                <a:t>A</a:t>
              </a:r>
            </a:p>
          </p:txBody>
        </p:sp>
      </p:grpSp>
      <p:pic>
        <p:nvPicPr>
          <p:cNvPr id="38998" name="Picture 77" descr="MCj04325990000[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306888" y="1711325"/>
            <a:ext cx="342900"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999" name="TextBox 105"/>
          <p:cNvSpPr txBox="1">
            <a:spLocks noChangeArrowheads="1"/>
          </p:cNvSpPr>
          <p:nvPr/>
        </p:nvSpPr>
        <p:spPr bwMode="auto">
          <a:xfrm>
            <a:off x="4349750" y="1766888"/>
            <a:ext cx="260350"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Futura Bk" pitchFamily="34" charset="0"/>
              </a:defRPr>
            </a:lvl1pPr>
            <a:lvl2pPr marL="742950" indent="-285750" eaLnBrk="0" hangingPunct="0">
              <a:defRPr sz="1600">
                <a:solidFill>
                  <a:schemeClr val="tx1"/>
                </a:solidFill>
                <a:latin typeface="Futura Bk" pitchFamily="34" charset="0"/>
              </a:defRPr>
            </a:lvl2pPr>
            <a:lvl3pPr marL="1143000" indent="-228600" eaLnBrk="0" hangingPunct="0">
              <a:defRPr sz="1600">
                <a:solidFill>
                  <a:schemeClr val="tx1"/>
                </a:solidFill>
                <a:latin typeface="Futura Bk" pitchFamily="34" charset="0"/>
              </a:defRPr>
            </a:lvl3pPr>
            <a:lvl4pPr marL="1600200" indent="-228600" eaLnBrk="0" hangingPunct="0">
              <a:defRPr sz="1600">
                <a:solidFill>
                  <a:schemeClr val="tx1"/>
                </a:solidFill>
                <a:latin typeface="Futura Bk" pitchFamily="34" charset="0"/>
              </a:defRPr>
            </a:lvl4pPr>
            <a:lvl5pPr marL="2057400" indent="-228600" eaLnBrk="0" hangingPunct="0">
              <a:defRPr sz="1600">
                <a:solidFill>
                  <a:schemeClr val="tx1"/>
                </a:solidFill>
                <a:latin typeface="Futura Bk" pitchFamily="34" charset="0"/>
              </a:defRPr>
            </a:lvl5pPr>
            <a:lvl6pPr marL="2514600" indent="-228600" eaLnBrk="0" fontAlgn="base" hangingPunct="0">
              <a:spcBef>
                <a:spcPct val="50000"/>
              </a:spcBef>
              <a:spcAft>
                <a:spcPct val="0"/>
              </a:spcAft>
              <a:defRPr sz="1600">
                <a:solidFill>
                  <a:schemeClr val="tx1"/>
                </a:solidFill>
                <a:latin typeface="Futura Bk" pitchFamily="34" charset="0"/>
              </a:defRPr>
            </a:lvl6pPr>
            <a:lvl7pPr marL="2971800" indent="-228600" eaLnBrk="0" fontAlgn="base" hangingPunct="0">
              <a:spcBef>
                <a:spcPct val="50000"/>
              </a:spcBef>
              <a:spcAft>
                <a:spcPct val="0"/>
              </a:spcAft>
              <a:defRPr sz="1600">
                <a:solidFill>
                  <a:schemeClr val="tx1"/>
                </a:solidFill>
                <a:latin typeface="Futura Bk" pitchFamily="34" charset="0"/>
              </a:defRPr>
            </a:lvl7pPr>
            <a:lvl8pPr marL="3429000" indent="-228600" eaLnBrk="0" fontAlgn="base" hangingPunct="0">
              <a:spcBef>
                <a:spcPct val="50000"/>
              </a:spcBef>
              <a:spcAft>
                <a:spcPct val="0"/>
              </a:spcAft>
              <a:defRPr sz="1600">
                <a:solidFill>
                  <a:schemeClr val="tx1"/>
                </a:solidFill>
                <a:latin typeface="Futura Bk" pitchFamily="34" charset="0"/>
              </a:defRPr>
            </a:lvl8pPr>
            <a:lvl9pPr marL="3886200" indent="-228600" eaLnBrk="0" fontAlgn="base" hangingPunct="0">
              <a:spcBef>
                <a:spcPct val="50000"/>
              </a:spcBef>
              <a:spcAft>
                <a:spcPct val="0"/>
              </a:spcAft>
              <a:defRPr sz="1600">
                <a:solidFill>
                  <a:schemeClr val="tx1"/>
                </a:solidFill>
                <a:latin typeface="Futura Bk" pitchFamily="34" charset="0"/>
              </a:defRPr>
            </a:lvl9pPr>
          </a:lstStyle>
          <a:p>
            <a:pPr eaLnBrk="1" hangingPunct="1"/>
            <a:r>
              <a:rPr lang="en-US" sz="1100" b="1"/>
              <a:t>B</a:t>
            </a:r>
          </a:p>
        </p:txBody>
      </p:sp>
      <p:pic>
        <p:nvPicPr>
          <p:cNvPr id="39000" name="Picture 77" descr="MCj02374590000[1]"/>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704263" y="2968625"/>
            <a:ext cx="439737"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001" name="Picture 77" descr="MCj04325990000[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43650" y="1700213"/>
            <a:ext cx="342900"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002" name="TextBox 108"/>
          <p:cNvSpPr txBox="1">
            <a:spLocks noChangeArrowheads="1"/>
          </p:cNvSpPr>
          <p:nvPr/>
        </p:nvSpPr>
        <p:spPr bwMode="auto">
          <a:xfrm>
            <a:off x="6369050" y="1746250"/>
            <a:ext cx="260350" cy="271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Futura Bk" pitchFamily="34" charset="0"/>
              </a:defRPr>
            </a:lvl1pPr>
            <a:lvl2pPr marL="742950" indent="-285750" eaLnBrk="0" hangingPunct="0">
              <a:defRPr sz="1600">
                <a:solidFill>
                  <a:schemeClr val="tx1"/>
                </a:solidFill>
                <a:latin typeface="Futura Bk" pitchFamily="34" charset="0"/>
              </a:defRPr>
            </a:lvl2pPr>
            <a:lvl3pPr marL="1143000" indent="-228600" eaLnBrk="0" hangingPunct="0">
              <a:defRPr sz="1600">
                <a:solidFill>
                  <a:schemeClr val="tx1"/>
                </a:solidFill>
                <a:latin typeface="Futura Bk" pitchFamily="34" charset="0"/>
              </a:defRPr>
            </a:lvl3pPr>
            <a:lvl4pPr marL="1600200" indent="-228600" eaLnBrk="0" hangingPunct="0">
              <a:defRPr sz="1600">
                <a:solidFill>
                  <a:schemeClr val="tx1"/>
                </a:solidFill>
                <a:latin typeface="Futura Bk" pitchFamily="34" charset="0"/>
              </a:defRPr>
            </a:lvl4pPr>
            <a:lvl5pPr marL="2057400" indent="-228600" eaLnBrk="0" hangingPunct="0">
              <a:defRPr sz="1600">
                <a:solidFill>
                  <a:schemeClr val="tx1"/>
                </a:solidFill>
                <a:latin typeface="Futura Bk" pitchFamily="34" charset="0"/>
              </a:defRPr>
            </a:lvl5pPr>
            <a:lvl6pPr marL="2514600" indent="-228600" eaLnBrk="0" fontAlgn="base" hangingPunct="0">
              <a:spcBef>
                <a:spcPct val="50000"/>
              </a:spcBef>
              <a:spcAft>
                <a:spcPct val="0"/>
              </a:spcAft>
              <a:defRPr sz="1600">
                <a:solidFill>
                  <a:schemeClr val="tx1"/>
                </a:solidFill>
                <a:latin typeface="Futura Bk" pitchFamily="34" charset="0"/>
              </a:defRPr>
            </a:lvl6pPr>
            <a:lvl7pPr marL="2971800" indent="-228600" eaLnBrk="0" fontAlgn="base" hangingPunct="0">
              <a:spcBef>
                <a:spcPct val="50000"/>
              </a:spcBef>
              <a:spcAft>
                <a:spcPct val="0"/>
              </a:spcAft>
              <a:defRPr sz="1600">
                <a:solidFill>
                  <a:schemeClr val="tx1"/>
                </a:solidFill>
                <a:latin typeface="Futura Bk" pitchFamily="34" charset="0"/>
              </a:defRPr>
            </a:lvl7pPr>
            <a:lvl8pPr marL="3429000" indent="-228600" eaLnBrk="0" fontAlgn="base" hangingPunct="0">
              <a:spcBef>
                <a:spcPct val="50000"/>
              </a:spcBef>
              <a:spcAft>
                <a:spcPct val="0"/>
              </a:spcAft>
              <a:defRPr sz="1600">
                <a:solidFill>
                  <a:schemeClr val="tx1"/>
                </a:solidFill>
                <a:latin typeface="Futura Bk" pitchFamily="34" charset="0"/>
              </a:defRPr>
            </a:lvl8pPr>
            <a:lvl9pPr marL="3886200" indent="-228600" eaLnBrk="0" fontAlgn="base" hangingPunct="0">
              <a:spcBef>
                <a:spcPct val="50000"/>
              </a:spcBef>
              <a:spcAft>
                <a:spcPct val="0"/>
              </a:spcAft>
              <a:defRPr sz="1600">
                <a:solidFill>
                  <a:schemeClr val="tx1"/>
                </a:solidFill>
                <a:latin typeface="Futura Bk" pitchFamily="34" charset="0"/>
              </a:defRPr>
            </a:lvl9pPr>
          </a:lstStyle>
          <a:p>
            <a:pPr eaLnBrk="1" hangingPunct="1"/>
            <a:r>
              <a:rPr lang="en-US" sz="1100" b="1"/>
              <a:t>A</a:t>
            </a:r>
          </a:p>
        </p:txBody>
      </p:sp>
      <p:sp>
        <p:nvSpPr>
          <p:cNvPr id="39003" name="Text Box 6"/>
          <p:cNvSpPr txBox="1">
            <a:spLocks noChangeArrowheads="1"/>
          </p:cNvSpPr>
          <p:nvPr/>
        </p:nvSpPr>
        <p:spPr bwMode="auto">
          <a:xfrm>
            <a:off x="3276600" y="1703388"/>
            <a:ext cx="1447800" cy="446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a:solidFill>
                  <a:schemeClr val="tx1"/>
                </a:solidFill>
                <a:latin typeface="Futura Bk" pitchFamily="34" charset="0"/>
              </a:defRPr>
            </a:lvl1pPr>
            <a:lvl2pPr marL="742950" indent="-285750" eaLnBrk="0" hangingPunct="0">
              <a:defRPr sz="1600">
                <a:solidFill>
                  <a:schemeClr val="tx1"/>
                </a:solidFill>
                <a:latin typeface="Futura Bk" pitchFamily="34" charset="0"/>
              </a:defRPr>
            </a:lvl2pPr>
            <a:lvl3pPr marL="1143000" indent="-228600" eaLnBrk="0" hangingPunct="0">
              <a:defRPr sz="1600">
                <a:solidFill>
                  <a:schemeClr val="tx1"/>
                </a:solidFill>
                <a:latin typeface="Futura Bk" pitchFamily="34" charset="0"/>
              </a:defRPr>
            </a:lvl3pPr>
            <a:lvl4pPr marL="1600200" indent="-228600" eaLnBrk="0" hangingPunct="0">
              <a:defRPr sz="1600">
                <a:solidFill>
                  <a:schemeClr val="tx1"/>
                </a:solidFill>
                <a:latin typeface="Futura Bk" pitchFamily="34" charset="0"/>
              </a:defRPr>
            </a:lvl4pPr>
            <a:lvl5pPr marL="2057400" indent="-228600" eaLnBrk="0" hangingPunct="0">
              <a:defRPr sz="1600">
                <a:solidFill>
                  <a:schemeClr val="tx1"/>
                </a:solidFill>
                <a:latin typeface="Futura Bk" pitchFamily="34" charset="0"/>
              </a:defRPr>
            </a:lvl5pPr>
            <a:lvl6pPr marL="2514600" indent="-228600" eaLnBrk="0" fontAlgn="base" hangingPunct="0">
              <a:spcBef>
                <a:spcPct val="50000"/>
              </a:spcBef>
              <a:spcAft>
                <a:spcPct val="0"/>
              </a:spcAft>
              <a:defRPr sz="1600">
                <a:solidFill>
                  <a:schemeClr val="tx1"/>
                </a:solidFill>
                <a:latin typeface="Futura Bk" pitchFamily="34" charset="0"/>
              </a:defRPr>
            </a:lvl6pPr>
            <a:lvl7pPr marL="2971800" indent="-228600" eaLnBrk="0" fontAlgn="base" hangingPunct="0">
              <a:spcBef>
                <a:spcPct val="50000"/>
              </a:spcBef>
              <a:spcAft>
                <a:spcPct val="0"/>
              </a:spcAft>
              <a:defRPr sz="1600">
                <a:solidFill>
                  <a:schemeClr val="tx1"/>
                </a:solidFill>
                <a:latin typeface="Futura Bk" pitchFamily="34" charset="0"/>
              </a:defRPr>
            </a:lvl7pPr>
            <a:lvl8pPr marL="3429000" indent="-228600" eaLnBrk="0" fontAlgn="base" hangingPunct="0">
              <a:spcBef>
                <a:spcPct val="50000"/>
              </a:spcBef>
              <a:spcAft>
                <a:spcPct val="0"/>
              </a:spcAft>
              <a:defRPr sz="1600">
                <a:solidFill>
                  <a:schemeClr val="tx1"/>
                </a:solidFill>
                <a:latin typeface="Futura Bk" pitchFamily="34" charset="0"/>
              </a:defRPr>
            </a:lvl8pPr>
            <a:lvl9pPr marL="3886200" indent="-228600" eaLnBrk="0" fontAlgn="base" hangingPunct="0">
              <a:spcBef>
                <a:spcPct val="50000"/>
              </a:spcBef>
              <a:spcAft>
                <a:spcPct val="0"/>
              </a:spcAft>
              <a:defRPr sz="1600">
                <a:solidFill>
                  <a:schemeClr val="tx1"/>
                </a:solidFill>
                <a:latin typeface="Futura Bk" pitchFamily="34" charset="0"/>
              </a:defRPr>
            </a:lvl9pPr>
          </a:lstStyle>
          <a:p>
            <a:pPr eaLnBrk="1" hangingPunct="1">
              <a:spcBef>
                <a:spcPct val="0"/>
              </a:spcBef>
            </a:pPr>
            <a:r>
              <a:rPr lang="en-US" sz="1400">
                <a:solidFill>
                  <a:srgbClr val="000000"/>
                </a:solidFill>
                <a:latin typeface="Futura Hv" pitchFamily="34" charset="0"/>
              </a:rPr>
              <a:t>Server Blade </a:t>
            </a:r>
            <a:r>
              <a:rPr lang="en-US" sz="1000">
                <a:solidFill>
                  <a:srgbClr val="000000"/>
                </a:solidFill>
                <a:latin typeface="Futura Hv" pitchFamily="34" charset="0"/>
              </a:rPr>
              <a:t/>
            </a:r>
            <a:br>
              <a:rPr lang="en-US" sz="1000">
                <a:solidFill>
                  <a:srgbClr val="000000"/>
                </a:solidFill>
                <a:latin typeface="Futura Hv" pitchFamily="34" charset="0"/>
              </a:rPr>
            </a:br>
            <a:endParaRPr lang="en-US" sz="900">
              <a:solidFill>
                <a:srgbClr val="000000"/>
              </a:solidFill>
              <a:latin typeface="Futura Hv" pitchFamily="34" charset="0"/>
            </a:endParaRPr>
          </a:p>
        </p:txBody>
      </p:sp>
      <p:sp>
        <p:nvSpPr>
          <p:cNvPr id="39004" name="Text Box 36"/>
          <p:cNvSpPr txBox="1">
            <a:spLocks noChangeArrowheads="1"/>
          </p:cNvSpPr>
          <p:nvPr/>
        </p:nvSpPr>
        <p:spPr bwMode="auto">
          <a:xfrm>
            <a:off x="5334000" y="1703388"/>
            <a:ext cx="116681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a:solidFill>
                  <a:schemeClr val="tx1"/>
                </a:solidFill>
                <a:latin typeface="Futura Bk" pitchFamily="34" charset="0"/>
              </a:defRPr>
            </a:lvl1pPr>
            <a:lvl2pPr marL="742950" indent="-285750" eaLnBrk="0" hangingPunct="0">
              <a:defRPr sz="1600">
                <a:solidFill>
                  <a:schemeClr val="tx1"/>
                </a:solidFill>
                <a:latin typeface="Futura Bk" pitchFamily="34" charset="0"/>
              </a:defRPr>
            </a:lvl2pPr>
            <a:lvl3pPr marL="1143000" indent="-228600" eaLnBrk="0" hangingPunct="0">
              <a:defRPr sz="1600">
                <a:solidFill>
                  <a:schemeClr val="tx1"/>
                </a:solidFill>
                <a:latin typeface="Futura Bk" pitchFamily="34" charset="0"/>
              </a:defRPr>
            </a:lvl3pPr>
            <a:lvl4pPr marL="1600200" indent="-228600" eaLnBrk="0" hangingPunct="0">
              <a:defRPr sz="1600">
                <a:solidFill>
                  <a:schemeClr val="tx1"/>
                </a:solidFill>
                <a:latin typeface="Futura Bk" pitchFamily="34" charset="0"/>
              </a:defRPr>
            </a:lvl4pPr>
            <a:lvl5pPr marL="2057400" indent="-228600" eaLnBrk="0" hangingPunct="0">
              <a:defRPr sz="1600">
                <a:solidFill>
                  <a:schemeClr val="tx1"/>
                </a:solidFill>
                <a:latin typeface="Futura Bk" pitchFamily="34" charset="0"/>
              </a:defRPr>
            </a:lvl5pPr>
            <a:lvl6pPr marL="2514600" indent="-228600" eaLnBrk="0" fontAlgn="base" hangingPunct="0">
              <a:spcBef>
                <a:spcPct val="50000"/>
              </a:spcBef>
              <a:spcAft>
                <a:spcPct val="0"/>
              </a:spcAft>
              <a:defRPr sz="1600">
                <a:solidFill>
                  <a:schemeClr val="tx1"/>
                </a:solidFill>
                <a:latin typeface="Futura Bk" pitchFamily="34" charset="0"/>
              </a:defRPr>
            </a:lvl6pPr>
            <a:lvl7pPr marL="2971800" indent="-228600" eaLnBrk="0" fontAlgn="base" hangingPunct="0">
              <a:spcBef>
                <a:spcPct val="50000"/>
              </a:spcBef>
              <a:spcAft>
                <a:spcPct val="0"/>
              </a:spcAft>
              <a:defRPr sz="1600">
                <a:solidFill>
                  <a:schemeClr val="tx1"/>
                </a:solidFill>
                <a:latin typeface="Futura Bk" pitchFamily="34" charset="0"/>
              </a:defRPr>
            </a:lvl7pPr>
            <a:lvl8pPr marL="3429000" indent="-228600" eaLnBrk="0" fontAlgn="base" hangingPunct="0">
              <a:spcBef>
                <a:spcPct val="50000"/>
              </a:spcBef>
              <a:spcAft>
                <a:spcPct val="0"/>
              </a:spcAft>
              <a:defRPr sz="1600">
                <a:solidFill>
                  <a:schemeClr val="tx1"/>
                </a:solidFill>
                <a:latin typeface="Futura Bk" pitchFamily="34" charset="0"/>
              </a:defRPr>
            </a:lvl8pPr>
            <a:lvl9pPr marL="3886200" indent="-228600" eaLnBrk="0" fontAlgn="base" hangingPunct="0">
              <a:spcBef>
                <a:spcPct val="50000"/>
              </a:spcBef>
              <a:spcAft>
                <a:spcPct val="0"/>
              </a:spcAft>
              <a:defRPr sz="1600">
                <a:solidFill>
                  <a:schemeClr val="tx1"/>
                </a:solidFill>
                <a:latin typeface="Futura Bk" pitchFamily="34" charset="0"/>
              </a:defRPr>
            </a:lvl9pPr>
          </a:lstStyle>
          <a:p>
            <a:pPr eaLnBrk="1" hangingPunct="1">
              <a:spcBef>
                <a:spcPct val="0"/>
              </a:spcBef>
            </a:pPr>
            <a:r>
              <a:rPr lang="en-US" sz="1400">
                <a:solidFill>
                  <a:srgbClr val="000000"/>
                </a:solidFill>
                <a:latin typeface="Futura Hv" pitchFamily="34" charset="0"/>
              </a:rPr>
              <a:t>Server Blade</a:t>
            </a:r>
            <a:endParaRPr lang="en-US" sz="900">
              <a:solidFill>
                <a:srgbClr val="000000"/>
              </a:solidFill>
              <a:latin typeface="Futura Hv" pitchFamily="34" charset="0"/>
            </a:endParaRPr>
          </a:p>
        </p:txBody>
      </p:sp>
      <p:sp>
        <p:nvSpPr>
          <p:cNvPr id="39005" name="Text Box 16"/>
          <p:cNvSpPr txBox="1">
            <a:spLocks noChangeArrowheads="1"/>
          </p:cNvSpPr>
          <p:nvPr/>
        </p:nvSpPr>
        <p:spPr bwMode="auto">
          <a:xfrm>
            <a:off x="1219200" y="1703388"/>
            <a:ext cx="1339850" cy="446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a:solidFill>
                  <a:schemeClr val="tx1"/>
                </a:solidFill>
                <a:latin typeface="Futura Bk" pitchFamily="34" charset="0"/>
              </a:defRPr>
            </a:lvl1pPr>
            <a:lvl2pPr marL="742950" indent="-285750" eaLnBrk="0" hangingPunct="0">
              <a:defRPr sz="1600">
                <a:solidFill>
                  <a:schemeClr val="tx1"/>
                </a:solidFill>
                <a:latin typeface="Futura Bk" pitchFamily="34" charset="0"/>
              </a:defRPr>
            </a:lvl2pPr>
            <a:lvl3pPr marL="1143000" indent="-228600" eaLnBrk="0" hangingPunct="0">
              <a:defRPr sz="1600">
                <a:solidFill>
                  <a:schemeClr val="tx1"/>
                </a:solidFill>
                <a:latin typeface="Futura Bk" pitchFamily="34" charset="0"/>
              </a:defRPr>
            </a:lvl3pPr>
            <a:lvl4pPr marL="1600200" indent="-228600" eaLnBrk="0" hangingPunct="0">
              <a:defRPr sz="1600">
                <a:solidFill>
                  <a:schemeClr val="tx1"/>
                </a:solidFill>
                <a:latin typeface="Futura Bk" pitchFamily="34" charset="0"/>
              </a:defRPr>
            </a:lvl4pPr>
            <a:lvl5pPr marL="2057400" indent="-228600" eaLnBrk="0" hangingPunct="0">
              <a:defRPr sz="1600">
                <a:solidFill>
                  <a:schemeClr val="tx1"/>
                </a:solidFill>
                <a:latin typeface="Futura Bk" pitchFamily="34" charset="0"/>
              </a:defRPr>
            </a:lvl5pPr>
            <a:lvl6pPr marL="2514600" indent="-228600" eaLnBrk="0" fontAlgn="base" hangingPunct="0">
              <a:spcBef>
                <a:spcPct val="50000"/>
              </a:spcBef>
              <a:spcAft>
                <a:spcPct val="0"/>
              </a:spcAft>
              <a:defRPr sz="1600">
                <a:solidFill>
                  <a:schemeClr val="tx1"/>
                </a:solidFill>
                <a:latin typeface="Futura Bk" pitchFamily="34" charset="0"/>
              </a:defRPr>
            </a:lvl6pPr>
            <a:lvl7pPr marL="2971800" indent="-228600" eaLnBrk="0" fontAlgn="base" hangingPunct="0">
              <a:spcBef>
                <a:spcPct val="50000"/>
              </a:spcBef>
              <a:spcAft>
                <a:spcPct val="0"/>
              </a:spcAft>
              <a:defRPr sz="1600">
                <a:solidFill>
                  <a:schemeClr val="tx1"/>
                </a:solidFill>
                <a:latin typeface="Futura Bk" pitchFamily="34" charset="0"/>
              </a:defRPr>
            </a:lvl7pPr>
            <a:lvl8pPr marL="3429000" indent="-228600" eaLnBrk="0" fontAlgn="base" hangingPunct="0">
              <a:spcBef>
                <a:spcPct val="50000"/>
              </a:spcBef>
              <a:spcAft>
                <a:spcPct val="0"/>
              </a:spcAft>
              <a:defRPr sz="1600">
                <a:solidFill>
                  <a:schemeClr val="tx1"/>
                </a:solidFill>
                <a:latin typeface="Futura Bk" pitchFamily="34" charset="0"/>
              </a:defRPr>
            </a:lvl8pPr>
            <a:lvl9pPr marL="3886200" indent="-228600" eaLnBrk="0" fontAlgn="base" hangingPunct="0">
              <a:spcBef>
                <a:spcPct val="50000"/>
              </a:spcBef>
              <a:spcAft>
                <a:spcPct val="0"/>
              </a:spcAft>
              <a:defRPr sz="1600">
                <a:solidFill>
                  <a:schemeClr val="tx1"/>
                </a:solidFill>
                <a:latin typeface="Futura Bk" pitchFamily="34" charset="0"/>
              </a:defRPr>
            </a:lvl9pPr>
          </a:lstStyle>
          <a:p>
            <a:pPr eaLnBrk="1" hangingPunct="1">
              <a:spcBef>
                <a:spcPct val="0"/>
              </a:spcBef>
            </a:pPr>
            <a:r>
              <a:rPr lang="en-US" sz="1400">
                <a:solidFill>
                  <a:srgbClr val="000000"/>
                </a:solidFill>
                <a:latin typeface="Futura Hv" pitchFamily="34" charset="0"/>
              </a:rPr>
              <a:t>Server Blade A</a:t>
            </a:r>
            <a:r>
              <a:rPr lang="en-US" sz="1000">
                <a:solidFill>
                  <a:srgbClr val="000000"/>
                </a:solidFill>
                <a:latin typeface="Futura Hv" pitchFamily="34" charset="0"/>
              </a:rPr>
              <a:t/>
            </a:r>
            <a:br>
              <a:rPr lang="en-US" sz="1000">
                <a:solidFill>
                  <a:srgbClr val="000000"/>
                </a:solidFill>
                <a:latin typeface="Futura Hv" pitchFamily="34" charset="0"/>
              </a:rPr>
            </a:br>
            <a:endParaRPr lang="en-US" sz="900">
              <a:solidFill>
                <a:srgbClr val="000000"/>
              </a:solidFill>
              <a:latin typeface="Futura Hv" pitchFamily="34" charset="0"/>
            </a:endParaRPr>
          </a:p>
        </p:txBody>
      </p:sp>
      <p:sp>
        <p:nvSpPr>
          <p:cNvPr id="39007" name="Text Box 124"/>
          <p:cNvSpPr txBox="1">
            <a:spLocks noChangeArrowheads="1"/>
          </p:cNvSpPr>
          <p:nvPr/>
        </p:nvSpPr>
        <p:spPr bwMode="auto">
          <a:xfrm>
            <a:off x="6721475" y="990600"/>
            <a:ext cx="13843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a:solidFill>
                  <a:schemeClr val="tx1"/>
                </a:solidFill>
                <a:latin typeface="Futura Bk" pitchFamily="34" charset="0"/>
              </a:defRPr>
            </a:lvl1pPr>
            <a:lvl2pPr marL="742950" indent="-285750" eaLnBrk="0" hangingPunct="0">
              <a:defRPr sz="1600">
                <a:solidFill>
                  <a:schemeClr val="tx1"/>
                </a:solidFill>
                <a:latin typeface="Futura Bk" pitchFamily="34" charset="0"/>
              </a:defRPr>
            </a:lvl2pPr>
            <a:lvl3pPr marL="1143000" indent="-228600" eaLnBrk="0" hangingPunct="0">
              <a:defRPr sz="1600">
                <a:solidFill>
                  <a:schemeClr val="tx1"/>
                </a:solidFill>
                <a:latin typeface="Futura Bk" pitchFamily="34" charset="0"/>
              </a:defRPr>
            </a:lvl3pPr>
            <a:lvl4pPr marL="1600200" indent="-228600" eaLnBrk="0" hangingPunct="0">
              <a:defRPr sz="1600">
                <a:solidFill>
                  <a:schemeClr val="tx1"/>
                </a:solidFill>
                <a:latin typeface="Futura Bk" pitchFamily="34" charset="0"/>
              </a:defRPr>
            </a:lvl4pPr>
            <a:lvl5pPr marL="2057400" indent="-228600" eaLnBrk="0" hangingPunct="0">
              <a:defRPr sz="1600">
                <a:solidFill>
                  <a:schemeClr val="tx1"/>
                </a:solidFill>
                <a:latin typeface="Futura Bk" pitchFamily="34" charset="0"/>
              </a:defRPr>
            </a:lvl5pPr>
            <a:lvl6pPr marL="2514600" indent="-228600" eaLnBrk="0" fontAlgn="base" hangingPunct="0">
              <a:spcBef>
                <a:spcPct val="50000"/>
              </a:spcBef>
              <a:spcAft>
                <a:spcPct val="0"/>
              </a:spcAft>
              <a:defRPr sz="1600">
                <a:solidFill>
                  <a:schemeClr val="tx1"/>
                </a:solidFill>
                <a:latin typeface="Futura Bk" pitchFamily="34" charset="0"/>
              </a:defRPr>
            </a:lvl6pPr>
            <a:lvl7pPr marL="2971800" indent="-228600" eaLnBrk="0" fontAlgn="base" hangingPunct="0">
              <a:spcBef>
                <a:spcPct val="50000"/>
              </a:spcBef>
              <a:spcAft>
                <a:spcPct val="0"/>
              </a:spcAft>
              <a:defRPr sz="1600">
                <a:solidFill>
                  <a:schemeClr val="tx1"/>
                </a:solidFill>
                <a:latin typeface="Futura Bk" pitchFamily="34" charset="0"/>
              </a:defRPr>
            </a:lvl7pPr>
            <a:lvl8pPr marL="3429000" indent="-228600" eaLnBrk="0" fontAlgn="base" hangingPunct="0">
              <a:spcBef>
                <a:spcPct val="50000"/>
              </a:spcBef>
              <a:spcAft>
                <a:spcPct val="0"/>
              </a:spcAft>
              <a:defRPr sz="1600">
                <a:solidFill>
                  <a:schemeClr val="tx1"/>
                </a:solidFill>
                <a:latin typeface="Futura Bk" pitchFamily="34" charset="0"/>
              </a:defRPr>
            </a:lvl8pPr>
            <a:lvl9pPr marL="3886200" indent="-228600" eaLnBrk="0" fontAlgn="base" hangingPunct="0">
              <a:spcBef>
                <a:spcPct val="50000"/>
              </a:spcBef>
              <a:spcAft>
                <a:spcPct val="0"/>
              </a:spcAft>
              <a:defRPr sz="1600">
                <a:solidFill>
                  <a:schemeClr val="tx1"/>
                </a:solidFill>
                <a:latin typeface="Futura Bk" pitchFamily="34" charset="0"/>
              </a:defRPr>
            </a:lvl9pPr>
          </a:lstStyle>
          <a:p>
            <a:pPr eaLnBrk="1" hangingPunct="1">
              <a:spcBef>
                <a:spcPct val="0"/>
              </a:spcBef>
            </a:pPr>
            <a:r>
              <a:rPr lang="en-US" sz="1400" dirty="0">
                <a:solidFill>
                  <a:schemeClr val="bg1"/>
                </a:solidFill>
                <a:latin typeface="Futura Hv" pitchFamily="34" charset="0"/>
                <a:cs typeface="Arial" charset="0"/>
              </a:rPr>
              <a:t>Blade Enclosure</a:t>
            </a:r>
          </a:p>
        </p:txBody>
      </p:sp>
      <p:sp>
        <p:nvSpPr>
          <p:cNvPr id="80" name="Rectangle 3"/>
          <p:cNvSpPr>
            <a:spLocks noChangeAspect="1" noChangeArrowheads="1"/>
          </p:cNvSpPr>
          <p:nvPr/>
        </p:nvSpPr>
        <p:spPr bwMode="auto">
          <a:xfrm>
            <a:off x="3581400" y="3276600"/>
            <a:ext cx="449263" cy="228600"/>
          </a:xfrm>
          <a:prstGeom prst="rect">
            <a:avLst/>
          </a:prstGeom>
          <a:solidFill>
            <a:srgbClr val="6F7072"/>
          </a:solidFill>
          <a:ln w="12700">
            <a:noFill/>
            <a:miter lim="800000"/>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none" anchor="ctr"/>
          <a:lstStyle/>
          <a:p>
            <a:pPr algn="ctr">
              <a:lnSpc>
                <a:spcPct val="85000"/>
              </a:lnSpc>
              <a:spcBef>
                <a:spcPct val="0"/>
              </a:spcBef>
              <a:defRPr/>
            </a:pPr>
            <a:r>
              <a:rPr lang="en-US" sz="1000" dirty="0">
                <a:solidFill>
                  <a:srgbClr val="FFFFFF"/>
                </a:solidFill>
                <a:latin typeface="Futura Hv" pitchFamily="34" charset="0"/>
              </a:rPr>
              <a:t>NIC</a:t>
            </a:r>
          </a:p>
        </p:txBody>
      </p:sp>
      <p:sp>
        <p:nvSpPr>
          <p:cNvPr id="81" name="Rectangle 4"/>
          <p:cNvSpPr>
            <a:spLocks noChangeAspect="1" noChangeArrowheads="1"/>
          </p:cNvSpPr>
          <p:nvPr/>
        </p:nvSpPr>
        <p:spPr bwMode="auto">
          <a:xfrm>
            <a:off x="4122738" y="3276600"/>
            <a:ext cx="449262" cy="228600"/>
          </a:xfrm>
          <a:prstGeom prst="rect">
            <a:avLst/>
          </a:prstGeom>
          <a:solidFill>
            <a:srgbClr val="6F7072"/>
          </a:solidFill>
          <a:ln w="12700">
            <a:noFill/>
            <a:miter lim="800000"/>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none" anchor="ctr"/>
          <a:lstStyle/>
          <a:p>
            <a:pPr algn="ctr">
              <a:lnSpc>
                <a:spcPct val="85000"/>
              </a:lnSpc>
              <a:spcBef>
                <a:spcPct val="0"/>
              </a:spcBef>
              <a:defRPr/>
            </a:pPr>
            <a:r>
              <a:rPr lang="en-US" sz="1000" dirty="0">
                <a:solidFill>
                  <a:srgbClr val="FFFFFF"/>
                </a:solidFill>
                <a:latin typeface="Futura Hv" pitchFamily="34" charset="0"/>
              </a:rPr>
              <a:t>HBA</a:t>
            </a:r>
          </a:p>
        </p:txBody>
      </p:sp>
      <p:sp>
        <p:nvSpPr>
          <p:cNvPr id="84" name="Rectangle 39"/>
          <p:cNvSpPr>
            <a:spLocks noChangeAspect="1" noChangeArrowheads="1"/>
          </p:cNvSpPr>
          <p:nvPr/>
        </p:nvSpPr>
        <p:spPr bwMode="auto">
          <a:xfrm>
            <a:off x="5638800" y="3276600"/>
            <a:ext cx="449263" cy="228600"/>
          </a:xfrm>
          <a:prstGeom prst="rect">
            <a:avLst/>
          </a:prstGeom>
          <a:solidFill>
            <a:srgbClr val="6F7072"/>
          </a:solidFill>
          <a:ln w="12700">
            <a:noFill/>
            <a:miter lim="800000"/>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none" anchor="ctr"/>
          <a:lstStyle/>
          <a:p>
            <a:pPr algn="ctr">
              <a:lnSpc>
                <a:spcPct val="85000"/>
              </a:lnSpc>
              <a:spcBef>
                <a:spcPct val="0"/>
              </a:spcBef>
              <a:defRPr/>
            </a:pPr>
            <a:r>
              <a:rPr lang="en-US" sz="1000" dirty="0">
                <a:solidFill>
                  <a:srgbClr val="FFFFFF"/>
                </a:solidFill>
                <a:latin typeface="Futura Hv" pitchFamily="34" charset="0"/>
              </a:rPr>
              <a:t>NIC</a:t>
            </a:r>
          </a:p>
        </p:txBody>
      </p:sp>
      <p:sp>
        <p:nvSpPr>
          <p:cNvPr id="85" name="Rectangle 40"/>
          <p:cNvSpPr>
            <a:spLocks noChangeAspect="1" noChangeArrowheads="1"/>
          </p:cNvSpPr>
          <p:nvPr/>
        </p:nvSpPr>
        <p:spPr bwMode="auto">
          <a:xfrm>
            <a:off x="6180138" y="3276600"/>
            <a:ext cx="449262" cy="228600"/>
          </a:xfrm>
          <a:prstGeom prst="rect">
            <a:avLst/>
          </a:prstGeom>
          <a:solidFill>
            <a:srgbClr val="6F7072"/>
          </a:solidFill>
          <a:ln w="12700">
            <a:noFill/>
            <a:miter lim="800000"/>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none" anchor="ctr"/>
          <a:lstStyle/>
          <a:p>
            <a:pPr algn="ctr">
              <a:lnSpc>
                <a:spcPct val="85000"/>
              </a:lnSpc>
              <a:spcBef>
                <a:spcPct val="0"/>
              </a:spcBef>
              <a:defRPr/>
            </a:pPr>
            <a:r>
              <a:rPr lang="en-US" sz="1000" dirty="0">
                <a:solidFill>
                  <a:srgbClr val="FFFFFF"/>
                </a:solidFill>
                <a:latin typeface="Futura Hv" pitchFamily="34" charset="0"/>
              </a:rPr>
              <a:t>HBA</a:t>
            </a:r>
          </a:p>
        </p:txBody>
      </p:sp>
      <p:sp>
        <p:nvSpPr>
          <p:cNvPr id="39020" name="Rectangle 53"/>
          <p:cNvSpPr>
            <a:spLocks noChangeArrowheads="1"/>
          </p:cNvSpPr>
          <p:nvPr/>
        </p:nvSpPr>
        <p:spPr bwMode="auto">
          <a:xfrm>
            <a:off x="3279775" y="1981200"/>
            <a:ext cx="1600200" cy="1169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0" rIns="0"/>
          <a:lstStyle/>
          <a:p>
            <a:pPr marL="173038" indent="-173038">
              <a:lnSpc>
                <a:spcPct val="85000"/>
              </a:lnSpc>
              <a:spcBef>
                <a:spcPct val="20000"/>
              </a:spcBef>
              <a:spcAft>
                <a:spcPct val="5000"/>
              </a:spcAft>
              <a:buClr>
                <a:srgbClr val="ABA69F"/>
              </a:buClr>
              <a:buSzPct val="80000"/>
              <a:buFontTx/>
              <a:buChar char="•"/>
            </a:pPr>
            <a:r>
              <a:rPr lang="en-US" sz="1100">
                <a:solidFill>
                  <a:srgbClr val="000000"/>
                </a:solidFill>
              </a:rPr>
              <a:t>Server ID</a:t>
            </a:r>
          </a:p>
          <a:p>
            <a:pPr marL="173038" indent="-173038">
              <a:lnSpc>
                <a:spcPct val="85000"/>
              </a:lnSpc>
              <a:spcBef>
                <a:spcPct val="20000"/>
              </a:spcBef>
              <a:spcAft>
                <a:spcPct val="5000"/>
              </a:spcAft>
              <a:buClr>
                <a:srgbClr val="ABA69F"/>
              </a:buClr>
              <a:buSzPct val="80000"/>
              <a:buFontTx/>
              <a:buChar char="•"/>
            </a:pPr>
            <a:r>
              <a:rPr lang="en-US" sz="1100">
                <a:solidFill>
                  <a:srgbClr val="000000"/>
                </a:solidFill>
              </a:rPr>
              <a:t>MAC addresses</a:t>
            </a:r>
          </a:p>
          <a:p>
            <a:pPr marL="173038" indent="-173038">
              <a:lnSpc>
                <a:spcPct val="85000"/>
              </a:lnSpc>
              <a:spcBef>
                <a:spcPct val="20000"/>
              </a:spcBef>
              <a:spcAft>
                <a:spcPct val="5000"/>
              </a:spcAft>
              <a:buClr>
                <a:srgbClr val="ABA69F"/>
              </a:buClr>
              <a:buSzPct val="80000"/>
              <a:buFontTx/>
              <a:buChar char="•"/>
            </a:pPr>
            <a:r>
              <a:rPr lang="en-US" sz="1100">
                <a:solidFill>
                  <a:srgbClr val="000000"/>
                </a:solidFill>
              </a:rPr>
              <a:t>Network connections</a:t>
            </a:r>
          </a:p>
          <a:p>
            <a:pPr marL="173038" indent="-173038">
              <a:lnSpc>
                <a:spcPct val="85000"/>
              </a:lnSpc>
              <a:spcBef>
                <a:spcPct val="20000"/>
              </a:spcBef>
              <a:spcAft>
                <a:spcPct val="5000"/>
              </a:spcAft>
              <a:buClr>
                <a:srgbClr val="ABA69F"/>
              </a:buClr>
              <a:buSzPct val="80000"/>
              <a:buFontTx/>
              <a:buChar char="•"/>
            </a:pPr>
            <a:r>
              <a:rPr lang="en-US" sz="1100">
                <a:solidFill>
                  <a:srgbClr val="000000"/>
                </a:solidFill>
              </a:rPr>
              <a:t>FC WWNs</a:t>
            </a:r>
          </a:p>
          <a:p>
            <a:pPr marL="173038" indent="-173038">
              <a:lnSpc>
                <a:spcPct val="85000"/>
              </a:lnSpc>
              <a:spcBef>
                <a:spcPct val="20000"/>
              </a:spcBef>
              <a:spcAft>
                <a:spcPct val="5000"/>
              </a:spcAft>
              <a:buClr>
                <a:srgbClr val="ABA69F"/>
              </a:buClr>
              <a:buSzPct val="80000"/>
              <a:buFontTx/>
              <a:buChar char="•"/>
            </a:pPr>
            <a:r>
              <a:rPr lang="en-US" sz="1100">
                <a:solidFill>
                  <a:srgbClr val="000000"/>
                </a:solidFill>
              </a:rPr>
              <a:t>FC SAN connections</a:t>
            </a:r>
          </a:p>
          <a:p>
            <a:pPr marL="173038" indent="-173038">
              <a:lnSpc>
                <a:spcPct val="85000"/>
              </a:lnSpc>
              <a:spcBef>
                <a:spcPct val="20000"/>
              </a:spcBef>
              <a:spcAft>
                <a:spcPct val="5000"/>
              </a:spcAft>
              <a:buClr>
                <a:srgbClr val="ABA69F"/>
              </a:buClr>
              <a:buSzPct val="80000"/>
              <a:buFontTx/>
              <a:buChar char="•"/>
            </a:pPr>
            <a:r>
              <a:rPr lang="en-US" sz="1100">
                <a:solidFill>
                  <a:srgbClr val="000000"/>
                </a:solidFill>
              </a:rPr>
              <a:t>FC Boot parameters</a:t>
            </a:r>
          </a:p>
        </p:txBody>
      </p:sp>
      <p:sp>
        <p:nvSpPr>
          <p:cNvPr id="116" name="Text Box 124"/>
          <p:cNvSpPr txBox="1">
            <a:spLocks noChangeArrowheads="1"/>
          </p:cNvSpPr>
          <p:nvPr/>
        </p:nvSpPr>
        <p:spPr bwMode="auto">
          <a:xfrm>
            <a:off x="3236913" y="966788"/>
            <a:ext cx="1516249" cy="307777"/>
          </a:xfrm>
          <a:prstGeom prst="rect">
            <a:avLst/>
          </a:prstGeom>
          <a:noFill/>
          <a:ln w="9525">
            <a:noFill/>
            <a:miter lim="800000"/>
            <a:headEnd/>
            <a:tailEnd/>
          </a:ln>
        </p:spPr>
        <p:txBody>
          <a:bodyPr wrap="none">
            <a:spAutoFit/>
          </a:bodyPr>
          <a:lstStyle/>
          <a:p>
            <a:pPr>
              <a:spcBef>
                <a:spcPct val="0"/>
              </a:spcBef>
              <a:defRPr/>
            </a:pPr>
            <a:r>
              <a:rPr lang="en-US" sz="1400" dirty="0">
                <a:solidFill>
                  <a:schemeClr val="bg1"/>
                </a:solidFill>
                <a:latin typeface="+mj-lt"/>
                <a:cs typeface="Arial" pitchFamily="34" charset="0"/>
              </a:rPr>
              <a:t>Profile A  migrates</a:t>
            </a:r>
          </a:p>
        </p:txBody>
      </p:sp>
      <p:pic>
        <p:nvPicPr>
          <p:cNvPr id="93" name="Picture 92" descr="storage.png"/>
          <p:cNvPicPr>
            <a:picLocks noChangeAspect="1"/>
          </p:cNvPicPr>
          <p:nvPr/>
        </p:nvPicPr>
        <p:blipFill>
          <a:blip r:embed="rId8"/>
          <a:srcRect/>
          <a:stretch>
            <a:fillRect/>
          </a:stretch>
        </p:blipFill>
        <p:spPr bwMode="auto">
          <a:xfrm>
            <a:off x="3695700" y="5675313"/>
            <a:ext cx="325438" cy="341312"/>
          </a:xfrm>
          <a:prstGeom prst="rect">
            <a:avLst/>
          </a:prstGeom>
          <a:noFill/>
          <a:ln w="9525">
            <a:noFill/>
            <a:miter lim="800000"/>
            <a:headEnd/>
            <a:tailEnd/>
          </a:ln>
          <a:effectLst>
            <a:outerShdw dist="25400" dir="5400000" algn="tl" rotWithShape="0">
              <a:srgbClr val="0D0D0D">
                <a:alpha val="42998"/>
              </a:srgbClr>
            </a:outerShdw>
          </a:effectLst>
        </p:spPr>
      </p:pic>
      <p:pic>
        <p:nvPicPr>
          <p:cNvPr id="96" name="Picture 95" descr="storage.png"/>
          <p:cNvPicPr>
            <a:picLocks noChangeAspect="1"/>
          </p:cNvPicPr>
          <p:nvPr/>
        </p:nvPicPr>
        <p:blipFill>
          <a:blip r:embed="rId8"/>
          <a:srcRect/>
          <a:stretch>
            <a:fillRect/>
          </a:stretch>
        </p:blipFill>
        <p:spPr bwMode="auto">
          <a:xfrm>
            <a:off x="3443288" y="5775325"/>
            <a:ext cx="325437" cy="342900"/>
          </a:xfrm>
          <a:prstGeom prst="rect">
            <a:avLst/>
          </a:prstGeom>
          <a:noFill/>
          <a:ln w="9525">
            <a:noFill/>
            <a:miter lim="800000"/>
            <a:headEnd/>
            <a:tailEnd/>
          </a:ln>
          <a:effectLst>
            <a:outerShdw dist="25400" dir="5400000" algn="tl" rotWithShape="0">
              <a:srgbClr val="0D0D0D">
                <a:alpha val="42998"/>
              </a:srgbClr>
            </a:outerShdw>
          </a:effectLst>
        </p:spPr>
      </p:pic>
      <p:pic>
        <p:nvPicPr>
          <p:cNvPr id="98" name="Picture 97" descr="storage.png"/>
          <p:cNvPicPr>
            <a:picLocks noChangeAspect="1"/>
          </p:cNvPicPr>
          <p:nvPr/>
        </p:nvPicPr>
        <p:blipFill>
          <a:blip r:embed="rId8"/>
          <a:srcRect/>
          <a:stretch>
            <a:fillRect/>
          </a:stretch>
        </p:blipFill>
        <p:spPr bwMode="auto">
          <a:xfrm>
            <a:off x="3660775" y="5848350"/>
            <a:ext cx="325438" cy="341313"/>
          </a:xfrm>
          <a:prstGeom prst="rect">
            <a:avLst/>
          </a:prstGeom>
          <a:noFill/>
          <a:ln w="9525">
            <a:noFill/>
            <a:miter lim="800000"/>
            <a:headEnd/>
            <a:tailEnd/>
          </a:ln>
          <a:effectLst>
            <a:outerShdw dist="25400" dir="5400000" algn="tl" rotWithShape="0">
              <a:srgbClr val="0D0D0D">
                <a:alpha val="42998"/>
              </a:srgbClr>
            </a:outerShdw>
          </a:effectLst>
        </p:spPr>
      </p:pic>
      <p:pic>
        <p:nvPicPr>
          <p:cNvPr id="100" name="Picture 99" descr="storage.png"/>
          <p:cNvPicPr>
            <a:picLocks noChangeAspect="1"/>
          </p:cNvPicPr>
          <p:nvPr/>
        </p:nvPicPr>
        <p:blipFill>
          <a:blip r:embed="rId8"/>
          <a:srcRect/>
          <a:stretch>
            <a:fillRect/>
          </a:stretch>
        </p:blipFill>
        <p:spPr bwMode="auto">
          <a:xfrm>
            <a:off x="6640513" y="5646738"/>
            <a:ext cx="325437" cy="342900"/>
          </a:xfrm>
          <a:prstGeom prst="rect">
            <a:avLst/>
          </a:prstGeom>
          <a:noFill/>
          <a:ln w="9525">
            <a:noFill/>
            <a:miter lim="800000"/>
            <a:headEnd/>
            <a:tailEnd/>
          </a:ln>
          <a:effectLst>
            <a:outerShdw dist="25400" dir="5400000" algn="tl" rotWithShape="0">
              <a:srgbClr val="0D0D0D">
                <a:alpha val="42998"/>
              </a:srgbClr>
            </a:outerShdw>
          </a:effectLst>
        </p:spPr>
      </p:pic>
      <p:pic>
        <p:nvPicPr>
          <p:cNvPr id="101" name="Picture 100" descr="storage.png"/>
          <p:cNvPicPr>
            <a:picLocks noChangeAspect="1"/>
          </p:cNvPicPr>
          <p:nvPr/>
        </p:nvPicPr>
        <p:blipFill>
          <a:blip r:embed="rId8"/>
          <a:srcRect/>
          <a:stretch>
            <a:fillRect/>
          </a:stretch>
        </p:blipFill>
        <p:spPr bwMode="auto">
          <a:xfrm>
            <a:off x="6442075" y="5772150"/>
            <a:ext cx="325438" cy="341313"/>
          </a:xfrm>
          <a:prstGeom prst="rect">
            <a:avLst/>
          </a:prstGeom>
          <a:noFill/>
          <a:ln w="9525">
            <a:noFill/>
            <a:miter lim="800000"/>
            <a:headEnd/>
            <a:tailEnd/>
          </a:ln>
          <a:effectLst>
            <a:outerShdw dist="25400" dir="5400000" algn="tl" rotWithShape="0">
              <a:srgbClr val="0D0D0D">
                <a:alpha val="42998"/>
              </a:srgbClr>
            </a:outerShdw>
          </a:effectLst>
        </p:spPr>
      </p:pic>
      <p:sp>
        <p:nvSpPr>
          <p:cNvPr id="87" name="Title 62"/>
          <p:cNvSpPr txBox="1">
            <a:spLocks/>
          </p:cNvSpPr>
          <p:nvPr/>
        </p:nvSpPr>
        <p:spPr>
          <a:xfrm>
            <a:off x="35496" y="-171400"/>
            <a:ext cx="8983092" cy="1143000"/>
          </a:xfrm>
          <a:prstGeom prst="rect">
            <a:avLst/>
          </a:prstGeom>
        </p:spPr>
        <p:txBody>
          <a:bodyPr vert="horz" lIns="91440" tIns="45720" rIns="91440" bIns="45720" rtlCol="0" anchor="ctr">
            <a:normAutofit fontScale="97500"/>
          </a:bodyPr>
          <a:lst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a:lstStyle>
          <a:p>
            <a:r>
              <a:rPr lang="en-US" dirty="0" smtClean="0">
                <a:solidFill>
                  <a:schemeClr val="bg1"/>
                </a:solidFill>
              </a:rPr>
              <a:t>HP Virtual Connect enables server profiles</a:t>
            </a:r>
          </a:p>
        </p:txBody>
      </p:sp>
      <p:pic>
        <p:nvPicPr>
          <p:cNvPr id="88" name="Picture 4" descr="C:\Documents and Settings\KMiracle\My Documents\My Pictures\Products\Virtual Connect\Flex-10\Flex-10-module.png"/>
          <p:cNvPicPr>
            <a:picLocks noChangeAspect="1" noChangeArrowheads="1"/>
          </p:cNvPicPr>
          <p:nvPr/>
        </p:nvPicPr>
        <p:blipFill>
          <a:blip r:embed="rId9" cstate="email"/>
          <a:srcRect/>
          <a:stretch>
            <a:fillRect/>
          </a:stretch>
        </p:blipFill>
        <p:spPr bwMode="auto">
          <a:xfrm>
            <a:off x="6726423" y="4228116"/>
            <a:ext cx="1584001" cy="500441"/>
          </a:xfrm>
          <a:prstGeom prst="rect">
            <a:avLst/>
          </a:prstGeom>
          <a:noFill/>
          <a:effectLst>
            <a:reflection blurRad="6350" stA="50000" endA="300" endPos="55000" dir="5400000" sy="-100000" algn="bl" rotWithShape="0"/>
          </a:effectLst>
        </p:spPr>
      </p:pic>
    </p:spTree>
    <p:extLst>
      <p:ext uri="{BB962C8B-B14F-4D97-AF65-F5344CB8AC3E}">
        <p14:creationId xmlns:p14="http://schemas.microsoft.com/office/powerpoint/2010/main" val="223223859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51520" y="332656"/>
            <a:ext cx="8640960" cy="626453"/>
          </a:xfrm>
        </p:spPr>
        <p:txBody>
          <a:bodyPr/>
          <a:lstStyle/>
          <a:p>
            <a:r>
              <a:rPr lang="en-AU" sz="3200" dirty="0" smtClean="0"/>
              <a:t>Reference architecture logical layout</a:t>
            </a:r>
            <a:endParaRPr lang="en-AU" sz="3200" dirty="0"/>
          </a:p>
        </p:txBody>
      </p:sp>
      <p:pic>
        <p:nvPicPr>
          <p:cNvPr id="389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1556792"/>
            <a:ext cx="8640960" cy="47647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52269046"/>
      </p:ext>
    </p:extLst>
  </p:cSld>
  <p:clrMapOvr>
    <a:masterClrMapping/>
  </p:clrMapOvr>
  <p:transition>
    <p:fade thruBlk="1"/>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slide_10.png"/>
          <p:cNvPicPr>
            <a:picLocks noChangeAspect="1"/>
          </p:cNvPicPr>
          <p:nvPr/>
        </p:nvPicPr>
        <p:blipFill>
          <a:blip r:embed="rId3" cstate="screen"/>
          <a:srcRect/>
          <a:stretch>
            <a:fillRect/>
          </a:stretch>
        </p:blipFill>
        <p:spPr>
          <a:xfrm>
            <a:off x="0" y="2404533"/>
            <a:ext cx="9540552" cy="4453467"/>
          </a:xfrm>
          <a:prstGeom prst="rect">
            <a:avLst/>
          </a:prstGeom>
        </p:spPr>
      </p:pic>
      <p:sp>
        <p:nvSpPr>
          <p:cNvPr id="7" name="Text Placeholder 6"/>
          <p:cNvSpPr>
            <a:spLocks noGrp="1"/>
          </p:cNvSpPr>
          <p:nvPr>
            <p:ph type="body" sz="quarter" idx="14"/>
          </p:nvPr>
        </p:nvSpPr>
        <p:spPr>
          <a:xfrm>
            <a:off x="179512" y="764704"/>
            <a:ext cx="8370380" cy="983548"/>
          </a:xfrm>
        </p:spPr>
        <p:txBody>
          <a:bodyPr/>
          <a:lstStyle/>
          <a:p>
            <a:r>
              <a:rPr lang="en-US" dirty="0" smtClean="0">
                <a:solidFill>
                  <a:schemeClr val="accent1">
                    <a:lumMod val="40000"/>
                    <a:lumOff val="60000"/>
                  </a:schemeClr>
                </a:solidFill>
              </a:rPr>
              <a:t>Rapidly create cloud services</a:t>
            </a:r>
          </a:p>
          <a:p>
            <a:endParaRPr lang="en-US" dirty="0" smtClean="0">
              <a:solidFill>
                <a:schemeClr val="accent1">
                  <a:lumMod val="40000"/>
                  <a:lumOff val="60000"/>
                </a:schemeClr>
              </a:solidFill>
            </a:endParaRPr>
          </a:p>
          <a:p>
            <a:endParaRPr lang="en-US" dirty="0">
              <a:solidFill>
                <a:schemeClr val="accent1">
                  <a:lumMod val="40000"/>
                  <a:lumOff val="60000"/>
                </a:schemeClr>
              </a:solidFill>
            </a:endParaRPr>
          </a:p>
        </p:txBody>
      </p:sp>
      <p:sp>
        <p:nvSpPr>
          <p:cNvPr id="6" name="Title 5"/>
          <p:cNvSpPr>
            <a:spLocks noGrp="1"/>
          </p:cNvSpPr>
          <p:nvPr>
            <p:ph type="title"/>
          </p:nvPr>
        </p:nvSpPr>
        <p:spPr>
          <a:xfrm>
            <a:off x="242281" y="260648"/>
            <a:ext cx="8375650" cy="626453"/>
          </a:xfrm>
        </p:spPr>
        <p:txBody>
          <a:bodyPr/>
          <a:lstStyle/>
          <a:p>
            <a:r>
              <a:rPr lang="en-US" sz="3600" dirty="0" smtClean="0"/>
              <a:t>HP Cloud Maps</a:t>
            </a:r>
            <a:endParaRPr lang="en-US" sz="3600" dirty="0"/>
          </a:p>
        </p:txBody>
      </p:sp>
      <p:sp>
        <p:nvSpPr>
          <p:cNvPr id="10" name="TextBox 9"/>
          <p:cNvSpPr txBox="1"/>
          <p:nvPr/>
        </p:nvSpPr>
        <p:spPr>
          <a:xfrm>
            <a:off x="276616" y="1451392"/>
            <a:ext cx="5807552" cy="1938992"/>
          </a:xfrm>
          <a:prstGeom prst="rect">
            <a:avLst/>
          </a:prstGeom>
          <a:noFill/>
        </p:spPr>
        <p:txBody>
          <a:bodyPr wrap="square" rtlCol="0">
            <a:spAutoFit/>
          </a:bodyPr>
          <a:lstStyle/>
          <a:p>
            <a:pPr marL="111125" indent="-111125">
              <a:buClr>
                <a:srgbClr val="7B7B79"/>
              </a:buClr>
              <a:buSzPct val="80000"/>
              <a:buFont typeface="Arial" pitchFamily="34" charset="0"/>
              <a:buChar char="•"/>
            </a:pPr>
            <a:r>
              <a:rPr lang="en-US" sz="2400" dirty="0" smtClean="0">
                <a:solidFill>
                  <a:schemeClr val="bg1"/>
                </a:solidFill>
              </a:rPr>
              <a:t>Create a service catalog yourself, quickly and consistently</a:t>
            </a:r>
          </a:p>
          <a:p>
            <a:pPr marL="111125" indent="-111125">
              <a:buClr>
                <a:srgbClr val="7B7B79"/>
              </a:buClr>
              <a:buSzPct val="80000"/>
              <a:buFont typeface="Arial" pitchFamily="34" charset="0"/>
              <a:buChar char="•"/>
            </a:pPr>
            <a:r>
              <a:rPr lang="en-US" sz="2400" dirty="0" smtClean="0">
                <a:solidFill>
                  <a:schemeClr val="bg1"/>
                </a:solidFill>
              </a:rPr>
              <a:t>Microsoft templates for many popular apps</a:t>
            </a:r>
          </a:p>
          <a:p>
            <a:pPr marL="111125" indent="-111125">
              <a:buClr>
                <a:srgbClr val="7B7B79"/>
              </a:buClr>
              <a:buSzPct val="80000"/>
              <a:buFont typeface="Arial" pitchFamily="34" charset="0"/>
              <a:buChar char="•"/>
            </a:pPr>
            <a:r>
              <a:rPr lang="en-US" sz="2400" dirty="0" smtClean="0">
                <a:solidFill>
                  <a:schemeClr val="bg1"/>
                </a:solidFill>
              </a:rPr>
              <a:t>Easy to import and integrate into your environment</a:t>
            </a:r>
          </a:p>
        </p:txBody>
      </p:sp>
      <p:sp>
        <p:nvSpPr>
          <p:cNvPr id="35" name="Slide Number Placeholder 9"/>
          <p:cNvSpPr>
            <a:spLocks noGrp="1"/>
          </p:cNvSpPr>
          <p:nvPr>
            <p:ph type="sldNum" sz="quarter" idx="16"/>
          </p:nvPr>
        </p:nvSpPr>
        <p:spPr>
          <a:xfrm>
            <a:off x="365760" y="6473952"/>
            <a:ext cx="320040" cy="201168"/>
          </a:xfrm>
        </p:spPr>
        <p:txBody>
          <a:bodyPr/>
          <a:lstStyle/>
          <a:p>
            <a:fld id="{39FE57C1-99E3-4342-90AE-63D315326D4A}" type="slidenum">
              <a:rPr lang="en-US" smtClean="0"/>
              <a:pPr/>
              <a:t>23</a:t>
            </a:fld>
            <a:endParaRPr lang="en-US" dirty="0"/>
          </a:p>
        </p:txBody>
      </p:sp>
      <p:grpSp>
        <p:nvGrpSpPr>
          <p:cNvPr id="29" name="Group 28"/>
          <p:cNvGrpSpPr/>
          <p:nvPr/>
        </p:nvGrpSpPr>
        <p:grpSpPr>
          <a:xfrm>
            <a:off x="6580570" y="1988840"/>
            <a:ext cx="2743958" cy="2842480"/>
            <a:chOff x="6431875" y="1341986"/>
            <a:chExt cx="2743958" cy="2842480"/>
          </a:xfrm>
        </p:grpSpPr>
        <p:sp>
          <p:nvSpPr>
            <p:cNvPr id="30" name="TextBox 29"/>
            <p:cNvSpPr txBox="1"/>
            <p:nvPr/>
          </p:nvSpPr>
          <p:spPr>
            <a:xfrm>
              <a:off x="6573207" y="1341986"/>
              <a:ext cx="2187522" cy="400110"/>
            </a:xfrm>
            <a:prstGeom prst="rect">
              <a:avLst/>
            </a:prstGeom>
            <a:noFill/>
          </p:spPr>
          <p:txBody>
            <a:bodyPr wrap="none" rtlCol="0">
              <a:spAutoFit/>
            </a:bodyPr>
            <a:lstStyle/>
            <a:p>
              <a:pPr algn="ctr"/>
              <a:r>
                <a:rPr lang="en-US" sz="2000" dirty="0" smtClean="0">
                  <a:solidFill>
                    <a:srgbClr val="F39900"/>
                  </a:solidFill>
                  <a:latin typeface="+mj-lt"/>
                  <a:cs typeface="Arial" pitchFamily="34" charset="0"/>
                </a:rPr>
                <a:t>HP INNOVATION</a:t>
              </a:r>
            </a:p>
          </p:txBody>
        </p:sp>
        <p:sp>
          <p:nvSpPr>
            <p:cNvPr id="31" name="Rectangle 30"/>
            <p:cNvSpPr/>
            <p:nvPr/>
          </p:nvSpPr>
          <p:spPr>
            <a:xfrm>
              <a:off x="6431875" y="3845912"/>
              <a:ext cx="2671950" cy="338554"/>
            </a:xfrm>
            <a:prstGeom prst="rect">
              <a:avLst/>
            </a:prstGeom>
          </p:spPr>
          <p:txBody>
            <a:bodyPr wrap="none">
              <a:spAutoFit/>
            </a:bodyPr>
            <a:lstStyle/>
            <a:p>
              <a:pPr algn="ctr"/>
              <a:r>
                <a:rPr lang="en-US" sz="1600" b="1" dirty="0" smtClean="0">
                  <a:solidFill>
                    <a:srgbClr val="FFFFFF"/>
                  </a:solidFill>
                </a:rPr>
                <a:t>www.hp.com/go/cloudmaps </a:t>
              </a:r>
            </a:p>
          </p:txBody>
        </p:sp>
        <p:cxnSp>
          <p:nvCxnSpPr>
            <p:cNvPr id="32" name="Straight Connector 31"/>
            <p:cNvCxnSpPr/>
            <p:nvPr/>
          </p:nvCxnSpPr>
          <p:spPr>
            <a:xfrm>
              <a:off x="6640055" y="2111889"/>
              <a:ext cx="2349500" cy="1588"/>
            </a:xfrm>
            <a:prstGeom prst="line">
              <a:avLst/>
            </a:prstGeom>
            <a:ln w="19050">
              <a:gradFill flip="none" rotWithShape="1">
                <a:gsLst>
                  <a:gs pos="100000">
                    <a:schemeClr val="bg1">
                      <a:lumMod val="75000"/>
                    </a:schemeClr>
                  </a:gs>
                  <a:gs pos="0">
                    <a:schemeClr val="bg1">
                      <a:alpha val="0"/>
                    </a:schemeClr>
                  </a:gs>
                </a:gsLst>
                <a:lin ang="10800000" scaled="1"/>
                <a:tileRect/>
              </a:gra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6640055" y="2442089"/>
              <a:ext cx="2349500" cy="1588"/>
            </a:xfrm>
            <a:prstGeom prst="line">
              <a:avLst/>
            </a:prstGeom>
            <a:ln w="19050">
              <a:gradFill flip="none" rotWithShape="1">
                <a:gsLst>
                  <a:gs pos="100000">
                    <a:schemeClr val="bg1">
                      <a:lumMod val="75000"/>
                    </a:schemeClr>
                  </a:gs>
                  <a:gs pos="0">
                    <a:schemeClr val="bg1">
                      <a:alpha val="0"/>
                    </a:schemeClr>
                  </a:gs>
                </a:gsLst>
                <a:lin ang="10800000" scaled="1"/>
                <a:tileRect/>
              </a:gra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6640055" y="2722336"/>
              <a:ext cx="2349500" cy="1588"/>
            </a:xfrm>
            <a:prstGeom prst="line">
              <a:avLst/>
            </a:prstGeom>
            <a:ln w="19050">
              <a:gradFill flip="none" rotWithShape="1">
                <a:gsLst>
                  <a:gs pos="100000">
                    <a:schemeClr val="bg1">
                      <a:lumMod val="75000"/>
                    </a:schemeClr>
                  </a:gs>
                  <a:gs pos="0">
                    <a:schemeClr val="bg1">
                      <a:alpha val="0"/>
                    </a:schemeClr>
                  </a:gs>
                </a:gsLst>
                <a:lin ang="10800000" scaled="1"/>
                <a:tileRect/>
              </a:gra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6640055" y="3018669"/>
              <a:ext cx="2349500" cy="1588"/>
            </a:xfrm>
            <a:prstGeom prst="line">
              <a:avLst/>
            </a:prstGeom>
            <a:ln w="19050">
              <a:gradFill flip="none" rotWithShape="1">
                <a:gsLst>
                  <a:gs pos="100000">
                    <a:schemeClr val="bg1">
                      <a:lumMod val="75000"/>
                    </a:schemeClr>
                  </a:gs>
                  <a:gs pos="0">
                    <a:schemeClr val="bg1">
                      <a:alpha val="0"/>
                    </a:schemeClr>
                  </a:gs>
                </a:gsLst>
                <a:lin ang="10800000" scaled="1"/>
                <a:tileRect/>
              </a:gradFill>
            </a:ln>
          </p:spPr>
          <p:style>
            <a:lnRef idx="1">
              <a:schemeClr val="accent1"/>
            </a:lnRef>
            <a:fillRef idx="0">
              <a:schemeClr val="accent1"/>
            </a:fillRef>
            <a:effectRef idx="0">
              <a:schemeClr val="accent1"/>
            </a:effectRef>
            <a:fontRef idx="minor">
              <a:schemeClr val="tx1"/>
            </a:fontRef>
          </p:style>
        </p:cxnSp>
        <p:sp>
          <p:nvSpPr>
            <p:cNvPr id="37" name="Rectangle 36"/>
            <p:cNvSpPr/>
            <p:nvPr/>
          </p:nvSpPr>
          <p:spPr>
            <a:xfrm>
              <a:off x="6686633" y="1774034"/>
              <a:ext cx="2489200" cy="1604798"/>
            </a:xfrm>
            <a:prstGeom prst="rect">
              <a:avLst/>
            </a:prstGeom>
          </p:spPr>
          <p:txBody>
            <a:bodyPr wrap="square">
              <a:spAutoFit/>
            </a:bodyPr>
            <a:lstStyle/>
            <a:p>
              <a:pPr>
                <a:lnSpc>
                  <a:spcPts val="2300"/>
                </a:lnSpc>
              </a:pPr>
              <a:r>
                <a:rPr lang="en-US" dirty="0" smtClean="0">
                  <a:solidFill>
                    <a:schemeClr val="bg1"/>
                  </a:solidFill>
                </a:rPr>
                <a:t>Workflows</a:t>
              </a:r>
            </a:p>
            <a:p>
              <a:pPr>
                <a:lnSpc>
                  <a:spcPts val="2300"/>
                </a:lnSpc>
              </a:pPr>
              <a:r>
                <a:rPr lang="en-US" dirty="0" smtClean="0">
                  <a:solidFill>
                    <a:schemeClr val="bg1"/>
                  </a:solidFill>
                </a:rPr>
                <a:t>Deployment scripts</a:t>
              </a:r>
            </a:p>
            <a:p>
              <a:pPr>
                <a:lnSpc>
                  <a:spcPts val="2300"/>
                </a:lnSpc>
              </a:pPr>
              <a:r>
                <a:rPr lang="en-US" dirty="0" smtClean="0">
                  <a:solidFill>
                    <a:schemeClr val="bg1"/>
                  </a:solidFill>
                </a:rPr>
                <a:t>Sizers</a:t>
              </a:r>
            </a:p>
            <a:p>
              <a:pPr>
                <a:lnSpc>
                  <a:spcPts val="2300"/>
                </a:lnSpc>
              </a:pPr>
              <a:r>
                <a:rPr lang="en-US" dirty="0" smtClean="0">
                  <a:solidFill>
                    <a:schemeClr val="bg1"/>
                  </a:solidFill>
                </a:rPr>
                <a:t>Best practice templates</a:t>
              </a:r>
            </a:p>
            <a:p>
              <a:pPr>
                <a:lnSpc>
                  <a:spcPts val="2300"/>
                </a:lnSpc>
              </a:pPr>
              <a:r>
                <a:rPr lang="en-US" dirty="0" smtClean="0">
                  <a:solidFill>
                    <a:schemeClr val="bg1"/>
                  </a:solidFill>
                </a:rPr>
                <a:t>White papers</a:t>
              </a:r>
              <a:endParaRPr lang="en-US" dirty="0">
                <a:solidFill>
                  <a:schemeClr val="bg1"/>
                </a:solidFill>
              </a:endParaRPr>
            </a:p>
          </p:txBody>
        </p:sp>
      </p:grpSp>
    </p:spTree>
    <p:extLst>
      <p:ext uri="{BB962C8B-B14F-4D97-AF65-F5344CB8AC3E}">
        <p14:creationId xmlns:p14="http://schemas.microsoft.com/office/powerpoint/2010/main" val="457398717"/>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z="3200" dirty="0" smtClean="0"/>
              <a:t>HP CI Maturity Model</a:t>
            </a:r>
            <a:endParaRPr lang="en-US" sz="3200" dirty="0"/>
          </a:p>
        </p:txBody>
      </p:sp>
      <p:sp>
        <p:nvSpPr>
          <p:cNvPr id="6" name="Text Placeholder 5"/>
          <p:cNvSpPr>
            <a:spLocks noGrp="1"/>
          </p:cNvSpPr>
          <p:nvPr>
            <p:ph type="body" sz="quarter" idx="4294967295"/>
          </p:nvPr>
        </p:nvSpPr>
        <p:spPr>
          <a:xfrm>
            <a:off x="107504" y="1196752"/>
            <a:ext cx="8348472" cy="4292600"/>
          </a:xfrm>
          <a:prstGeom prst="rect">
            <a:avLst/>
          </a:prstGeom>
        </p:spPr>
        <p:txBody>
          <a:bodyPr>
            <a:normAutofit/>
          </a:bodyPr>
          <a:lstStyle/>
          <a:p>
            <a:pPr marL="0" indent="0">
              <a:spcBef>
                <a:spcPts val="2400"/>
              </a:spcBef>
              <a:buNone/>
            </a:pPr>
            <a:r>
              <a:rPr lang="en-US" dirty="0" smtClean="0"/>
              <a:t>An interactive </a:t>
            </a:r>
            <a:r>
              <a:rPr lang="en-US" dirty="0"/>
              <a:t>engagement process </a:t>
            </a:r>
            <a:r>
              <a:rPr lang="en-US" dirty="0" smtClean="0"/>
              <a:t>focused on… </a:t>
            </a:r>
          </a:p>
          <a:p>
            <a:pPr marL="400050" lvl="1" indent="-171450">
              <a:spcBef>
                <a:spcPts val="2400"/>
              </a:spcBef>
            </a:pPr>
            <a:r>
              <a:rPr lang="en-US" sz="1800" dirty="0" smtClean="0"/>
              <a:t>assessing </a:t>
            </a:r>
            <a:r>
              <a:rPr lang="en-US" sz="1800" dirty="0"/>
              <a:t>the agility of </a:t>
            </a:r>
            <a:r>
              <a:rPr lang="en-US" sz="1800" dirty="0" smtClean="0"/>
              <a:t>your infrastructure </a:t>
            </a:r>
          </a:p>
          <a:p>
            <a:pPr marL="400050" lvl="1" indent="-171450">
              <a:spcBef>
                <a:spcPts val="2400"/>
              </a:spcBef>
            </a:pPr>
            <a:r>
              <a:rPr lang="en-US" sz="1800" dirty="0" smtClean="0"/>
              <a:t>across </a:t>
            </a:r>
            <a:r>
              <a:rPr lang="en-US" sz="1800" dirty="0"/>
              <a:t>multiple domains and developing </a:t>
            </a:r>
            <a:r>
              <a:rPr lang="en-US" sz="1800" dirty="0" smtClean="0"/>
              <a:t>recommendations</a:t>
            </a:r>
          </a:p>
          <a:p>
            <a:pPr marL="400050" lvl="1" indent="-171450">
              <a:spcBef>
                <a:spcPts val="2400"/>
              </a:spcBef>
            </a:pPr>
            <a:r>
              <a:rPr lang="en-US" sz="1800" dirty="0"/>
              <a:t>b</a:t>
            </a:r>
            <a:r>
              <a:rPr lang="en-US" sz="1800" dirty="0" smtClean="0"/>
              <a:t>ased </a:t>
            </a:r>
            <a:r>
              <a:rPr lang="en-US" sz="1800" dirty="0"/>
              <a:t>on </a:t>
            </a:r>
            <a:r>
              <a:rPr lang="en-US" sz="1800" dirty="0" smtClean="0"/>
              <a:t>your priorities</a:t>
            </a:r>
          </a:p>
          <a:p>
            <a:pPr marL="400050" lvl="1" indent="-171450">
              <a:spcBef>
                <a:spcPts val="2400"/>
              </a:spcBef>
            </a:pPr>
            <a:r>
              <a:rPr lang="en-US" sz="1800" dirty="0" smtClean="0"/>
              <a:t>for </a:t>
            </a:r>
            <a:r>
              <a:rPr lang="en-US" sz="1800" dirty="0"/>
              <a:t>moving toward a more agile, </a:t>
            </a:r>
            <a:r>
              <a:rPr lang="en-US" sz="1800" dirty="0" smtClean="0"/>
              <a:t>resilient, converged </a:t>
            </a:r>
            <a:r>
              <a:rPr lang="en-US" sz="1800" dirty="0"/>
              <a:t>IT infrastructure. </a:t>
            </a:r>
            <a:endParaRPr lang="en-US" sz="1800" dirty="0" smtClean="0"/>
          </a:p>
        </p:txBody>
      </p:sp>
      <p:graphicFrame>
        <p:nvGraphicFramePr>
          <p:cNvPr id="4" name="Chart_Spider_T_BiC"/>
          <p:cNvGraphicFramePr>
            <a:graphicFrameLocks/>
          </p:cNvGraphicFramePr>
          <p:nvPr>
            <p:extLst>
              <p:ext uri="{D42A27DB-BD31-4B8C-83A1-F6EECF244321}">
                <p14:modId xmlns:p14="http://schemas.microsoft.com/office/powerpoint/2010/main" val="2428579265"/>
              </p:ext>
            </p:extLst>
          </p:nvPr>
        </p:nvGraphicFramePr>
        <p:xfrm>
          <a:off x="3995936" y="1124744"/>
          <a:ext cx="7056784" cy="619268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914681971"/>
      </p:ext>
    </p:extLst>
  </p:cSld>
  <p:clrMapOvr>
    <a:masterClrMapping/>
  </p:clrMapOvr>
  <p:transition spd="med">
    <p:wipe dir="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1" name="Title 1"/>
          <p:cNvSpPr>
            <a:spLocks noGrp="1"/>
          </p:cNvSpPr>
          <p:nvPr>
            <p:ph type="title"/>
          </p:nvPr>
        </p:nvSpPr>
        <p:spPr>
          <a:xfrm>
            <a:off x="339725" y="420689"/>
            <a:ext cx="8375650" cy="439737"/>
          </a:xfrm>
        </p:spPr>
        <p:txBody>
          <a:bodyPr/>
          <a:lstStyle/>
          <a:p>
            <a:pPr fontAlgn="base">
              <a:spcAft>
                <a:spcPct val="0"/>
              </a:spcAft>
            </a:pPr>
            <a:r>
              <a:rPr lang="en-US" altLang="zh-CN" sz="3200" dirty="0">
                <a:latin typeface="Futura Bk"/>
                <a:ea typeface="宋体" pitchFamily="2" charset="-122"/>
              </a:rPr>
              <a:t>Current and </a:t>
            </a:r>
            <a:r>
              <a:rPr lang="en-US" altLang="zh-CN" sz="3200" dirty="0" smtClean="0">
                <a:latin typeface="Futura Bk"/>
                <a:ea typeface="宋体" pitchFamily="2" charset="-122"/>
              </a:rPr>
              <a:t>target state</a:t>
            </a:r>
          </a:p>
        </p:txBody>
      </p:sp>
      <p:sp>
        <p:nvSpPr>
          <p:cNvPr id="7" name="Rectangle 426"/>
          <p:cNvSpPr>
            <a:spLocks noChangeArrowheads="1"/>
          </p:cNvSpPr>
          <p:nvPr/>
        </p:nvSpPr>
        <p:spPr bwMode="auto">
          <a:xfrm>
            <a:off x="574677" y="5270470"/>
            <a:ext cx="1120775" cy="731837"/>
          </a:xfrm>
          <a:prstGeom prst="rect">
            <a:avLst/>
          </a:prstGeom>
          <a:solidFill>
            <a:srgbClr val="800000"/>
          </a:solidFill>
          <a:ln w="9525">
            <a:noFill/>
            <a:miter lim="800000"/>
            <a:headEnd/>
            <a:tailEnd/>
          </a:ln>
          <a:scene3d>
            <a:camera prst="orthographicFront"/>
            <a:lightRig rig="threePt" dir="t"/>
          </a:scene3d>
          <a:sp3d>
            <a:bevelT/>
          </a:sp3d>
        </p:spPr>
        <p:txBody>
          <a:bodyPr wrap="none"/>
          <a:lstStyle/>
          <a:p>
            <a:pPr algn="ctr" eaLnBrk="0" hangingPunct="0">
              <a:spcBef>
                <a:spcPct val="0"/>
              </a:spcBef>
            </a:pPr>
            <a:endParaRPr lang="it-IT" sz="1400">
              <a:solidFill>
                <a:schemeClr val="bg2"/>
              </a:solidFill>
              <a:latin typeface="Futura Hv" pitchFamily="34" charset="0"/>
              <a:ea typeface="MS PGothic" pitchFamily="34" charset="-128"/>
            </a:endParaRPr>
          </a:p>
        </p:txBody>
      </p:sp>
      <p:sp>
        <p:nvSpPr>
          <p:cNvPr id="8" name="Rectangle 427"/>
          <p:cNvSpPr>
            <a:spLocks noChangeArrowheads="1"/>
          </p:cNvSpPr>
          <p:nvPr/>
        </p:nvSpPr>
        <p:spPr bwMode="auto">
          <a:xfrm>
            <a:off x="574677" y="3700431"/>
            <a:ext cx="1120775" cy="731839"/>
          </a:xfrm>
          <a:prstGeom prst="rect">
            <a:avLst/>
          </a:prstGeom>
          <a:solidFill>
            <a:srgbClr val="800000"/>
          </a:solidFill>
          <a:ln w="9525">
            <a:noFill/>
            <a:miter lim="800000"/>
            <a:headEnd/>
            <a:tailEnd/>
          </a:ln>
          <a:scene3d>
            <a:camera prst="orthographicFront"/>
            <a:lightRig rig="threePt" dir="t"/>
          </a:scene3d>
          <a:sp3d>
            <a:bevelT/>
          </a:sp3d>
        </p:spPr>
        <p:txBody>
          <a:bodyPr wrap="none"/>
          <a:lstStyle/>
          <a:p>
            <a:pPr algn="ctr" eaLnBrk="0" hangingPunct="0">
              <a:spcBef>
                <a:spcPct val="0"/>
              </a:spcBef>
            </a:pPr>
            <a:endParaRPr lang="it-IT" sz="1400">
              <a:solidFill>
                <a:schemeClr val="bg2"/>
              </a:solidFill>
              <a:latin typeface="Futura Hv" pitchFamily="34" charset="0"/>
              <a:ea typeface="MS PGothic" pitchFamily="34" charset="-128"/>
            </a:endParaRPr>
          </a:p>
        </p:txBody>
      </p:sp>
      <p:sp>
        <p:nvSpPr>
          <p:cNvPr id="13" name="Rectangle 428"/>
          <p:cNvSpPr>
            <a:spLocks noChangeArrowheads="1"/>
          </p:cNvSpPr>
          <p:nvPr/>
        </p:nvSpPr>
        <p:spPr bwMode="auto">
          <a:xfrm>
            <a:off x="574677" y="2916206"/>
            <a:ext cx="1120775" cy="731839"/>
          </a:xfrm>
          <a:prstGeom prst="rect">
            <a:avLst/>
          </a:prstGeom>
          <a:solidFill>
            <a:srgbClr val="800000"/>
          </a:solidFill>
          <a:ln w="9525">
            <a:noFill/>
            <a:miter lim="800000"/>
            <a:headEnd/>
            <a:tailEnd/>
          </a:ln>
          <a:scene3d>
            <a:camera prst="orthographicFront"/>
            <a:lightRig rig="threePt" dir="t"/>
          </a:scene3d>
          <a:sp3d>
            <a:bevelT/>
          </a:sp3d>
        </p:spPr>
        <p:txBody>
          <a:bodyPr wrap="none"/>
          <a:lstStyle/>
          <a:p>
            <a:pPr algn="ctr" eaLnBrk="0" hangingPunct="0">
              <a:spcBef>
                <a:spcPct val="0"/>
              </a:spcBef>
            </a:pPr>
            <a:endParaRPr lang="it-IT" sz="1400">
              <a:solidFill>
                <a:schemeClr val="bg2"/>
              </a:solidFill>
              <a:latin typeface="Futura Hv" pitchFamily="34" charset="0"/>
              <a:ea typeface="MS PGothic" pitchFamily="34" charset="-128"/>
            </a:endParaRPr>
          </a:p>
        </p:txBody>
      </p:sp>
      <p:sp>
        <p:nvSpPr>
          <p:cNvPr id="14" name="Rectangle 429"/>
          <p:cNvSpPr>
            <a:spLocks noChangeArrowheads="1"/>
          </p:cNvSpPr>
          <p:nvPr/>
        </p:nvSpPr>
        <p:spPr bwMode="auto">
          <a:xfrm>
            <a:off x="574677" y="2131981"/>
            <a:ext cx="1120775" cy="731839"/>
          </a:xfrm>
          <a:prstGeom prst="rect">
            <a:avLst/>
          </a:prstGeom>
          <a:solidFill>
            <a:srgbClr val="800000"/>
          </a:solidFill>
          <a:ln w="9525">
            <a:noFill/>
            <a:miter lim="800000"/>
            <a:headEnd/>
            <a:tailEnd/>
          </a:ln>
          <a:scene3d>
            <a:camera prst="orthographicFront"/>
            <a:lightRig rig="threePt" dir="t"/>
          </a:scene3d>
          <a:sp3d>
            <a:bevelT/>
          </a:sp3d>
        </p:spPr>
        <p:txBody>
          <a:bodyPr wrap="none"/>
          <a:lstStyle/>
          <a:p>
            <a:pPr algn="ctr" eaLnBrk="0" hangingPunct="0">
              <a:spcBef>
                <a:spcPct val="0"/>
              </a:spcBef>
            </a:pPr>
            <a:endParaRPr lang="it-IT" sz="1400">
              <a:solidFill>
                <a:schemeClr val="bg2"/>
              </a:solidFill>
              <a:latin typeface="Futura Hv" pitchFamily="34" charset="0"/>
              <a:ea typeface="MS PGothic" pitchFamily="34" charset="-128"/>
            </a:endParaRPr>
          </a:p>
        </p:txBody>
      </p:sp>
      <p:sp>
        <p:nvSpPr>
          <p:cNvPr id="15" name="Rectangle 459"/>
          <p:cNvSpPr>
            <a:spLocks noChangeArrowheads="1"/>
          </p:cNvSpPr>
          <p:nvPr/>
        </p:nvSpPr>
        <p:spPr bwMode="auto">
          <a:xfrm>
            <a:off x="574677" y="4484657"/>
            <a:ext cx="1120775" cy="731839"/>
          </a:xfrm>
          <a:prstGeom prst="rect">
            <a:avLst/>
          </a:prstGeom>
          <a:solidFill>
            <a:srgbClr val="800000"/>
          </a:solidFill>
          <a:ln w="9525">
            <a:noFill/>
            <a:miter lim="800000"/>
            <a:headEnd/>
            <a:tailEnd/>
          </a:ln>
          <a:scene3d>
            <a:camera prst="orthographicFront"/>
            <a:lightRig rig="threePt" dir="t"/>
          </a:scene3d>
          <a:sp3d>
            <a:bevelT/>
          </a:sp3d>
        </p:spPr>
        <p:txBody>
          <a:bodyPr wrap="none"/>
          <a:lstStyle/>
          <a:p>
            <a:pPr algn="ctr" eaLnBrk="0" hangingPunct="0">
              <a:spcBef>
                <a:spcPct val="0"/>
              </a:spcBef>
            </a:pPr>
            <a:endParaRPr lang="it-IT" sz="1400">
              <a:solidFill>
                <a:schemeClr val="bg2"/>
              </a:solidFill>
              <a:latin typeface="Futura Hv" pitchFamily="34" charset="0"/>
              <a:ea typeface="MS PGothic" pitchFamily="34" charset="-128"/>
            </a:endParaRPr>
          </a:p>
        </p:txBody>
      </p:sp>
      <p:sp>
        <p:nvSpPr>
          <p:cNvPr id="16" name="Text Box 430"/>
          <p:cNvSpPr txBox="1">
            <a:spLocks noChangeArrowheads="1"/>
          </p:cNvSpPr>
          <p:nvPr/>
        </p:nvSpPr>
        <p:spPr bwMode="auto">
          <a:xfrm>
            <a:off x="568325" y="5376364"/>
            <a:ext cx="1119188" cy="523220"/>
          </a:xfrm>
          <a:prstGeom prst="rect">
            <a:avLst/>
          </a:prstGeom>
          <a:noFill/>
          <a:ln w="19050" algn="ctr">
            <a:noFill/>
            <a:miter lim="800000"/>
            <a:headEnd/>
            <a:tailEnd/>
          </a:ln>
          <a:scene3d>
            <a:camera prst="orthographicFront"/>
            <a:lightRig rig="threePt" dir="t"/>
          </a:scene3d>
          <a:sp3d>
            <a:bevelT/>
          </a:sp3d>
        </p:spPr>
        <p:txBody>
          <a:bodyPr anchor="ctr">
            <a:spAutoFit/>
          </a:bodyPr>
          <a:lstStyle/>
          <a:p>
            <a:pPr algn="ctr">
              <a:spcBef>
                <a:spcPct val="0"/>
              </a:spcBef>
            </a:pPr>
            <a:r>
              <a:rPr lang="en-US" sz="1200" dirty="0">
                <a:solidFill>
                  <a:srgbClr val="FFFFFF"/>
                </a:solidFill>
                <a:latin typeface="Futura Hv" pitchFamily="34" charset="0"/>
              </a:rPr>
              <a:t>Stage 1:</a:t>
            </a:r>
          </a:p>
          <a:p>
            <a:pPr algn="ctr">
              <a:spcBef>
                <a:spcPct val="0"/>
              </a:spcBef>
            </a:pPr>
            <a:r>
              <a:rPr lang="en-US" sz="800" dirty="0" smtClean="0">
                <a:solidFill>
                  <a:srgbClr val="FFFFFF"/>
                </a:solidFill>
              </a:rPr>
              <a:t>Compartmentalized</a:t>
            </a:r>
            <a:r>
              <a:rPr lang="en-US" sz="800" dirty="0">
                <a:solidFill>
                  <a:srgbClr val="FFFFFF"/>
                </a:solidFill>
              </a:rPr>
              <a:t>, Legacy</a:t>
            </a:r>
          </a:p>
        </p:txBody>
      </p:sp>
      <p:sp>
        <p:nvSpPr>
          <p:cNvPr id="17" name="Text Box 431"/>
          <p:cNvSpPr txBox="1">
            <a:spLocks noChangeArrowheads="1"/>
          </p:cNvSpPr>
          <p:nvPr/>
        </p:nvSpPr>
        <p:spPr bwMode="auto">
          <a:xfrm>
            <a:off x="579440" y="3013064"/>
            <a:ext cx="1119187" cy="553998"/>
          </a:xfrm>
          <a:prstGeom prst="rect">
            <a:avLst/>
          </a:prstGeom>
          <a:noFill/>
          <a:ln w="19050" algn="ctr">
            <a:noFill/>
            <a:miter lim="800000"/>
            <a:headEnd/>
            <a:tailEnd/>
          </a:ln>
          <a:scene3d>
            <a:camera prst="orthographicFront"/>
            <a:lightRig rig="threePt" dir="t"/>
          </a:scene3d>
          <a:sp3d>
            <a:bevelT/>
          </a:sp3d>
        </p:spPr>
        <p:txBody>
          <a:bodyPr anchor="ctr">
            <a:spAutoFit/>
          </a:bodyPr>
          <a:lstStyle/>
          <a:p>
            <a:pPr algn="ctr">
              <a:spcBef>
                <a:spcPct val="0"/>
              </a:spcBef>
            </a:pPr>
            <a:r>
              <a:rPr lang="en-US" sz="1200" dirty="0">
                <a:solidFill>
                  <a:srgbClr val="FFFFFF"/>
                </a:solidFill>
                <a:latin typeface="Futura Hv" pitchFamily="34" charset="0"/>
              </a:rPr>
              <a:t>Stage 4:</a:t>
            </a:r>
          </a:p>
          <a:p>
            <a:pPr algn="ctr">
              <a:spcBef>
                <a:spcPct val="0"/>
              </a:spcBef>
            </a:pPr>
            <a:r>
              <a:rPr lang="en-US" sz="900" dirty="0">
                <a:solidFill>
                  <a:srgbClr val="FFFFFF"/>
                </a:solidFill>
              </a:rPr>
              <a:t>Automated Service Oriented</a:t>
            </a:r>
          </a:p>
        </p:txBody>
      </p:sp>
      <p:sp>
        <p:nvSpPr>
          <p:cNvPr id="18" name="Text Box 432"/>
          <p:cNvSpPr txBox="1">
            <a:spLocks noChangeArrowheads="1"/>
          </p:cNvSpPr>
          <p:nvPr/>
        </p:nvSpPr>
        <p:spPr bwMode="auto">
          <a:xfrm>
            <a:off x="566740" y="2284029"/>
            <a:ext cx="1119187" cy="480131"/>
          </a:xfrm>
          <a:prstGeom prst="rect">
            <a:avLst/>
          </a:prstGeom>
          <a:noFill/>
          <a:ln w="19050" algn="ctr">
            <a:noFill/>
            <a:miter lim="800000"/>
            <a:headEnd/>
            <a:tailEnd/>
          </a:ln>
          <a:scene3d>
            <a:camera prst="orthographicFront"/>
            <a:lightRig rig="threePt" dir="t"/>
          </a:scene3d>
          <a:sp3d>
            <a:bevelT/>
          </a:sp3d>
        </p:spPr>
        <p:txBody>
          <a:bodyPr anchor="ctr">
            <a:spAutoFit/>
          </a:bodyPr>
          <a:lstStyle/>
          <a:p>
            <a:pPr algn="ctr">
              <a:lnSpc>
                <a:spcPct val="90000"/>
              </a:lnSpc>
              <a:spcBef>
                <a:spcPct val="0"/>
              </a:spcBef>
            </a:pPr>
            <a:r>
              <a:rPr lang="en-US" sz="1200" dirty="0">
                <a:solidFill>
                  <a:srgbClr val="FFFFFF"/>
                </a:solidFill>
                <a:latin typeface="Futura Hv" pitchFamily="34" charset="0"/>
              </a:rPr>
              <a:t>Stage 5:</a:t>
            </a:r>
          </a:p>
          <a:p>
            <a:pPr algn="ctr">
              <a:lnSpc>
                <a:spcPct val="90000"/>
              </a:lnSpc>
              <a:spcBef>
                <a:spcPct val="0"/>
              </a:spcBef>
            </a:pPr>
            <a:r>
              <a:rPr lang="en-US" sz="800" dirty="0">
                <a:solidFill>
                  <a:srgbClr val="FFFFFF"/>
                </a:solidFill>
              </a:rPr>
              <a:t>Adaptively sourced Infrastructure</a:t>
            </a:r>
          </a:p>
        </p:txBody>
      </p:sp>
      <p:sp>
        <p:nvSpPr>
          <p:cNvPr id="19" name="Text Box 460"/>
          <p:cNvSpPr txBox="1">
            <a:spLocks noChangeArrowheads="1"/>
          </p:cNvSpPr>
          <p:nvPr/>
        </p:nvSpPr>
        <p:spPr bwMode="auto">
          <a:xfrm>
            <a:off x="568325" y="4655527"/>
            <a:ext cx="1119188" cy="415498"/>
          </a:xfrm>
          <a:prstGeom prst="rect">
            <a:avLst/>
          </a:prstGeom>
          <a:noFill/>
          <a:ln w="19050" algn="ctr">
            <a:noFill/>
            <a:miter lim="800000"/>
            <a:headEnd/>
            <a:tailEnd/>
          </a:ln>
          <a:scene3d>
            <a:camera prst="orthographicFront"/>
            <a:lightRig rig="threePt" dir="t"/>
          </a:scene3d>
          <a:sp3d>
            <a:bevelT/>
          </a:sp3d>
        </p:spPr>
        <p:txBody>
          <a:bodyPr anchor="ctr">
            <a:spAutoFit/>
          </a:bodyPr>
          <a:lstStyle/>
          <a:p>
            <a:pPr algn="ctr">
              <a:spcBef>
                <a:spcPct val="0"/>
              </a:spcBef>
            </a:pPr>
            <a:r>
              <a:rPr lang="en-US" sz="1200" dirty="0">
                <a:solidFill>
                  <a:srgbClr val="FFFFFF"/>
                </a:solidFill>
                <a:latin typeface="Futura Hv" pitchFamily="34" charset="0"/>
              </a:rPr>
              <a:t>Stage 2:</a:t>
            </a:r>
          </a:p>
          <a:p>
            <a:pPr algn="ctr">
              <a:spcBef>
                <a:spcPct val="0"/>
              </a:spcBef>
            </a:pPr>
            <a:r>
              <a:rPr lang="en-US" sz="900" dirty="0">
                <a:solidFill>
                  <a:srgbClr val="FFFFFF"/>
                </a:solidFill>
              </a:rPr>
              <a:t>Standardized</a:t>
            </a:r>
          </a:p>
        </p:txBody>
      </p:sp>
      <p:sp>
        <p:nvSpPr>
          <p:cNvPr id="20" name="Text Box 461"/>
          <p:cNvSpPr txBox="1">
            <a:spLocks noChangeArrowheads="1"/>
          </p:cNvSpPr>
          <p:nvPr/>
        </p:nvSpPr>
        <p:spPr bwMode="auto">
          <a:xfrm>
            <a:off x="579440" y="3858602"/>
            <a:ext cx="1119187" cy="415498"/>
          </a:xfrm>
          <a:prstGeom prst="rect">
            <a:avLst/>
          </a:prstGeom>
          <a:noFill/>
          <a:ln w="19050" algn="ctr">
            <a:noFill/>
            <a:miter lim="800000"/>
            <a:headEnd/>
            <a:tailEnd/>
          </a:ln>
          <a:scene3d>
            <a:camera prst="orthographicFront"/>
            <a:lightRig rig="threePt" dir="t"/>
          </a:scene3d>
          <a:sp3d>
            <a:bevelT/>
          </a:sp3d>
        </p:spPr>
        <p:txBody>
          <a:bodyPr anchor="ctr">
            <a:spAutoFit/>
          </a:bodyPr>
          <a:lstStyle/>
          <a:p>
            <a:pPr algn="ctr">
              <a:spcBef>
                <a:spcPct val="0"/>
              </a:spcBef>
            </a:pPr>
            <a:r>
              <a:rPr lang="en-US" sz="1200" dirty="0">
                <a:solidFill>
                  <a:srgbClr val="FFFFFF"/>
                </a:solidFill>
                <a:latin typeface="Futura Hv" pitchFamily="34" charset="0"/>
              </a:rPr>
              <a:t>Stage 3:</a:t>
            </a:r>
          </a:p>
          <a:p>
            <a:pPr algn="ctr">
              <a:spcBef>
                <a:spcPct val="0"/>
              </a:spcBef>
            </a:pPr>
            <a:r>
              <a:rPr lang="en-US" sz="900" dirty="0">
                <a:solidFill>
                  <a:srgbClr val="FFFFFF"/>
                </a:solidFill>
              </a:rPr>
              <a:t>Optimized</a:t>
            </a:r>
          </a:p>
        </p:txBody>
      </p:sp>
      <p:sp>
        <p:nvSpPr>
          <p:cNvPr id="21" name="Rectangle 103"/>
          <p:cNvSpPr>
            <a:spLocks noChangeArrowheads="1"/>
          </p:cNvSpPr>
          <p:nvPr/>
        </p:nvSpPr>
        <p:spPr bwMode="auto">
          <a:xfrm>
            <a:off x="1703388" y="2154205"/>
            <a:ext cx="6140450" cy="3819888"/>
          </a:xfrm>
          <a:prstGeom prst="rect">
            <a:avLst/>
          </a:prstGeom>
          <a:solidFill>
            <a:srgbClr val="C0C0C0">
              <a:alpha val="20000"/>
            </a:srgbClr>
          </a:solidFill>
          <a:ln w="19050" algn="ctr">
            <a:noFill/>
            <a:miter lim="800000"/>
            <a:headEnd/>
            <a:tailEnd/>
          </a:ln>
        </p:spPr>
        <p:txBody>
          <a:bodyPr anchor="ctr">
            <a:noAutofit/>
          </a:bodyPr>
          <a:lstStyle/>
          <a:p>
            <a:endParaRPr lang="en-US" sz="1600">
              <a:solidFill>
                <a:schemeClr val="bg1"/>
              </a:solidFill>
            </a:endParaRPr>
          </a:p>
        </p:txBody>
      </p:sp>
      <p:sp>
        <p:nvSpPr>
          <p:cNvPr id="22" name="Rectangle 33"/>
          <p:cNvSpPr>
            <a:spLocks noChangeArrowheads="1"/>
          </p:cNvSpPr>
          <p:nvPr/>
        </p:nvSpPr>
        <p:spPr bwMode="auto">
          <a:xfrm>
            <a:off x="2001840" y="5378419"/>
            <a:ext cx="903287" cy="449263"/>
          </a:xfrm>
          <a:prstGeom prst="rect">
            <a:avLst/>
          </a:prstGeom>
          <a:noFill/>
          <a:ln w="19050" algn="ctr">
            <a:noFill/>
            <a:miter lim="800000"/>
            <a:headEnd/>
            <a:tailEnd/>
          </a:ln>
        </p:spPr>
        <p:txBody>
          <a:bodyPr/>
          <a:lstStyle/>
          <a:p>
            <a:pPr algn="ctr">
              <a:spcBef>
                <a:spcPct val="0"/>
              </a:spcBef>
            </a:pPr>
            <a:r>
              <a:rPr lang="en-US" sz="800">
                <a:solidFill>
                  <a:schemeClr val="bg1"/>
                </a:solidFill>
                <a:ea typeface="MS Mincho" pitchFamily="49" charset="-128"/>
                <a:cs typeface="Arial" charset="0"/>
              </a:rPr>
              <a:t>Dedicated, Project-Based</a:t>
            </a:r>
          </a:p>
        </p:txBody>
      </p:sp>
      <p:sp>
        <p:nvSpPr>
          <p:cNvPr id="23" name="Rectangle 34"/>
          <p:cNvSpPr>
            <a:spLocks noChangeArrowheads="1"/>
          </p:cNvSpPr>
          <p:nvPr/>
        </p:nvSpPr>
        <p:spPr bwMode="auto">
          <a:xfrm>
            <a:off x="1962150" y="4714844"/>
            <a:ext cx="903288" cy="731837"/>
          </a:xfrm>
          <a:prstGeom prst="rect">
            <a:avLst/>
          </a:prstGeom>
          <a:noFill/>
          <a:ln w="19050" algn="ctr">
            <a:noFill/>
            <a:miter lim="800000"/>
            <a:headEnd/>
            <a:tailEnd/>
          </a:ln>
        </p:spPr>
        <p:txBody>
          <a:bodyPr/>
          <a:lstStyle/>
          <a:p>
            <a:pPr algn="ctr">
              <a:spcBef>
                <a:spcPct val="0"/>
              </a:spcBef>
            </a:pPr>
            <a:r>
              <a:rPr lang="en-US" sz="800" dirty="0">
                <a:solidFill>
                  <a:schemeClr val="bg1"/>
                </a:solidFill>
                <a:ea typeface="MS Mincho" pitchFamily="49" charset="-128"/>
                <a:cs typeface="Arial" charset="0"/>
              </a:rPr>
              <a:t>Standardized Technology</a:t>
            </a:r>
          </a:p>
        </p:txBody>
      </p:sp>
      <p:sp>
        <p:nvSpPr>
          <p:cNvPr id="24" name="Rectangle 36"/>
          <p:cNvSpPr>
            <a:spLocks noChangeArrowheads="1"/>
          </p:cNvSpPr>
          <p:nvPr/>
        </p:nvSpPr>
        <p:spPr bwMode="auto">
          <a:xfrm>
            <a:off x="1798638" y="3097182"/>
            <a:ext cx="1217612" cy="530225"/>
          </a:xfrm>
          <a:prstGeom prst="rect">
            <a:avLst/>
          </a:prstGeom>
          <a:noFill/>
          <a:ln w="19050" algn="ctr">
            <a:noFill/>
            <a:miter lim="800000"/>
            <a:headEnd/>
            <a:tailEnd/>
          </a:ln>
        </p:spPr>
        <p:txBody>
          <a:bodyPr/>
          <a:lstStyle/>
          <a:p>
            <a:pPr algn="ctr">
              <a:spcBef>
                <a:spcPct val="0"/>
              </a:spcBef>
            </a:pPr>
            <a:r>
              <a:rPr lang="en-US" sz="800">
                <a:solidFill>
                  <a:schemeClr val="bg1"/>
                </a:solidFill>
                <a:ea typeface="MS Mincho" pitchFamily="49" charset="-128"/>
                <a:cs typeface="Arial" charset="0"/>
              </a:rPr>
              <a:t>SOA- Compliant Infrastructure Services</a:t>
            </a:r>
          </a:p>
        </p:txBody>
      </p:sp>
      <p:sp>
        <p:nvSpPr>
          <p:cNvPr id="25" name="Rectangle 37"/>
          <p:cNvSpPr>
            <a:spLocks noChangeArrowheads="1"/>
          </p:cNvSpPr>
          <p:nvPr/>
        </p:nvSpPr>
        <p:spPr bwMode="auto">
          <a:xfrm>
            <a:off x="1811338" y="2268506"/>
            <a:ext cx="1243012" cy="528639"/>
          </a:xfrm>
          <a:prstGeom prst="rect">
            <a:avLst/>
          </a:prstGeom>
          <a:noFill/>
          <a:ln w="19050" algn="ctr">
            <a:noFill/>
            <a:miter lim="800000"/>
            <a:headEnd/>
            <a:tailEnd/>
          </a:ln>
        </p:spPr>
        <p:txBody>
          <a:bodyPr/>
          <a:lstStyle/>
          <a:p>
            <a:pPr algn="ctr">
              <a:spcBef>
                <a:spcPct val="0"/>
              </a:spcBef>
            </a:pPr>
            <a:r>
              <a:rPr lang="en-US" sz="800" dirty="0" smtClean="0">
                <a:solidFill>
                  <a:schemeClr val="bg1"/>
                </a:solidFill>
                <a:ea typeface="MS Mincho" pitchFamily="49" charset="-128"/>
                <a:cs typeface="Arial" charset="0"/>
              </a:rPr>
              <a:t>Converged, </a:t>
            </a:r>
            <a:r>
              <a:rPr lang="en-US" sz="800" dirty="0">
                <a:solidFill>
                  <a:schemeClr val="bg1"/>
                </a:solidFill>
                <a:ea typeface="MS Mincho" pitchFamily="49" charset="-128"/>
                <a:cs typeface="Arial" charset="0"/>
              </a:rPr>
              <a:t>Pooled, Automated  Infrastructure</a:t>
            </a:r>
          </a:p>
        </p:txBody>
      </p:sp>
      <p:sp>
        <p:nvSpPr>
          <p:cNvPr id="26" name="Rectangle 38"/>
          <p:cNvSpPr>
            <a:spLocks noChangeArrowheads="1"/>
          </p:cNvSpPr>
          <p:nvPr/>
        </p:nvSpPr>
        <p:spPr bwMode="auto">
          <a:xfrm>
            <a:off x="5176840" y="5392707"/>
            <a:ext cx="923925" cy="373063"/>
          </a:xfrm>
          <a:prstGeom prst="rect">
            <a:avLst/>
          </a:prstGeom>
          <a:noFill/>
          <a:ln w="19050" algn="ctr">
            <a:noFill/>
            <a:miter lim="800000"/>
            <a:headEnd/>
            <a:tailEnd/>
          </a:ln>
        </p:spPr>
        <p:txBody>
          <a:bodyPr/>
          <a:lstStyle/>
          <a:p>
            <a:pPr algn="ctr">
              <a:spcBef>
                <a:spcPct val="0"/>
              </a:spcBef>
            </a:pPr>
            <a:r>
              <a:rPr lang="en-US" sz="800">
                <a:solidFill>
                  <a:schemeClr val="bg1"/>
                </a:solidFill>
                <a:ea typeface="MS Mincho" pitchFamily="49" charset="-128"/>
                <a:cs typeface="Arial" charset="0"/>
              </a:rPr>
              <a:t>Technology Focused</a:t>
            </a:r>
          </a:p>
        </p:txBody>
      </p:sp>
      <p:sp>
        <p:nvSpPr>
          <p:cNvPr id="27" name="Rectangle 39"/>
          <p:cNvSpPr>
            <a:spLocks noChangeArrowheads="1"/>
          </p:cNvSpPr>
          <p:nvPr/>
        </p:nvSpPr>
        <p:spPr bwMode="auto">
          <a:xfrm>
            <a:off x="5164140" y="4714844"/>
            <a:ext cx="923925" cy="731837"/>
          </a:xfrm>
          <a:prstGeom prst="rect">
            <a:avLst/>
          </a:prstGeom>
          <a:noFill/>
          <a:ln w="19050" algn="ctr">
            <a:noFill/>
            <a:miter lim="800000"/>
            <a:headEnd/>
            <a:tailEnd/>
          </a:ln>
        </p:spPr>
        <p:txBody>
          <a:bodyPr/>
          <a:lstStyle/>
          <a:p>
            <a:pPr algn="ctr">
              <a:spcBef>
                <a:spcPct val="0"/>
              </a:spcBef>
            </a:pPr>
            <a:r>
              <a:rPr lang="en-US" sz="800">
                <a:solidFill>
                  <a:schemeClr val="bg1"/>
                </a:solidFill>
                <a:ea typeface="MS Mincho" pitchFamily="49" charset="-128"/>
                <a:cs typeface="Arial" charset="0"/>
              </a:rPr>
              <a:t>Departmental/ Teams</a:t>
            </a:r>
          </a:p>
        </p:txBody>
      </p:sp>
      <p:sp>
        <p:nvSpPr>
          <p:cNvPr id="28" name="Rectangle 40"/>
          <p:cNvSpPr>
            <a:spLocks noChangeArrowheads="1"/>
          </p:cNvSpPr>
          <p:nvPr/>
        </p:nvSpPr>
        <p:spPr bwMode="auto">
          <a:xfrm>
            <a:off x="5056188" y="3803619"/>
            <a:ext cx="1293812" cy="406400"/>
          </a:xfrm>
          <a:prstGeom prst="rect">
            <a:avLst/>
          </a:prstGeom>
          <a:noFill/>
          <a:ln w="19050" algn="ctr">
            <a:noFill/>
            <a:miter lim="800000"/>
            <a:headEnd/>
            <a:tailEnd/>
          </a:ln>
        </p:spPr>
        <p:txBody>
          <a:bodyPr/>
          <a:lstStyle/>
          <a:p>
            <a:pPr algn="ctr">
              <a:spcBef>
                <a:spcPct val="0"/>
              </a:spcBef>
            </a:pPr>
            <a:r>
              <a:rPr lang="en-US" sz="800" dirty="0">
                <a:solidFill>
                  <a:schemeClr val="bg1"/>
                </a:solidFill>
                <a:ea typeface="MS Mincho" pitchFamily="49" charset="-128"/>
                <a:cs typeface="Arial" charset="0"/>
              </a:rPr>
              <a:t>Cross Functional  Expert Teams</a:t>
            </a:r>
          </a:p>
        </p:txBody>
      </p:sp>
      <p:sp>
        <p:nvSpPr>
          <p:cNvPr id="29" name="Rectangle 41"/>
          <p:cNvSpPr>
            <a:spLocks noChangeArrowheads="1"/>
          </p:cNvSpPr>
          <p:nvPr/>
        </p:nvSpPr>
        <p:spPr bwMode="auto">
          <a:xfrm>
            <a:off x="5068889" y="3028919"/>
            <a:ext cx="1169987" cy="284163"/>
          </a:xfrm>
          <a:prstGeom prst="rect">
            <a:avLst/>
          </a:prstGeom>
          <a:noFill/>
          <a:ln w="19050" algn="ctr">
            <a:noFill/>
            <a:miter lim="800000"/>
            <a:headEnd/>
            <a:tailEnd/>
          </a:ln>
        </p:spPr>
        <p:txBody>
          <a:bodyPr/>
          <a:lstStyle/>
          <a:p>
            <a:pPr algn="ctr">
              <a:spcBef>
                <a:spcPct val="0"/>
              </a:spcBef>
            </a:pPr>
            <a:r>
              <a:rPr lang="en-US" sz="800" dirty="0">
                <a:solidFill>
                  <a:schemeClr val="bg1"/>
                </a:solidFill>
                <a:ea typeface="MS Mincho" pitchFamily="49" charset="-128"/>
                <a:cs typeface="Arial" charset="0"/>
              </a:rPr>
              <a:t>Service Focused</a:t>
            </a:r>
          </a:p>
        </p:txBody>
      </p:sp>
      <p:sp>
        <p:nvSpPr>
          <p:cNvPr id="30" name="Rectangle 42"/>
          <p:cNvSpPr>
            <a:spLocks noChangeArrowheads="1"/>
          </p:cNvSpPr>
          <p:nvPr/>
        </p:nvSpPr>
        <p:spPr bwMode="auto">
          <a:xfrm>
            <a:off x="4918077" y="2308193"/>
            <a:ext cx="1401763" cy="431800"/>
          </a:xfrm>
          <a:prstGeom prst="rect">
            <a:avLst/>
          </a:prstGeom>
          <a:noFill/>
          <a:ln w="19050" algn="ctr">
            <a:noFill/>
            <a:miter lim="800000"/>
            <a:headEnd/>
            <a:tailEnd/>
          </a:ln>
        </p:spPr>
        <p:txBody>
          <a:bodyPr/>
          <a:lstStyle/>
          <a:p>
            <a:pPr algn="ctr">
              <a:spcBef>
                <a:spcPct val="0"/>
              </a:spcBef>
            </a:pPr>
            <a:r>
              <a:rPr lang="en-US" sz="800">
                <a:solidFill>
                  <a:schemeClr val="bg1"/>
                </a:solidFill>
                <a:ea typeface="MS Mincho" pitchFamily="49" charset="-128"/>
                <a:cs typeface="Arial" charset="0"/>
              </a:rPr>
              <a:t>Business Process Focused</a:t>
            </a:r>
          </a:p>
        </p:txBody>
      </p:sp>
      <p:sp>
        <p:nvSpPr>
          <p:cNvPr id="31" name="Rectangle 43"/>
          <p:cNvSpPr>
            <a:spLocks noChangeArrowheads="1"/>
          </p:cNvSpPr>
          <p:nvPr/>
        </p:nvSpPr>
        <p:spPr bwMode="auto">
          <a:xfrm>
            <a:off x="6564315" y="5332382"/>
            <a:ext cx="1184275" cy="365125"/>
          </a:xfrm>
          <a:prstGeom prst="rect">
            <a:avLst/>
          </a:prstGeom>
          <a:noFill/>
          <a:ln w="19050" algn="ctr">
            <a:noFill/>
            <a:miter lim="800000"/>
            <a:headEnd/>
            <a:tailEnd/>
          </a:ln>
        </p:spPr>
        <p:txBody>
          <a:bodyPr/>
          <a:lstStyle/>
          <a:p>
            <a:pPr algn="ctr">
              <a:spcBef>
                <a:spcPct val="0"/>
              </a:spcBef>
            </a:pPr>
            <a:r>
              <a:rPr lang="en-US" sz="800">
                <a:solidFill>
                  <a:schemeClr val="bg1"/>
                </a:solidFill>
                <a:ea typeface="MS Mincho" pitchFamily="49" charset="-128"/>
                <a:cs typeface="Arial" charset="0"/>
              </a:rPr>
              <a:t>Manage to Project Resources &amp; Budget</a:t>
            </a:r>
          </a:p>
        </p:txBody>
      </p:sp>
      <p:sp>
        <p:nvSpPr>
          <p:cNvPr id="32" name="Rectangle 44"/>
          <p:cNvSpPr>
            <a:spLocks noChangeArrowheads="1"/>
          </p:cNvSpPr>
          <p:nvPr/>
        </p:nvSpPr>
        <p:spPr bwMode="auto">
          <a:xfrm>
            <a:off x="6510338" y="4686268"/>
            <a:ext cx="1293812" cy="431800"/>
          </a:xfrm>
          <a:prstGeom prst="rect">
            <a:avLst/>
          </a:prstGeom>
          <a:noFill/>
          <a:ln w="19050" algn="ctr">
            <a:noFill/>
            <a:miter lim="800000"/>
            <a:headEnd/>
            <a:tailEnd/>
          </a:ln>
        </p:spPr>
        <p:txBody>
          <a:bodyPr/>
          <a:lstStyle/>
          <a:p>
            <a:pPr algn="ctr">
              <a:spcBef>
                <a:spcPct val="0"/>
              </a:spcBef>
            </a:pPr>
            <a:r>
              <a:rPr lang="en-US" sz="800">
                <a:solidFill>
                  <a:schemeClr val="bg1"/>
                </a:solidFill>
                <a:ea typeface="MS Mincho" pitchFamily="49" charset="-128"/>
                <a:cs typeface="Arial" charset="0"/>
              </a:rPr>
              <a:t>Centralized Policies, Supply Constrained</a:t>
            </a:r>
          </a:p>
        </p:txBody>
      </p:sp>
      <p:sp>
        <p:nvSpPr>
          <p:cNvPr id="33" name="Rectangle 45"/>
          <p:cNvSpPr>
            <a:spLocks noChangeArrowheads="1"/>
          </p:cNvSpPr>
          <p:nvPr/>
        </p:nvSpPr>
        <p:spPr bwMode="auto">
          <a:xfrm>
            <a:off x="6673852" y="3878232"/>
            <a:ext cx="925513" cy="377825"/>
          </a:xfrm>
          <a:prstGeom prst="rect">
            <a:avLst/>
          </a:prstGeom>
          <a:noFill/>
          <a:ln w="19050" algn="ctr">
            <a:noFill/>
            <a:miter lim="800000"/>
            <a:headEnd/>
            <a:tailEnd/>
          </a:ln>
        </p:spPr>
        <p:txBody>
          <a:bodyPr/>
          <a:lstStyle/>
          <a:p>
            <a:pPr algn="ctr">
              <a:spcBef>
                <a:spcPct val="0"/>
              </a:spcBef>
            </a:pPr>
            <a:r>
              <a:rPr lang="en-US" sz="800" dirty="0">
                <a:solidFill>
                  <a:schemeClr val="bg1"/>
                </a:solidFill>
                <a:ea typeface="MS Mincho" pitchFamily="49" charset="-128"/>
                <a:cs typeface="Arial" charset="0"/>
              </a:rPr>
              <a:t>Centralized Governance</a:t>
            </a:r>
          </a:p>
        </p:txBody>
      </p:sp>
      <p:sp>
        <p:nvSpPr>
          <p:cNvPr id="34" name="Rectangle 46"/>
          <p:cNvSpPr>
            <a:spLocks noChangeArrowheads="1"/>
          </p:cNvSpPr>
          <p:nvPr/>
        </p:nvSpPr>
        <p:spPr bwMode="auto">
          <a:xfrm>
            <a:off x="6469065" y="3055906"/>
            <a:ext cx="1157287" cy="542925"/>
          </a:xfrm>
          <a:prstGeom prst="rect">
            <a:avLst/>
          </a:prstGeom>
          <a:noFill/>
          <a:ln w="19050" algn="ctr">
            <a:noFill/>
            <a:miter lim="800000"/>
            <a:headEnd/>
            <a:tailEnd/>
          </a:ln>
        </p:spPr>
        <p:txBody>
          <a:bodyPr/>
          <a:lstStyle/>
          <a:p>
            <a:pPr algn="ctr">
              <a:spcBef>
                <a:spcPct val="0"/>
              </a:spcBef>
            </a:pPr>
            <a:r>
              <a:rPr lang="en-US" sz="800">
                <a:solidFill>
                  <a:schemeClr val="bg1"/>
                </a:solidFill>
                <a:ea typeface="MS Mincho" pitchFamily="49" charset="-128"/>
                <a:cs typeface="Arial" charset="0"/>
              </a:rPr>
              <a:t>Supply Driven by Service Demand Forecast</a:t>
            </a:r>
          </a:p>
        </p:txBody>
      </p:sp>
      <p:sp>
        <p:nvSpPr>
          <p:cNvPr id="35" name="Rectangle 47"/>
          <p:cNvSpPr>
            <a:spLocks noChangeArrowheads="1"/>
          </p:cNvSpPr>
          <p:nvPr/>
        </p:nvSpPr>
        <p:spPr bwMode="auto">
          <a:xfrm>
            <a:off x="6413502" y="2309782"/>
            <a:ext cx="1266825" cy="460375"/>
          </a:xfrm>
          <a:prstGeom prst="rect">
            <a:avLst/>
          </a:prstGeom>
          <a:noFill/>
          <a:ln w="19050" algn="ctr">
            <a:noFill/>
            <a:miter lim="800000"/>
            <a:headEnd/>
            <a:tailEnd/>
          </a:ln>
        </p:spPr>
        <p:txBody>
          <a:bodyPr/>
          <a:lstStyle/>
          <a:p>
            <a:pPr algn="ctr">
              <a:spcBef>
                <a:spcPct val="0"/>
              </a:spcBef>
            </a:pPr>
            <a:r>
              <a:rPr lang="en-US" sz="800">
                <a:solidFill>
                  <a:schemeClr val="bg1"/>
                </a:solidFill>
                <a:ea typeface="MS Mincho" pitchFamily="49" charset="-128"/>
                <a:cs typeface="Arial" charset="0"/>
              </a:rPr>
              <a:t>Real Time  Alignment of Supply to Demand</a:t>
            </a:r>
          </a:p>
        </p:txBody>
      </p:sp>
      <p:sp>
        <p:nvSpPr>
          <p:cNvPr id="36" name="Rectangle 48"/>
          <p:cNvSpPr>
            <a:spLocks noChangeArrowheads="1"/>
          </p:cNvSpPr>
          <p:nvPr/>
        </p:nvSpPr>
        <p:spPr bwMode="auto">
          <a:xfrm>
            <a:off x="3370265" y="5294281"/>
            <a:ext cx="1285875" cy="762000"/>
          </a:xfrm>
          <a:prstGeom prst="rect">
            <a:avLst/>
          </a:prstGeom>
          <a:noFill/>
          <a:ln w="19050" algn="ctr">
            <a:noFill/>
            <a:miter lim="800000"/>
            <a:headEnd/>
            <a:tailEnd/>
          </a:ln>
        </p:spPr>
        <p:txBody>
          <a:bodyPr/>
          <a:lstStyle/>
          <a:p>
            <a:pPr algn="ctr">
              <a:spcBef>
                <a:spcPct val="0"/>
              </a:spcBef>
            </a:pPr>
            <a:r>
              <a:rPr lang="en-US" sz="800">
                <a:solidFill>
                  <a:schemeClr val="bg1"/>
                </a:solidFill>
                <a:ea typeface="MS Mincho" pitchFamily="49" charset="-128"/>
                <a:cs typeface="Arial" charset="0"/>
              </a:rPr>
              <a:t>Project-Based Management Tools &amp; Information </a:t>
            </a:r>
          </a:p>
          <a:p>
            <a:pPr algn="ctr">
              <a:spcBef>
                <a:spcPct val="0"/>
              </a:spcBef>
            </a:pPr>
            <a:r>
              <a:rPr lang="en-US" sz="800">
                <a:solidFill>
                  <a:schemeClr val="bg1"/>
                </a:solidFill>
                <a:ea typeface="MS Mincho" pitchFamily="49" charset="-128"/>
                <a:cs typeface="Arial" charset="0"/>
              </a:rPr>
              <a:t>Ad Hoc IT Processes</a:t>
            </a:r>
          </a:p>
          <a:p>
            <a:pPr algn="ctr">
              <a:spcBef>
                <a:spcPct val="0"/>
              </a:spcBef>
            </a:pPr>
            <a:endParaRPr lang="en-US" sz="800">
              <a:solidFill>
                <a:schemeClr val="bg1"/>
              </a:solidFill>
              <a:ea typeface="MS Mincho" pitchFamily="49" charset="-128"/>
              <a:cs typeface="Arial" charset="0"/>
            </a:endParaRPr>
          </a:p>
        </p:txBody>
      </p:sp>
      <p:sp>
        <p:nvSpPr>
          <p:cNvPr id="37" name="Rectangle 49"/>
          <p:cNvSpPr>
            <a:spLocks noChangeArrowheads="1"/>
          </p:cNvSpPr>
          <p:nvPr/>
        </p:nvSpPr>
        <p:spPr bwMode="auto">
          <a:xfrm>
            <a:off x="3370265" y="4619595"/>
            <a:ext cx="1285875" cy="554037"/>
          </a:xfrm>
          <a:prstGeom prst="rect">
            <a:avLst/>
          </a:prstGeom>
          <a:noFill/>
          <a:ln w="19050" algn="ctr">
            <a:noFill/>
            <a:miter lim="800000"/>
            <a:headEnd/>
            <a:tailEnd/>
          </a:ln>
        </p:spPr>
        <p:txBody>
          <a:bodyPr/>
          <a:lstStyle/>
          <a:p>
            <a:pPr algn="ctr">
              <a:spcBef>
                <a:spcPct val="0"/>
              </a:spcBef>
            </a:pPr>
            <a:r>
              <a:rPr lang="en-US" sz="800">
                <a:solidFill>
                  <a:schemeClr val="bg1"/>
                </a:solidFill>
                <a:ea typeface="MS Mincho" pitchFamily="49" charset="-128"/>
                <a:cs typeface="Arial" charset="0"/>
              </a:rPr>
              <a:t>Standardized Tools Standard IT Processes, ITIL</a:t>
            </a:r>
          </a:p>
        </p:txBody>
      </p:sp>
      <p:sp>
        <p:nvSpPr>
          <p:cNvPr id="38" name="Rectangle 50"/>
          <p:cNvSpPr>
            <a:spLocks noChangeArrowheads="1"/>
          </p:cNvSpPr>
          <p:nvPr/>
        </p:nvSpPr>
        <p:spPr bwMode="auto">
          <a:xfrm>
            <a:off x="3284538" y="3814732"/>
            <a:ext cx="1585912" cy="828675"/>
          </a:xfrm>
          <a:prstGeom prst="rect">
            <a:avLst/>
          </a:prstGeom>
          <a:noFill/>
          <a:ln w="19050" algn="ctr">
            <a:noFill/>
            <a:miter lim="800000"/>
            <a:headEnd/>
            <a:tailEnd/>
          </a:ln>
        </p:spPr>
        <p:txBody>
          <a:bodyPr/>
          <a:lstStyle/>
          <a:p>
            <a:pPr algn="ctr">
              <a:spcBef>
                <a:spcPct val="0"/>
              </a:spcBef>
            </a:pPr>
            <a:r>
              <a:rPr lang="en-US" sz="800" dirty="0">
                <a:solidFill>
                  <a:schemeClr val="bg1"/>
                </a:solidFill>
                <a:ea typeface="MS Mincho" pitchFamily="49" charset="-128"/>
                <a:cs typeface="Arial" charset="0"/>
              </a:rPr>
              <a:t>Integrated, Tools &amp; Information </a:t>
            </a:r>
          </a:p>
          <a:p>
            <a:pPr algn="ctr">
              <a:spcBef>
                <a:spcPct val="0"/>
              </a:spcBef>
            </a:pPr>
            <a:r>
              <a:rPr lang="en-US" sz="800" dirty="0">
                <a:solidFill>
                  <a:schemeClr val="bg1"/>
                </a:solidFill>
                <a:ea typeface="MS Mincho" pitchFamily="49" charset="-128"/>
                <a:cs typeface="Arial" charset="0"/>
              </a:rPr>
              <a:t>Collection Consolidated, Rationalized, IT Processes</a:t>
            </a:r>
          </a:p>
        </p:txBody>
      </p:sp>
      <p:sp>
        <p:nvSpPr>
          <p:cNvPr id="39" name="Rectangle 51"/>
          <p:cNvSpPr>
            <a:spLocks noChangeArrowheads="1"/>
          </p:cNvSpPr>
          <p:nvPr/>
        </p:nvSpPr>
        <p:spPr bwMode="auto">
          <a:xfrm>
            <a:off x="3248025" y="3132107"/>
            <a:ext cx="1504950" cy="830263"/>
          </a:xfrm>
          <a:prstGeom prst="rect">
            <a:avLst/>
          </a:prstGeom>
          <a:noFill/>
          <a:ln w="19050" algn="ctr">
            <a:noFill/>
            <a:miter lim="800000"/>
            <a:headEnd/>
            <a:tailEnd/>
          </a:ln>
        </p:spPr>
        <p:txBody>
          <a:bodyPr/>
          <a:lstStyle/>
          <a:p>
            <a:pPr algn="ctr">
              <a:spcBef>
                <a:spcPct val="0"/>
              </a:spcBef>
            </a:pPr>
            <a:r>
              <a:rPr lang="en-US" sz="800" dirty="0">
                <a:solidFill>
                  <a:schemeClr val="bg1"/>
                </a:solidFill>
                <a:ea typeface="MS Mincho" pitchFamily="49" charset="-128"/>
                <a:cs typeface="Arial" charset="0"/>
              </a:rPr>
              <a:t>Service-Based Management. </a:t>
            </a:r>
          </a:p>
          <a:p>
            <a:pPr algn="ctr">
              <a:spcBef>
                <a:spcPct val="0"/>
              </a:spcBef>
            </a:pPr>
            <a:r>
              <a:rPr lang="en-US" sz="800" dirty="0">
                <a:solidFill>
                  <a:schemeClr val="bg1"/>
                </a:solidFill>
                <a:ea typeface="MS Mincho" pitchFamily="49" charset="-128"/>
                <a:cs typeface="Arial" charset="0"/>
              </a:rPr>
              <a:t>Service Centric, Integrated IT Processes</a:t>
            </a:r>
          </a:p>
        </p:txBody>
      </p:sp>
      <p:sp>
        <p:nvSpPr>
          <p:cNvPr id="40" name="Rectangle 52"/>
          <p:cNvSpPr>
            <a:spLocks noChangeArrowheads="1"/>
          </p:cNvSpPr>
          <p:nvPr/>
        </p:nvSpPr>
        <p:spPr bwMode="auto">
          <a:xfrm>
            <a:off x="3227388" y="2227232"/>
            <a:ext cx="1600200" cy="828675"/>
          </a:xfrm>
          <a:prstGeom prst="rect">
            <a:avLst/>
          </a:prstGeom>
          <a:noFill/>
          <a:ln w="19050" algn="ctr">
            <a:noFill/>
            <a:miter lim="800000"/>
            <a:headEnd/>
            <a:tailEnd/>
          </a:ln>
        </p:spPr>
        <p:txBody>
          <a:bodyPr/>
          <a:lstStyle/>
          <a:p>
            <a:pPr algn="ctr">
              <a:spcBef>
                <a:spcPct val="0"/>
              </a:spcBef>
            </a:pPr>
            <a:r>
              <a:rPr lang="en-US" sz="800">
                <a:solidFill>
                  <a:schemeClr val="bg1"/>
                </a:solidFill>
                <a:ea typeface="MS Mincho" pitchFamily="49" charset="-128"/>
                <a:cs typeface="Arial" charset="0"/>
              </a:rPr>
              <a:t>Policy-Based, End-To-End,   Management</a:t>
            </a:r>
          </a:p>
          <a:p>
            <a:pPr algn="ctr">
              <a:spcBef>
                <a:spcPct val="0"/>
              </a:spcBef>
            </a:pPr>
            <a:r>
              <a:rPr lang="en-US" sz="800">
                <a:solidFill>
                  <a:schemeClr val="bg1"/>
                </a:solidFill>
                <a:ea typeface="MS Mincho" pitchFamily="49" charset="-128"/>
                <a:cs typeface="Arial" charset="0"/>
              </a:rPr>
              <a:t>IT Processes Automated &amp;  Integrated with Business Processes</a:t>
            </a:r>
          </a:p>
          <a:p>
            <a:pPr algn="ctr">
              <a:spcBef>
                <a:spcPct val="0"/>
              </a:spcBef>
            </a:pPr>
            <a:endParaRPr lang="en-US" sz="800">
              <a:solidFill>
                <a:schemeClr val="bg1"/>
              </a:solidFill>
              <a:ea typeface="MS Mincho" pitchFamily="49" charset="-128"/>
              <a:cs typeface="Arial" charset="0"/>
            </a:endParaRPr>
          </a:p>
        </p:txBody>
      </p:sp>
      <p:sp>
        <p:nvSpPr>
          <p:cNvPr id="41" name="Rectangle 54"/>
          <p:cNvSpPr>
            <a:spLocks noChangeArrowheads="1"/>
          </p:cNvSpPr>
          <p:nvPr/>
        </p:nvSpPr>
        <p:spPr bwMode="auto">
          <a:xfrm>
            <a:off x="1627188" y="2193893"/>
            <a:ext cx="1600200" cy="3048000"/>
          </a:xfrm>
          <a:prstGeom prst="rect">
            <a:avLst/>
          </a:prstGeom>
          <a:noFill/>
          <a:ln w="19050" algn="ctr">
            <a:noFill/>
            <a:miter lim="800000"/>
            <a:headEnd/>
            <a:tailEnd/>
          </a:ln>
        </p:spPr>
        <p:txBody>
          <a:bodyPr anchor="ctr"/>
          <a:lstStyle/>
          <a:p>
            <a:endParaRPr lang="it-IT" sz="1600">
              <a:solidFill>
                <a:schemeClr val="bg1"/>
              </a:solidFill>
            </a:endParaRPr>
          </a:p>
        </p:txBody>
      </p:sp>
      <p:sp>
        <p:nvSpPr>
          <p:cNvPr id="42" name="Rectangle 54"/>
          <p:cNvSpPr>
            <a:spLocks noChangeArrowheads="1"/>
          </p:cNvSpPr>
          <p:nvPr/>
        </p:nvSpPr>
        <p:spPr bwMode="auto">
          <a:xfrm>
            <a:off x="3227388" y="2955893"/>
            <a:ext cx="1600200" cy="1524000"/>
          </a:xfrm>
          <a:prstGeom prst="rect">
            <a:avLst/>
          </a:prstGeom>
          <a:noFill/>
          <a:ln w="19050" algn="ctr">
            <a:noFill/>
            <a:miter lim="800000"/>
            <a:headEnd/>
            <a:tailEnd/>
          </a:ln>
        </p:spPr>
        <p:txBody>
          <a:bodyPr anchor="ctr"/>
          <a:lstStyle/>
          <a:p>
            <a:endParaRPr lang="it-IT" sz="1600">
              <a:solidFill>
                <a:schemeClr val="bg1"/>
              </a:solidFill>
            </a:endParaRPr>
          </a:p>
        </p:txBody>
      </p:sp>
      <p:sp>
        <p:nvSpPr>
          <p:cNvPr id="56" name="AutoShape 433"/>
          <p:cNvSpPr>
            <a:spLocks noChangeArrowheads="1"/>
          </p:cNvSpPr>
          <p:nvPr/>
        </p:nvSpPr>
        <p:spPr bwMode="auto">
          <a:xfrm>
            <a:off x="1704975" y="1246156"/>
            <a:ext cx="6115050" cy="228600"/>
          </a:xfrm>
          <a:prstGeom prst="cube">
            <a:avLst>
              <a:gd name="adj" fmla="val 2431"/>
            </a:avLst>
          </a:prstGeom>
          <a:solidFill>
            <a:srgbClr val="666666"/>
          </a:solidFill>
          <a:ln w="9525">
            <a:noFill/>
            <a:miter lim="800000"/>
            <a:headEnd/>
            <a:tailEnd/>
          </a:ln>
          <a:scene3d>
            <a:camera prst="orthographicFront"/>
            <a:lightRig rig="threePt" dir="t"/>
          </a:scene3d>
          <a:sp3d/>
        </p:spPr>
        <p:txBody>
          <a:bodyPr wrap="none"/>
          <a:lstStyle/>
          <a:p>
            <a:pPr algn="ctr" eaLnBrk="0" hangingPunct="0">
              <a:spcBef>
                <a:spcPct val="0"/>
              </a:spcBef>
            </a:pPr>
            <a:endParaRPr lang="it-IT" sz="1400">
              <a:solidFill>
                <a:schemeClr val="bg2"/>
              </a:solidFill>
              <a:latin typeface="Futura Hv" pitchFamily="34" charset="0"/>
              <a:ea typeface="MS PGothic" pitchFamily="34" charset="-128"/>
            </a:endParaRPr>
          </a:p>
        </p:txBody>
      </p:sp>
      <p:sp>
        <p:nvSpPr>
          <p:cNvPr id="57" name="Text Box 434"/>
          <p:cNvSpPr txBox="1">
            <a:spLocks noChangeArrowheads="1"/>
          </p:cNvSpPr>
          <p:nvPr/>
        </p:nvSpPr>
        <p:spPr bwMode="auto">
          <a:xfrm>
            <a:off x="4265615" y="1154082"/>
            <a:ext cx="915635" cy="338554"/>
          </a:xfrm>
          <a:prstGeom prst="rect">
            <a:avLst/>
          </a:prstGeom>
          <a:noFill/>
          <a:ln w="19050" algn="ctr">
            <a:noFill/>
            <a:miter lim="800000"/>
            <a:headEnd/>
            <a:tailEnd/>
          </a:ln>
          <a:scene3d>
            <a:camera prst="orthographicFront"/>
            <a:lightRig rig="threePt" dir="t"/>
          </a:scene3d>
          <a:sp3d>
            <a:bevelT/>
          </a:sp3d>
        </p:spPr>
        <p:txBody>
          <a:bodyPr wrap="none">
            <a:spAutoFit/>
          </a:bodyPr>
          <a:lstStyle/>
          <a:p>
            <a:r>
              <a:rPr lang="en-US" sz="1600" dirty="0">
                <a:solidFill>
                  <a:srgbClr val="FFFFFF"/>
                </a:solidFill>
              </a:rPr>
              <a:t>Domains</a:t>
            </a:r>
          </a:p>
        </p:txBody>
      </p:sp>
      <p:grpSp>
        <p:nvGrpSpPr>
          <p:cNvPr id="58" name="Group 435"/>
          <p:cNvGrpSpPr>
            <a:grpSpLocks noChangeAspect="1"/>
          </p:cNvGrpSpPr>
          <p:nvPr/>
        </p:nvGrpSpPr>
        <p:grpSpPr bwMode="auto">
          <a:xfrm>
            <a:off x="1704975" y="1511270"/>
            <a:ext cx="1511300" cy="617537"/>
            <a:chOff x="1323" y="1247"/>
            <a:chExt cx="984" cy="389"/>
          </a:xfrm>
        </p:grpSpPr>
        <p:sp>
          <p:nvSpPr>
            <p:cNvPr id="59" name="AutoShape 436"/>
            <p:cNvSpPr>
              <a:spLocks noChangeAspect="1" noChangeArrowheads="1" noTextEdit="1"/>
            </p:cNvSpPr>
            <p:nvPr/>
          </p:nvSpPr>
          <p:spPr bwMode="auto">
            <a:xfrm>
              <a:off x="1323" y="1247"/>
              <a:ext cx="984" cy="389"/>
            </a:xfrm>
            <a:prstGeom prst="rect">
              <a:avLst/>
            </a:prstGeom>
            <a:solidFill>
              <a:srgbClr val="B2B3B5"/>
            </a:solidFill>
            <a:ln w="9525">
              <a:noFill/>
              <a:miter lim="800000"/>
              <a:headEnd/>
              <a:tailEnd/>
            </a:ln>
            <a:scene3d>
              <a:camera prst="orthographicFront"/>
              <a:lightRig rig="threePt" dir="t"/>
            </a:scene3d>
            <a:sp3d>
              <a:bevelT/>
            </a:sp3d>
          </p:spPr>
          <p:txBody>
            <a:bodyPr/>
            <a:lstStyle/>
            <a:p>
              <a:endParaRPr lang="en-US"/>
            </a:p>
          </p:txBody>
        </p:sp>
        <p:sp>
          <p:nvSpPr>
            <p:cNvPr id="60" name="Freeform 437"/>
            <p:cNvSpPr>
              <a:spLocks/>
            </p:cNvSpPr>
            <p:nvPr/>
          </p:nvSpPr>
          <p:spPr bwMode="auto">
            <a:xfrm>
              <a:off x="1322" y="1246"/>
              <a:ext cx="976" cy="382"/>
            </a:xfrm>
            <a:custGeom>
              <a:avLst/>
              <a:gdLst>
                <a:gd name="T0" fmla="*/ 10 w 976"/>
                <a:gd name="T1" fmla="*/ 0 h 382"/>
                <a:gd name="T2" fmla="*/ 0 w 976"/>
                <a:gd name="T3" fmla="*/ 10 h 382"/>
                <a:gd name="T4" fmla="*/ 0 w 976"/>
                <a:gd name="T5" fmla="*/ 382 h 382"/>
                <a:gd name="T6" fmla="*/ 967 w 976"/>
                <a:gd name="T7" fmla="*/ 382 h 382"/>
                <a:gd name="T8" fmla="*/ 976 w 976"/>
                <a:gd name="T9" fmla="*/ 373 h 382"/>
                <a:gd name="T10" fmla="*/ 976 w 976"/>
                <a:gd name="T11" fmla="*/ 0 h 382"/>
                <a:gd name="T12" fmla="*/ 10 w 976"/>
                <a:gd name="T13" fmla="*/ 0 h 382"/>
                <a:gd name="T14" fmla="*/ 0 60000 65536"/>
                <a:gd name="T15" fmla="*/ 0 60000 65536"/>
                <a:gd name="T16" fmla="*/ 0 60000 65536"/>
                <a:gd name="T17" fmla="*/ 0 60000 65536"/>
                <a:gd name="T18" fmla="*/ 0 60000 65536"/>
                <a:gd name="T19" fmla="*/ 0 60000 65536"/>
                <a:gd name="T20" fmla="*/ 0 60000 65536"/>
                <a:gd name="T21" fmla="*/ 0 w 976"/>
                <a:gd name="T22" fmla="*/ 0 h 382"/>
                <a:gd name="T23" fmla="*/ 976 w 976"/>
                <a:gd name="T24" fmla="*/ 382 h 38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76" h="382">
                  <a:moveTo>
                    <a:pt x="10" y="0"/>
                  </a:moveTo>
                  <a:lnTo>
                    <a:pt x="0" y="10"/>
                  </a:lnTo>
                  <a:lnTo>
                    <a:pt x="0" y="382"/>
                  </a:lnTo>
                  <a:lnTo>
                    <a:pt x="967" y="382"/>
                  </a:lnTo>
                  <a:lnTo>
                    <a:pt x="976" y="373"/>
                  </a:lnTo>
                  <a:lnTo>
                    <a:pt x="976" y="0"/>
                  </a:lnTo>
                  <a:lnTo>
                    <a:pt x="10" y="0"/>
                  </a:lnTo>
                  <a:close/>
                </a:path>
              </a:pathLst>
            </a:custGeom>
            <a:solidFill>
              <a:srgbClr val="B2B3B5"/>
            </a:solidFill>
            <a:ln w="9525">
              <a:noFill/>
              <a:round/>
              <a:headEnd/>
              <a:tailEnd/>
            </a:ln>
            <a:scene3d>
              <a:camera prst="orthographicFront"/>
              <a:lightRig rig="threePt" dir="t"/>
            </a:scene3d>
            <a:sp3d>
              <a:bevelT/>
            </a:sp3d>
          </p:spPr>
          <p:txBody>
            <a:bodyPr/>
            <a:lstStyle/>
            <a:p>
              <a:endParaRPr lang="it-IT"/>
            </a:p>
          </p:txBody>
        </p:sp>
        <p:sp>
          <p:nvSpPr>
            <p:cNvPr id="61" name="Freeform 438"/>
            <p:cNvSpPr>
              <a:spLocks/>
            </p:cNvSpPr>
            <p:nvPr/>
          </p:nvSpPr>
          <p:spPr bwMode="auto">
            <a:xfrm>
              <a:off x="1322" y="1246"/>
              <a:ext cx="976" cy="10"/>
            </a:xfrm>
            <a:custGeom>
              <a:avLst/>
              <a:gdLst>
                <a:gd name="T0" fmla="*/ 0 w 976"/>
                <a:gd name="T1" fmla="*/ 10 h 10"/>
                <a:gd name="T2" fmla="*/ 966 w 976"/>
                <a:gd name="T3" fmla="*/ 10 h 10"/>
                <a:gd name="T4" fmla="*/ 976 w 976"/>
                <a:gd name="T5" fmla="*/ 0 h 10"/>
                <a:gd name="T6" fmla="*/ 10 w 976"/>
                <a:gd name="T7" fmla="*/ 0 h 10"/>
                <a:gd name="T8" fmla="*/ 0 w 976"/>
                <a:gd name="T9" fmla="*/ 10 h 10"/>
                <a:gd name="T10" fmla="*/ 0 60000 65536"/>
                <a:gd name="T11" fmla="*/ 0 60000 65536"/>
                <a:gd name="T12" fmla="*/ 0 60000 65536"/>
                <a:gd name="T13" fmla="*/ 0 60000 65536"/>
                <a:gd name="T14" fmla="*/ 0 60000 65536"/>
                <a:gd name="T15" fmla="*/ 0 w 976"/>
                <a:gd name="T16" fmla="*/ 0 h 10"/>
                <a:gd name="T17" fmla="*/ 976 w 976"/>
                <a:gd name="T18" fmla="*/ 10 h 10"/>
              </a:gdLst>
              <a:ahLst/>
              <a:cxnLst>
                <a:cxn ang="T10">
                  <a:pos x="T0" y="T1"/>
                </a:cxn>
                <a:cxn ang="T11">
                  <a:pos x="T2" y="T3"/>
                </a:cxn>
                <a:cxn ang="T12">
                  <a:pos x="T4" y="T5"/>
                </a:cxn>
                <a:cxn ang="T13">
                  <a:pos x="T6" y="T7"/>
                </a:cxn>
                <a:cxn ang="T14">
                  <a:pos x="T8" y="T9"/>
                </a:cxn>
              </a:cxnLst>
              <a:rect l="T15" t="T16" r="T17" b="T18"/>
              <a:pathLst>
                <a:path w="976" h="10">
                  <a:moveTo>
                    <a:pt x="0" y="10"/>
                  </a:moveTo>
                  <a:lnTo>
                    <a:pt x="966" y="10"/>
                  </a:lnTo>
                  <a:lnTo>
                    <a:pt x="976" y="0"/>
                  </a:lnTo>
                  <a:lnTo>
                    <a:pt x="10" y="0"/>
                  </a:lnTo>
                  <a:lnTo>
                    <a:pt x="0" y="10"/>
                  </a:lnTo>
                  <a:close/>
                </a:path>
              </a:pathLst>
            </a:custGeom>
            <a:solidFill>
              <a:srgbClr val="B2B3B5"/>
            </a:solidFill>
            <a:ln w="9525">
              <a:noFill/>
              <a:round/>
              <a:headEnd/>
              <a:tailEnd/>
            </a:ln>
            <a:scene3d>
              <a:camera prst="orthographicFront"/>
              <a:lightRig rig="threePt" dir="t"/>
            </a:scene3d>
            <a:sp3d>
              <a:bevelT/>
            </a:sp3d>
          </p:spPr>
          <p:txBody>
            <a:bodyPr/>
            <a:lstStyle/>
            <a:p>
              <a:endParaRPr lang="it-IT"/>
            </a:p>
          </p:txBody>
        </p:sp>
        <p:sp>
          <p:nvSpPr>
            <p:cNvPr id="62" name="Freeform 439"/>
            <p:cNvSpPr>
              <a:spLocks/>
            </p:cNvSpPr>
            <p:nvPr/>
          </p:nvSpPr>
          <p:spPr bwMode="auto">
            <a:xfrm>
              <a:off x="2289" y="1246"/>
              <a:ext cx="9" cy="382"/>
            </a:xfrm>
            <a:custGeom>
              <a:avLst/>
              <a:gdLst>
                <a:gd name="T0" fmla="*/ 0 w 9"/>
                <a:gd name="T1" fmla="*/ 10 h 382"/>
                <a:gd name="T2" fmla="*/ 9 w 9"/>
                <a:gd name="T3" fmla="*/ 0 h 382"/>
                <a:gd name="T4" fmla="*/ 9 w 9"/>
                <a:gd name="T5" fmla="*/ 373 h 382"/>
                <a:gd name="T6" fmla="*/ 0 w 9"/>
                <a:gd name="T7" fmla="*/ 382 h 382"/>
                <a:gd name="T8" fmla="*/ 0 w 9"/>
                <a:gd name="T9" fmla="*/ 10 h 382"/>
                <a:gd name="T10" fmla="*/ 0 60000 65536"/>
                <a:gd name="T11" fmla="*/ 0 60000 65536"/>
                <a:gd name="T12" fmla="*/ 0 60000 65536"/>
                <a:gd name="T13" fmla="*/ 0 60000 65536"/>
                <a:gd name="T14" fmla="*/ 0 60000 65536"/>
                <a:gd name="T15" fmla="*/ 0 w 9"/>
                <a:gd name="T16" fmla="*/ 0 h 382"/>
                <a:gd name="T17" fmla="*/ 9 w 9"/>
                <a:gd name="T18" fmla="*/ 382 h 382"/>
              </a:gdLst>
              <a:ahLst/>
              <a:cxnLst>
                <a:cxn ang="T10">
                  <a:pos x="T0" y="T1"/>
                </a:cxn>
                <a:cxn ang="T11">
                  <a:pos x="T2" y="T3"/>
                </a:cxn>
                <a:cxn ang="T12">
                  <a:pos x="T4" y="T5"/>
                </a:cxn>
                <a:cxn ang="T13">
                  <a:pos x="T6" y="T7"/>
                </a:cxn>
                <a:cxn ang="T14">
                  <a:pos x="T8" y="T9"/>
                </a:cxn>
              </a:cxnLst>
              <a:rect l="T15" t="T16" r="T17" b="T18"/>
              <a:pathLst>
                <a:path w="9" h="382">
                  <a:moveTo>
                    <a:pt x="0" y="10"/>
                  </a:moveTo>
                  <a:lnTo>
                    <a:pt x="9" y="0"/>
                  </a:lnTo>
                  <a:lnTo>
                    <a:pt x="9" y="373"/>
                  </a:lnTo>
                  <a:lnTo>
                    <a:pt x="0" y="382"/>
                  </a:lnTo>
                  <a:lnTo>
                    <a:pt x="0" y="10"/>
                  </a:lnTo>
                  <a:close/>
                </a:path>
              </a:pathLst>
            </a:custGeom>
            <a:solidFill>
              <a:srgbClr val="B2B3B5"/>
            </a:solidFill>
            <a:ln w="9525">
              <a:noFill/>
              <a:round/>
              <a:headEnd/>
              <a:tailEnd/>
            </a:ln>
            <a:scene3d>
              <a:camera prst="orthographicFront"/>
              <a:lightRig rig="threePt" dir="t"/>
            </a:scene3d>
            <a:sp3d>
              <a:bevelT/>
            </a:sp3d>
          </p:spPr>
          <p:txBody>
            <a:bodyPr/>
            <a:lstStyle/>
            <a:p>
              <a:endParaRPr lang="it-IT"/>
            </a:p>
          </p:txBody>
        </p:sp>
      </p:grpSp>
      <p:grpSp>
        <p:nvGrpSpPr>
          <p:cNvPr id="63" name="Group 440"/>
          <p:cNvGrpSpPr>
            <a:grpSpLocks noChangeAspect="1"/>
          </p:cNvGrpSpPr>
          <p:nvPr/>
        </p:nvGrpSpPr>
        <p:grpSpPr bwMode="auto">
          <a:xfrm>
            <a:off x="3241675" y="1511270"/>
            <a:ext cx="1511300" cy="617537"/>
            <a:chOff x="2323" y="1247"/>
            <a:chExt cx="984" cy="389"/>
          </a:xfrm>
        </p:grpSpPr>
        <p:sp>
          <p:nvSpPr>
            <p:cNvPr id="64" name="AutoShape 441"/>
            <p:cNvSpPr>
              <a:spLocks noChangeAspect="1" noChangeArrowheads="1" noTextEdit="1"/>
            </p:cNvSpPr>
            <p:nvPr/>
          </p:nvSpPr>
          <p:spPr bwMode="auto">
            <a:xfrm>
              <a:off x="2323" y="1247"/>
              <a:ext cx="984" cy="389"/>
            </a:xfrm>
            <a:prstGeom prst="rect">
              <a:avLst/>
            </a:prstGeom>
            <a:solidFill>
              <a:srgbClr val="B2B3B5"/>
            </a:solidFill>
            <a:ln w="9525">
              <a:noFill/>
              <a:miter lim="800000"/>
              <a:headEnd/>
              <a:tailEnd/>
            </a:ln>
            <a:scene3d>
              <a:camera prst="orthographicFront"/>
              <a:lightRig rig="threePt" dir="t"/>
            </a:scene3d>
            <a:sp3d>
              <a:bevelT/>
            </a:sp3d>
          </p:spPr>
          <p:txBody>
            <a:bodyPr/>
            <a:lstStyle/>
            <a:p>
              <a:endParaRPr lang="en-US"/>
            </a:p>
          </p:txBody>
        </p:sp>
        <p:sp>
          <p:nvSpPr>
            <p:cNvPr id="65" name="Freeform 442"/>
            <p:cNvSpPr>
              <a:spLocks/>
            </p:cNvSpPr>
            <p:nvPr/>
          </p:nvSpPr>
          <p:spPr bwMode="auto">
            <a:xfrm>
              <a:off x="2322" y="1246"/>
              <a:ext cx="976" cy="382"/>
            </a:xfrm>
            <a:custGeom>
              <a:avLst/>
              <a:gdLst>
                <a:gd name="T0" fmla="*/ 10 w 976"/>
                <a:gd name="T1" fmla="*/ 0 h 382"/>
                <a:gd name="T2" fmla="*/ 0 w 976"/>
                <a:gd name="T3" fmla="*/ 10 h 382"/>
                <a:gd name="T4" fmla="*/ 0 w 976"/>
                <a:gd name="T5" fmla="*/ 382 h 382"/>
                <a:gd name="T6" fmla="*/ 967 w 976"/>
                <a:gd name="T7" fmla="*/ 382 h 382"/>
                <a:gd name="T8" fmla="*/ 976 w 976"/>
                <a:gd name="T9" fmla="*/ 373 h 382"/>
                <a:gd name="T10" fmla="*/ 976 w 976"/>
                <a:gd name="T11" fmla="*/ 0 h 382"/>
                <a:gd name="T12" fmla="*/ 10 w 976"/>
                <a:gd name="T13" fmla="*/ 0 h 382"/>
                <a:gd name="T14" fmla="*/ 0 60000 65536"/>
                <a:gd name="T15" fmla="*/ 0 60000 65536"/>
                <a:gd name="T16" fmla="*/ 0 60000 65536"/>
                <a:gd name="T17" fmla="*/ 0 60000 65536"/>
                <a:gd name="T18" fmla="*/ 0 60000 65536"/>
                <a:gd name="T19" fmla="*/ 0 60000 65536"/>
                <a:gd name="T20" fmla="*/ 0 60000 65536"/>
                <a:gd name="T21" fmla="*/ 0 w 976"/>
                <a:gd name="T22" fmla="*/ 0 h 382"/>
                <a:gd name="T23" fmla="*/ 976 w 976"/>
                <a:gd name="T24" fmla="*/ 382 h 38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76" h="382">
                  <a:moveTo>
                    <a:pt x="10" y="0"/>
                  </a:moveTo>
                  <a:lnTo>
                    <a:pt x="0" y="10"/>
                  </a:lnTo>
                  <a:lnTo>
                    <a:pt x="0" y="382"/>
                  </a:lnTo>
                  <a:lnTo>
                    <a:pt x="967" y="382"/>
                  </a:lnTo>
                  <a:lnTo>
                    <a:pt x="976" y="373"/>
                  </a:lnTo>
                  <a:lnTo>
                    <a:pt x="976" y="0"/>
                  </a:lnTo>
                  <a:lnTo>
                    <a:pt x="10" y="0"/>
                  </a:lnTo>
                  <a:close/>
                </a:path>
              </a:pathLst>
            </a:custGeom>
            <a:solidFill>
              <a:srgbClr val="B2B3B5"/>
            </a:solidFill>
            <a:ln w="9525">
              <a:noFill/>
              <a:round/>
              <a:headEnd/>
              <a:tailEnd/>
            </a:ln>
            <a:scene3d>
              <a:camera prst="orthographicFront"/>
              <a:lightRig rig="threePt" dir="t"/>
            </a:scene3d>
            <a:sp3d>
              <a:bevelT/>
            </a:sp3d>
          </p:spPr>
          <p:txBody>
            <a:bodyPr/>
            <a:lstStyle/>
            <a:p>
              <a:endParaRPr lang="it-IT"/>
            </a:p>
          </p:txBody>
        </p:sp>
        <p:sp>
          <p:nvSpPr>
            <p:cNvPr id="66" name="Freeform 443"/>
            <p:cNvSpPr>
              <a:spLocks/>
            </p:cNvSpPr>
            <p:nvPr/>
          </p:nvSpPr>
          <p:spPr bwMode="auto">
            <a:xfrm>
              <a:off x="2322" y="1246"/>
              <a:ext cx="976" cy="10"/>
            </a:xfrm>
            <a:custGeom>
              <a:avLst/>
              <a:gdLst>
                <a:gd name="T0" fmla="*/ 0 w 976"/>
                <a:gd name="T1" fmla="*/ 10 h 10"/>
                <a:gd name="T2" fmla="*/ 966 w 976"/>
                <a:gd name="T3" fmla="*/ 10 h 10"/>
                <a:gd name="T4" fmla="*/ 976 w 976"/>
                <a:gd name="T5" fmla="*/ 0 h 10"/>
                <a:gd name="T6" fmla="*/ 10 w 976"/>
                <a:gd name="T7" fmla="*/ 0 h 10"/>
                <a:gd name="T8" fmla="*/ 0 w 976"/>
                <a:gd name="T9" fmla="*/ 10 h 10"/>
                <a:gd name="T10" fmla="*/ 0 60000 65536"/>
                <a:gd name="T11" fmla="*/ 0 60000 65536"/>
                <a:gd name="T12" fmla="*/ 0 60000 65536"/>
                <a:gd name="T13" fmla="*/ 0 60000 65536"/>
                <a:gd name="T14" fmla="*/ 0 60000 65536"/>
                <a:gd name="T15" fmla="*/ 0 w 976"/>
                <a:gd name="T16" fmla="*/ 0 h 10"/>
                <a:gd name="T17" fmla="*/ 976 w 976"/>
                <a:gd name="T18" fmla="*/ 10 h 10"/>
              </a:gdLst>
              <a:ahLst/>
              <a:cxnLst>
                <a:cxn ang="T10">
                  <a:pos x="T0" y="T1"/>
                </a:cxn>
                <a:cxn ang="T11">
                  <a:pos x="T2" y="T3"/>
                </a:cxn>
                <a:cxn ang="T12">
                  <a:pos x="T4" y="T5"/>
                </a:cxn>
                <a:cxn ang="T13">
                  <a:pos x="T6" y="T7"/>
                </a:cxn>
                <a:cxn ang="T14">
                  <a:pos x="T8" y="T9"/>
                </a:cxn>
              </a:cxnLst>
              <a:rect l="T15" t="T16" r="T17" b="T18"/>
              <a:pathLst>
                <a:path w="976" h="10">
                  <a:moveTo>
                    <a:pt x="0" y="10"/>
                  </a:moveTo>
                  <a:lnTo>
                    <a:pt x="966" y="10"/>
                  </a:lnTo>
                  <a:lnTo>
                    <a:pt x="976" y="0"/>
                  </a:lnTo>
                  <a:lnTo>
                    <a:pt x="10" y="0"/>
                  </a:lnTo>
                  <a:lnTo>
                    <a:pt x="0" y="10"/>
                  </a:lnTo>
                  <a:close/>
                </a:path>
              </a:pathLst>
            </a:custGeom>
            <a:solidFill>
              <a:srgbClr val="B2B3B5"/>
            </a:solidFill>
            <a:ln w="9525">
              <a:noFill/>
              <a:round/>
              <a:headEnd/>
              <a:tailEnd/>
            </a:ln>
            <a:scene3d>
              <a:camera prst="orthographicFront"/>
              <a:lightRig rig="threePt" dir="t"/>
            </a:scene3d>
            <a:sp3d>
              <a:bevelT/>
            </a:sp3d>
          </p:spPr>
          <p:txBody>
            <a:bodyPr/>
            <a:lstStyle/>
            <a:p>
              <a:endParaRPr lang="it-IT"/>
            </a:p>
          </p:txBody>
        </p:sp>
        <p:sp>
          <p:nvSpPr>
            <p:cNvPr id="67" name="Freeform 444"/>
            <p:cNvSpPr>
              <a:spLocks/>
            </p:cNvSpPr>
            <p:nvPr/>
          </p:nvSpPr>
          <p:spPr bwMode="auto">
            <a:xfrm>
              <a:off x="3289" y="1246"/>
              <a:ext cx="9" cy="382"/>
            </a:xfrm>
            <a:custGeom>
              <a:avLst/>
              <a:gdLst>
                <a:gd name="T0" fmla="*/ 0 w 9"/>
                <a:gd name="T1" fmla="*/ 10 h 382"/>
                <a:gd name="T2" fmla="*/ 9 w 9"/>
                <a:gd name="T3" fmla="*/ 0 h 382"/>
                <a:gd name="T4" fmla="*/ 9 w 9"/>
                <a:gd name="T5" fmla="*/ 373 h 382"/>
                <a:gd name="T6" fmla="*/ 0 w 9"/>
                <a:gd name="T7" fmla="*/ 382 h 382"/>
                <a:gd name="T8" fmla="*/ 0 w 9"/>
                <a:gd name="T9" fmla="*/ 10 h 382"/>
                <a:gd name="T10" fmla="*/ 0 60000 65536"/>
                <a:gd name="T11" fmla="*/ 0 60000 65536"/>
                <a:gd name="T12" fmla="*/ 0 60000 65536"/>
                <a:gd name="T13" fmla="*/ 0 60000 65536"/>
                <a:gd name="T14" fmla="*/ 0 60000 65536"/>
                <a:gd name="T15" fmla="*/ 0 w 9"/>
                <a:gd name="T16" fmla="*/ 0 h 382"/>
                <a:gd name="T17" fmla="*/ 9 w 9"/>
                <a:gd name="T18" fmla="*/ 382 h 382"/>
              </a:gdLst>
              <a:ahLst/>
              <a:cxnLst>
                <a:cxn ang="T10">
                  <a:pos x="T0" y="T1"/>
                </a:cxn>
                <a:cxn ang="T11">
                  <a:pos x="T2" y="T3"/>
                </a:cxn>
                <a:cxn ang="T12">
                  <a:pos x="T4" y="T5"/>
                </a:cxn>
                <a:cxn ang="T13">
                  <a:pos x="T6" y="T7"/>
                </a:cxn>
                <a:cxn ang="T14">
                  <a:pos x="T8" y="T9"/>
                </a:cxn>
              </a:cxnLst>
              <a:rect l="T15" t="T16" r="T17" b="T18"/>
              <a:pathLst>
                <a:path w="9" h="382">
                  <a:moveTo>
                    <a:pt x="0" y="10"/>
                  </a:moveTo>
                  <a:lnTo>
                    <a:pt x="9" y="0"/>
                  </a:lnTo>
                  <a:lnTo>
                    <a:pt x="9" y="373"/>
                  </a:lnTo>
                  <a:lnTo>
                    <a:pt x="0" y="382"/>
                  </a:lnTo>
                  <a:lnTo>
                    <a:pt x="0" y="10"/>
                  </a:lnTo>
                  <a:close/>
                </a:path>
              </a:pathLst>
            </a:custGeom>
            <a:solidFill>
              <a:srgbClr val="B2B3B5"/>
            </a:solidFill>
            <a:ln w="9525">
              <a:noFill/>
              <a:round/>
              <a:headEnd/>
              <a:tailEnd/>
            </a:ln>
            <a:scene3d>
              <a:camera prst="orthographicFront"/>
              <a:lightRig rig="threePt" dir="t"/>
            </a:scene3d>
            <a:sp3d>
              <a:bevelT/>
            </a:sp3d>
          </p:spPr>
          <p:txBody>
            <a:bodyPr/>
            <a:lstStyle/>
            <a:p>
              <a:endParaRPr lang="it-IT"/>
            </a:p>
          </p:txBody>
        </p:sp>
      </p:grpSp>
      <p:grpSp>
        <p:nvGrpSpPr>
          <p:cNvPr id="68" name="Group 445"/>
          <p:cNvGrpSpPr>
            <a:grpSpLocks noChangeAspect="1"/>
          </p:cNvGrpSpPr>
          <p:nvPr/>
        </p:nvGrpSpPr>
        <p:grpSpPr bwMode="auto">
          <a:xfrm>
            <a:off x="4778375" y="1511270"/>
            <a:ext cx="1511300" cy="617537"/>
            <a:chOff x="3323" y="1247"/>
            <a:chExt cx="984" cy="389"/>
          </a:xfrm>
        </p:grpSpPr>
        <p:sp>
          <p:nvSpPr>
            <p:cNvPr id="69" name="AutoShape 446"/>
            <p:cNvSpPr>
              <a:spLocks noChangeAspect="1" noChangeArrowheads="1" noTextEdit="1"/>
            </p:cNvSpPr>
            <p:nvPr/>
          </p:nvSpPr>
          <p:spPr bwMode="auto">
            <a:xfrm>
              <a:off x="3323" y="1247"/>
              <a:ext cx="984" cy="389"/>
            </a:xfrm>
            <a:prstGeom prst="rect">
              <a:avLst/>
            </a:prstGeom>
            <a:solidFill>
              <a:srgbClr val="B2B3B5"/>
            </a:solidFill>
            <a:ln w="9525">
              <a:noFill/>
              <a:miter lim="800000"/>
              <a:headEnd/>
              <a:tailEnd/>
            </a:ln>
            <a:scene3d>
              <a:camera prst="orthographicFront"/>
              <a:lightRig rig="threePt" dir="t"/>
            </a:scene3d>
            <a:sp3d>
              <a:bevelT/>
            </a:sp3d>
          </p:spPr>
          <p:txBody>
            <a:bodyPr/>
            <a:lstStyle/>
            <a:p>
              <a:endParaRPr lang="en-US"/>
            </a:p>
          </p:txBody>
        </p:sp>
        <p:sp>
          <p:nvSpPr>
            <p:cNvPr id="70" name="Freeform 447"/>
            <p:cNvSpPr>
              <a:spLocks/>
            </p:cNvSpPr>
            <p:nvPr/>
          </p:nvSpPr>
          <p:spPr bwMode="auto">
            <a:xfrm>
              <a:off x="3322" y="1246"/>
              <a:ext cx="976" cy="382"/>
            </a:xfrm>
            <a:custGeom>
              <a:avLst/>
              <a:gdLst>
                <a:gd name="T0" fmla="*/ 10 w 976"/>
                <a:gd name="T1" fmla="*/ 0 h 382"/>
                <a:gd name="T2" fmla="*/ 0 w 976"/>
                <a:gd name="T3" fmla="*/ 10 h 382"/>
                <a:gd name="T4" fmla="*/ 0 w 976"/>
                <a:gd name="T5" fmla="*/ 382 h 382"/>
                <a:gd name="T6" fmla="*/ 967 w 976"/>
                <a:gd name="T7" fmla="*/ 382 h 382"/>
                <a:gd name="T8" fmla="*/ 976 w 976"/>
                <a:gd name="T9" fmla="*/ 373 h 382"/>
                <a:gd name="T10" fmla="*/ 976 w 976"/>
                <a:gd name="T11" fmla="*/ 0 h 382"/>
                <a:gd name="T12" fmla="*/ 10 w 976"/>
                <a:gd name="T13" fmla="*/ 0 h 382"/>
                <a:gd name="T14" fmla="*/ 0 60000 65536"/>
                <a:gd name="T15" fmla="*/ 0 60000 65536"/>
                <a:gd name="T16" fmla="*/ 0 60000 65536"/>
                <a:gd name="T17" fmla="*/ 0 60000 65536"/>
                <a:gd name="T18" fmla="*/ 0 60000 65536"/>
                <a:gd name="T19" fmla="*/ 0 60000 65536"/>
                <a:gd name="T20" fmla="*/ 0 60000 65536"/>
                <a:gd name="T21" fmla="*/ 0 w 976"/>
                <a:gd name="T22" fmla="*/ 0 h 382"/>
                <a:gd name="T23" fmla="*/ 976 w 976"/>
                <a:gd name="T24" fmla="*/ 382 h 38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76" h="382">
                  <a:moveTo>
                    <a:pt x="10" y="0"/>
                  </a:moveTo>
                  <a:lnTo>
                    <a:pt x="0" y="10"/>
                  </a:lnTo>
                  <a:lnTo>
                    <a:pt x="0" y="382"/>
                  </a:lnTo>
                  <a:lnTo>
                    <a:pt x="967" y="382"/>
                  </a:lnTo>
                  <a:lnTo>
                    <a:pt x="976" y="373"/>
                  </a:lnTo>
                  <a:lnTo>
                    <a:pt x="976" y="0"/>
                  </a:lnTo>
                  <a:lnTo>
                    <a:pt x="10" y="0"/>
                  </a:lnTo>
                  <a:close/>
                </a:path>
              </a:pathLst>
            </a:custGeom>
            <a:solidFill>
              <a:srgbClr val="B2B3B5"/>
            </a:solidFill>
            <a:ln w="9525">
              <a:noFill/>
              <a:round/>
              <a:headEnd/>
              <a:tailEnd/>
            </a:ln>
            <a:scene3d>
              <a:camera prst="orthographicFront"/>
              <a:lightRig rig="threePt" dir="t"/>
            </a:scene3d>
            <a:sp3d>
              <a:bevelT/>
            </a:sp3d>
          </p:spPr>
          <p:txBody>
            <a:bodyPr/>
            <a:lstStyle/>
            <a:p>
              <a:endParaRPr lang="it-IT"/>
            </a:p>
          </p:txBody>
        </p:sp>
        <p:sp>
          <p:nvSpPr>
            <p:cNvPr id="71" name="Freeform 448"/>
            <p:cNvSpPr>
              <a:spLocks/>
            </p:cNvSpPr>
            <p:nvPr/>
          </p:nvSpPr>
          <p:spPr bwMode="auto">
            <a:xfrm>
              <a:off x="3322" y="1246"/>
              <a:ext cx="976" cy="10"/>
            </a:xfrm>
            <a:custGeom>
              <a:avLst/>
              <a:gdLst>
                <a:gd name="T0" fmla="*/ 0 w 976"/>
                <a:gd name="T1" fmla="*/ 10 h 10"/>
                <a:gd name="T2" fmla="*/ 966 w 976"/>
                <a:gd name="T3" fmla="*/ 10 h 10"/>
                <a:gd name="T4" fmla="*/ 976 w 976"/>
                <a:gd name="T5" fmla="*/ 0 h 10"/>
                <a:gd name="T6" fmla="*/ 10 w 976"/>
                <a:gd name="T7" fmla="*/ 0 h 10"/>
                <a:gd name="T8" fmla="*/ 0 w 976"/>
                <a:gd name="T9" fmla="*/ 10 h 10"/>
                <a:gd name="T10" fmla="*/ 0 60000 65536"/>
                <a:gd name="T11" fmla="*/ 0 60000 65536"/>
                <a:gd name="T12" fmla="*/ 0 60000 65536"/>
                <a:gd name="T13" fmla="*/ 0 60000 65536"/>
                <a:gd name="T14" fmla="*/ 0 60000 65536"/>
                <a:gd name="T15" fmla="*/ 0 w 976"/>
                <a:gd name="T16" fmla="*/ 0 h 10"/>
                <a:gd name="T17" fmla="*/ 976 w 976"/>
                <a:gd name="T18" fmla="*/ 10 h 10"/>
              </a:gdLst>
              <a:ahLst/>
              <a:cxnLst>
                <a:cxn ang="T10">
                  <a:pos x="T0" y="T1"/>
                </a:cxn>
                <a:cxn ang="T11">
                  <a:pos x="T2" y="T3"/>
                </a:cxn>
                <a:cxn ang="T12">
                  <a:pos x="T4" y="T5"/>
                </a:cxn>
                <a:cxn ang="T13">
                  <a:pos x="T6" y="T7"/>
                </a:cxn>
                <a:cxn ang="T14">
                  <a:pos x="T8" y="T9"/>
                </a:cxn>
              </a:cxnLst>
              <a:rect l="T15" t="T16" r="T17" b="T18"/>
              <a:pathLst>
                <a:path w="976" h="10">
                  <a:moveTo>
                    <a:pt x="0" y="10"/>
                  </a:moveTo>
                  <a:lnTo>
                    <a:pt x="966" y="10"/>
                  </a:lnTo>
                  <a:lnTo>
                    <a:pt x="976" y="0"/>
                  </a:lnTo>
                  <a:lnTo>
                    <a:pt x="10" y="0"/>
                  </a:lnTo>
                  <a:lnTo>
                    <a:pt x="0" y="10"/>
                  </a:lnTo>
                  <a:close/>
                </a:path>
              </a:pathLst>
            </a:custGeom>
            <a:solidFill>
              <a:srgbClr val="B2B3B5"/>
            </a:solidFill>
            <a:ln w="9525">
              <a:noFill/>
              <a:round/>
              <a:headEnd/>
              <a:tailEnd/>
            </a:ln>
            <a:scene3d>
              <a:camera prst="orthographicFront"/>
              <a:lightRig rig="threePt" dir="t"/>
            </a:scene3d>
            <a:sp3d>
              <a:bevelT/>
            </a:sp3d>
          </p:spPr>
          <p:txBody>
            <a:bodyPr/>
            <a:lstStyle/>
            <a:p>
              <a:endParaRPr lang="it-IT"/>
            </a:p>
          </p:txBody>
        </p:sp>
        <p:sp>
          <p:nvSpPr>
            <p:cNvPr id="72" name="Freeform 449"/>
            <p:cNvSpPr>
              <a:spLocks/>
            </p:cNvSpPr>
            <p:nvPr/>
          </p:nvSpPr>
          <p:spPr bwMode="auto">
            <a:xfrm>
              <a:off x="4289" y="1246"/>
              <a:ext cx="9" cy="382"/>
            </a:xfrm>
            <a:custGeom>
              <a:avLst/>
              <a:gdLst>
                <a:gd name="T0" fmla="*/ 0 w 9"/>
                <a:gd name="T1" fmla="*/ 10 h 382"/>
                <a:gd name="T2" fmla="*/ 9 w 9"/>
                <a:gd name="T3" fmla="*/ 0 h 382"/>
                <a:gd name="T4" fmla="*/ 9 w 9"/>
                <a:gd name="T5" fmla="*/ 373 h 382"/>
                <a:gd name="T6" fmla="*/ 0 w 9"/>
                <a:gd name="T7" fmla="*/ 382 h 382"/>
                <a:gd name="T8" fmla="*/ 0 w 9"/>
                <a:gd name="T9" fmla="*/ 10 h 382"/>
                <a:gd name="T10" fmla="*/ 0 60000 65536"/>
                <a:gd name="T11" fmla="*/ 0 60000 65536"/>
                <a:gd name="T12" fmla="*/ 0 60000 65536"/>
                <a:gd name="T13" fmla="*/ 0 60000 65536"/>
                <a:gd name="T14" fmla="*/ 0 60000 65536"/>
                <a:gd name="T15" fmla="*/ 0 w 9"/>
                <a:gd name="T16" fmla="*/ 0 h 382"/>
                <a:gd name="T17" fmla="*/ 9 w 9"/>
                <a:gd name="T18" fmla="*/ 382 h 382"/>
              </a:gdLst>
              <a:ahLst/>
              <a:cxnLst>
                <a:cxn ang="T10">
                  <a:pos x="T0" y="T1"/>
                </a:cxn>
                <a:cxn ang="T11">
                  <a:pos x="T2" y="T3"/>
                </a:cxn>
                <a:cxn ang="T12">
                  <a:pos x="T4" y="T5"/>
                </a:cxn>
                <a:cxn ang="T13">
                  <a:pos x="T6" y="T7"/>
                </a:cxn>
                <a:cxn ang="T14">
                  <a:pos x="T8" y="T9"/>
                </a:cxn>
              </a:cxnLst>
              <a:rect l="T15" t="T16" r="T17" b="T18"/>
              <a:pathLst>
                <a:path w="9" h="382">
                  <a:moveTo>
                    <a:pt x="0" y="10"/>
                  </a:moveTo>
                  <a:lnTo>
                    <a:pt x="9" y="0"/>
                  </a:lnTo>
                  <a:lnTo>
                    <a:pt x="9" y="373"/>
                  </a:lnTo>
                  <a:lnTo>
                    <a:pt x="0" y="382"/>
                  </a:lnTo>
                  <a:lnTo>
                    <a:pt x="0" y="10"/>
                  </a:lnTo>
                  <a:close/>
                </a:path>
              </a:pathLst>
            </a:custGeom>
            <a:solidFill>
              <a:srgbClr val="B2B3B5"/>
            </a:solidFill>
            <a:ln w="9525">
              <a:noFill/>
              <a:round/>
              <a:headEnd/>
              <a:tailEnd/>
            </a:ln>
            <a:scene3d>
              <a:camera prst="orthographicFront"/>
              <a:lightRig rig="threePt" dir="t"/>
            </a:scene3d>
            <a:sp3d>
              <a:bevelT/>
            </a:sp3d>
          </p:spPr>
          <p:txBody>
            <a:bodyPr/>
            <a:lstStyle/>
            <a:p>
              <a:endParaRPr lang="it-IT"/>
            </a:p>
          </p:txBody>
        </p:sp>
      </p:grpSp>
      <p:grpSp>
        <p:nvGrpSpPr>
          <p:cNvPr id="73" name="Group 450"/>
          <p:cNvGrpSpPr>
            <a:grpSpLocks noChangeAspect="1"/>
          </p:cNvGrpSpPr>
          <p:nvPr/>
        </p:nvGrpSpPr>
        <p:grpSpPr bwMode="auto">
          <a:xfrm>
            <a:off x="6315075" y="1511270"/>
            <a:ext cx="1511300" cy="617537"/>
            <a:chOff x="4323" y="1247"/>
            <a:chExt cx="984" cy="389"/>
          </a:xfrm>
        </p:grpSpPr>
        <p:sp>
          <p:nvSpPr>
            <p:cNvPr id="74" name="AutoShape 451"/>
            <p:cNvSpPr>
              <a:spLocks noChangeAspect="1" noChangeArrowheads="1" noTextEdit="1"/>
            </p:cNvSpPr>
            <p:nvPr/>
          </p:nvSpPr>
          <p:spPr bwMode="auto">
            <a:xfrm>
              <a:off x="4323" y="1247"/>
              <a:ext cx="984" cy="389"/>
            </a:xfrm>
            <a:prstGeom prst="rect">
              <a:avLst/>
            </a:prstGeom>
            <a:solidFill>
              <a:srgbClr val="B2B3B5"/>
            </a:solidFill>
            <a:ln w="9525">
              <a:noFill/>
              <a:miter lim="800000"/>
              <a:headEnd/>
              <a:tailEnd/>
            </a:ln>
            <a:scene3d>
              <a:camera prst="orthographicFront"/>
              <a:lightRig rig="threePt" dir="t"/>
            </a:scene3d>
            <a:sp3d>
              <a:bevelT/>
            </a:sp3d>
          </p:spPr>
          <p:txBody>
            <a:bodyPr/>
            <a:lstStyle/>
            <a:p>
              <a:endParaRPr lang="en-US"/>
            </a:p>
          </p:txBody>
        </p:sp>
        <p:sp>
          <p:nvSpPr>
            <p:cNvPr id="75" name="Freeform 452"/>
            <p:cNvSpPr>
              <a:spLocks/>
            </p:cNvSpPr>
            <p:nvPr/>
          </p:nvSpPr>
          <p:spPr bwMode="auto">
            <a:xfrm>
              <a:off x="4322" y="1246"/>
              <a:ext cx="976" cy="382"/>
            </a:xfrm>
            <a:custGeom>
              <a:avLst/>
              <a:gdLst>
                <a:gd name="T0" fmla="*/ 10 w 976"/>
                <a:gd name="T1" fmla="*/ 0 h 382"/>
                <a:gd name="T2" fmla="*/ 0 w 976"/>
                <a:gd name="T3" fmla="*/ 10 h 382"/>
                <a:gd name="T4" fmla="*/ 0 w 976"/>
                <a:gd name="T5" fmla="*/ 382 h 382"/>
                <a:gd name="T6" fmla="*/ 967 w 976"/>
                <a:gd name="T7" fmla="*/ 382 h 382"/>
                <a:gd name="T8" fmla="*/ 976 w 976"/>
                <a:gd name="T9" fmla="*/ 373 h 382"/>
                <a:gd name="T10" fmla="*/ 976 w 976"/>
                <a:gd name="T11" fmla="*/ 0 h 382"/>
                <a:gd name="T12" fmla="*/ 10 w 976"/>
                <a:gd name="T13" fmla="*/ 0 h 382"/>
                <a:gd name="T14" fmla="*/ 0 60000 65536"/>
                <a:gd name="T15" fmla="*/ 0 60000 65536"/>
                <a:gd name="T16" fmla="*/ 0 60000 65536"/>
                <a:gd name="T17" fmla="*/ 0 60000 65536"/>
                <a:gd name="T18" fmla="*/ 0 60000 65536"/>
                <a:gd name="T19" fmla="*/ 0 60000 65536"/>
                <a:gd name="T20" fmla="*/ 0 60000 65536"/>
                <a:gd name="T21" fmla="*/ 0 w 976"/>
                <a:gd name="T22" fmla="*/ 0 h 382"/>
                <a:gd name="T23" fmla="*/ 976 w 976"/>
                <a:gd name="T24" fmla="*/ 382 h 38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76" h="382">
                  <a:moveTo>
                    <a:pt x="10" y="0"/>
                  </a:moveTo>
                  <a:lnTo>
                    <a:pt x="0" y="10"/>
                  </a:lnTo>
                  <a:lnTo>
                    <a:pt x="0" y="382"/>
                  </a:lnTo>
                  <a:lnTo>
                    <a:pt x="967" y="382"/>
                  </a:lnTo>
                  <a:lnTo>
                    <a:pt x="976" y="373"/>
                  </a:lnTo>
                  <a:lnTo>
                    <a:pt x="976" y="0"/>
                  </a:lnTo>
                  <a:lnTo>
                    <a:pt x="10" y="0"/>
                  </a:lnTo>
                  <a:close/>
                </a:path>
              </a:pathLst>
            </a:custGeom>
            <a:solidFill>
              <a:srgbClr val="B2B3B5"/>
            </a:solidFill>
            <a:ln w="9525">
              <a:noFill/>
              <a:round/>
              <a:headEnd/>
              <a:tailEnd/>
            </a:ln>
            <a:scene3d>
              <a:camera prst="orthographicFront"/>
              <a:lightRig rig="threePt" dir="t"/>
            </a:scene3d>
            <a:sp3d>
              <a:bevelT/>
            </a:sp3d>
          </p:spPr>
          <p:txBody>
            <a:bodyPr/>
            <a:lstStyle/>
            <a:p>
              <a:endParaRPr lang="it-IT"/>
            </a:p>
          </p:txBody>
        </p:sp>
        <p:sp>
          <p:nvSpPr>
            <p:cNvPr id="76" name="Freeform 453"/>
            <p:cNvSpPr>
              <a:spLocks/>
            </p:cNvSpPr>
            <p:nvPr/>
          </p:nvSpPr>
          <p:spPr bwMode="auto">
            <a:xfrm>
              <a:off x="4322" y="1246"/>
              <a:ext cx="976" cy="10"/>
            </a:xfrm>
            <a:custGeom>
              <a:avLst/>
              <a:gdLst>
                <a:gd name="T0" fmla="*/ 0 w 976"/>
                <a:gd name="T1" fmla="*/ 10 h 10"/>
                <a:gd name="T2" fmla="*/ 966 w 976"/>
                <a:gd name="T3" fmla="*/ 10 h 10"/>
                <a:gd name="T4" fmla="*/ 976 w 976"/>
                <a:gd name="T5" fmla="*/ 0 h 10"/>
                <a:gd name="T6" fmla="*/ 10 w 976"/>
                <a:gd name="T7" fmla="*/ 0 h 10"/>
                <a:gd name="T8" fmla="*/ 0 w 976"/>
                <a:gd name="T9" fmla="*/ 10 h 10"/>
                <a:gd name="T10" fmla="*/ 0 60000 65536"/>
                <a:gd name="T11" fmla="*/ 0 60000 65536"/>
                <a:gd name="T12" fmla="*/ 0 60000 65536"/>
                <a:gd name="T13" fmla="*/ 0 60000 65536"/>
                <a:gd name="T14" fmla="*/ 0 60000 65536"/>
                <a:gd name="T15" fmla="*/ 0 w 976"/>
                <a:gd name="T16" fmla="*/ 0 h 10"/>
                <a:gd name="T17" fmla="*/ 976 w 976"/>
                <a:gd name="T18" fmla="*/ 10 h 10"/>
              </a:gdLst>
              <a:ahLst/>
              <a:cxnLst>
                <a:cxn ang="T10">
                  <a:pos x="T0" y="T1"/>
                </a:cxn>
                <a:cxn ang="T11">
                  <a:pos x="T2" y="T3"/>
                </a:cxn>
                <a:cxn ang="T12">
                  <a:pos x="T4" y="T5"/>
                </a:cxn>
                <a:cxn ang="T13">
                  <a:pos x="T6" y="T7"/>
                </a:cxn>
                <a:cxn ang="T14">
                  <a:pos x="T8" y="T9"/>
                </a:cxn>
              </a:cxnLst>
              <a:rect l="T15" t="T16" r="T17" b="T18"/>
              <a:pathLst>
                <a:path w="976" h="10">
                  <a:moveTo>
                    <a:pt x="0" y="10"/>
                  </a:moveTo>
                  <a:lnTo>
                    <a:pt x="966" y="10"/>
                  </a:lnTo>
                  <a:lnTo>
                    <a:pt x="976" y="0"/>
                  </a:lnTo>
                  <a:lnTo>
                    <a:pt x="10" y="0"/>
                  </a:lnTo>
                  <a:lnTo>
                    <a:pt x="0" y="10"/>
                  </a:lnTo>
                  <a:close/>
                </a:path>
              </a:pathLst>
            </a:custGeom>
            <a:solidFill>
              <a:srgbClr val="B2B3B5"/>
            </a:solidFill>
            <a:ln w="9525">
              <a:noFill/>
              <a:round/>
              <a:headEnd/>
              <a:tailEnd/>
            </a:ln>
            <a:scene3d>
              <a:camera prst="orthographicFront"/>
              <a:lightRig rig="threePt" dir="t"/>
            </a:scene3d>
            <a:sp3d>
              <a:bevelT/>
            </a:sp3d>
          </p:spPr>
          <p:txBody>
            <a:bodyPr/>
            <a:lstStyle/>
            <a:p>
              <a:endParaRPr lang="it-IT"/>
            </a:p>
          </p:txBody>
        </p:sp>
        <p:sp>
          <p:nvSpPr>
            <p:cNvPr id="77" name="Freeform 454"/>
            <p:cNvSpPr>
              <a:spLocks/>
            </p:cNvSpPr>
            <p:nvPr/>
          </p:nvSpPr>
          <p:spPr bwMode="auto">
            <a:xfrm>
              <a:off x="5289" y="1246"/>
              <a:ext cx="9" cy="382"/>
            </a:xfrm>
            <a:custGeom>
              <a:avLst/>
              <a:gdLst>
                <a:gd name="T0" fmla="*/ 0 w 9"/>
                <a:gd name="T1" fmla="*/ 10 h 382"/>
                <a:gd name="T2" fmla="*/ 9 w 9"/>
                <a:gd name="T3" fmla="*/ 0 h 382"/>
                <a:gd name="T4" fmla="*/ 9 w 9"/>
                <a:gd name="T5" fmla="*/ 373 h 382"/>
                <a:gd name="T6" fmla="*/ 0 w 9"/>
                <a:gd name="T7" fmla="*/ 382 h 382"/>
                <a:gd name="T8" fmla="*/ 0 w 9"/>
                <a:gd name="T9" fmla="*/ 10 h 382"/>
                <a:gd name="T10" fmla="*/ 0 60000 65536"/>
                <a:gd name="T11" fmla="*/ 0 60000 65536"/>
                <a:gd name="T12" fmla="*/ 0 60000 65536"/>
                <a:gd name="T13" fmla="*/ 0 60000 65536"/>
                <a:gd name="T14" fmla="*/ 0 60000 65536"/>
                <a:gd name="T15" fmla="*/ 0 w 9"/>
                <a:gd name="T16" fmla="*/ 0 h 382"/>
                <a:gd name="T17" fmla="*/ 9 w 9"/>
                <a:gd name="T18" fmla="*/ 382 h 382"/>
              </a:gdLst>
              <a:ahLst/>
              <a:cxnLst>
                <a:cxn ang="T10">
                  <a:pos x="T0" y="T1"/>
                </a:cxn>
                <a:cxn ang="T11">
                  <a:pos x="T2" y="T3"/>
                </a:cxn>
                <a:cxn ang="T12">
                  <a:pos x="T4" y="T5"/>
                </a:cxn>
                <a:cxn ang="T13">
                  <a:pos x="T6" y="T7"/>
                </a:cxn>
                <a:cxn ang="T14">
                  <a:pos x="T8" y="T9"/>
                </a:cxn>
              </a:cxnLst>
              <a:rect l="T15" t="T16" r="T17" b="T18"/>
              <a:pathLst>
                <a:path w="9" h="382">
                  <a:moveTo>
                    <a:pt x="0" y="10"/>
                  </a:moveTo>
                  <a:lnTo>
                    <a:pt x="9" y="0"/>
                  </a:lnTo>
                  <a:lnTo>
                    <a:pt x="9" y="373"/>
                  </a:lnTo>
                  <a:lnTo>
                    <a:pt x="0" y="382"/>
                  </a:lnTo>
                  <a:lnTo>
                    <a:pt x="0" y="10"/>
                  </a:lnTo>
                  <a:close/>
                </a:path>
              </a:pathLst>
            </a:custGeom>
            <a:solidFill>
              <a:srgbClr val="B2B3B5"/>
            </a:solidFill>
            <a:ln w="9525">
              <a:noFill/>
              <a:round/>
              <a:headEnd/>
              <a:tailEnd/>
            </a:ln>
            <a:scene3d>
              <a:camera prst="orthographicFront"/>
              <a:lightRig rig="threePt" dir="t"/>
            </a:scene3d>
            <a:sp3d>
              <a:bevelT/>
            </a:sp3d>
          </p:spPr>
          <p:txBody>
            <a:bodyPr/>
            <a:lstStyle/>
            <a:p>
              <a:endParaRPr lang="it-IT"/>
            </a:p>
          </p:txBody>
        </p:sp>
      </p:grpSp>
      <p:sp>
        <p:nvSpPr>
          <p:cNvPr id="78" name="Text Box 455"/>
          <p:cNvSpPr txBox="1">
            <a:spLocks noChangeArrowheads="1"/>
          </p:cNvSpPr>
          <p:nvPr/>
        </p:nvSpPr>
        <p:spPr bwMode="auto">
          <a:xfrm>
            <a:off x="1722440" y="1462056"/>
            <a:ext cx="1493837" cy="684213"/>
          </a:xfrm>
          <a:prstGeom prst="rect">
            <a:avLst/>
          </a:prstGeom>
          <a:noFill/>
          <a:ln w="9525">
            <a:noFill/>
            <a:miter lim="800000"/>
            <a:headEnd/>
            <a:tailEnd/>
          </a:ln>
          <a:scene3d>
            <a:camera prst="orthographicFront"/>
            <a:lightRig rig="threePt" dir="t"/>
          </a:scene3d>
          <a:sp3d>
            <a:bevelT/>
          </a:sp3d>
        </p:spPr>
        <p:txBody>
          <a:bodyPr anchor="ctr"/>
          <a:lstStyle/>
          <a:p>
            <a:pPr algn="ctr" eaLnBrk="0" hangingPunct="0">
              <a:spcBef>
                <a:spcPct val="25000"/>
              </a:spcBef>
            </a:pPr>
            <a:r>
              <a:rPr lang="en-US" sz="1200">
                <a:solidFill>
                  <a:srgbClr val="000000"/>
                </a:solidFill>
                <a:ea typeface="MS Mincho" pitchFamily="49" charset="-128"/>
                <a:cs typeface="Arial" charset="0"/>
              </a:rPr>
              <a:t>Technology &amp;</a:t>
            </a:r>
          </a:p>
          <a:p>
            <a:pPr algn="ctr" eaLnBrk="0" hangingPunct="0">
              <a:spcBef>
                <a:spcPct val="0"/>
              </a:spcBef>
            </a:pPr>
            <a:r>
              <a:rPr lang="en-US" sz="1200">
                <a:solidFill>
                  <a:srgbClr val="000000"/>
                </a:solidFill>
                <a:ea typeface="MS Mincho" pitchFamily="49" charset="-128"/>
                <a:cs typeface="Arial" charset="0"/>
              </a:rPr>
              <a:t>Architecture</a:t>
            </a:r>
          </a:p>
        </p:txBody>
      </p:sp>
      <p:sp>
        <p:nvSpPr>
          <p:cNvPr id="79" name="Text Box 456"/>
          <p:cNvSpPr txBox="1">
            <a:spLocks noChangeArrowheads="1"/>
          </p:cNvSpPr>
          <p:nvPr/>
        </p:nvSpPr>
        <p:spPr bwMode="auto">
          <a:xfrm>
            <a:off x="6318250" y="1454119"/>
            <a:ext cx="1449388" cy="684212"/>
          </a:xfrm>
          <a:prstGeom prst="rect">
            <a:avLst/>
          </a:prstGeom>
          <a:noFill/>
          <a:ln w="9525">
            <a:noFill/>
            <a:miter lim="800000"/>
            <a:headEnd/>
            <a:tailEnd/>
          </a:ln>
          <a:scene3d>
            <a:camera prst="orthographicFront"/>
            <a:lightRig rig="threePt" dir="t"/>
          </a:scene3d>
          <a:sp3d>
            <a:bevelT/>
          </a:sp3d>
        </p:spPr>
        <p:txBody>
          <a:bodyPr anchor="ctr"/>
          <a:lstStyle/>
          <a:p>
            <a:pPr algn="ctr" eaLnBrk="0" hangingPunct="0">
              <a:spcBef>
                <a:spcPct val="0"/>
              </a:spcBef>
            </a:pPr>
            <a:r>
              <a:rPr lang="en-US" sz="1200">
                <a:solidFill>
                  <a:srgbClr val="000000"/>
                </a:solidFill>
                <a:ea typeface="MS Mincho" pitchFamily="49" charset="-128"/>
                <a:cs typeface="Arial" charset="0"/>
              </a:rPr>
              <a:t>Demand, Supply </a:t>
            </a:r>
            <a:br>
              <a:rPr lang="en-US" sz="1200">
                <a:solidFill>
                  <a:srgbClr val="000000"/>
                </a:solidFill>
                <a:ea typeface="MS Mincho" pitchFamily="49" charset="-128"/>
                <a:cs typeface="Arial" charset="0"/>
              </a:rPr>
            </a:br>
            <a:r>
              <a:rPr lang="en-US" sz="1200">
                <a:solidFill>
                  <a:srgbClr val="000000"/>
                </a:solidFill>
                <a:ea typeface="MS Mincho" pitchFamily="49" charset="-128"/>
                <a:cs typeface="Arial" charset="0"/>
              </a:rPr>
              <a:t>&amp; IT Governance</a:t>
            </a:r>
          </a:p>
        </p:txBody>
      </p:sp>
      <p:sp>
        <p:nvSpPr>
          <p:cNvPr id="80" name="Text Box 457"/>
          <p:cNvSpPr txBox="1">
            <a:spLocks noChangeArrowheads="1"/>
          </p:cNvSpPr>
          <p:nvPr/>
        </p:nvSpPr>
        <p:spPr bwMode="auto">
          <a:xfrm>
            <a:off x="4814890" y="1447769"/>
            <a:ext cx="1425575" cy="685800"/>
          </a:xfrm>
          <a:prstGeom prst="rect">
            <a:avLst/>
          </a:prstGeom>
          <a:noFill/>
          <a:ln w="9525">
            <a:noFill/>
            <a:miter lim="800000"/>
            <a:headEnd/>
            <a:tailEnd/>
          </a:ln>
          <a:scene3d>
            <a:camera prst="orthographicFront"/>
            <a:lightRig rig="threePt" dir="t"/>
          </a:scene3d>
          <a:sp3d>
            <a:bevelT/>
          </a:sp3d>
        </p:spPr>
        <p:txBody>
          <a:bodyPr anchor="ctr"/>
          <a:lstStyle/>
          <a:p>
            <a:pPr algn="ctr">
              <a:lnSpc>
                <a:spcPct val="95000"/>
              </a:lnSpc>
              <a:spcBef>
                <a:spcPct val="0"/>
              </a:spcBef>
            </a:pPr>
            <a:r>
              <a:rPr lang="en-US" sz="1200">
                <a:solidFill>
                  <a:srgbClr val="000000"/>
                </a:solidFill>
              </a:rPr>
              <a:t>Culture &amp; IT Staff</a:t>
            </a:r>
          </a:p>
        </p:txBody>
      </p:sp>
      <p:sp>
        <p:nvSpPr>
          <p:cNvPr id="81" name="Text Box 458"/>
          <p:cNvSpPr txBox="1">
            <a:spLocks noChangeArrowheads="1"/>
          </p:cNvSpPr>
          <p:nvPr/>
        </p:nvSpPr>
        <p:spPr bwMode="auto">
          <a:xfrm>
            <a:off x="3265488" y="1460470"/>
            <a:ext cx="1447800" cy="684212"/>
          </a:xfrm>
          <a:prstGeom prst="rect">
            <a:avLst/>
          </a:prstGeom>
          <a:noFill/>
          <a:ln w="9525">
            <a:noFill/>
            <a:miter lim="800000"/>
            <a:headEnd/>
            <a:tailEnd/>
          </a:ln>
          <a:scene3d>
            <a:camera prst="orthographicFront"/>
            <a:lightRig rig="threePt" dir="t"/>
          </a:scene3d>
          <a:sp3d>
            <a:bevelT/>
          </a:sp3d>
        </p:spPr>
        <p:txBody>
          <a:bodyPr anchor="ctr"/>
          <a:lstStyle/>
          <a:p>
            <a:pPr algn="ctr" eaLnBrk="0" hangingPunct="0">
              <a:spcBef>
                <a:spcPct val="0"/>
              </a:spcBef>
            </a:pPr>
            <a:r>
              <a:rPr lang="en-US" sz="1200">
                <a:solidFill>
                  <a:srgbClr val="000000"/>
                </a:solidFill>
                <a:ea typeface="MS Mincho" pitchFamily="49" charset="-128"/>
                <a:cs typeface="Arial" charset="0"/>
              </a:rPr>
              <a:t>Management Tools &amp; Processes</a:t>
            </a:r>
          </a:p>
        </p:txBody>
      </p:sp>
      <p:grpSp>
        <p:nvGrpSpPr>
          <p:cNvPr id="82" name="Group 470"/>
          <p:cNvGrpSpPr>
            <a:grpSpLocks/>
          </p:cNvGrpSpPr>
          <p:nvPr/>
        </p:nvGrpSpPr>
        <p:grpSpPr bwMode="auto">
          <a:xfrm>
            <a:off x="5018088" y="5983463"/>
            <a:ext cx="2749550" cy="276225"/>
            <a:chOff x="2906" y="3951"/>
            <a:chExt cx="1732" cy="174"/>
          </a:xfrm>
        </p:grpSpPr>
        <p:sp>
          <p:nvSpPr>
            <p:cNvPr id="83" name="Text Box 471"/>
            <p:cNvSpPr txBox="1">
              <a:spLocks noChangeArrowheads="1"/>
            </p:cNvSpPr>
            <p:nvPr/>
          </p:nvSpPr>
          <p:spPr bwMode="auto">
            <a:xfrm>
              <a:off x="2906" y="3951"/>
              <a:ext cx="938" cy="174"/>
            </a:xfrm>
            <a:prstGeom prst="rect">
              <a:avLst/>
            </a:prstGeom>
            <a:noFill/>
            <a:ln w="19050" algn="ctr">
              <a:noFill/>
              <a:miter lim="800000"/>
              <a:headEnd/>
              <a:tailEnd/>
            </a:ln>
          </p:spPr>
          <p:txBody>
            <a:bodyPr wrap="none">
              <a:spAutoFit/>
            </a:bodyPr>
            <a:lstStyle/>
            <a:p>
              <a:r>
                <a:rPr lang="en-US" sz="1200" dirty="0">
                  <a:solidFill>
                    <a:schemeClr val="bg1"/>
                  </a:solidFill>
                  <a:latin typeface="Futura Hv" pitchFamily="34" charset="0"/>
                </a:rPr>
                <a:t>Industry Average =</a:t>
              </a:r>
              <a:r>
                <a:rPr lang="en-US" sz="1200" b="1" dirty="0">
                  <a:solidFill>
                    <a:schemeClr val="bg1"/>
                  </a:solidFill>
                </a:rPr>
                <a:t> </a:t>
              </a:r>
            </a:p>
          </p:txBody>
        </p:sp>
        <p:sp>
          <p:nvSpPr>
            <p:cNvPr id="84" name="Line 472"/>
            <p:cNvSpPr>
              <a:spLocks noChangeShapeType="1"/>
            </p:cNvSpPr>
            <p:nvPr/>
          </p:nvSpPr>
          <p:spPr bwMode="auto">
            <a:xfrm flipV="1">
              <a:off x="3960" y="4041"/>
              <a:ext cx="678" cy="6"/>
            </a:xfrm>
            <a:prstGeom prst="line">
              <a:avLst/>
            </a:prstGeom>
            <a:noFill/>
            <a:ln w="38100">
              <a:solidFill>
                <a:schemeClr val="accent3">
                  <a:lumMod val="50000"/>
                </a:schemeClr>
              </a:solidFill>
              <a:round/>
              <a:headEnd/>
              <a:tailEnd/>
            </a:ln>
          </p:spPr>
          <p:txBody>
            <a:bodyPr wrap="none">
              <a:spAutoFit/>
            </a:bodyPr>
            <a:lstStyle/>
            <a:p>
              <a:pPr>
                <a:defRPr/>
              </a:pPr>
              <a:endParaRPr lang="en-US" sz="1600" dirty="0"/>
            </a:p>
          </p:txBody>
        </p:sp>
      </p:grpSp>
      <p:grpSp>
        <p:nvGrpSpPr>
          <p:cNvPr id="85" name="Group 474"/>
          <p:cNvGrpSpPr>
            <a:grpSpLocks/>
          </p:cNvGrpSpPr>
          <p:nvPr/>
        </p:nvGrpSpPr>
        <p:grpSpPr bwMode="auto">
          <a:xfrm>
            <a:off x="1735139" y="3523952"/>
            <a:ext cx="6735330" cy="806451"/>
            <a:chOff x="1112" y="3058"/>
            <a:chExt cx="4365" cy="508"/>
          </a:xfrm>
        </p:grpSpPr>
        <p:sp>
          <p:nvSpPr>
            <p:cNvPr id="86" name="Line 55"/>
            <p:cNvSpPr>
              <a:spLocks noChangeShapeType="1"/>
            </p:cNvSpPr>
            <p:nvPr/>
          </p:nvSpPr>
          <p:spPr bwMode="auto">
            <a:xfrm>
              <a:off x="1112" y="3552"/>
              <a:ext cx="1021" cy="0"/>
            </a:xfrm>
            <a:prstGeom prst="line">
              <a:avLst/>
            </a:prstGeom>
            <a:noFill/>
            <a:ln w="50800">
              <a:solidFill>
                <a:srgbClr val="FFFF00"/>
              </a:solidFill>
              <a:round/>
              <a:headEnd/>
              <a:tailEnd/>
            </a:ln>
          </p:spPr>
          <p:txBody>
            <a:bodyPr>
              <a:spAutoFit/>
            </a:bodyPr>
            <a:lstStyle/>
            <a:p>
              <a:endParaRPr lang="en-US" sz="1600">
                <a:solidFill>
                  <a:schemeClr val="bg1"/>
                </a:solidFill>
              </a:endParaRPr>
            </a:p>
          </p:txBody>
        </p:sp>
        <p:sp>
          <p:nvSpPr>
            <p:cNvPr id="87" name="Line 56"/>
            <p:cNvSpPr>
              <a:spLocks noChangeShapeType="1"/>
            </p:cNvSpPr>
            <p:nvPr/>
          </p:nvSpPr>
          <p:spPr bwMode="auto">
            <a:xfrm>
              <a:off x="2120" y="3058"/>
              <a:ext cx="0" cy="494"/>
            </a:xfrm>
            <a:prstGeom prst="line">
              <a:avLst/>
            </a:prstGeom>
            <a:noFill/>
            <a:ln w="50800">
              <a:solidFill>
                <a:srgbClr val="FFFF00"/>
              </a:solidFill>
              <a:round/>
              <a:headEnd/>
              <a:tailEnd/>
            </a:ln>
          </p:spPr>
          <p:txBody>
            <a:bodyPr>
              <a:spAutoFit/>
            </a:bodyPr>
            <a:lstStyle/>
            <a:p>
              <a:endParaRPr lang="en-US" sz="1600">
                <a:solidFill>
                  <a:schemeClr val="bg1"/>
                </a:solidFill>
              </a:endParaRPr>
            </a:p>
          </p:txBody>
        </p:sp>
        <p:sp>
          <p:nvSpPr>
            <p:cNvPr id="88" name="Line 57"/>
            <p:cNvSpPr>
              <a:spLocks noChangeShapeType="1"/>
            </p:cNvSpPr>
            <p:nvPr/>
          </p:nvSpPr>
          <p:spPr bwMode="auto">
            <a:xfrm>
              <a:off x="2120" y="3072"/>
              <a:ext cx="1008" cy="0"/>
            </a:xfrm>
            <a:prstGeom prst="line">
              <a:avLst/>
            </a:prstGeom>
            <a:noFill/>
            <a:ln w="50800">
              <a:solidFill>
                <a:srgbClr val="FFFF00"/>
              </a:solidFill>
              <a:round/>
              <a:headEnd/>
              <a:tailEnd/>
            </a:ln>
          </p:spPr>
          <p:txBody>
            <a:bodyPr>
              <a:spAutoFit/>
            </a:bodyPr>
            <a:lstStyle/>
            <a:p>
              <a:endParaRPr lang="en-US" sz="1600">
                <a:solidFill>
                  <a:schemeClr val="bg1"/>
                </a:solidFill>
              </a:endParaRPr>
            </a:p>
          </p:txBody>
        </p:sp>
        <p:sp>
          <p:nvSpPr>
            <p:cNvPr id="89" name="Line 55"/>
            <p:cNvSpPr>
              <a:spLocks noChangeShapeType="1"/>
            </p:cNvSpPr>
            <p:nvPr/>
          </p:nvSpPr>
          <p:spPr bwMode="auto">
            <a:xfrm flipV="1">
              <a:off x="3110" y="3557"/>
              <a:ext cx="2367" cy="0"/>
            </a:xfrm>
            <a:prstGeom prst="line">
              <a:avLst/>
            </a:prstGeom>
            <a:noFill/>
            <a:ln w="50800">
              <a:solidFill>
                <a:srgbClr val="FFFF00"/>
              </a:solidFill>
              <a:round/>
              <a:headEnd/>
              <a:tailEnd/>
            </a:ln>
          </p:spPr>
          <p:txBody>
            <a:bodyPr wrap="square">
              <a:spAutoFit/>
            </a:bodyPr>
            <a:lstStyle/>
            <a:p>
              <a:endParaRPr lang="en-US" sz="1600">
                <a:solidFill>
                  <a:schemeClr val="bg1"/>
                </a:solidFill>
              </a:endParaRPr>
            </a:p>
          </p:txBody>
        </p:sp>
        <p:sp>
          <p:nvSpPr>
            <p:cNvPr id="90" name="Line 59"/>
            <p:cNvSpPr>
              <a:spLocks noChangeShapeType="1"/>
            </p:cNvSpPr>
            <p:nvPr/>
          </p:nvSpPr>
          <p:spPr bwMode="auto">
            <a:xfrm>
              <a:off x="3120" y="3058"/>
              <a:ext cx="8" cy="508"/>
            </a:xfrm>
            <a:prstGeom prst="line">
              <a:avLst/>
            </a:prstGeom>
            <a:noFill/>
            <a:ln w="50800">
              <a:solidFill>
                <a:srgbClr val="FFFF00"/>
              </a:solidFill>
              <a:round/>
              <a:headEnd/>
              <a:tailEnd/>
            </a:ln>
          </p:spPr>
          <p:txBody>
            <a:bodyPr>
              <a:spAutoFit/>
            </a:bodyPr>
            <a:lstStyle/>
            <a:p>
              <a:endParaRPr lang="en-US" sz="1600">
                <a:solidFill>
                  <a:schemeClr val="bg1"/>
                </a:solidFill>
              </a:endParaRPr>
            </a:p>
          </p:txBody>
        </p:sp>
      </p:grpSp>
      <p:grpSp>
        <p:nvGrpSpPr>
          <p:cNvPr id="91" name="Group 411"/>
          <p:cNvGrpSpPr>
            <a:grpSpLocks/>
          </p:cNvGrpSpPr>
          <p:nvPr/>
        </p:nvGrpSpPr>
        <p:grpSpPr bwMode="auto">
          <a:xfrm>
            <a:off x="1712915" y="4457668"/>
            <a:ext cx="6757009" cy="806451"/>
            <a:chOff x="1112" y="3058"/>
            <a:chExt cx="4348" cy="508"/>
          </a:xfrm>
        </p:grpSpPr>
        <p:sp>
          <p:nvSpPr>
            <p:cNvPr id="92" name="Line 55"/>
            <p:cNvSpPr>
              <a:spLocks noChangeShapeType="1"/>
            </p:cNvSpPr>
            <p:nvPr/>
          </p:nvSpPr>
          <p:spPr bwMode="auto">
            <a:xfrm>
              <a:off x="1112" y="3552"/>
              <a:ext cx="1021" cy="0"/>
            </a:xfrm>
            <a:prstGeom prst="line">
              <a:avLst/>
            </a:prstGeom>
            <a:noFill/>
            <a:ln w="50800">
              <a:solidFill>
                <a:srgbClr val="EB5F01"/>
              </a:solidFill>
              <a:round/>
              <a:headEnd/>
              <a:tailEnd/>
            </a:ln>
          </p:spPr>
          <p:txBody>
            <a:bodyPr>
              <a:spAutoFit/>
            </a:bodyPr>
            <a:lstStyle/>
            <a:p>
              <a:endParaRPr lang="en-US" sz="1600">
                <a:solidFill>
                  <a:schemeClr val="bg1"/>
                </a:solidFill>
              </a:endParaRPr>
            </a:p>
          </p:txBody>
        </p:sp>
        <p:sp>
          <p:nvSpPr>
            <p:cNvPr id="93" name="Line 56"/>
            <p:cNvSpPr>
              <a:spLocks noChangeShapeType="1"/>
            </p:cNvSpPr>
            <p:nvPr/>
          </p:nvSpPr>
          <p:spPr bwMode="auto">
            <a:xfrm>
              <a:off x="2120" y="3058"/>
              <a:ext cx="0" cy="494"/>
            </a:xfrm>
            <a:prstGeom prst="line">
              <a:avLst/>
            </a:prstGeom>
            <a:noFill/>
            <a:ln w="50800">
              <a:solidFill>
                <a:srgbClr val="EB5F01"/>
              </a:solidFill>
              <a:round/>
              <a:headEnd/>
              <a:tailEnd/>
            </a:ln>
          </p:spPr>
          <p:txBody>
            <a:bodyPr>
              <a:spAutoFit/>
            </a:bodyPr>
            <a:lstStyle/>
            <a:p>
              <a:endParaRPr lang="en-US" sz="1600">
                <a:solidFill>
                  <a:schemeClr val="bg1"/>
                </a:solidFill>
              </a:endParaRPr>
            </a:p>
          </p:txBody>
        </p:sp>
        <p:sp>
          <p:nvSpPr>
            <p:cNvPr id="94" name="Line 57"/>
            <p:cNvSpPr>
              <a:spLocks noChangeShapeType="1"/>
            </p:cNvSpPr>
            <p:nvPr/>
          </p:nvSpPr>
          <p:spPr bwMode="auto">
            <a:xfrm>
              <a:off x="2120" y="3072"/>
              <a:ext cx="1008" cy="0"/>
            </a:xfrm>
            <a:prstGeom prst="line">
              <a:avLst/>
            </a:prstGeom>
            <a:noFill/>
            <a:ln w="50800">
              <a:solidFill>
                <a:srgbClr val="EB5F01"/>
              </a:solidFill>
              <a:round/>
              <a:headEnd/>
              <a:tailEnd/>
            </a:ln>
          </p:spPr>
          <p:txBody>
            <a:bodyPr>
              <a:spAutoFit/>
            </a:bodyPr>
            <a:lstStyle/>
            <a:p>
              <a:endParaRPr lang="en-US" sz="1600">
                <a:solidFill>
                  <a:schemeClr val="bg1"/>
                </a:solidFill>
              </a:endParaRPr>
            </a:p>
          </p:txBody>
        </p:sp>
        <p:sp>
          <p:nvSpPr>
            <p:cNvPr id="95" name="Line 55"/>
            <p:cNvSpPr>
              <a:spLocks noChangeShapeType="1"/>
            </p:cNvSpPr>
            <p:nvPr/>
          </p:nvSpPr>
          <p:spPr bwMode="auto">
            <a:xfrm flipV="1">
              <a:off x="3110" y="3557"/>
              <a:ext cx="2350" cy="0"/>
            </a:xfrm>
            <a:prstGeom prst="line">
              <a:avLst/>
            </a:prstGeom>
            <a:noFill/>
            <a:ln w="50800">
              <a:solidFill>
                <a:srgbClr val="EB5F01"/>
              </a:solidFill>
              <a:round/>
              <a:headEnd/>
              <a:tailEnd/>
            </a:ln>
          </p:spPr>
          <p:txBody>
            <a:bodyPr wrap="square">
              <a:spAutoFit/>
            </a:bodyPr>
            <a:lstStyle/>
            <a:p>
              <a:endParaRPr lang="en-US" sz="1600">
                <a:solidFill>
                  <a:schemeClr val="bg1"/>
                </a:solidFill>
              </a:endParaRPr>
            </a:p>
          </p:txBody>
        </p:sp>
        <p:sp>
          <p:nvSpPr>
            <p:cNvPr id="96" name="Line 59"/>
            <p:cNvSpPr>
              <a:spLocks noChangeShapeType="1"/>
            </p:cNvSpPr>
            <p:nvPr/>
          </p:nvSpPr>
          <p:spPr bwMode="auto">
            <a:xfrm>
              <a:off x="3120" y="3058"/>
              <a:ext cx="8" cy="508"/>
            </a:xfrm>
            <a:prstGeom prst="line">
              <a:avLst/>
            </a:prstGeom>
            <a:noFill/>
            <a:ln w="50800">
              <a:solidFill>
                <a:srgbClr val="EB5F01"/>
              </a:solidFill>
              <a:round/>
              <a:headEnd/>
              <a:tailEnd/>
            </a:ln>
          </p:spPr>
          <p:txBody>
            <a:bodyPr>
              <a:spAutoFit/>
            </a:bodyPr>
            <a:lstStyle/>
            <a:p>
              <a:endParaRPr lang="en-US" sz="1600">
                <a:solidFill>
                  <a:schemeClr val="bg1"/>
                </a:solidFill>
              </a:endParaRPr>
            </a:p>
          </p:txBody>
        </p:sp>
      </p:grpSp>
      <p:grpSp>
        <p:nvGrpSpPr>
          <p:cNvPr id="97" name="Group 462"/>
          <p:cNvGrpSpPr>
            <a:grpSpLocks/>
          </p:cNvGrpSpPr>
          <p:nvPr/>
        </p:nvGrpSpPr>
        <p:grpSpPr bwMode="auto">
          <a:xfrm>
            <a:off x="1746252" y="3789331"/>
            <a:ext cx="6238875" cy="431800"/>
            <a:chOff x="1188" y="3140"/>
            <a:chExt cx="3951" cy="172"/>
          </a:xfrm>
        </p:grpSpPr>
        <p:sp>
          <p:nvSpPr>
            <p:cNvPr id="98" name="Line 463"/>
            <p:cNvSpPr>
              <a:spLocks noChangeShapeType="1"/>
            </p:cNvSpPr>
            <p:nvPr/>
          </p:nvSpPr>
          <p:spPr bwMode="auto">
            <a:xfrm>
              <a:off x="1188" y="3310"/>
              <a:ext cx="973" cy="2"/>
            </a:xfrm>
            <a:prstGeom prst="line">
              <a:avLst/>
            </a:prstGeom>
            <a:noFill/>
            <a:ln w="34925">
              <a:solidFill>
                <a:schemeClr val="accent3">
                  <a:lumMod val="50000"/>
                </a:schemeClr>
              </a:solidFill>
              <a:round/>
              <a:headEnd/>
              <a:tailEnd/>
            </a:ln>
          </p:spPr>
          <p:txBody>
            <a:bodyPr>
              <a:spAutoFit/>
            </a:bodyPr>
            <a:lstStyle/>
            <a:p>
              <a:pPr>
                <a:defRPr/>
              </a:pPr>
              <a:endParaRPr lang="en-US" sz="1600">
                <a:solidFill>
                  <a:schemeClr val="bg1"/>
                </a:solidFill>
              </a:endParaRPr>
            </a:p>
          </p:txBody>
        </p:sp>
        <p:sp>
          <p:nvSpPr>
            <p:cNvPr id="99" name="Line 464"/>
            <p:cNvSpPr>
              <a:spLocks noChangeShapeType="1"/>
            </p:cNvSpPr>
            <p:nvPr/>
          </p:nvSpPr>
          <p:spPr bwMode="auto">
            <a:xfrm>
              <a:off x="2139" y="3154"/>
              <a:ext cx="1022" cy="0"/>
            </a:xfrm>
            <a:prstGeom prst="line">
              <a:avLst/>
            </a:prstGeom>
            <a:noFill/>
            <a:ln w="34925">
              <a:solidFill>
                <a:schemeClr val="accent3">
                  <a:lumMod val="50000"/>
                </a:schemeClr>
              </a:solidFill>
              <a:round/>
              <a:headEnd/>
              <a:tailEnd/>
            </a:ln>
          </p:spPr>
          <p:txBody>
            <a:bodyPr>
              <a:spAutoFit/>
            </a:bodyPr>
            <a:lstStyle/>
            <a:p>
              <a:pPr>
                <a:defRPr/>
              </a:pPr>
              <a:endParaRPr lang="en-US" sz="1600">
                <a:solidFill>
                  <a:schemeClr val="bg1"/>
                </a:solidFill>
              </a:endParaRPr>
            </a:p>
          </p:txBody>
        </p:sp>
        <p:sp>
          <p:nvSpPr>
            <p:cNvPr id="100" name="Line 465"/>
            <p:cNvSpPr>
              <a:spLocks noChangeShapeType="1"/>
            </p:cNvSpPr>
            <p:nvPr/>
          </p:nvSpPr>
          <p:spPr bwMode="auto">
            <a:xfrm>
              <a:off x="3160" y="3235"/>
              <a:ext cx="993" cy="0"/>
            </a:xfrm>
            <a:prstGeom prst="line">
              <a:avLst/>
            </a:prstGeom>
            <a:noFill/>
            <a:ln w="34925">
              <a:solidFill>
                <a:schemeClr val="accent3">
                  <a:lumMod val="50000"/>
                </a:schemeClr>
              </a:solidFill>
              <a:round/>
              <a:headEnd/>
              <a:tailEnd/>
            </a:ln>
          </p:spPr>
          <p:txBody>
            <a:bodyPr>
              <a:spAutoFit/>
            </a:bodyPr>
            <a:lstStyle/>
            <a:p>
              <a:pPr>
                <a:defRPr/>
              </a:pPr>
              <a:endParaRPr lang="en-US" sz="1600">
                <a:solidFill>
                  <a:schemeClr val="bg1"/>
                </a:solidFill>
              </a:endParaRPr>
            </a:p>
          </p:txBody>
        </p:sp>
        <p:sp>
          <p:nvSpPr>
            <p:cNvPr id="101" name="Line 466"/>
            <p:cNvSpPr>
              <a:spLocks noChangeShapeType="1"/>
            </p:cNvSpPr>
            <p:nvPr/>
          </p:nvSpPr>
          <p:spPr bwMode="auto">
            <a:xfrm>
              <a:off x="4136" y="3146"/>
              <a:ext cx="1003" cy="0"/>
            </a:xfrm>
            <a:prstGeom prst="line">
              <a:avLst/>
            </a:prstGeom>
            <a:noFill/>
            <a:ln w="34925">
              <a:solidFill>
                <a:schemeClr val="accent3">
                  <a:lumMod val="50000"/>
                </a:schemeClr>
              </a:solidFill>
              <a:round/>
              <a:headEnd/>
              <a:tailEnd/>
            </a:ln>
          </p:spPr>
          <p:txBody>
            <a:bodyPr>
              <a:spAutoFit/>
            </a:bodyPr>
            <a:lstStyle/>
            <a:p>
              <a:pPr>
                <a:defRPr/>
              </a:pPr>
              <a:endParaRPr lang="en-US" sz="1600">
                <a:solidFill>
                  <a:schemeClr val="bg1"/>
                </a:solidFill>
              </a:endParaRPr>
            </a:p>
          </p:txBody>
        </p:sp>
        <p:sp>
          <p:nvSpPr>
            <p:cNvPr id="102" name="Line 467"/>
            <p:cNvSpPr>
              <a:spLocks noChangeShapeType="1"/>
            </p:cNvSpPr>
            <p:nvPr/>
          </p:nvSpPr>
          <p:spPr bwMode="auto">
            <a:xfrm flipH="1" flipV="1">
              <a:off x="3153" y="3154"/>
              <a:ext cx="0" cy="87"/>
            </a:xfrm>
            <a:prstGeom prst="line">
              <a:avLst/>
            </a:prstGeom>
            <a:noFill/>
            <a:ln w="34925">
              <a:solidFill>
                <a:schemeClr val="accent3">
                  <a:lumMod val="50000"/>
                </a:schemeClr>
              </a:solidFill>
              <a:round/>
              <a:headEnd/>
              <a:tailEnd/>
            </a:ln>
          </p:spPr>
          <p:txBody>
            <a:bodyPr>
              <a:spAutoFit/>
            </a:bodyPr>
            <a:lstStyle/>
            <a:p>
              <a:pPr>
                <a:defRPr/>
              </a:pPr>
              <a:endParaRPr lang="en-US" sz="1600">
                <a:solidFill>
                  <a:schemeClr val="bg1"/>
                </a:solidFill>
              </a:endParaRPr>
            </a:p>
          </p:txBody>
        </p:sp>
        <p:sp>
          <p:nvSpPr>
            <p:cNvPr id="103" name="Line 468"/>
            <p:cNvSpPr>
              <a:spLocks noChangeShapeType="1"/>
            </p:cNvSpPr>
            <p:nvPr/>
          </p:nvSpPr>
          <p:spPr bwMode="auto">
            <a:xfrm flipV="1">
              <a:off x="4145" y="3140"/>
              <a:ext cx="1" cy="101"/>
            </a:xfrm>
            <a:prstGeom prst="line">
              <a:avLst/>
            </a:prstGeom>
            <a:noFill/>
            <a:ln w="34925">
              <a:solidFill>
                <a:schemeClr val="accent3">
                  <a:lumMod val="50000"/>
                </a:schemeClr>
              </a:solidFill>
              <a:round/>
              <a:headEnd/>
              <a:tailEnd/>
            </a:ln>
          </p:spPr>
          <p:txBody>
            <a:bodyPr>
              <a:spAutoFit/>
            </a:bodyPr>
            <a:lstStyle/>
            <a:p>
              <a:pPr>
                <a:defRPr/>
              </a:pPr>
              <a:endParaRPr lang="en-US" sz="1600">
                <a:solidFill>
                  <a:schemeClr val="bg1"/>
                </a:solidFill>
              </a:endParaRPr>
            </a:p>
          </p:txBody>
        </p:sp>
        <p:sp>
          <p:nvSpPr>
            <p:cNvPr id="104" name="Line 469"/>
            <p:cNvSpPr>
              <a:spLocks noChangeShapeType="1"/>
            </p:cNvSpPr>
            <p:nvPr/>
          </p:nvSpPr>
          <p:spPr bwMode="auto">
            <a:xfrm flipH="1" flipV="1">
              <a:off x="2150" y="3148"/>
              <a:ext cx="1" cy="164"/>
            </a:xfrm>
            <a:prstGeom prst="line">
              <a:avLst/>
            </a:prstGeom>
            <a:noFill/>
            <a:ln w="34925">
              <a:solidFill>
                <a:schemeClr val="accent3">
                  <a:lumMod val="50000"/>
                </a:schemeClr>
              </a:solidFill>
              <a:round/>
              <a:headEnd/>
              <a:tailEnd/>
            </a:ln>
          </p:spPr>
          <p:txBody>
            <a:bodyPr>
              <a:spAutoFit/>
            </a:bodyPr>
            <a:lstStyle/>
            <a:p>
              <a:pPr>
                <a:defRPr/>
              </a:pPr>
              <a:endParaRPr lang="en-US" sz="1600">
                <a:solidFill>
                  <a:schemeClr val="bg1"/>
                </a:solidFill>
              </a:endParaRPr>
            </a:p>
          </p:txBody>
        </p:sp>
      </p:grpSp>
      <p:sp>
        <p:nvSpPr>
          <p:cNvPr id="105" name="Rectangle 35"/>
          <p:cNvSpPr>
            <a:spLocks noChangeArrowheads="1"/>
          </p:cNvSpPr>
          <p:nvPr/>
        </p:nvSpPr>
        <p:spPr bwMode="auto">
          <a:xfrm>
            <a:off x="1906590" y="3927445"/>
            <a:ext cx="1190625" cy="515937"/>
          </a:xfrm>
          <a:prstGeom prst="rect">
            <a:avLst/>
          </a:prstGeom>
          <a:noFill/>
          <a:ln w="19050" algn="ctr">
            <a:noFill/>
            <a:miter lim="800000"/>
            <a:headEnd/>
            <a:tailEnd/>
          </a:ln>
        </p:spPr>
        <p:txBody>
          <a:bodyPr/>
          <a:lstStyle/>
          <a:p>
            <a:pPr algn="ctr">
              <a:spcBef>
                <a:spcPct val="0"/>
              </a:spcBef>
            </a:pPr>
            <a:r>
              <a:rPr lang="en-US" sz="800" dirty="0">
                <a:solidFill>
                  <a:schemeClr val="bg1"/>
                </a:solidFill>
                <a:ea typeface="MS Mincho" pitchFamily="49" charset="-128"/>
                <a:cs typeface="Arial" charset="0"/>
              </a:rPr>
              <a:t> Consolidated, Virtualized, Shared </a:t>
            </a:r>
            <a:r>
              <a:rPr lang="en-US" sz="800" dirty="0" smtClean="0">
                <a:solidFill>
                  <a:schemeClr val="bg1"/>
                </a:solidFill>
                <a:ea typeface="MS Mincho" pitchFamily="49" charset="-128"/>
                <a:cs typeface="Arial" charset="0"/>
              </a:rPr>
              <a:t>Infrastructure</a:t>
            </a:r>
            <a:endParaRPr lang="en-US" sz="800" dirty="0">
              <a:solidFill>
                <a:schemeClr val="bg1"/>
              </a:solidFill>
              <a:ea typeface="MS Mincho" pitchFamily="49" charset="-128"/>
              <a:cs typeface="Arial" charset="0"/>
            </a:endParaRPr>
          </a:p>
        </p:txBody>
      </p:sp>
      <p:grpSp>
        <p:nvGrpSpPr>
          <p:cNvPr id="108" name="Group 462"/>
          <p:cNvGrpSpPr>
            <a:grpSpLocks/>
          </p:cNvGrpSpPr>
          <p:nvPr/>
        </p:nvGrpSpPr>
        <p:grpSpPr bwMode="auto">
          <a:xfrm>
            <a:off x="1691661" y="3046565"/>
            <a:ext cx="6238875" cy="431800"/>
            <a:chOff x="1188" y="3140"/>
            <a:chExt cx="3951" cy="172"/>
          </a:xfrm>
        </p:grpSpPr>
        <p:sp>
          <p:nvSpPr>
            <p:cNvPr id="109" name="Line 463"/>
            <p:cNvSpPr>
              <a:spLocks noChangeShapeType="1"/>
            </p:cNvSpPr>
            <p:nvPr/>
          </p:nvSpPr>
          <p:spPr bwMode="auto">
            <a:xfrm>
              <a:off x="1188" y="3310"/>
              <a:ext cx="973" cy="2"/>
            </a:xfrm>
            <a:prstGeom prst="line">
              <a:avLst/>
            </a:prstGeom>
            <a:noFill/>
            <a:ln w="34925">
              <a:solidFill>
                <a:schemeClr val="accent2">
                  <a:lumMod val="60000"/>
                  <a:lumOff val="40000"/>
                </a:schemeClr>
              </a:solidFill>
              <a:round/>
              <a:headEnd/>
              <a:tailEnd/>
            </a:ln>
          </p:spPr>
          <p:txBody>
            <a:bodyPr>
              <a:spAutoFit/>
            </a:bodyPr>
            <a:lstStyle/>
            <a:p>
              <a:pPr>
                <a:defRPr/>
              </a:pPr>
              <a:endParaRPr lang="en-US" sz="1600"/>
            </a:p>
          </p:txBody>
        </p:sp>
        <p:sp>
          <p:nvSpPr>
            <p:cNvPr id="110" name="Line 464"/>
            <p:cNvSpPr>
              <a:spLocks noChangeShapeType="1"/>
            </p:cNvSpPr>
            <p:nvPr/>
          </p:nvSpPr>
          <p:spPr bwMode="auto">
            <a:xfrm>
              <a:off x="2139" y="3161"/>
              <a:ext cx="1022" cy="0"/>
            </a:xfrm>
            <a:prstGeom prst="line">
              <a:avLst/>
            </a:prstGeom>
            <a:noFill/>
            <a:ln w="34925">
              <a:solidFill>
                <a:schemeClr val="accent2">
                  <a:lumMod val="60000"/>
                  <a:lumOff val="40000"/>
                </a:schemeClr>
              </a:solidFill>
              <a:round/>
              <a:headEnd/>
              <a:tailEnd/>
            </a:ln>
          </p:spPr>
          <p:txBody>
            <a:bodyPr>
              <a:spAutoFit/>
            </a:bodyPr>
            <a:lstStyle/>
            <a:p>
              <a:pPr>
                <a:defRPr/>
              </a:pPr>
              <a:endParaRPr lang="en-US" sz="1600"/>
            </a:p>
          </p:txBody>
        </p:sp>
        <p:sp>
          <p:nvSpPr>
            <p:cNvPr id="111" name="Line 465"/>
            <p:cNvSpPr>
              <a:spLocks noChangeShapeType="1"/>
            </p:cNvSpPr>
            <p:nvPr/>
          </p:nvSpPr>
          <p:spPr bwMode="auto">
            <a:xfrm>
              <a:off x="3160" y="3235"/>
              <a:ext cx="981" cy="0"/>
            </a:xfrm>
            <a:prstGeom prst="line">
              <a:avLst/>
            </a:prstGeom>
            <a:noFill/>
            <a:ln w="34925">
              <a:solidFill>
                <a:schemeClr val="accent2">
                  <a:lumMod val="60000"/>
                  <a:lumOff val="40000"/>
                </a:schemeClr>
              </a:solidFill>
              <a:round/>
              <a:headEnd/>
              <a:tailEnd/>
            </a:ln>
          </p:spPr>
          <p:txBody>
            <a:bodyPr>
              <a:spAutoFit/>
            </a:bodyPr>
            <a:lstStyle/>
            <a:p>
              <a:pPr>
                <a:defRPr/>
              </a:pPr>
              <a:endParaRPr lang="en-US" sz="1600"/>
            </a:p>
          </p:txBody>
        </p:sp>
        <p:sp>
          <p:nvSpPr>
            <p:cNvPr id="112" name="Line 466"/>
            <p:cNvSpPr>
              <a:spLocks noChangeShapeType="1"/>
            </p:cNvSpPr>
            <p:nvPr/>
          </p:nvSpPr>
          <p:spPr bwMode="auto">
            <a:xfrm>
              <a:off x="4136" y="3146"/>
              <a:ext cx="1003" cy="0"/>
            </a:xfrm>
            <a:prstGeom prst="line">
              <a:avLst/>
            </a:prstGeom>
            <a:noFill/>
            <a:ln w="34925">
              <a:solidFill>
                <a:schemeClr val="accent2">
                  <a:lumMod val="60000"/>
                  <a:lumOff val="40000"/>
                </a:schemeClr>
              </a:solidFill>
              <a:round/>
              <a:headEnd/>
              <a:tailEnd/>
            </a:ln>
          </p:spPr>
          <p:txBody>
            <a:bodyPr>
              <a:spAutoFit/>
            </a:bodyPr>
            <a:lstStyle/>
            <a:p>
              <a:pPr>
                <a:defRPr/>
              </a:pPr>
              <a:endParaRPr lang="en-US" sz="1600"/>
            </a:p>
          </p:txBody>
        </p:sp>
        <p:sp>
          <p:nvSpPr>
            <p:cNvPr id="113" name="Line 467"/>
            <p:cNvSpPr>
              <a:spLocks noChangeShapeType="1"/>
            </p:cNvSpPr>
            <p:nvPr/>
          </p:nvSpPr>
          <p:spPr bwMode="auto">
            <a:xfrm flipH="1" flipV="1">
              <a:off x="3153" y="3156"/>
              <a:ext cx="0" cy="87"/>
            </a:xfrm>
            <a:prstGeom prst="line">
              <a:avLst/>
            </a:prstGeom>
            <a:noFill/>
            <a:ln w="34925">
              <a:solidFill>
                <a:schemeClr val="accent2">
                  <a:lumMod val="60000"/>
                  <a:lumOff val="40000"/>
                </a:schemeClr>
              </a:solidFill>
              <a:round/>
              <a:headEnd/>
              <a:tailEnd/>
            </a:ln>
          </p:spPr>
          <p:txBody>
            <a:bodyPr>
              <a:spAutoFit/>
            </a:bodyPr>
            <a:lstStyle/>
            <a:p>
              <a:pPr>
                <a:defRPr/>
              </a:pPr>
              <a:endParaRPr lang="en-US" sz="1600"/>
            </a:p>
          </p:txBody>
        </p:sp>
        <p:sp>
          <p:nvSpPr>
            <p:cNvPr id="114" name="Line 468"/>
            <p:cNvSpPr>
              <a:spLocks noChangeShapeType="1"/>
            </p:cNvSpPr>
            <p:nvPr/>
          </p:nvSpPr>
          <p:spPr bwMode="auto">
            <a:xfrm flipV="1">
              <a:off x="4145" y="3140"/>
              <a:ext cx="1" cy="101"/>
            </a:xfrm>
            <a:prstGeom prst="line">
              <a:avLst/>
            </a:prstGeom>
            <a:noFill/>
            <a:ln w="34925">
              <a:solidFill>
                <a:schemeClr val="accent2">
                  <a:lumMod val="60000"/>
                  <a:lumOff val="40000"/>
                </a:schemeClr>
              </a:solidFill>
              <a:round/>
              <a:headEnd/>
              <a:tailEnd/>
            </a:ln>
          </p:spPr>
          <p:txBody>
            <a:bodyPr>
              <a:spAutoFit/>
            </a:bodyPr>
            <a:lstStyle/>
            <a:p>
              <a:pPr>
                <a:defRPr/>
              </a:pPr>
              <a:endParaRPr lang="en-US" sz="1600"/>
            </a:p>
          </p:txBody>
        </p:sp>
        <p:sp>
          <p:nvSpPr>
            <p:cNvPr id="115" name="Line 469"/>
            <p:cNvSpPr>
              <a:spLocks noChangeShapeType="1"/>
            </p:cNvSpPr>
            <p:nvPr/>
          </p:nvSpPr>
          <p:spPr bwMode="auto">
            <a:xfrm flipH="1" flipV="1">
              <a:off x="2150" y="3148"/>
              <a:ext cx="1" cy="164"/>
            </a:xfrm>
            <a:prstGeom prst="line">
              <a:avLst/>
            </a:prstGeom>
            <a:noFill/>
            <a:ln w="34925">
              <a:solidFill>
                <a:schemeClr val="accent2">
                  <a:lumMod val="60000"/>
                  <a:lumOff val="40000"/>
                </a:schemeClr>
              </a:solidFill>
              <a:round/>
              <a:headEnd/>
              <a:tailEnd/>
            </a:ln>
          </p:spPr>
          <p:txBody>
            <a:bodyPr>
              <a:spAutoFit/>
            </a:bodyPr>
            <a:lstStyle/>
            <a:p>
              <a:pPr>
                <a:defRPr/>
              </a:pPr>
              <a:endParaRPr lang="en-US" sz="1600"/>
            </a:p>
          </p:txBody>
        </p:sp>
      </p:grpSp>
      <p:grpSp>
        <p:nvGrpSpPr>
          <p:cNvPr id="116" name="Group 470"/>
          <p:cNvGrpSpPr>
            <a:grpSpLocks/>
          </p:cNvGrpSpPr>
          <p:nvPr/>
        </p:nvGrpSpPr>
        <p:grpSpPr bwMode="auto">
          <a:xfrm>
            <a:off x="5034010" y="6183636"/>
            <a:ext cx="2749550" cy="276225"/>
            <a:chOff x="2906" y="3951"/>
            <a:chExt cx="1732" cy="174"/>
          </a:xfrm>
        </p:grpSpPr>
        <p:sp>
          <p:nvSpPr>
            <p:cNvPr id="117" name="Text Box 471"/>
            <p:cNvSpPr txBox="1">
              <a:spLocks noChangeArrowheads="1"/>
            </p:cNvSpPr>
            <p:nvPr/>
          </p:nvSpPr>
          <p:spPr bwMode="auto">
            <a:xfrm>
              <a:off x="2906" y="3951"/>
              <a:ext cx="910" cy="174"/>
            </a:xfrm>
            <a:prstGeom prst="rect">
              <a:avLst/>
            </a:prstGeom>
            <a:noFill/>
            <a:ln w="19050" algn="ctr">
              <a:noFill/>
              <a:miter lim="800000"/>
              <a:headEnd/>
              <a:tailEnd/>
            </a:ln>
          </p:spPr>
          <p:txBody>
            <a:bodyPr wrap="none">
              <a:spAutoFit/>
            </a:bodyPr>
            <a:lstStyle/>
            <a:p>
              <a:r>
                <a:rPr lang="en-US" sz="1200" dirty="0" smtClean="0">
                  <a:solidFill>
                    <a:schemeClr val="bg1"/>
                  </a:solidFill>
                  <a:latin typeface="Futura Hv" pitchFamily="34" charset="0"/>
                </a:rPr>
                <a:t>Best in Class       =</a:t>
              </a:r>
              <a:r>
                <a:rPr lang="en-US" sz="1200" b="1" dirty="0" smtClean="0">
                  <a:solidFill>
                    <a:schemeClr val="bg1"/>
                  </a:solidFill>
                </a:rPr>
                <a:t> </a:t>
              </a:r>
              <a:endParaRPr lang="en-US" sz="1200" b="1" dirty="0">
                <a:solidFill>
                  <a:schemeClr val="bg1"/>
                </a:solidFill>
              </a:endParaRPr>
            </a:p>
          </p:txBody>
        </p:sp>
        <p:sp>
          <p:nvSpPr>
            <p:cNvPr id="118" name="Line 472"/>
            <p:cNvSpPr>
              <a:spLocks noChangeShapeType="1"/>
            </p:cNvSpPr>
            <p:nvPr/>
          </p:nvSpPr>
          <p:spPr bwMode="auto">
            <a:xfrm flipV="1">
              <a:off x="3960" y="4041"/>
              <a:ext cx="678" cy="6"/>
            </a:xfrm>
            <a:prstGeom prst="line">
              <a:avLst/>
            </a:prstGeom>
            <a:noFill/>
            <a:ln w="38100">
              <a:solidFill>
                <a:schemeClr val="accent2">
                  <a:lumMod val="60000"/>
                  <a:lumOff val="40000"/>
                </a:schemeClr>
              </a:solidFill>
              <a:round/>
              <a:headEnd/>
              <a:tailEnd/>
            </a:ln>
          </p:spPr>
          <p:txBody>
            <a:bodyPr wrap="none">
              <a:spAutoFit/>
            </a:bodyPr>
            <a:lstStyle/>
            <a:p>
              <a:pPr>
                <a:defRPr/>
              </a:pPr>
              <a:endParaRPr lang="en-US" sz="1600" dirty="0"/>
            </a:p>
          </p:txBody>
        </p:sp>
      </p:grpSp>
      <p:grpSp>
        <p:nvGrpSpPr>
          <p:cNvPr id="120" name="Group 470"/>
          <p:cNvGrpSpPr>
            <a:grpSpLocks/>
          </p:cNvGrpSpPr>
          <p:nvPr/>
        </p:nvGrpSpPr>
        <p:grpSpPr bwMode="auto">
          <a:xfrm>
            <a:off x="1814514" y="5980789"/>
            <a:ext cx="2733676" cy="276225"/>
            <a:chOff x="2916" y="3951"/>
            <a:chExt cx="1722" cy="174"/>
          </a:xfrm>
        </p:grpSpPr>
        <p:sp>
          <p:nvSpPr>
            <p:cNvPr id="121" name="Text Box 471"/>
            <p:cNvSpPr txBox="1">
              <a:spLocks noChangeArrowheads="1"/>
            </p:cNvSpPr>
            <p:nvPr/>
          </p:nvSpPr>
          <p:spPr bwMode="auto">
            <a:xfrm>
              <a:off x="2916" y="3951"/>
              <a:ext cx="777" cy="174"/>
            </a:xfrm>
            <a:prstGeom prst="rect">
              <a:avLst/>
            </a:prstGeom>
            <a:noFill/>
            <a:ln w="19050" algn="ctr">
              <a:noFill/>
              <a:miter lim="800000"/>
              <a:headEnd/>
              <a:tailEnd/>
            </a:ln>
          </p:spPr>
          <p:txBody>
            <a:bodyPr wrap="none">
              <a:spAutoFit/>
            </a:bodyPr>
            <a:lstStyle/>
            <a:p>
              <a:r>
                <a:rPr lang="en-US" sz="1200" dirty="0" smtClean="0">
                  <a:solidFill>
                    <a:schemeClr val="bg1"/>
                  </a:solidFill>
                  <a:latin typeface="Futura Hv" pitchFamily="34" charset="0"/>
                </a:rPr>
                <a:t>Current State 	=</a:t>
              </a:r>
              <a:r>
                <a:rPr lang="en-US" sz="1200" b="1" dirty="0" smtClean="0">
                  <a:solidFill>
                    <a:schemeClr val="bg1"/>
                  </a:solidFill>
                </a:rPr>
                <a:t> </a:t>
              </a:r>
              <a:endParaRPr lang="en-US" sz="1200" b="1" dirty="0">
                <a:solidFill>
                  <a:schemeClr val="bg1"/>
                </a:solidFill>
              </a:endParaRPr>
            </a:p>
          </p:txBody>
        </p:sp>
        <p:sp>
          <p:nvSpPr>
            <p:cNvPr id="122" name="Line 472"/>
            <p:cNvSpPr>
              <a:spLocks noChangeShapeType="1"/>
            </p:cNvSpPr>
            <p:nvPr/>
          </p:nvSpPr>
          <p:spPr bwMode="auto">
            <a:xfrm flipV="1">
              <a:off x="3960" y="4041"/>
              <a:ext cx="678" cy="6"/>
            </a:xfrm>
            <a:prstGeom prst="line">
              <a:avLst/>
            </a:prstGeom>
            <a:noFill/>
            <a:ln w="38100">
              <a:solidFill>
                <a:srgbClr val="EB5F01"/>
              </a:solidFill>
              <a:round/>
              <a:headEnd/>
              <a:tailEnd/>
            </a:ln>
          </p:spPr>
          <p:txBody>
            <a:bodyPr wrap="none">
              <a:spAutoFit/>
            </a:bodyPr>
            <a:lstStyle/>
            <a:p>
              <a:pPr>
                <a:defRPr/>
              </a:pPr>
              <a:endParaRPr lang="en-US" sz="1600" dirty="0"/>
            </a:p>
          </p:txBody>
        </p:sp>
      </p:grpSp>
      <p:grpSp>
        <p:nvGrpSpPr>
          <p:cNvPr id="123" name="Group 470"/>
          <p:cNvGrpSpPr>
            <a:grpSpLocks/>
          </p:cNvGrpSpPr>
          <p:nvPr/>
        </p:nvGrpSpPr>
        <p:grpSpPr bwMode="auto">
          <a:xfrm>
            <a:off x="1814562" y="6180963"/>
            <a:ext cx="2741613" cy="276225"/>
            <a:chOff x="2906" y="3951"/>
            <a:chExt cx="1727" cy="174"/>
          </a:xfrm>
        </p:grpSpPr>
        <p:sp>
          <p:nvSpPr>
            <p:cNvPr id="124" name="Text Box 471"/>
            <p:cNvSpPr txBox="1">
              <a:spLocks noChangeArrowheads="1"/>
            </p:cNvSpPr>
            <p:nvPr/>
          </p:nvSpPr>
          <p:spPr bwMode="auto">
            <a:xfrm>
              <a:off x="2906" y="3951"/>
              <a:ext cx="777" cy="174"/>
            </a:xfrm>
            <a:prstGeom prst="rect">
              <a:avLst/>
            </a:prstGeom>
            <a:noFill/>
            <a:ln w="19050" algn="ctr">
              <a:noFill/>
              <a:miter lim="800000"/>
              <a:headEnd/>
              <a:tailEnd/>
            </a:ln>
          </p:spPr>
          <p:txBody>
            <a:bodyPr wrap="none">
              <a:spAutoFit/>
            </a:bodyPr>
            <a:lstStyle/>
            <a:p>
              <a:r>
                <a:rPr lang="en-US" sz="1200" dirty="0" smtClean="0">
                  <a:solidFill>
                    <a:schemeClr val="bg1"/>
                  </a:solidFill>
                  <a:latin typeface="Futura Hv" pitchFamily="34" charset="0"/>
                </a:rPr>
                <a:t>Future State	=</a:t>
              </a:r>
              <a:r>
                <a:rPr lang="en-US" sz="1200" b="1" dirty="0" smtClean="0">
                  <a:solidFill>
                    <a:schemeClr val="bg1"/>
                  </a:solidFill>
                </a:rPr>
                <a:t> </a:t>
              </a:r>
              <a:endParaRPr lang="en-US" sz="1200" b="1" dirty="0">
                <a:solidFill>
                  <a:schemeClr val="bg1"/>
                </a:solidFill>
              </a:endParaRPr>
            </a:p>
          </p:txBody>
        </p:sp>
        <p:sp>
          <p:nvSpPr>
            <p:cNvPr id="125" name="Line 472"/>
            <p:cNvSpPr>
              <a:spLocks noChangeShapeType="1"/>
            </p:cNvSpPr>
            <p:nvPr/>
          </p:nvSpPr>
          <p:spPr bwMode="auto">
            <a:xfrm flipV="1">
              <a:off x="3955" y="4041"/>
              <a:ext cx="678" cy="6"/>
            </a:xfrm>
            <a:prstGeom prst="line">
              <a:avLst/>
            </a:prstGeom>
            <a:noFill/>
            <a:ln w="38100">
              <a:solidFill>
                <a:srgbClr val="FFFF00"/>
              </a:solidFill>
              <a:round/>
              <a:headEnd/>
              <a:tailEnd/>
            </a:ln>
          </p:spPr>
          <p:txBody>
            <a:bodyPr wrap="none">
              <a:spAutoFit/>
            </a:bodyPr>
            <a:lstStyle/>
            <a:p>
              <a:pPr>
                <a:defRPr/>
              </a:pPr>
              <a:endParaRPr lang="en-US" sz="1600" dirty="0"/>
            </a:p>
          </p:txBody>
        </p:sp>
      </p:grpSp>
      <p:sp>
        <p:nvSpPr>
          <p:cNvPr id="4" name="Right Arrow 3"/>
          <p:cNvSpPr/>
          <p:nvPr/>
        </p:nvSpPr>
        <p:spPr>
          <a:xfrm rot="16200000">
            <a:off x="7810208" y="4525536"/>
            <a:ext cx="834419" cy="484584"/>
          </a:xfrm>
          <a:prstGeom prst="rightArrow">
            <a:avLst>
              <a:gd name="adj1" fmla="val 43962"/>
              <a:gd name="adj2" fmla="val 50000"/>
            </a:avLst>
          </a:prstGeom>
          <a:gradFill flip="none" rotWithShape="1">
            <a:gsLst>
              <a:gs pos="0">
                <a:srgbClr val="EB5F01"/>
              </a:gs>
              <a:gs pos="50000">
                <a:srgbClr val="FFC000"/>
              </a:gs>
              <a:gs pos="100000">
                <a:srgbClr val="FFFF00"/>
              </a:gs>
            </a:gsLst>
            <a:lin ang="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tlCol="0" anchor="ctr"/>
          <a:lstStyle/>
          <a:p>
            <a:pPr algn="ctr">
              <a:lnSpc>
                <a:spcPct val="85000"/>
              </a:lnSpc>
            </a:pPr>
            <a:endParaRPr lang="en-US" sz="2000" dirty="0" smtClean="0">
              <a:solidFill>
                <a:prstClr val="white"/>
              </a:solidFill>
              <a:latin typeface="+mj-lt"/>
            </a:endParaRPr>
          </a:p>
        </p:txBody>
      </p:sp>
    </p:spTree>
    <p:extLst>
      <p:ext uri="{BB962C8B-B14F-4D97-AF65-F5344CB8AC3E}">
        <p14:creationId xmlns:p14="http://schemas.microsoft.com/office/powerpoint/2010/main" val="1628908279"/>
      </p:ext>
    </p:extLst>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91"/>
                                        </p:tgtEl>
                                        <p:attrNameLst>
                                          <p:attrName>style.visibility</p:attrName>
                                        </p:attrNameLst>
                                      </p:cBhvr>
                                      <p:to>
                                        <p:strVal val="visible"/>
                                      </p:to>
                                    </p:set>
                                    <p:animEffect transition="in" filter="wipe(left)">
                                      <p:cBhvr>
                                        <p:cTn id="7" dur="2000"/>
                                        <p:tgtEl>
                                          <p:spTgt spid="91"/>
                                        </p:tgtEl>
                                      </p:cBhvr>
                                    </p:animEffect>
                                  </p:childTnLst>
                                </p:cTn>
                              </p:par>
                              <p:par>
                                <p:cTn id="8" presetID="10" presetClass="entr" presetSubtype="0" fill="hold" nodeType="withEffect">
                                  <p:stCondLst>
                                    <p:cond delay="0"/>
                                  </p:stCondLst>
                                  <p:childTnLst>
                                    <p:set>
                                      <p:cBhvr>
                                        <p:cTn id="9" dur="1" fill="hold">
                                          <p:stCondLst>
                                            <p:cond delay="0"/>
                                          </p:stCondLst>
                                        </p:cTn>
                                        <p:tgtEl>
                                          <p:spTgt spid="120"/>
                                        </p:tgtEl>
                                        <p:attrNameLst>
                                          <p:attrName>style.visibility</p:attrName>
                                        </p:attrNameLst>
                                      </p:cBhvr>
                                      <p:to>
                                        <p:strVal val="visible"/>
                                      </p:to>
                                    </p:set>
                                    <p:animEffect transition="in" filter="fade">
                                      <p:cBhvr>
                                        <p:cTn id="10" dur="2000"/>
                                        <p:tgtEl>
                                          <p:spTgt spid="120"/>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nodeType="clickEffect">
                                  <p:stCondLst>
                                    <p:cond delay="0"/>
                                  </p:stCondLst>
                                  <p:childTnLst>
                                    <p:set>
                                      <p:cBhvr>
                                        <p:cTn id="14" dur="1" fill="hold">
                                          <p:stCondLst>
                                            <p:cond delay="0"/>
                                          </p:stCondLst>
                                        </p:cTn>
                                        <p:tgtEl>
                                          <p:spTgt spid="97"/>
                                        </p:tgtEl>
                                        <p:attrNameLst>
                                          <p:attrName>style.visibility</p:attrName>
                                        </p:attrNameLst>
                                      </p:cBhvr>
                                      <p:to>
                                        <p:strVal val="visible"/>
                                      </p:to>
                                    </p:set>
                                    <p:animEffect transition="in" filter="wipe(left)">
                                      <p:cBhvr>
                                        <p:cTn id="15" dur="2000"/>
                                        <p:tgtEl>
                                          <p:spTgt spid="97"/>
                                        </p:tgtEl>
                                      </p:cBhvr>
                                    </p:animEffect>
                                  </p:childTnLst>
                                </p:cTn>
                              </p:par>
                              <p:par>
                                <p:cTn id="16" presetID="10" presetClass="entr" presetSubtype="0" fill="hold" nodeType="withEffect">
                                  <p:stCondLst>
                                    <p:cond delay="0"/>
                                  </p:stCondLst>
                                  <p:childTnLst>
                                    <p:set>
                                      <p:cBhvr>
                                        <p:cTn id="17" dur="1" fill="hold">
                                          <p:stCondLst>
                                            <p:cond delay="0"/>
                                          </p:stCondLst>
                                        </p:cTn>
                                        <p:tgtEl>
                                          <p:spTgt spid="82"/>
                                        </p:tgtEl>
                                        <p:attrNameLst>
                                          <p:attrName>style.visibility</p:attrName>
                                        </p:attrNameLst>
                                      </p:cBhvr>
                                      <p:to>
                                        <p:strVal val="visible"/>
                                      </p:to>
                                    </p:set>
                                    <p:animEffect transition="in" filter="fade">
                                      <p:cBhvr>
                                        <p:cTn id="18" dur="2000"/>
                                        <p:tgtEl>
                                          <p:spTgt spid="82"/>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nodeType="clickEffect">
                                  <p:stCondLst>
                                    <p:cond delay="0"/>
                                  </p:stCondLst>
                                  <p:childTnLst>
                                    <p:set>
                                      <p:cBhvr>
                                        <p:cTn id="22" dur="1" fill="hold">
                                          <p:stCondLst>
                                            <p:cond delay="0"/>
                                          </p:stCondLst>
                                        </p:cTn>
                                        <p:tgtEl>
                                          <p:spTgt spid="108"/>
                                        </p:tgtEl>
                                        <p:attrNameLst>
                                          <p:attrName>style.visibility</p:attrName>
                                        </p:attrNameLst>
                                      </p:cBhvr>
                                      <p:to>
                                        <p:strVal val="visible"/>
                                      </p:to>
                                    </p:set>
                                    <p:animEffect transition="in" filter="wipe(left)">
                                      <p:cBhvr>
                                        <p:cTn id="23" dur="2000"/>
                                        <p:tgtEl>
                                          <p:spTgt spid="108"/>
                                        </p:tgtEl>
                                      </p:cBhvr>
                                    </p:animEffect>
                                  </p:childTnLst>
                                </p:cTn>
                              </p:par>
                              <p:par>
                                <p:cTn id="24" presetID="10" presetClass="entr" presetSubtype="0" fill="hold" nodeType="withEffect">
                                  <p:stCondLst>
                                    <p:cond delay="0"/>
                                  </p:stCondLst>
                                  <p:childTnLst>
                                    <p:set>
                                      <p:cBhvr>
                                        <p:cTn id="25" dur="1" fill="hold">
                                          <p:stCondLst>
                                            <p:cond delay="0"/>
                                          </p:stCondLst>
                                        </p:cTn>
                                        <p:tgtEl>
                                          <p:spTgt spid="116"/>
                                        </p:tgtEl>
                                        <p:attrNameLst>
                                          <p:attrName>style.visibility</p:attrName>
                                        </p:attrNameLst>
                                      </p:cBhvr>
                                      <p:to>
                                        <p:strVal val="visible"/>
                                      </p:to>
                                    </p:set>
                                    <p:animEffect transition="in" filter="fade">
                                      <p:cBhvr>
                                        <p:cTn id="26" dur="2000"/>
                                        <p:tgtEl>
                                          <p:spTgt spid="116"/>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nodeType="clickEffect">
                                  <p:stCondLst>
                                    <p:cond delay="0"/>
                                  </p:stCondLst>
                                  <p:childTnLst>
                                    <p:set>
                                      <p:cBhvr>
                                        <p:cTn id="30" dur="1" fill="hold">
                                          <p:stCondLst>
                                            <p:cond delay="0"/>
                                          </p:stCondLst>
                                        </p:cTn>
                                        <p:tgtEl>
                                          <p:spTgt spid="85"/>
                                        </p:tgtEl>
                                        <p:attrNameLst>
                                          <p:attrName>style.visibility</p:attrName>
                                        </p:attrNameLst>
                                      </p:cBhvr>
                                      <p:to>
                                        <p:strVal val="visible"/>
                                      </p:to>
                                    </p:set>
                                    <p:animEffect transition="in" filter="wipe(left)">
                                      <p:cBhvr>
                                        <p:cTn id="31" dur="2000"/>
                                        <p:tgtEl>
                                          <p:spTgt spid="85"/>
                                        </p:tgtEl>
                                      </p:cBhvr>
                                    </p:animEffect>
                                  </p:childTnLst>
                                </p:cTn>
                              </p:par>
                              <p:par>
                                <p:cTn id="32" presetID="10" presetClass="entr" presetSubtype="0" fill="hold" nodeType="withEffect">
                                  <p:stCondLst>
                                    <p:cond delay="0"/>
                                  </p:stCondLst>
                                  <p:childTnLst>
                                    <p:set>
                                      <p:cBhvr>
                                        <p:cTn id="33" dur="1" fill="hold">
                                          <p:stCondLst>
                                            <p:cond delay="0"/>
                                          </p:stCondLst>
                                        </p:cTn>
                                        <p:tgtEl>
                                          <p:spTgt spid="123"/>
                                        </p:tgtEl>
                                        <p:attrNameLst>
                                          <p:attrName>style.visibility</p:attrName>
                                        </p:attrNameLst>
                                      </p:cBhvr>
                                      <p:to>
                                        <p:strVal val="visible"/>
                                      </p:to>
                                    </p:set>
                                    <p:animEffect transition="in" filter="fade">
                                      <p:cBhvr>
                                        <p:cTn id="34" dur="2000"/>
                                        <p:tgtEl>
                                          <p:spTgt spid="123"/>
                                        </p:tgtEl>
                                      </p:cBhvr>
                                    </p:animEffect>
                                  </p:childTnLst>
                                </p:cTn>
                              </p:par>
                            </p:childTnLst>
                          </p:cTn>
                        </p:par>
                        <p:par>
                          <p:cTn id="35" fill="hold">
                            <p:stCondLst>
                              <p:cond delay="2000"/>
                            </p:stCondLst>
                            <p:childTnLst>
                              <p:par>
                                <p:cTn id="36" presetID="10" presetClass="entr" presetSubtype="0" fill="hold" grpId="0" nodeType="afterEffect">
                                  <p:stCondLst>
                                    <p:cond delay="0"/>
                                  </p:stCondLst>
                                  <p:childTnLst>
                                    <p:set>
                                      <p:cBhvr>
                                        <p:cTn id="37" dur="1" fill="hold">
                                          <p:stCondLst>
                                            <p:cond delay="0"/>
                                          </p:stCondLst>
                                        </p:cTn>
                                        <p:tgtEl>
                                          <p:spTgt spid="4"/>
                                        </p:tgtEl>
                                        <p:attrNameLst>
                                          <p:attrName>style.visibility</p:attrName>
                                        </p:attrNameLst>
                                      </p:cBhvr>
                                      <p:to>
                                        <p:strVal val="visible"/>
                                      </p:to>
                                    </p:set>
                                    <p:animEffect transition="in" filter="fade">
                                      <p:cBhvr>
                                        <p:cTn id="38"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Rectangle 22"/>
          <p:cNvSpPr>
            <a:spLocks noChangeArrowheads="1"/>
          </p:cNvSpPr>
          <p:nvPr/>
        </p:nvSpPr>
        <p:spPr bwMode="auto">
          <a:xfrm>
            <a:off x="35496" y="-531440"/>
            <a:ext cx="9848006" cy="1082675"/>
          </a:xfrm>
          <a:prstGeom prst="rect">
            <a:avLst/>
          </a:prstGeom>
          <a:noFill/>
          <a:ln w="9525">
            <a:noFill/>
            <a:miter lim="800000"/>
            <a:headEnd/>
            <a:tailEnd/>
          </a:ln>
        </p:spPr>
        <p:txBody>
          <a:bodyPr anchor="b"/>
          <a:lstStyle/>
          <a:p>
            <a:pPr eaLnBrk="0" hangingPunct="0">
              <a:lnSpc>
                <a:spcPct val="90000"/>
              </a:lnSpc>
              <a:spcBef>
                <a:spcPct val="25000"/>
              </a:spcBef>
            </a:pPr>
            <a:r>
              <a:rPr lang="en-US" sz="2800" dirty="0">
                <a:solidFill>
                  <a:schemeClr val="bg1"/>
                </a:solidFill>
                <a:latin typeface="+mn-lt"/>
              </a:rPr>
              <a:t>Begin your journey toward </a:t>
            </a:r>
            <a:r>
              <a:rPr lang="en-US" sz="2800" dirty="0" smtClean="0">
                <a:solidFill>
                  <a:schemeClr val="bg1"/>
                </a:solidFill>
                <a:latin typeface="+mn-lt"/>
              </a:rPr>
              <a:t>a Converged Infrastructure</a:t>
            </a:r>
            <a:endParaRPr lang="en-US" sz="2800" dirty="0">
              <a:solidFill>
                <a:schemeClr val="bg1"/>
              </a:solidFill>
              <a:latin typeface="+mn-lt"/>
            </a:endParaRPr>
          </a:p>
        </p:txBody>
      </p:sp>
      <p:sp>
        <p:nvSpPr>
          <p:cNvPr id="16389" name="Text Box 23"/>
          <p:cNvSpPr txBox="1">
            <a:spLocks noChangeArrowheads="1"/>
          </p:cNvSpPr>
          <p:nvPr/>
        </p:nvSpPr>
        <p:spPr bwMode="auto">
          <a:xfrm>
            <a:off x="121735" y="634015"/>
            <a:ext cx="3938538" cy="646331"/>
          </a:xfrm>
          <a:prstGeom prst="rect">
            <a:avLst/>
          </a:prstGeom>
          <a:noFill/>
          <a:ln w="9525">
            <a:noFill/>
            <a:miter lim="800000"/>
            <a:headEnd/>
            <a:tailEnd/>
          </a:ln>
        </p:spPr>
        <p:txBody>
          <a:bodyPr wrap="square">
            <a:spAutoFit/>
          </a:bodyPr>
          <a:lstStyle/>
          <a:p>
            <a:r>
              <a:rPr lang="en-US" altLang="ja-JP" dirty="0">
                <a:solidFill>
                  <a:srgbClr val="00B0F0"/>
                </a:solidFill>
                <a:latin typeface="Futura Hv" pitchFamily="34" charset="0"/>
              </a:rPr>
              <a:t>Based on current IT environment and business priorities</a:t>
            </a:r>
            <a:endParaRPr lang="en-US" dirty="0">
              <a:solidFill>
                <a:srgbClr val="00B0F0"/>
              </a:solidFill>
              <a:latin typeface="Futura Hv" pitchFamily="34" charset="0"/>
            </a:endParaRPr>
          </a:p>
        </p:txBody>
      </p:sp>
      <p:sp>
        <p:nvSpPr>
          <p:cNvPr id="16404" name="Text Box 8"/>
          <p:cNvSpPr txBox="1">
            <a:spLocks noChangeArrowheads="1"/>
          </p:cNvSpPr>
          <p:nvPr/>
        </p:nvSpPr>
        <p:spPr bwMode="auto">
          <a:xfrm rot="16200000">
            <a:off x="609324" y="2687480"/>
            <a:ext cx="923330" cy="1793424"/>
          </a:xfrm>
          <a:prstGeom prst="rect">
            <a:avLst/>
          </a:prstGeom>
          <a:noFill/>
          <a:ln w="19050" algn="ctr">
            <a:noFill/>
            <a:miter lim="800000"/>
            <a:headEnd/>
            <a:tailEnd/>
          </a:ln>
        </p:spPr>
        <p:txBody>
          <a:bodyPr vert="eaVert">
            <a:spAutoFit/>
          </a:bodyPr>
          <a:lstStyle/>
          <a:p>
            <a:pPr algn="ctr"/>
            <a:r>
              <a:rPr lang="en-US" sz="1600" dirty="0">
                <a:solidFill>
                  <a:schemeClr val="bg1"/>
                </a:solidFill>
              </a:rPr>
              <a:t>Stages </a:t>
            </a:r>
          </a:p>
          <a:p>
            <a:pPr algn="ctr"/>
            <a:r>
              <a:rPr lang="en-US" sz="1600" dirty="0">
                <a:solidFill>
                  <a:schemeClr val="bg1"/>
                </a:solidFill>
              </a:rPr>
              <a:t>of </a:t>
            </a:r>
          </a:p>
          <a:p>
            <a:pPr algn="ctr"/>
            <a:r>
              <a:rPr lang="en-US" sz="1600" dirty="0">
                <a:solidFill>
                  <a:schemeClr val="bg1"/>
                </a:solidFill>
              </a:rPr>
              <a:t>Maturity</a:t>
            </a:r>
          </a:p>
        </p:txBody>
      </p:sp>
      <p:sp>
        <p:nvSpPr>
          <p:cNvPr id="27" name="AutoShape 26"/>
          <p:cNvSpPr>
            <a:spLocks noChangeArrowheads="1"/>
          </p:cNvSpPr>
          <p:nvPr/>
        </p:nvSpPr>
        <p:spPr bwMode="auto">
          <a:xfrm>
            <a:off x="7675812" y="2019037"/>
            <a:ext cx="822646" cy="3761528"/>
          </a:xfrm>
          <a:prstGeom prst="can">
            <a:avLst>
              <a:gd name="adj" fmla="val 14786"/>
            </a:avLst>
          </a:prstGeom>
          <a:solidFill>
            <a:srgbClr val="990000">
              <a:alpha val="60000"/>
            </a:srgbClr>
          </a:solidFill>
          <a:ln w="19050">
            <a:noFill/>
            <a:round/>
            <a:headEnd/>
            <a:tailEnd/>
          </a:ln>
        </p:spPr>
        <p:txBody>
          <a:bodyPr anchor="ctr"/>
          <a:lstStyle/>
          <a:p>
            <a:endParaRPr lang="en-US"/>
          </a:p>
        </p:txBody>
      </p:sp>
      <p:sp>
        <p:nvSpPr>
          <p:cNvPr id="31" name="AutoShape 26"/>
          <p:cNvSpPr>
            <a:spLocks noChangeArrowheads="1"/>
          </p:cNvSpPr>
          <p:nvPr/>
        </p:nvSpPr>
        <p:spPr bwMode="auto">
          <a:xfrm>
            <a:off x="6517572" y="2007425"/>
            <a:ext cx="822646" cy="3761528"/>
          </a:xfrm>
          <a:prstGeom prst="can">
            <a:avLst>
              <a:gd name="adj" fmla="val 14786"/>
            </a:avLst>
          </a:prstGeom>
          <a:solidFill>
            <a:srgbClr val="990000">
              <a:alpha val="60000"/>
            </a:srgbClr>
          </a:solidFill>
          <a:ln w="19050">
            <a:noFill/>
            <a:round/>
            <a:headEnd/>
            <a:tailEnd/>
          </a:ln>
        </p:spPr>
        <p:txBody>
          <a:bodyPr anchor="ctr"/>
          <a:lstStyle/>
          <a:p>
            <a:endParaRPr lang="en-US"/>
          </a:p>
        </p:txBody>
      </p:sp>
      <p:sp>
        <p:nvSpPr>
          <p:cNvPr id="32" name="AutoShape 26"/>
          <p:cNvSpPr>
            <a:spLocks noChangeArrowheads="1"/>
          </p:cNvSpPr>
          <p:nvPr/>
        </p:nvSpPr>
        <p:spPr bwMode="auto">
          <a:xfrm>
            <a:off x="5372395" y="1995815"/>
            <a:ext cx="822646" cy="3761528"/>
          </a:xfrm>
          <a:prstGeom prst="can">
            <a:avLst>
              <a:gd name="adj" fmla="val 14786"/>
            </a:avLst>
          </a:prstGeom>
          <a:solidFill>
            <a:srgbClr val="990000">
              <a:alpha val="60000"/>
            </a:srgbClr>
          </a:solidFill>
          <a:ln w="19050">
            <a:noFill/>
            <a:round/>
            <a:headEnd/>
            <a:tailEnd/>
          </a:ln>
        </p:spPr>
        <p:txBody>
          <a:bodyPr anchor="ctr"/>
          <a:lstStyle/>
          <a:p>
            <a:endParaRPr lang="en-US"/>
          </a:p>
        </p:txBody>
      </p:sp>
      <p:sp>
        <p:nvSpPr>
          <p:cNvPr id="33" name="AutoShape 26"/>
          <p:cNvSpPr>
            <a:spLocks noChangeArrowheads="1"/>
          </p:cNvSpPr>
          <p:nvPr/>
        </p:nvSpPr>
        <p:spPr bwMode="auto">
          <a:xfrm>
            <a:off x="4227218" y="2001620"/>
            <a:ext cx="822646" cy="3761528"/>
          </a:xfrm>
          <a:prstGeom prst="can">
            <a:avLst>
              <a:gd name="adj" fmla="val 14786"/>
            </a:avLst>
          </a:prstGeom>
          <a:solidFill>
            <a:srgbClr val="990000">
              <a:alpha val="60000"/>
            </a:srgbClr>
          </a:solidFill>
          <a:ln w="19050">
            <a:noFill/>
            <a:round/>
            <a:headEnd/>
            <a:tailEnd/>
          </a:ln>
        </p:spPr>
        <p:txBody>
          <a:bodyPr anchor="ctr"/>
          <a:lstStyle/>
          <a:p>
            <a:endParaRPr lang="en-US"/>
          </a:p>
        </p:txBody>
      </p:sp>
      <p:sp>
        <p:nvSpPr>
          <p:cNvPr id="34" name="Rectangle 19"/>
          <p:cNvSpPr>
            <a:spLocks noChangeArrowheads="1"/>
          </p:cNvSpPr>
          <p:nvPr/>
        </p:nvSpPr>
        <p:spPr bwMode="auto">
          <a:xfrm>
            <a:off x="4101965" y="2336509"/>
            <a:ext cx="4604412" cy="910241"/>
          </a:xfrm>
          <a:prstGeom prst="rect">
            <a:avLst/>
          </a:prstGeom>
          <a:solidFill>
            <a:schemeClr val="accent1">
              <a:lumMod val="50000"/>
              <a:alpha val="49000"/>
            </a:schemeClr>
          </a:solidFill>
          <a:ln w="19050" algn="ctr">
            <a:noFill/>
            <a:miter lim="800000"/>
            <a:headEnd/>
            <a:tailEnd/>
          </a:ln>
          <a:effectLst/>
          <a:scene3d>
            <a:camera prst="orthographicFront"/>
            <a:lightRig rig="threePt" dir="t"/>
          </a:scene3d>
          <a:sp3d>
            <a:bevelT/>
          </a:sp3d>
        </p:spPr>
        <p:txBody>
          <a:bodyPr wrap="none" anchor="ctr"/>
          <a:lstStyle/>
          <a:p>
            <a:pPr algn="ctr">
              <a:defRPr/>
            </a:pPr>
            <a:endParaRPr lang="en-US">
              <a:solidFill>
                <a:schemeClr val="bg1"/>
              </a:solidFill>
              <a:ea typeface="+mn-ea"/>
              <a:cs typeface="Arial" charset="0"/>
            </a:endParaRPr>
          </a:p>
        </p:txBody>
      </p:sp>
      <p:sp>
        <p:nvSpPr>
          <p:cNvPr id="35" name="Rectangle 38"/>
          <p:cNvSpPr>
            <a:spLocks noChangeArrowheads="1"/>
          </p:cNvSpPr>
          <p:nvPr/>
        </p:nvSpPr>
        <p:spPr bwMode="auto">
          <a:xfrm>
            <a:off x="3368675" y="3234694"/>
            <a:ext cx="5334016" cy="876083"/>
          </a:xfrm>
          <a:prstGeom prst="rect">
            <a:avLst/>
          </a:prstGeom>
          <a:solidFill>
            <a:schemeClr val="accent1">
              <a:lumMod val="50000"/>
              <a:alpha val="49000"/>
            </a:schemeClr>
          </a:solidFill>
          <a:ln w="19050" algn="ctr">
            <a:noFill/>
            <a:miter lim="800000"/>
            <a:headEnd/>
            <a:tailEnd/>
          </a:ln>
          <a:effectLst/>
          <a:scene3d>
            <a:camera prst="orthographicFront"/>
            <a:lightRig rig="threePt" dir="t"/>
          </a:scene3d>
          <a:sp3d>
            <a:bevelT/>
          </a:sp3d>
        </p:spPr>
        <p:txBody>
          <a:bodyPr wrap="none" anchor="ctr"/>
          <a:lstStyle/>
          <a:p>
            <a:pPr algn="ctr">
              <a:defRPr/>
            </a:pPr>
            <a:endParaRPr lang="en-US">
              <a:solidFill>
                <a:schemeClr val="bg1"/>
              </a:solidFill>
              <a:ea typeface="+mn-ea"/>
              <a:cs typeface="Arial" charset="0"/>
            </a:endParaRPr>
          </a:p>
        </p:txBody>
      </p:sp>
      <p:sp>
        <p:nvSpPr>
          <p:cNvPr id="36" name="Rectangle 17"/>
          <p:cNvSpPr>
            <a:spLocks noChangeArrowheads="1"/>
          </p:cNvSpPr>
          <p:nvPr/>
        </p:nvSpPr>
        <p:spPr bwMode="auto">
          <a:xfrm>
            <a:off x="2717359" y="4068580"/>
            <a:ext cx="5989018" cy="896176"/>
          </a:xfrm>
          <a:prstGeom prst="rect">
            <a:avLst/>
          </a:prstGeom>
          <a:solidFill>
            <a:schemeClr val="accent1">
              <a:lumMod val="50000"/>
              <a:alpha val="49000"/>
            </a:schemeClr>
          </a:solidFill>
          <a:ln w="19050" algn="ctr">
            <a:noFill/>
            <a:miter lim="800000"/>
            <a:headEnd/>
            <a:tailEnd/>
          </a:ln>
          <a:effectLst/>
          <a:scene3d>
            <a:camera prst="orthographicFront"/>
            <a:lightRig rig="threePt" dir="t"/>
          </a:scene3d>
          <a:sp3d>
            <a:bevelT/>
          </a:sp3d>
        </p:spPr>
        <p:txBody>
          <a:bodyPr wrap="none" anchor="ctr"/>
          <a:lstStyle/>
          <a:p>
            <a:pPr algn="ctr">
              <a:defRPr/>
            </a:pPr>
            <a:endParaRPr lang="en-US">
              <a:solidFill>
                <a:schemeClr val="bg1"/>
              </a:solidFill>
              <a:ea typeface="+mn-ea"/>
              <a:cs typeface="Arial" charset="0"/>
            </a:endParaRPr>
          </a:p>
        </p:txBody>
      </p:sp>
      <p:sp>
        <p:nvSpPr>
          <p:cNvPr id="37" name="Rectangle 16"/>
          <p:cNvSpPr>
            <a:spLocks noChangeArrowheads="1"/>
          </p:cNvSpPr>
          <p:nvPr/>
        </p:nvSpPr>
        <p:spPr bwMode="auto">
          <a:xfrm>
            <a:off x="2102642" y="4930597"/>
            <a:ext cx="6603736" cy="912251"/>
          </a:xfrm>
          <a:prstGeom prst="rect">
            <a:avLst/>
          </a:prstGeom>
          <a:solidFill>
            <a:schemeClr val="accent1">
              <a:lumMod val="50000"/>
              <a:alpha val="49000"/>
            </a:schemeClr>
          </a:solidFill>
          <a:ln w="19050" algn="ctr">
            <a:noFill/>
            <a:miter lim="800000"/>
            <a:headEnd/>
            <a:tailEnd/>
          </a:ln>
          <a:effectLst/>
          <a:scene3d>
            <a:camera prst="orthographicFront"/>
            <a:lightRig rig="threePt" dir="t"/>
          </a:scene3d>
          <a:sp3d>
            <a:bevelT/>
          </a:sp3d>
        </p:spPr>
        <p:txBody>
          <a:bodyPr wrap="none" anchor="ctr"/>
          <a:lstStyle/>
          <a:p>
            <a:pPr algn="ctr">
              <a:defRPr/>
            </a:pPr>
            <a:endParaRPr lang="en-US">
              <a:solidFill>
                <a:schemeClr val="bg1"/>
              </a:solidFill>
              <a:ea typeface="+mn-ea"/>
              <a:cs typeface="Arial" charset="0"/>
            </a:endParaRPr>
          </a:p>
        </p:txBody>
      </p:sp>
      <p:sp>
        <p:nvSpPr>
          <p:cNvPr id="38" name="Text Box 21"/>
          <p:cNvSpPr txBox="1">
            <a:spLocks noChangeArrowheads="1"/>
          </p:cNvSpPr>
          <p:nvPr/>
        </p:nvSpPr>
        <p:spPr bwMode="auto">
          <a:xfrm>
            <a:off x="3630150" y="801421"/>
            <a:ext cx="5614518" cy="369332"/>
          </a:xfrm>
          <a:prstGeom prst="rect">
            <a:avLst/>
          </a:prstGeom>
          <a:noFill/>
          <a:ln w="19050" algn="ctr">
            <a:noFill/>
            <a:miter lim="800000"/>
            <a:headEnd/>
            <a:tailEnd/>
          </a:ln>
        </p:spPr>
        <p:txBody>
          <a:bodyPr>
            <a:spAutoFit/>
          </a:bodyPr>
          <a:lstStyle/>
          <a:p>
            <a:pPr indent="6350" algn="ctr"/>
            <a:r>
              <a:rPr lang="en-US" altLang="ja-JP" sz="1800" dirty="0">
                <a:solidFill>
                  <a:schemeClr val="accent2"/>
                </a:solidFill>
                <a:latin typeface="Futura Hv" pitchFamily="34" charset="0"/>
              </a:rPr>
              <a:t>Specific IT domain areas that drive maturity</a:t>
            </a:r>
          </a:p>
        </p:txBody>
      </p:sp>
      <p:sp>
        <p:nvSpPr>
          <p:cNvPr id="39" name="Text Box 13"/>
          <p:cNvSpPr txBox="1">
            <a:spLocks noChangeArrowheads="1"/>
          </p:cNvSpPr>
          <p:nvPr/>
        </p:nvSpPr>
        <p:spPr bwMode="auto">
          <a:xfrm>
            <a:off x="3884151" y="1298800"/>
            <a:ext cx="1356258" cy="523220"/>
          </a:xfrm>
          <a:prstGeom prst="rect">
            <a:avLst/>
          </a:prstGeom>
          <a:noFill/>
          <a:ln w="19050" algn="ctr">
            <a:noFill/>
            <a:miter lim="800000"/>
            <a:headEnd/>
            <a:tailEnd/>
          </a:ln>
        </p:spPr>
        <p:txBody>
          <a:bodyPr>
            <a:spAutoFit/>
          </a:bodyPr>
          <a:lstStyle/>
          <a:p>
            <a:pPr algn="ctr">
              <a:buClr>
                <a:srgbClr val="7B7B79"/>
              </a:buClr>
              <a:buSzPct val="80000"/>
            </a:pPr>
            <a:r>
              <a:rPr lang="en-US" altLang="ja-JP" sz="1400" dirty="0">
                <a:solidFill>
                  <a:schemeClr val="accent2"/>
                </a:solidFill>
                <a:latin typeface="Futura Hv" pitchFamily="34" charset="0"/>
              </a:rPr>
              <a:t>Technology &amp; Architecture</a:t>
            </a:r>
          </a:p>
        </p:txBody>
      </p:sp>
      <p:sp>
        <p:nvSpPr>
          <p:cNvPr id="40" name="Text Box 16"/>
          <p:cNvSpPr txBox="1">
            <a:spLocks noChangeArrowheads="1"/>
          </p:cNvSpPr>
          <p:nvPr/>
        </p:nvSpPr>
        <p:spPr bwMode="auto">
          <a:xfrm>
            <a:off x="5092185" y="1286119"/>
            <a:ext cx="1438642" cy="523220"/>
          </a:xfrm>
          <a:prstGeom prst="rect">
            <a:avLst/>
          </a:prstGeom>
          <a:noFill/>
          <a:ln w="19050" algn="ctr">
            <a:noFill/>
            <a:miter lim="800000"/>
            <a:headEnd/>
            <a:tailEnd/>
          </a:ln>
        </p:spPr>
        <p:txBody>
          <a:bodyPr wrap="square">
            <a:spAutoFit/>
          </a:bodyPr>
          <a:lstStyle/>
          <a:p>
            <a:pPr algn="ctr">
              <a:buClr>
                <a:srgbClr val="7B7B79"/>
              </a:buClr>
              <a:buSzPct val="80000"/>
            </a:pPr>
            <a:r>
              <a:rPr lang="en-US" altLang="ja-JP" sz="1400" dirty="0">
                <a:solidFill>
                  <a:schemeClr val="accent2"/>
                </a:solidFill>
                <a:latin typeface="Futura Hv" pitchFamily="34" charset="0"/>
              </a:rPr>
              <a:t>Management </a:t>
            </a:r>
            <a:r>
              <a:rPr lang="en-US" altLang="ja-JP" sz="1400" dirty="0" smtClean="0">
                <a:solidFill>
                  <a:schemeClr val="accent2"/>
                </a:solidFill>
                <a:latin typeface="Futura Hv" pitchFamily="34" charset="0"/>
              </a:rPr>
              <a:t>&amp; </a:t>
            </a:r>
            <a:r>
              <a:rPr lang="en-US" altLang="ja-JP" sz="1400" dirty="0">
                <a:solidFill>
                  <a:schemeClr val="accent2"/>
                </a:solidFill>
                <a:latin typeface="Futura Hv" pitchFamily="34" charset="0"/>
              </a:rPr>
              <a:t>Processes</a:t>
            </a:r>
          </a:p>
        </p:txBody>
      </p:sp>
      <p:sp>
        <p:nvSpPr>
          <p:cNvPr id="41" name="Text Box 12"/>
          <p:cNvSpPr txBox="1">
            <a:spLocks noChangeArrowheads="1"/>
          </p:cNvSpPr>
          <p:nvPr/>
        </p:nvSpPr>
        <p:spPr bwMode="auto">
          <a:xfrm>
            <a:off x="4215360" y="2515343"/>
            <a:ext cx="3553793" cy="369332"/>
          </a:xfrm>
          <a:prstGeom prst="rect">
            <a:avLst/>
          </a:prstGeom>
          <a:noFill/>
          <a:ln w="19050" algn="ctr">
            <a:noFill/>
            <a:miter lim="800000"/>
            <a:headEnd/>
            <a:tailEnd/>
          </a:ln>
        </p:spPr>
        <p:txBody>
          <a:bodyPr wrap="none">
            <a:spAutoFit/>
          </a:bodyPr>
          <a:lstStyle/>
          <a:p>
            <a:r>
              <a:rPr lang="en-US" altLang="ja-JP" sz="1800" dirty="0">
                <a:solidFill>
                  <a:schemeClr val="bg1"/>
                </a:solidFill>
                <a:latin typeface="Futura Hv" pitchFamily="34" charset="0"/>
              </a:rPr>
              <a:t>Adaptively Sourced  Infrastructure</a:t>
            </a:r>
            <a:endParaRPr lang="en-US" sz="1800" dirty="0">
              <a:solidFill>
                <a:schemeClr val="bg1"/>
              </a:solidFill>
              <a:latin typeface="Futura Hv" pitchFamily="34" charset="0"/>
            </a:endParaRPr>
          </a:p>
        </p:txBody>
      </p:sp>
      <p:sp>
        <p:nvSpPr>
          <p:cNvPr id="42" name="Text Box 14"/>
          <p:cNvSpPr txBox="1">
            <a:spLocks noChangeArrowheads="1"/>
          </p:cNvSpPr>
          <p:nvPr/>
        </p:nvSpPr>
        <p:spPr bwMode="auto">
          <a:xfrm>
            <a:off x="3549913" y="3415536"/>
            <a:ext cx="3049937" cy="369332"/>
          </a:xfrm>
          <a:prstGeom prst="rect">
            <a:avLst/>
          </a:prstGeom>
          <a:noFill/>
          <a:ln w="19050" algn="ctr">
            <a:noFill/>
            <a:miter lim="800000"/>
            <a:headEnd/>
            <a:tailEnd/>
          </a:ln>
        </p:spPr>
        <p:txBody>
          <a:bodyPr wrap="none">
            <a:spAutoFit/>
          </a:bodyPr>
          <a:lstStyle/>
          <a:p>
            <a:r>
              <a:rPr lang="en-US" altLang="ja-JP" sz="1800" dirty="0">
                <a:solidFill>
                  <a:schemeClr val="bg1"/>
                </a:solidFill>
                <a:latin typeface="Futura Hv" pitchFamily="34" charset="0"/>
              </a:rPr>
              <a:t>Automated, Service Oriented</a:t>
            </a:r>
          </a:p>
        </p:txBody>
      </p:sp>
      <p:sp>
        <p:nvSpPr>
          <p:cNvPr id="43" name="Text Box 16"/>
          <p:cNvSpPr txBox="1">
            <a:spLocks noChangeArrowheads="1"/>
          </p:cNvSpPr>
          <p:nvPr/>
        </p:nvSpPr>
        <p:spPr bwMode="auto">
          <a:xfrm>
            <a:off x="2991894" y="4273535"/>
            <a:ext cx="1209114" cy="369332"/>
          </a:xfrm>
          <a:prstGeom prst="rect">
            <a:avLst/>
          </a:prstGeom>
          <a:noFill/>
          <a:ln w="19050" algn="ctr">
            <a:noFill/>
            <a:miter lim="800000"/>
            <a:headEnd/>
            <a:tailEnd/>
          </a:ln>
        </p:spPr>
        <p:txBody>
          <a:bodyPr wrap="none">
            <a:spAutoFit/>
          </a:bodyPr>
          <a:lstStyle/>
          <a:p>
            <a:r>
              <a:rPr lang="en-US" altLang="ja-JP" sz="1800" dirty="0">
                <a:solidFill>
                  <a:schemeClr val="bg1"/>
                </a:solidFill>
                <a:latin typeface="Futura Hv" pitchFamily="34" charset="0"/>
              </a:rPr>
              <a:t>Optimized</a:t>
            </a:r>
            <a:endParaRPr lang="en-US" sz="1800" dirty="0">
              <a:solidFill>
                <a:schemeClr val="bg1"/>
              </a:solidFill>
              <a:latin typeface="Futura Hv" pitchFamily="34" charset="0"/>
            </a:endParaRPr>
          </a:p>
        </p:txBody>
      </p:sp>
      <p:sp>
        <p:nvSpPr>
          <p:cNvPr id="44" name="Text Box 18"/>
          <p:cNvSpPr txBox="1">
            <a:spLocks noChangeArrowheads="1"/>
          </p:cNvSpPr>
          <p:nvPr/>
        </p:nvSpPr>
        <p:spPr bwMode="auto">
          <a:xfrm>
            <a:off x="2395081" y="5129523"/>
            <a:ext cx="1500860" cy="369332"/>
          </a:xfrm>
          <a:prstGeom prst="rect">
            <a:avLst/>
          </a:prstGeom>
          <a:noFill/>
          <a:ln w="19050" algn="ctr">
            <a:noFill/>
            <a:miter lim="800000"/>
            <a:headEnd/>
            <a:tailEnd/>
          </a:ln>
        </p:spPr>
        <p:txBody>
          <a:bodyPr wrap="none">
            <a:spAutoFit/>
          </a:bodyPr>
          <a:lstStyle/>
          <a:p>
            <a:r>
              <a:rPr lang="en-US" altLang="ja-JP" sz="1800" dirty="0">
                <a:solidFill>
                  <a:schemeClr val="bg1"/>
                </a:solidFill>
                <a:latin typeface="Futura Hv" pitchFamily="34" charset="0"/>
              </a:rPr>
              <a:t>Standardized</a:t>
            </a:r>
          </a:p>
        </p:txBody>
      </p:sp>
      <p:sp>
        <p:nvSpPr>
          <p:cNvPr id="45" name="AutoShape 3"/>
          <p:cNvSpPr>
            <a:spLocks noChangeArrowheads="1"/>
          </p:cNvSpPr>
          <p:nvPr/>
        </p:nvSpPr>
        <p:spPr bwMode="auto">
          <a:xfrm>
            <a:off x="855969" y="3716457"/>
            <a:ext cx="1341338" cy="472916"/>
          </a:xfrm>
          <a:prstGeom prst="upArrow">
            <a:avLst>
              <a:gd name="adj1" fmla="val 69231"/>
              <a:gd name="adj2" fmla="val 32631"/>
            </a:avLst>
          </a:prstGeom>
          <a:solidFill>
            <a:schemeClr val="accent4"/>
          </a:solidFill>
          <a:ln w="19050" algn="ctr">
            <a:noFill/>
            <a:miter lim="800000"/>
            <a:headEnd/>
            <a:tailEnd/>
          </a:ln>
        </p:spPr>
        <p:txBody>
          <a:bodyPr anchor="ctr">
            <a:spAutoFit/>
          </a:bodyPr>
          <a:lstStyle/>
          <a:p>
            <a:endParaRPr lang="en-US"/>
          </a:p>
        </p:txBody>
      </p:sp>
      <p:sp>
        <p:nvSpPr>
          <p:cNvPr id="46" name="Text Box 4"/>
          <p:cNvSpPr txBox="1">
            <a:spLocks noChangeArrowheads="1"/>
          </p:cNvSpPr>
          <p:nvPr/>
        </p:nvSpPr>
        <p:spPr bwMode="gray">
          <a:xfrm rot="16200000">
            <a:off x="867217" y="4068463"/>
            <a:ext cx="1909689" cy="215444"/>
          </a:xfrm>
          <a:prstGeom prst="rect">
            <a:avLst/>
          </a:prstGeom>
          <a:noFill/>
          <a:ln w="19050" algn="ctr">
            <a:noFill/>
            <a:miter lim="800000"/>
            <a:headEnd/>
            <a:tailEnd/>
          </a:ln>
        </p:spPr>
        <p:txBody>
          <a:bodyPr wrap="none" lIns="0" tIns="0" rIns="0" bIns="0">
            <a:spAutoFit/>
          </a:bodyPr>
          <a:lstStyle/>
          <a:p>
            <a:pPr algn="ctr"/>
            <a:r>
              <a:rPr lang="en-US" sz="1400" dirty="0">
                <a:solidFill>
                  <a:schemeClr val="bg1"/>
                </a:solidFill>
              </a:rPr>
              <a:t>Better Business </a:t>
            </a:r>
            <a:r>
              <a:rPr lang="en-US" sz="1400" dirty="0">
                <a:solidFill>
                  <a:schemeClr val="bg1"/>
                </a:solidFill>
                <a:latin typeface="+mn-lt"/>
              </a:rPr>
              <a:t>Outcomes</a:t>
            </a:r>
          </a:p>
        </p:txBody>
      </p:sp>
      <p:sp>
        <p:nvSpPr>
          <p:cNvPr id="47" name="Freeform 46"/>
          <p:cNvSpPr/>
          <p:nvPr/>
        </p:nvSpPr>
        <p:spPr>
          <a:xfrm>
            <a:off x="481264" y="1408605"/>
            <a:ext cx="8217569" cy="5117432"/>
          </a:xfrm>
          <a:custGeom>
            <a:avLst/>
            <a:gdLst>
              <a:gd name="connsiteX0" fmla="*/ 0 w 8217569"/>
              <a:gd name="connsiteY0" fmla="*/ 565484 h 3838074"/>
              <a:gd name="connsiteX1" fmla="*/ 649705 w 8217569"/>
              <a:gd name="connsiteY1" fmla="*/ 0 h 3838074"/>
              <a:gd name="connsiteX2" fmla="*/ 1311442 w 8217569"/>
              <a:gd name="connsiteY2" fmla="*/ 577516 h 3838074"/>
              <a:gd name="connsiteX3" fmla="*/ 1130969 w 8217569"/>
              <a:gd name="connsiteY3" fmla="*/ 565484 h 3838074"/>
              <a:gd name="connsiteX4" fmla="*/ 1130969 w 8217569"/>
              <a:gd name="connsiteY4" fmla="*/ 3284621 h 3838074"/>
              <a:gd name="connsiteX5" fmla="*/ 8217569 w 8217569"/>
              <a:gd name="connsiteY5" fmla="*/ 3284621 h 3838074"/>
              <a:gd name="connsiteX6" fmla="*/ 8217569 w 8217569"/>
              <a:gd name="connsiteY6" fmla="*/ 3838074 h 3838074"/>
              <a:gd name="connsiteX7" fmla="*/ 168442 w 8217569"/>
              <a:gd name="connsiteY7" fmla="*/ 3826042 h 3838074"/>
              <a:gd name="connsiteX8" fmla="*/ 180474 w 8217569"/>
              <a:gd name="connsiteY8" fmla="*/ 577516 h 3838074"/>
              <a:gd name="connsiteX9" fmla="*/ 0 w 8217569"/>
              <a:gd name="connsiteY9" fmla="*/ 565484 h 3838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217569" h="3838074">
                <a:moveTo>
                  <a:pt x="0" y="565484"/>
                </a:moveTo>
                <a:lnTo>
                  <a:pt x="649705" y="0"/>
                </a:lnTo>
                <a:lnTo>
                  <a:pt x="1311442" y="577516"/>
                </a:lnTo>
                <a:lnTo>
                  <a:pt x="1130969" y="565484"/>
                </a:lnTo>
                <a:lnTo>
                  <a:pt x="1130969" y="3284621"/>
                </a:lnTo>
                <a:lnTo>
                  <a:pt x="8217569" y="3284621"/>
                </a:lnTo>
                <a:lnTo>
                  <a:pt x="8217569" y="3838074"/>
                </a:lnTo>
                <a:lnTo>
                  <a:pt x="168442" y="3826042"/>
                </a:lnTo>
                <a:cubicBezTo>
                  <a:pt x="172453" y="2743200"/>
                  <a:pt x="176463" y="1660358"/>
                  <a:pt x="180474" y="577516"/>
                </a:cubicBezTo>
                <a:lnTo>
                  <a:pt x="0" y="565484"/>
                </a:lnTo>
                <a:close/>
              </a:path>
            </a:pathLst>
          </a:custGeom>
          <a:solidFill>
            <a:schemeClr val="accent1">
              <a:lumMod val="75000"/>
            </a:schemeClr>
          </a:solidFill>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Text Box 8"/>
          <p:cNvSpPr txBox="1">
            <a:spLocks noChangeArrowheads="1"/>
          </p:cNvSpPr>
          <p:nvPr/>
        </p:nvSpPr>
        <p:spPr bwMode="auto">
          <a:xfrm rot="16200000">
            <a:off x="650267" y="2610251"/>
            <a:ext cx="923330" cy="1793424"/>
          </a:xfrm>
          <a:prstGeom prst="rect">
            <a:avLst/>
          </a:prstGeom>
          <a:noFill/>
          <a:ln w="19050" algn="ctr">
            <a:noFill/>
            <a:miter lim="800000"/>
            <a:headEnd/>
            <a:tailEnd/>
          </a:ln>
        </p:spPr>
        <p:txBody>
          <a:bodyPr vert="eaVert">
            <a:spAutoFit/>
          </a:bodyPr>
          <a:lstStyle/>
          <a:p>
            <a:pPr algn="ctr"/>
            <a:r>
              <a:rPr lang="en-US" sz="1600" dirty="0">
                <a:solidFill>
                  <a:schemeClr val="bg1"/>
                </a:solidFill>
                <a:latin typeface="+mn-lt"/>
              </a:rPr>
              <a:t>Stages</a:t>
            </a:r>
            <a:r>
              <a:rPr lang="en-US" sz="1600" dirty="0">
                <a:solidFill>
                  <a:schemeClr val="bg1"/>
                </a:solidFill>
              </a:rPr>
              <a:t> </a:t>
            </a:r>
          </a:p>
          <a:p>
            <a:pPr algn="ctr"/>
            <a:r>
              <a:rPr lang="en-US" sz="1600" dirty="0">
                <a:solidFill>
                  <a:schemeClr val="bg1"/>
                </a:solidFill>
              </a:rPr>
              <a:t>of </a:t>
            </a:r>
          </a:p>
          <a:p>
            <a:pPr algn="ctr"/>
            <a:r>
              <a:rPr lang="en-US" sz="1600" dirty="0">
                <a:solidFill>
                  <a:schemeClr val="bg1"/>
                </a:solidFill>
              </a:rPr>
              <a:t>Maturity</a:t>
            </a:r>
          </a:p>
        </p:txBody>
      </p:sp>
      <p:sp>
        <p:nvSpPr>
          <p:cNvPr id="51" name="Text Box 10"/>
          <p:cNvSpPr txBox="1">
            <a:spLocks noChangeArrowheads="1"/>
          </p:cNvSpPr>
          <p:nvPr/>
        </p:nvSpPr>
        <p:spPr bwMode="auto">
          <a:xfrm>
            <a:off x="1593860" y="5897100"/>
            <a:ext cx="2192908" cy="369332"/>
          </a:xfrm>
          <a:prstGeom prst="rect">
            <a:avLst/>
          </a:prstGeom>
          <a:noFill/>
          <a:ln w="19050" algn="ctr">
            <a:noFill/>
            <a:miter lim="800000"/>
            <a:headEnd/>
            <a:tailEnd/>
          </a:ln>
        </p:spPr>
        <p:txBody>
          <a:bodyPr wrap="none">
            <a:spAutoFit/>
          </a:bodyPr>
          <a:lstStyle/>
          <a:p>
            <a:r>
              <a:rPr lang="en-US" altLang="ja-JP" sz="1800" dirty="0">
                <a:solidFill>
                  <a:schemeClr val="bg1"/>
                </a:solidFill>
                <a:latin typeface="Futura Hv" pitchFamily="34" charset="0"/>
              </a:rPr>
              <a:t>Compartmentalized </a:t>
            </a:r>
            <a:endParaRPr lang="en-US" sz="1800" dirty="0">
              <a:solidFill>
                <a:schemeClr val="bg1"/>
              </a:solidFill>
              <a:latin typeface="Futura Hv" pitchFamily="34" charset="0"/>
            </a:endParaRPr>
          </a:p>
        </p:txBody>
      </p:sp>
      <p:sp>
        <p:nvSpPr>
          <p:cNvPr id="53" name="Text Box 16"/>
          <p:cNvSpPr txBox="1">
            <a:spLocks noChangeArrowheads="1"/>
          </p:cNvSpPr>
          <p:nvPr/>
        </p:nvSpPr>
        <p:spPr bwMode="auto">
          <a:xfrm>
            <a:off x="6446367" y="1297731"/>
            <a:ext cx="985795" cy="523220"/>
          </a:xfrm>
          <a:prstGeom prst="rect">
            <a:avLst/>
          </a:prstGeom>
          <a:noFill/>
          <a:ln w="19050" algn="ctr">
            <a:noFill/>
            <a:miter lim="800000"/>
            <a:headEnd/>
            <a:tailEnd/>
          </a:ln>
        </p:spPr>
        <p:txBody>
          <a:bodyPr wrap="square">
            <a:spAutoFit/>
          </a:bodyPr>
          <a:lstStyle/>
          <a:p>
            <a:pPr algn="ctr">
              <a:buClr>
                <a:srgbClr val="7B7B79"/>
              </a:buClr>
              <a:buSzPct val="80000"/>
            </a:pPr>
            <a:r>
              <a:rPr lang="en-US" altLang="ja-JP" sz="1400" dirty="0" smtClean="0">
                <a:solidFill>
                  <a:schemeClr val="accent2"/>
                </a:solidFill>
                <a:latin typeface="Futura Hv" pitchFamily="34" charset="0"/>
              </a:rPr>
              <a:t>Culture &amp; IT Staff</a:t>
            </a:r>
            <a:endParaRPr lang="en-US" altLang="ja-JP" sz="1400" dirty="0">
              <a:solidFill>
                <a:schemeClr val="accent2"/>
              </a:solidFill>
              <a:latin typeface="Futura Hv" pitchFamily="34" charset="0"/>
            </a:endParaRPr>
          </a:p>
        </p:txBody>
      </p:sp>
      <p:sp>
        <p:nvSpPr>
          <p:cNvPr id="55" name="Text Box 16"/>
          <p:cNvSpPr txBox="1">
            <a:spLocks noChangeArrowheads="1"/>
          </p:cNvSpPr>
          <p:nvPr/>
        </p:nvSpPr>
        <p:spPr bwMode="auto">
          <a:xfrm>
            <a:off x="7419100" y="1291925"/>
            <a:ext cx="1541417" cy="523220"/>
          </a:xfrm>
          <a:prstGeom prst="rect">
            <a:avLst/>
          </a:prstGeom>
          <a:noFill/>
          <a:ln w="19050" algn="ctr">
            <a:noFill/>
            <a:miter lim="800000"/>
            <a:headEnd/>
            <a:tailEnd/>
          </a:ln>
        </p:spPr>
        <p:txBody>
          <a:bodyPr wrap="square">
            <a:spAutoFit/>
          </a:bodyPr>
          <a:lstStyle/>
          <a:p>
            <a:pPr algn="ctr">
              <a:buClr>
                <a:srgbClr val="7B7B79"/>
              </a:buClr>
              <a:buSzPct val="80000"/>
            </a:pPr>
            <a:r>
              <a:rPr lang="en-US" altLang="ja-JP" sz="1400" dirty="0" smtClean="0">
                <a:solidFill>
                  <a:schemeClr val="accent2"/>
                </a:solidFill>
                <a:latin typeface="Futura Hv" pitchFamily="34" charset="0"/>
              </a:rPr>
              <a:t>Demand Supply &amp; IT Governance</a:t>
            </a:r>
            <a:endParaRPr lang="en-US" altLang="ja-JP" sz="1400" dirty="0">
              <a:solidFill>
                <a:schemeClr val="accent2"/>
              </a:solidFill>
              <a:latin typeface="Futura Hv" pitchFamily="34" charset="0"/>
            </a:endParaRPr>
          </a:p>
        </p:txBody>
      </p:sp>
      <p:grpSp>
        <p:nvGrpSpPr>
          <p:cNvPr id="28" name="Group 24"/>
          <p:cNvGrpSpPr/>
          <p:nvPr/>
        </p:nvGrpSpPr>
        <p:grpSpPr>
          <a:xfrm>
            <a:off x="2210577" y="1207675"/>
            <a:ext cx="1687453" cy="1532511"/>
            <a:chOff x="2247901" y="1716881"/>
            <a:chExt cx="4372008" cy="2052638"/>
          </a:xfrm>
        </p:grpSpPr>
        <p:pic>
          <p:nvPicPr>
            <p:cNvPr id="29" name="Picture 22" descr="Cloud_Solutions_teal.png"/>
            <p:cNvPicPr>
              <a:picLocks noChangeAspect="1"/>
            </p:cNvPicPr>
            <p:nvPr/>
          </p:nvPicPr>
          <p:blipFill>
            <a:blip r:embed="rId3" cstate="print"/>
            <a:srcRect/>
            <a:stretch>
              <a:fillRect/>
            </a:stretch>
          </p:blipFill>
          <p:spPr bwMode="auto">
            <a:xfrm>
              <a:off x="2247901" y="1716881"/>
              <a:ext cx="4149725" cy="2052638"/>
            </a:xfrm>
            <a:prstGeom prst="rect">
              <a:avLst/>
            </a:prstGeom>
            <a:noFill/>
            <a:ln w="9525">
              <a:noFill/>
              <a:miter lim="800000"/>
              <a:headEnd/>
              <a:tailEnd/>
            </a:ln>
          </p:spPr>
        </p:pic>
        <p:pic>
          <p:nvPicPr>
            <p:cNvPr id="30" name="Picture 24" descr="Cloud_Solutions_blue.png"/>
            <p:cNvPicPr>
              <a:picLocks noChangeAspect="1"/>
            </p:cNvPicPr>
            <p:nvPr/>
          </p:nvPicPr>
          <p:blipFill>
            <a:blip r:embed="rId4" cstate="print"/>
            <a:srcRect/>
            <a:stretch>
              <a:fillRect/>
            </a:stretch>
          </p:blipFill>
          <p:spPr bwMode="auto">
            <a:xfrm>
              <a:off x="2490789" y="1716881"/>
              <a:ext cx="3665537" cy="515541"/>
            </a:xfrm>
            <a:prstGeom prst="rect">
              <a:avLst/>
            </a:prstGeom>
            <a:noFill/>
            <a:ln w="9525">
              <a:noFill/>
              <a:miter lim="800000"/>
              <a:headEnd/>
              <a:tailEnd/>
            </a:ln>
          </p:spPr>
        </p:pic>
        <p:pic>
          <p:nvPicPr>
            <p:cNvPr id="48" name="Picture 25" descr="Cloud_Solutions_green.png"/>
            <p:cNvPicPr>
              <a:picLocks noChangeAspect="1"/>
            </p:cNvPicPr>
            <p:nvPr/>
          </p:nvPicPr>
          <p:blipFill>
            <a:blip r:embed="rId5" cstate="print"/>
            <a:srcRect/>
            <a:stretch>
              <a:fillRect/>
            </a:stretch>
          </p:blipFill>
          <p:spPr bwMode="auto">
            <a:xfrm>
              <a:off x="2490789" y="2230041"/>
              <a:ext cx="1831976" cy="1021556"/>
            </a:xfrm>
            <a:prstGeom prst="rect">
              <a:avLst/>
            </a:prstGeom>
            <a:noFill/>
            <a:ln w="9525">
              <a:noFill/>
              <a:miter lim="800000"/>
              <a:headEnd/>
              <a:tailEnd/>
            </a:ln>
          </p:spPr>
        </p:pic>
        <p:pic>
          <p:nvPicPr>
            <p:cNvPr id="50" name="Picture 26" descr="Cloud_Solutions_Orange.png"/>
            <p:cNvPicPr>
              <a:picLocks noChangeAspect="1"/>
            </p:cNvPicPr>
            <p:nvPr/>
          </p:nvPicPr>
          <p:blipFill>
            <a:blip r:embed="rId6" cstate="print"/>
            <a:srcRect/>
            <a:stretch>
              <a:fillRect/>
            </a:stretch>
          </p:blipFill>
          <p:spPr bwMode="auto">
            <a:xfrm>
              <a:off x="4322763" y="2230041"/>
              <a:ext cx="1833562" cy="1021556"/>
            </a:xfrm>
            <a:prstGeom prst="rect">
              <a:avLst/>
            </a:prstGeom>
            <a:noFill/>
            <a:ln w="9525">
              <a:noFill/>
              <a:miter lim="800000"/>
              <a:headEnd/>
              <a:tailEnd/>
            </a:ln>
          </p:spPr>
        </p:pic>
        <p:pic>
          <p:nvPicPr>
            <p:cNvPr id="52" name="Picture 30" descr="Cloud_Solutions_Burst.png"/>
            <p:cNvPicPr>
              <a:picLocks noChangeAspect="1"/>
            </p:cNvPicPr>
            <p:nvPr/>
          </p:nvPicPr>
          <p:blipFill>
            <a:blip r:embed="rId7" cstate="print"/>
            <a:srcRect/>
            <a:stretch>
              <a:fillRect/>
            </a:stretch>
          </p:blipFill>
          <p:spPr bwMode="auto">
            <a:xfrm>
              <a:off x="3865564" y="2397919"/>
              <a:ext cx="915987" cy="686991"/>
            </a:xfrm>
            <a:prstGeom prst="rect">
              <a:avLst/>
            </a:prstGeom>
            <a:noFill/>
            <a:ln w="9525">
              <a:noFill/>
              <a:miter lim="800000"/>
              <a:headEnd/>
              <a:tailEnd/>
            </a:ln>
          </p:spPr>
        </p:pic>
        <p:sp>
          <p:nvSpPr>
            <p:cNvPr id="54" name="Rectangle 53"/>
            <p:cNvSpPr/>
            <p:nvPr/>
          </p:nvSpPr>
          <p:spPr>
            <a:xfrm>
              <a:off x="2358418" y="1822752"/>
              <a:ext cx="4031477" cy="309175"/>
            </a:xfrm>
            <a:prstGeom prst="rect">
              <a:avLst/>
            </a:prstGeom>
          </p:spPr>
          <p:txBody>
            <a:bodyPr wrap="square">
              <a:spAutoFit/>
            </a:bodyPr>
            <a:lstStyle/>
            <a:p>
              <a:pPr fontAlgn="auto">
                <a:spcBef>
                  <a:spcPts val="0"/>
                </a:spcBef>
                <a:spcAft>
                  <a:spcPts val="0"/>
                </a:spcAft>
                <a:defRPr/>
              </a:pPr>
              <a:r>
                <a:rPr lang="en-US" sz="900" b="1" cap="all" dirty="0">
                  <a:latin typeface="Futura Bk" pitchFamily="34" charset="0"/>
                  <a:cs typeface="+mn-cs"/>
                </a:rPr>
                <a:t>Manage and </a:t>
              </a:r>
              <a:r>
                <a:rPr lang="en-US" sz="900" b="1" cap="all" dirty="0" smtClean="0">
                  <a:latin typeface="Futura Bk" pitchFamily="34" charset="0"/>
                  <a:cs typeface="+mn-cs"/>
                </a:rPr>
                <a:t>Secure</a:t>
              </a:r>
              <a:endParaRPr lang="en-US" sz="900" b="1" cap="all" dirty="0">
                <a:latin typeface="Futura Bk" pitchFamily="34" charset="0"/>
                <a:cs typeface="+mn-cs"/>
              </a:endParaRPr>
            </a:p>
          </p:txBody>
        </p:sp>
        <p:sp>
          <p:nvSpPr>
            <p:cNvPr id="56" name="Rectangle 55"/>
            <p:cNvSpPr/>
            <p:nvPr/>
          </p:nvSpPr>
          <p:spPr>
            <a:xfrm>
              <a:off x="4637965" y="2554150"/>
              <a:ext cx="1981944" cy="267953"/>
            </a:xfrm>
            <a:prstGeom prst="rect">
              <a:avLst/>
            </a:prstGeom>
          </p:spPr>
          <p:txBody>
            <a:bodyPr wrap="square">
              <a:spAutoFit/>
            </a:bodyPr>
            <a:lstStyle/>
            <a:p>
              <a:pPr fontAlgn="auto">
                <a:spcBef>
                  <a:spcPts val="0"/>
                </a:spcBef>
                <a:spcAft>
                  <a:spcPts val="0"/>
                </a:spcAft>
                <a:defRPr/>
              </a:pPr>
              <a:r>
                <a:rPr lang="en-US" sz="700" cap="all" dirty="0" smtClean="0">
                  <a:solidFill>
                    <a:prstClr val="white"/>
                  </a:solidFill>
                  <a:latin typeface="Futura Bk" pitchFamily="34" charset="0"/>
                  <a:cs typeface="+mn-cs"/>
                </a:rPr>
                <a:t>Consume</a:t>
              </a:r>
              <a:endParaRPr lang="en-US" sz="700" cap="all" dirty="0">
                <a:solidFill>
                  <a:prstClr val="white"/>
                </a:solidFill>
                <a:latin typeface="Futura Bk" pitchFamily="34" charset="0"/>
                <a:cs typeface="+mn-cs"/>
              </a:endParaRPr>
            </a:p>
          </p:txBody>
        </p:sp>
        <p:sp>
          <p:nvSpPr>
            <p:cNvPr id="57" name="Rectangle 56"/>
            <p:cNvSpPr/>
            <p:nvPr/>
          </p:nvSpPr>
          <p:spPr>
            <a:xfrm>
              <a:off x="2496430" y="2497061"/>
              <a:ext cx="1547358" cy="329787"/>
            </a:xfrm>
            <a:prstGeom prst="rect">
              <a:avLst/>
            </a:prstGeom>
          </p:spPr>
          <p:txBody>
            <a:bodyPr wrap="square">
              <a:spAutoFit/>
            </a:bodyPr>
            <a:lstStyle/>
            <a:p>
              <a:pPr fontAlgn="auto">
                <a:spcBef>
                  <a:spcPts val="0"/>
                </a:spcBef>
                <a:spcAft>
                  <a:spcPts val="0"/>
                </a:spcAft>
                <a:defRPr/>
              </a:pPr>
              <a:r>
                <a:rPr lang="en-US" sz="1000" b="1" cap="all" dirty="0" smtClean="0">
                  <a:latin typeface="Futura Bk" pitchFamily="34" charset="0"/>
                  <a:cs typeface="+mn-cs"/>
                </a:rPr>
                <a:t>Build</a:t>
              </a:r>
              <a:endParaRPr lang="en-US" sz="1000" b="1" cap="all" dirty="0">
                <a:latin typeface="Futura Bk" pitchFamily="34" charset="0"/>
                <a:cs typeface="+mn-cs"/>
              </a:endParaRPr>
            </a:p>
          </p:txBody>
        </p:sp>
        <p:sp>
          <p:nvSpPr>
            <p:cNvPr id="58" name="Rectangle 57"/>
            <p:cNvSpPr/>
            <p:nvPr/>
          </p:nvSpPr>
          <p:spPr>
            <a:xfrm>
              <a:off x="2778731" y="3306177"/>
              <a:ext cx="3197150" cy="340094"/>
            </a:xfrm>
            <a:prstGeom prst="rect">
              <a:avLst/>
            </a:prstGeom>
          </p:spPr>
          <p:txBody>
            <a:bodyPr wrap="square">
              <a:spAutoFit/>
            </a:bodyPr>
            <a:lstStyle/>
            <a:p>
              <a:pPr fontAlgn="auto">
                <a:spcBef>
                  <a:spcPts val="0"/>
                </a:spcBef>
                <a:spcAft>
                  <a:spcPts val="0"/>
                </a:spcAft>
                <a:defRPr/>
              </a:pPr>
              <a:r>
                <a:rPr lang="en-US" sz="1050" b="1" cap="all" dirty="0" smtClean="0">
                  <a:latin typeface="Futura Bk" pitchFamily="34" charset="0"/>
                  <a:cs typeface="+mn-cs"/>
                </a:rPr>
                <a:t>Transform</a:t>
              </a:r>
              <a:endParaRPr lang="en-US" sz="1050" b="1" cap="all" dirty="0">
                <a:latin typeface="Futura Bk" pitchFamily="34" charset="0"/>
                <a:cs typeface="+mn-cs"/>
              </a:endParaRPr>
            </a:p>
          </p:txBody>
        </p:sp>
        <p:sp>
          <p:nvSpPr>
            <p:cNvPr id="59" name="Rectangle 44"/>
            <p:cNvSpPr>
              <a:spLocks noChangeArrowheads="1"/>
            </p:cNvSpPr>
            <p:nvPr/>
          </p:nvSpPr>
          <p:spPr bwMode="auto">
            <a:xfrm>
              <a:off x="3744776" y="2538911"/>
              <a:ext cx="1265060" cy="267953"/>
            </a:xfrm>
            <a:prstGeom prst="rect">
              <a:avLst/>
            </a:prstGeom>
            <a:noFill/>
            <a:ln w="9525">
              <a:noFill/>
              <a:miter lim="800000"/>
              <a:headEnd/>
              <a:tailEnd/>
            </a:ln>
          </p:spPr>
          <p:txBody>
            <a:bodyPr wrap="square">
              <a:spAutoFit/>
            </a:bodyPr>
            <a:lstStyle/>
            <a:p>
              <a:pPr algn="ctr"/>
              <a:r>
                <a:rPr lang="en-US" sz="700" b="1" dirty="0">
                  <a:latin typeface="Futura Bk" pitchFamily="34" charset="0"/>
                </a:rPr>
                <a:t>Bridge</a:t>
              </a:r>
            </a:p>
          </p:txBody>
        </p:sp>
      </p:grpSp>
    </p:spTree>
    <p:extLst>
      <p:ext uri="{BB962C8B-B14F-4D97-AF65-F5344CB8AC3E}">
        <p14:creationId xmlns:p14="http://schemas.microsoft.com/office/powerpoint/2010/main" val="3959720409"/>
      </p:ext>
    </p:extLst>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500" fill="hold"/>
                                        <p:tgtEl>
                                          <p:spTgt spid="28"/>
                                        </p:tgtEl>
                                        <p:attrNameLst>
                                          <p:attrName>ppt_x</p:attrName>
                                        </p:attrNameLst>
                                      </p:cBhvr>
                                      <p:tavLst>
                                        <p:tav tm="0">
                                          <p:val>
                                            <p:strVal val="#ppt_x"/>
                                          </p:val>
                                        </p:tav>
                                        <p:tav tm="100000">
                                          <p:val>
                                            <p:strVal val="#ppt_x"/>
                                          </p:val>
                                        </p:tav>
                                      </p:tavLst>
                                    </p:anim>
                                    <p:anim calcmode="lin" valueType="num">
                                      <p:cBhvr additive="base">
                                        <p:cTn id="8"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93172" y="274637"/>
            <a:ext cx="8471316" cy="1143000"/>
          </a:xfrm>
        </p:spPr>
        <p:txBody>
          <a:bodyPr>
            <a:normAutofit/>
          </a:bodyPr>
          <a:lstStyle/>
          <a:p>
            <a:r>
              <a:rPr lang="en-GB" sz="3200" dirty="0" smtClean="0"/>
              <a:t>Enrol in Microsoft Virtual Academy Today</a:t>
            </a:r>
            <a:endParaRPr lang="en-GB" sz="3200" dirty="0"/>
          </a:p>
        </p:txBody>
      </p:sp>
      <p:sp>
        <p:nvSpPr>
          <p:cNvPr id="8" name="TextBox 7"/>
          <p:cNvSpPr txBox="1"/>
          <p:nvPr/>
        </p:nvSpPr>
        <p:spPr>
          <a:xfrm>
            <a:off x="493172" y="1412777"/>
            <a:ext cx="8471316" cy="1138773"/>
          </a:xfrm>
          <a:prstGeom prst="rect">
            <a:avLst/>
          </a:prstGeom>
          <a:noFill/>
          <a:effectLst>
            <a:innerShdw blurRad="63500" dist="50800" dir="2700000">
              <a:prstClr val="black">
                <a:alpha val="50000"/>
              </a:prstClr>
            </a:innerShdw>
          </a:effectLst>
          <a:scene3d>
            <a:camera prst="orthographicFront"/>
            <a:lightRig rig="threePt" dir="t"/>
          </a:scene3d>
          <a:sp3d>
            <a:bevelT/>
          </a:sp3d>
        </p:spPr>
        <p:txBody>
          <a:bodyPr wrap="square" rtlCol="0">
            <a:spAutoFit/>
          </a:bodyPr>
          <a:lstStyle/>
          <a:p>
            <a:r>
              <a:rPr lang="en-US" sz="2000" b="1" dirty="0" smtClean="0">
                <a:solidFill>
                  <a:schemeClr val="bg1"/>
                </a:solidFill>
                <a:latin typeface="Segoe UI" pitchFamily="34" charset="0"/>
                <a:cs typeface="Segoe UI" pitchFamily="34" charset="0"/>
              </a:rPr>
              <a:t>Why Enroll, other than it being free?</a:t>
            </a:r>
          </a:p>
          <a:p>
            <a:r>
              <a:rPr lang="en-US" sz="1600" dirty="0" smtClean="0">
                <a:solidFill>
                  <a:schemeClr val="bg1"/>
                </a:solidFill>
                <a:latin typeface="Segoe UI" pitchFamily="34" charset="0"/>
                <a:cs typeface="Segoe UI" pitchFamily="34" charset="0"/>
              </a:rPr>
              <a:t>The MVA helps improve </a:t>
            </a:r>
            <a:r>
              <a:rPr lang="en-US" sz="1600" dirty="0">
                <a:solidFill>
                  <a:schemeClr val="bg1"/>
                </a:solidFill>
                <a:latin typeface="Segoe UI" pitchFamily="34" charset="0"/>
                <a:cs typeface="Segoe UI" pitchFamily="34" charset="0"/>
              </a:rPr>
              <a:t>your IT skill set and advance your career with </a:t>
            </a:r>
            <a:r>
              <a:rPr lang="en-US" sz="1600" dirty="0" smtClean="0">
                <a:solidFill>
                  <a:schemeClr val="bg1"/>
                </a:solidFill>
                <a:latin typeface="Segoe UI" pitchFamily="34" charset="0"/>
                <a:cs typeface="Segoe UI" pitchFamily="34" charset="0"/>
              </a:rPr>
              <a:t>a </a:t>
            </a:r>
            <a:r>
              <a:rPr lang="en-US" sz="1600" dirty="0">
                <a:solidFill>
                  <a:schemeClr val="bg1"/>
                </a:solidFill>
                <a:latin typeface="Segoe UI" pitchFamily="34" charset="0"/>
                <a:cs typeface="Segoe UI" pitchFamily="34" charset="0"/>
              </a:rPr>
              <a:t>free, easy to access training portal that allows you to learn at your own pace, focusing on Microsoft </a:t>
            </a:r>
            <a:r>
              <a:rPr lang="en-US" sz="1600" dirty="0" smtClean="0">
                <a:solidFill>
                  <a:schemeClr val="bg1"/>
                </a:solidFill>
                <a:latin typeface="Segoe UI" pitchFamily="34" charset="0"/>
                <a:cs typeface="Segoe UI" pitchFamily="34" charset="0"/>
              </a:rPr>
              <a:t>technologies.</a:t>
            </a:r>
            <a:endParaRPr lang="en-GB" sz="1600" dirty="0">
              <a:solidFill>
                <a:schemeClr val="bg1"/>
              </a:solidFill>
              <a:latin typeface="Segoe UI" pitchFamily="34" charset="0"/>
              <a:cs typeface="Segoe UI" pitchFamily="34" charset="0"/>
            </a:endParaRPr>
          </a:p>
        </p:txBody>
      </p:sp>
      <p:sp>
        <p:nvSpPr>
          <p:cNvPr id="9" name="TextBox 8"/>
          <p:cNvSpPr txBox="1"/>
          <p:nvPr/>
        </p:nvSpPr>
        <p:spPr>
          <a:xfrm>
            <a:off x="493173" y="2697734"/>
            <a:ext cx="8038829" cy="1323439"/>
          </a:xfrm>
          <a:prstGeom prst="rect">
            <a:avLst/>
          </a:prstGeom>
          <a:noFill/>
        </p:spPr>
        <p:txBody>
          <a:bodyPr wrap="square" rtlCol="0">
            <a:spAutoFit/>
          </a:bodyPr>
          <a:lstStyle/>
          <a:p>
            <a:r>
              <a:rPr lang="en-GB" sz="2000" b="1" dirty="0">
                <a:solidFill>
                  <a:schemeClr val="bg1"/>
                </a:solidFill>
                <a:latin typeface="Segoe UI" pitchFamily="34" charset="0"/>
                <a:cs typeface="Segoe UI" pitchFamily="34" charset="0"/>
              </a:rPr>
              <a:t>What Do I </a:t>
            </a:r>
            <a:r>
              <a:rPr lang="en-GB" sz="2000" b="1" dirty="0" smtClean="0">
                <a:solidFill>
                  <a:schemeClr val="bg1"/>
                </a:solidFill>
                <a:latin typeface="Segoe UI" pitchFamily="34" charset="0"/>
                <a:cs typeface="Segoe UI" pitchFamily="34" charset="0"/>
              </a:rPr>
              <a:t>get for enrolment?</a:t>
            </a:r>
            <a:r>
              <a:rPr lang="en-GB" sz="2000" b="1" dirty="0">
                <a:solidFill>
                  <a:schemeClr val="bg1"/>
                </a:solidFill>
                <a:latin typeface="Segoe UI" pitchFamily="34" charset="0"/>
                <a:cs typeface="Segoe UI" pitchFamily="34" charset="0"/>
              </a:rPr>
              <a:t>	</a:t>
            </a:r>
          </a:p>
          <a:p>
            <a:pPr marL="342900" indent="-342900">
              <a:spcBef>
                <a:spcPct val="20000"/>
              </a:spcBef>
              <a:buClr>
                <a:srgbClr val="03C2F1"/>
              </a:buClr>
              <a:buFont typeface="Segoe UI" pitchFamily="34" charset="0"/>
              <a:buChar char="►"/>
            </a:pPr>
            <a:r>
              <a:rPr lang="en-GB" sz="1600" dirty="0">
                <a:solidFill>
                  <a:schemeClr val="bg1"/>
                </a:solidFill>
                <a:latin typeface="Segoe UI" pitchFamily="34" charset="0"/>
                <a:ea typeface="Segoe UI" pitchFamily="34" charset="0"/>
                <a:cs typeface="Segoe UI" pitchFamily="34" charset="0"/>
              </a:rPr>
              <a:t>Free training to make you become the Cloud-Hero in my Organization</a:t>
            </a:r>
          </a:p>
          <a:p>
            <a:pPr marL="342900" indent="-342900">
              <a:spcBef>
                <a:spcPct val="20000"/>
              </a:spcBef>
              <a:buClr>
                <a:srgbClr val="03C2F1"/>
              </a:buClr>
              <a:buFont typeface="Segoe UI" pitchFamily="34" charset="0"/>
              <a:buChar char="►"/>
            </a:pPr>
            <a:r>
              <a:rPr lang="en-GB" sz="1600" dirty="0">
                <a:solidFill>
                  <a:schemeClr val="bg1"/>
                </a:solidFill>
                <a:latin typeface="Segoe UI" pitchFamily="34" charset="0"/>
                <a:ea typeface="Segoe UI" pitchFamily="34" charset="0"/>
                <a:cs typeface="Segoe UI" pitchFamily="34" charset="0"/>
              </a:rPr>
              <a:t>Help mastering your Training Path and get the recognition</a:t>
            </a:r>
          </a:p>
          <a:p>
            <a:pPr marL="342900" indent="-342900">
              <a:spcBef>
                <a:spcPct val="20000"/>
              </a:spcBef>
              <a:buClr>
                <a:srgbClr val="03C2F1"/>
              </a:buClr>
              <a:buFont typeface="Segoe UI" pitchFamily="34" charset="0"/>
              <a:buChar char="►"/>
            </a:pPr>
            <a:r>
              <a:rPr lang="en-GB" sz="1600" dirty="0">
                <a:solidFill>
                  <a:schemeClr val="bg1"/>
                </a:solidFill>
                <a:latin typeface="Segoe UI" pitchFamily="34" charset="0"/>
                <a:ea typeface="Segoe UI" pitchFamily="34" charset="0"/>
                <a:cs typeface="Segoe UI" pitchFamily="34" charset="0"/>
              </a:rPr>
              <a:t>Connect with other IT Pros and discuss The Cloud </a:t>
            </a:r>
          </a:p>
        </p:txBody>
      </p:sp>
      <p:sp>
        <p:nvSpPr>
          <p:cNvPr id="12" name="TextBox 11"/>
          <p:cNvSpPr txBox="1"/>
          <p:nvPr/>
        </p:nvSpPr>
        <p:spPr>
          <a:xfrm>
            <a:off x="493172" y="4167356"/>
            <a:ext cx="7416824" cy="817245"/>
          </a:xfrm>
          <a:prstGeom prst="roundRect">
            <a:avLst/>
          </a:prstGeom>
          <a:noFill/>
        </p:spPr>
        <p:txBody>
          <a:bodyPr wrap="square" rtlCol="0">
            <a:spAutoFit/>
          </a:bodyPr>
          <a:lstStyle/>
          <a:p>
            <a:r>
              <a:rPr lang="en-GB" b="1" dirty="0">
                <a:solidFill>
                  <a:schemeClr val="bg1"/>
                </a:solidFill>
                <a:latin typeface="Segoe UI" pitchFamily="34" charset="0"/>
                <a:cs typeface="Segoe UI" pitchFamily="34" charset="0"/>
              </a:rPr>
              <a:t>Where do I </a:t>
            </a:r>
            <a:r>
              <a:rPr lang="en-GB" b="1" dirty="0" smtClean="0">
                <a:solidFill>
                  <a:schemeClr val="bg1"/>
                </a:solidFill>
                <a:latin typeface="Segoe UI" pitchFamily="34" charset="0"/>
                <a:cs typeface="Segoe UI" pitchFamily="34" charset="0"/>
              </a:rPr>
              <a:t>Enrol?</a:t>
            </a:r>
            <a:endParaRPr lang="en-GB" sz="1600" b="1" dirty="0">
              <a:solidFill>
                <a:schemeClr val="bg1"/>
              </a:solidFill>
              <a:latin typeface="Segoe UI" pitchFamily="34" charset="0"/>
              <a:cs typeface="Segoe UI" pitchFamily="34" charset="0"/>
            </a:endParaRPr>
          </a:p>
          <a:p>
            <a:r>
              <a:rPr lang="en-GB" sz="2400" b="1" dirty="0" smtClean="0">
                <a:solidFill>
                  <a:srgbClr val="00B0F0"/>
                </a:solidFill>
                <a:latin typeface="Segoe UI" pitchFamily="34" charset="0"/>
                <a:cs typeface="Segoe UI" pitchFamily="34" charset="0"/>
                <a:hlinkClick r:id="rId2"/>
              </a:rPr>
              <a:t>www.microsoftvirtualacademy.com</a:t>
            </a:r>
            <a:r>
              <a:rPr lang="en-GB" sz="2400" b="1" dirty="0" smtClean="0">
                <a:solidFill>
                  <a:srgbClr val="00B0F0"/>
                </a:solidFill>
                <a:latin typeface="Segoe UI" pitchFamily="34" charset="0"/>
                <a:cs typeface="Segoe UI" pitchFamily="34" charset="0"/>
              </a:rPr>
              <a:t> </a:t>
            </a:r>
            <a:endParaRPr lang="en-GB" sz="2400" b="1" dirty="0">
              <a:solidFill>
                <a:srgbClr val="00B0F0"/>
              </a:solidFill>
              <a:latin typeface="Segoe UI" pitchFamily="34" charset="0"/>
              <a:cs typeface="Segoe UI" pitchFamily="34" charset="0"/>
            </a:endParaRPr>
          </a:p>
        </p:txBody>
      </p:sp>
      <p:sp>
        <p:nvSpPr>
          <p:cNvPr id="13" name="TextBox 12"/>
          <p:cNvSpPr txBox="1"/>
          <p:nvPr/>
        </p:nvSpPr>
        <p:spPr>
          <a:xfrm>
            <a:off x="521747" y="5213559"/>
            <a:ext cx="7416824" cy="400110"/>
          </a:xfrm>
          <a:prstGeom prst="rect">
            <a:avLst/>
          </a:prstGeom>
          <a:noFill/>
        </p:spPr>
        <p:txBody>
          <a:bodyPr wrap="square" rtlCol="0">
            <a:spAutoFit/>
          </a:bodyPr>
          <a:lstStyle/>
          <a:p>
            <a:r>
              <a:rPr lang="en-GB" sz="2000" b="1" dirty="0">
                <a:solidFill>
                  <a:schemeClr val="bg1"/>
                </a:solidFill>
                <a:latin typeface="Segoe UI" pitchFamily="34" charset="0"/>
                <a:cs typeface="Segoe UI" pitchFamily="34" charset="0"/>
              </a:rPr>
              <a:t>Then tell us what you </a:t>
            </a:r>
            <a:r>
              <a:rPr lang="en-GB" sz="2000" b="1" dirty="0" smtClean="0">
                <a:solidFill>
                  <a:schemeClr val="bg1"/>
                </a:solidFill>
                <a:latin typeface="Segoe UI" pitchFamily="34" charset="0"/>
                <a:cs typeface="Segoe UI" pitchFamily="34" charset="0"/>
              </a:rPr>
              <a:t>think. </a:t>
            </a:r>
            <a:r>
              <a:rPr lang="en-GB" sz="1600" dirty="0" smtClean="0">
                <a:solidFill>
                  <a:schemeClr val="bg1"/>
                </a:solidFill>
                <a:latin typeface="Segoe UI" pitchFamily="34" charset="0"/>
                <a:cs typeface="Segoe UI" pitchFamily="34" charset="0"/>
              </a:rPr>
              <a:t>TellTheDean@microsoft.com</a:t>
            </a:r>
          </a:p>
        </p:txBody>
      </p:sp>
      <p:grpSp>
        <p:nvGrpSpPr>
          <p:cNvPr id="5" name="Group 4"/>
          <p:cNvGrpSpPr/>
          <p:nvPr/>
        </p:nvGrpSpPr>
        <p:grpSpPr>
          <a:xfrm>
            <a:off x="6228184" y="3621020"/>
            <a:ext cx="2549302" cy="1258207"/>
            <a:chOff x="6732240" y="2211710"/>
            <a:chExt cx="2160240" cy="799639"/>
          </a:xfrm>
          <a:effectLst>
            <a:reflection blurRad="6350" stA="52000" endA="300" endPos="35000" dir="5400000" sy="-100000" algn="bl" rotWithShape="0"/>
          </a:effectLst>
        </p:grpSpPr>
        <p:sp>
          <p:nvSpPr>
            <p:cNvPr id="3" name="Rounded Rectangle 2"/>
            <p:cNvSpPr/>
            <p:nvPr/>
          </p:nvSpPr>
          <p:spPr>
            <a:xfrm>
              <a:off x="6732240" y="2211710"/>
              <a:ext cx="2160240" cy="79963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04248" y="2302400"/>
              <a:ext cx="2031581" cy="629389"/>
            </a:xfrm>
            <a:prstGeom prst="roundRect">
              <a:avLst>
                <a:gd name="adj" fmla="val 12264"/>
              </a:avLst>
            </a:prstGeom>
          </p:spPr>
        </p:pic>
      </p:grpSp>
    </p:spTree>
    <p:extLst>
      <p:ext uri="{BB962C8B-B14F-4D97-AF65-F5344CB8AC3E}">
        <p14:creationId xmlns:p14="http://schemas.microsoft.com/office/powerpoint/2010/main" val="314680695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395536" y="5054600"/>
            <a:ext cx="8382000" cy="707872"/>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800" dirty="0">
                <a:solidFill>
                  <a:schemeClr val="bg2"/>
                </a:solidFill>
                <a:latin typeface="Calibri" pitchFamily="34" charset="0"/>
                <a:cs typeface="Arial" charset="0"/>
              </a:rPr>
              <a:t>© </a:t>
            </a:r>
            <a:r>
              <a:rPr lang="en-US" sz="800" dirty="0" smtClean="0">
                <a:solidFill>
                  <a:schemeClr val="bg2"/>
                </a:solidFill>
                <a:latin typeface="Calibri" pitchFamily="34" charset="0"/>
                <a:cs typeface="Arial" charset="0"/>
              </a:rPr>
              <a:t>2010 Microsoft </a:t>
            </a:r>
            <a:r>
              <a:rPr lang="en-US" sz="800" dirty="0">
                <a:solidFill>
                  <a:schemeClr val="bg2"/>
                </a:solidFill>
                <a:latin typeface="Calibri" pitchFamily="34" charset="0"/>
                <a:cs typeface="Arial" charset="0"/>
              </a:rPr>
              <a:t>Corporation. All rights reserved. Microsoft, Windows, Windows Vista and other product names are or may be registered trademarks and/or trademarks</a:t>
            </a:r>
            <a:r>
              <a:rPr lang="en-US" sz="800" dirty="0" smtClean="0">
                <a:solidFill>
                  <a:schemeClr val="bg2"/>
                </a:solidFill>
                <a:latin typeface="Calibri" pitchFamily="34" charset="0"/>
                <a:cs typeface="Arial" charset="0"/>
              </a:rPr>
              <a:t> </a:t>
            </a:r>
            <a:br>
              <a:rPr lang="en-US" sz="800" dirty="0" smtClean="0">
                <a:solidFill>
                  <a:schemeClr val="bg2"/>
                </a:solidFill>
                <a:latin typeface="Calibri" pitchFamily="34" charset="0"/>
                <a:cs typeface="Arial" charset="0"/>
              </a:rPr>
            </a:br>
            <a:r>
              <a:rPr lang="en-US" sz="800" dirty="0" smtClean="0">
                <a:solidFill>
                  <a:schemeClr val="bg2"/>
                </a:solidFill>
                <a:latin typeface="Calibri" pitchFamily="34" charset="0"/>
                <a:cs typeface="Arial" charset="0"/>
              </a:rPr>
              <a:t>in </a:t>
            </a:r>
            <a:r>
              <a:rPr lang="en-US" sz="800" dirty="0">
                <a:solidFill>
                  <a:schemeClr val="bg2"/>
                </a:solidFill>
                <a:latin typeface="Calibri" pitchFamily="34" charset="0"/>
                <a:cs typeface="Arial" charset="0"/>
              </a:rPr>
              <a:t>the U.S. and/or other countries.</a:t>
            </a:r>
          </a:p>
          <a:p>
            <a:pPr algn="ctr" defTabSz="914099" eaLnBrk="0" hangingPunct="0"/>
            <a:r>
              <a:rPr lang="en-US" sz="800" dirty="0">
                <a:solidFill>
                  <a:schemeClr val="bg2"/>
                </a:solidFill>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800" dirty="0" smtClean="0">
                <a:solidFill>
                  <a:schemeClr val="bg2"/>
                </a:solidFill>
                <a:latin typeface="Calibri" pitchFamily="34" charset="0"/>
                <a:cs typeface="Arial" charset="0"/>
              </a:rPr>
              <a:t>MICROSOFT </a:t>
            </a:r>
            <a:r>
              <a:rPr lang="en-US" sz="800" dirty="0">
                <a:solidFill>
                  <a:schemeClr val="bg2"/>
                </a:solidFill>
                <a:latin typeface="Calibri" pitchFamily="34" charset="0"/>
                <a:cs typeface="Arial" charset="0"/>
              </a:rPr>
              <a:t>MAKES NO WARRANTIES, EXPRESS, IMPLIED OR STATUTORY, AS TO THE INFORMATION IN THIS PRESENTATION.</a:t>
            </a:r>
          </a:p>
        </p:txBody>
      </p:sp>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pic>
        <p:nvPicPr>
          <p:cNvPr id="6" name="Picture 5" descr="mslogo_white.png"/>
          <p:cNvPicPr>
            <a:picLocks noChangeAspect="1"/>
          </p:cNvPicPr>
          <p:nvPr/>
        </p:nvPicPr>
        <p:blipFill>
          <a:blip r:embed="rId3"/>
          <a:stretch>
            <a:fillRect/>
          </a:stretch>
        </p:blipFill>
        <p:spPr>
          <a:xfrm>
            <a:off x="1691680" y="3463031"/>
            <a:ext cx="5328592" cy="950897"/>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3661139" y="1316765"/>
            <a:ext cx="1350591" cy="1368427"/>
          </a:xfrm>
          <a:prstGeom prst="rect">
            <a:avLst/>
          </a:prstGeom>
          <a:effectLst>
            <a:reflection blurRad="12700" stA="60000" endPos="36000" dir="5400000" sy="-100000" algn="bl" rotWithShape="0"/>
          </a:effectLst>
        </p:spPr>
      </p:pic>
    </p:spTree>
    <p:extLst>
      <p:ext uri="{BB962C8B-B14F-4D97-AF65-F5344CB8AC3E}">
        <p14:creationId xmlns:p14="http://schemas.microsoft.com/office/powerpoint/2010/main" val="86642046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ounded Rectangle 52"/>
          <p:cNvSpPr/>
          <p:nvPr/>
        </p:nvSpPr>
        <p:spPr bwMode="auto">
          <a:xfrm>
            <a:off x="4716018"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50" name="Rounded Rectangle 49"/>
          <p:cNvSpPr/>
          <p:nvPr/>
        </p:nvSpPr>
        <p:spPr bwMode="auto">
          <a:xfrm>
            <a:off x="323529"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48" name="Rounded Rectangle 47"/>
          <p:cNvSpPr/>
          <p:nvPr/>
        </p:nvSpPr>
        <p:spPr bwMode="auto">
          <a:xfrm>
            <a:off x="4644010"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29" name="Rounded Rectangle 28"/>
          <p:cNvSpPr/>
          <p:nvPr/>
        </p:nvSpPr>
        <p:spPr bwMode="auto">
          <a:xfrm>
            <a:off x="130623"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pic>
        <p:nvPicPr>
          <p:cNvPr id="30724" name="Picture 23" descr="TechNet.png"/>
          <p:cNvPicPr>
            <a:picLocks noChangeAspect="1"/>
          </p:cNvPicPr>
          <p:nvPr/>
        </p:nvPicPr>
        <p:blipFill>
          <a:blip r:embed="rId3" cstate="print"/>
          <a:srcRect/>
          <a:stretch>
            <a:fillRect/>
          </a:stretch>
        </p:blipFill>
        <p:spPr bwMode="black">
          <a:xfrm>
            <a:off x="683569" y="3573017"/>
            <a:ext cx="3624263" cy="738188"/>
          </a:xfrm>
          <a:prstGeom prst="rect">
            <a:avLst/>
          </a:prstGeom>
          <a:noFill/>
          <a:ln w="9525">
            <a:noFill/>
            <a:miter lim="800000"/>
            <a:headEnd/>
            <a:tailEnd/>
          </a:ln>
        </p:spPr>
      </p:pic>
      <p:sp>
        <p:nvSpPr>
          <p:cNvPr id="30729" name="Rectangle 46"/>
          <p:cNvSpPr>
            <a:spLocks noChangeArrowheads="1"/>
          </p:cNvSpPr>
          <p:nvPr/>
        </p:nvSpPr>
        <p:spPr bwMode="auto">
          <a:xfrm>
            <a:off x="838200" y="2322514"/>
            <a:ext cx="3429000" cy="830997"/>
          </a:xfrm>
          <a:prstGeom prst="rect">
            <a:avLst/>
          </a:prstGeom>
          <a:noFill/>
          <a:ln w="9525">
            <a:noFill/>
            <a:miter lim="800000"/>
            <a:headEnd/>
            <a:tailEnd/>
          </a:ln>
        </p:spPr>
        <p:txBody>
          <a:bodyPr wrap="square">
            <a:spAutoFit/>
          </a:bodyPr>
          <a:lstStyle/>
          <a:p>
            <a:pPr>
              <a:spcBef>
                <a:spcPts val="600"/>
              </a:spcBef>
            </a:pPr>
            <a:r>
              <a:rPr lang="en-US" sz="1600" dirty="0" smtClean="0">
                <a:solidFill>
                  <a:schemeClr val="bg2"/>
                </a:solidFill>
                <a:latin typeface="Calibri" pitchFamily="34" charset="0"/>
                <a:hlinkClick r:id="rId4"/>
              </a:rPr>
              <a:t>www.msteched.com/Australia</a:t>
            </a:r>
            <a:r>
              <a:rPr lang="en-US" sz="1600" dirty="0" smtClean="0">
                <a:solidFill>
                  <a:schemeClr val="bg2"/>
                </a:solidFill>
                <a:latin typeface="Calibri" pitchFamily="34" charset="0"/>
              </a:rPr>
              <a:t> </a:t>
            </a:r>
            <a:endParaRPr lang="en-US" sz="1600" dirty="0">
              <a:solidFill>
                <a:schemeClr val="bg2"/>
              </a:solidFill>
              <a:latin typeface="Calibri" pitchFamily="34" charset="0"/>
            </a:endParaRPr>
          </a:p>
          <a:p>
            <a:pPr marL="0" lvl="1" indent="0"/>
            <a:endParaRPr lang="en-US" sz="1600" dirty="0">
              <a:solidFill>
                <a:schemeClr val="bg2"/>
              </a:solidFill>
              <a:latin typeface="Calibri" pitchFamily="34" charset="0"/>
            </a:endParaRPr>
          </a:p>
          <a:p>
            <a:pPr marL="0" lvl="1" indent="0"/>
            <a:r>
              <a:rPr lang="en-US" sz="1600" dirty="0">
                <a:solidFill>
                  <a:schemeClr val="bg2"/>
                </a:solidFill>
                <a:latin typeface="Calibri" pitchFamily="34" charset="0"/>
              </a:rPr>
              <a:t>Sessions On-Demand &amp; Community</a:t>
            </a:r>
          </a:p>
        </p:txBody>
      </p:sp>
      <p:sp>
        <p:nvSpPr>
          <p:cNvPr id="30730" name="Rectangle 47"/>
          <p:cNvSpPr>
            <a:spLocks noChangeArrowheads="1"/>
          </p:cNvSpPr>
          <p:nvPr/>
        </p:nvSpPr>
        <p:spPr bwMode="auto">
          <a:xfrm>
            <a:off x="733427" y="4473577"/>
            <a:ext cx="4067175" cy="830997"/>
          </a:xfrm>
          <a:prstGeom prst="rect">
            <a:avLst/>
          </a:prstGeom>
          <a:noFill/>
          <a:ln w="9525">
            <a:noFill/>
            <a:miter lim="800000"/>
            <a:headEnd/>
            <a:tailEnd/>
          </a:ln>
        </p:spPr>
        <p:txBody>
          <a:bodyPr wrap="square">
            <a:spAutoFit/>
          </a:bodyPr>
          <a:lstStyle/>
          <a:p>
            <a:pPr>
              <a:spcBef>
                <a:spcPts val="600"/>
              </a:spcBef>
              <a:buSzPct val="120000"/>
              <a:tabLst>
                <a:tab pos="1828800" algn="l"/>
              </a:tabLst>
            </a:pPr>
            <a:r>
              <a:rPr lang="en-US" sz="1600" dirty="0">
                <a:solidFill>
                  <a:schemeClr val="bg2"/>
                </a:solidFill>
                <a:latin typeface="Calibri" pitchFamily="34" charset="0"/>
                <a:hlinkClick r:id="rId5"/>
              </a:rPr>
              <a:t>http</a:t>
            </a:r>
            <a:r>
              <a:rPr lang="en-US" sz="1600" dirty="0" smtClean="0">
                <a:solidFill>
                  <a:schemeClr val="bg2"/>
                </a:solidFill>
                <a:latin typeface="Calibri" pitchFamily="34" charset="0"/>
                <a:hlinkClick r:id="rId5"/>
              </a:rPr>
              <a:t>://</a:t>
            </a:r>
            <a:r>
              <a:rPr lang="en-AU" sz="1600" dirty="0" smtClean="0">
                <a:solidFill>
                  <a:schemeClr val="bg2"/>
                </a:solidFill>
                <a:hlinkClick r:id="rId5"/>
              </a:rPr>
              <a:t> technet.microsoft.com/en-au</a:t>
            </a:r>
            <a:r>
              <a:rPr lang="en-US" sz="1600" b="1" dirty="0" smtClean="0">
                <a:solidFill>
                  <a:schemeClr val="bg2"/>
                </a:solidFill>
                <a:latin typeface="Calibri" pitchFamily="34" charset="0"/>
                <a:hlinkClick r:id="rId5"/>
              </a:rPr>
              <a:t>  </a:t>
            </a:r>
            <a:endParaRPr lang="en-US" sz="1600" dirty="0">
              <a:solidFill>
                <a:schemeClr val="bg2"/>
              </a:solidFill>
              <a:latin typeface="Calibri" pitchFamily="34" charset="0"/>
            </a:endParaRPr>
          </a:p>
          <a:p>
            <a:pPr marL="0" lvl="1" indent="0">
              <a:tabLst>
                <a:tab pos="1828800" algn="l"/>
              </a:tabLst>
            </a:pPr>
            <a:endParaRPr lang="en-US" sz="1600" dirty="0">
              <a:solidFill>
                <a:schemeClr val="bg2"/>
              </a:solidFill>
              <a:latin typeface="Calibri" pitchFamily="34" charset="0"/>
            </a:endParaRPr>
          </a:p>
          <a:p>
            <a:pPr marL="0" lvl="1" indent="0">
              <a:tabLst>
                <a:tab pos="1828800" algn="l"/>
              </a:tabLst>
            </a:pPr>
            <a:r>
              <a:rPr lang="en-US" sz="1600" dirty="0">
                <a:solidFill>
                  <a:schemeClr val="bg2"/>
                </a:solidFill>
                <a:latin typeface="Calibri" pitchFamily="34" charset="0"/>
              </a:rPr>
              <a:t>Resources for IT Professionals</a:t>
            </a:r>
          </a:p>
        </p:txBody>
      </p:sp>
      <p:pic>
        <p:nvPicPr>
          <p:cNvPr id="30731" name="Picture 24" descr="TechEd_online.png"/>
          <p:cNvPicPr>
            <a:picLocks noChangeAspect="1"/>
          </p:cNvPicPr>
          <p:nvPr/>
        </p:nvPicPr>
        <p:blipFill>
          <a:blip r:embed="rId6" cstate="print"/>
          <a:srcRect/>
          <a:stretch>
            <a:fillRect/>
          </a:stretch>
        </p:blipFill>
        <p:spPr bwMode="black">
          <a:xfrm>
            <a:off x="914402" y="1281114"/>
            <a:ext cx="2409825" cy="1076325"/>
          </a:xfrm>
          <a:prstGeom prst="rect">
            <a:avLst/>
          </a:prstGeom>
          <a:noFill/>
          <a:ln w="9525">
            <a:noFill/>
            <a:miter lim="800000"/>
            <a:headEnd/>
            <a:tailEnd/>
          </a:ln>
        </p:spPr>
      </p:pic>
      <p:pic>
        <p:nvPicPr>
          <p:cNvPr id="30733" name="Picture 26" descr="msdn_1inch_rgb.png"/>
          <p:cNvPicPr>
            <a:picLocks noChangeAspect="1"/>
          </p:cNvPicPr>
          <p:nvPr/>
        </p:nvPicPr>
        <p:blipFill>
          <a:blip r:embed="rId7" cstate="print"/>
          <a:srcRect/>
          <a:stretch>
            <a:fillRect/>
          </a:stretch>
        </p:blipFill>
        <p:spPr bwMode="black">
          <a:xfrm>
            <a:off x="5457826" y="3582990"/>
            <a:ext cx="1857375" cy="942975"/>
          </a:xfrm>
          <a:prstGeom prst="rect">
            <a:avLst/>
          </a:prstGeom>
          <a:noFill/>
          <a:ln w="9525">
            <a:noFill/>
            <a:miter lim="800000"/>
            <a:headEnd/>
            <a:tailEnd/>
          </a:ln>
        </p:spPr>
      </p:pic>
      <p:sp>
        <p:nvSpPr>
          <p:cNvPr id="30734" name="Rectangle 27"/>
          <p:cNvSpPr>
            <a:spLocks noChangeArrowheads="1"/>
          </p:cNvSpPr>
          <p:nvPr/>
        </p:nvSpPr>
        <p:spPr bwMode="auto">
          <a:xfrm>
            <a:off x="5218112" y="4473575"/>
            <a:ext cx="3925888" cy="907941"/>
          </a:xfrm>
          <a:prstGeom prst="rect">
            <a:avLst/>
          </a:prstGeom>
          <a:noFill/>
          <a:ln w="9525">
            <a:noFill/>
            <a:miter lim="800000"/>
            <a:headEnd/>
            <a:tailEnd/>
          </a:ln>
        </p:spPr>
        <p:txBody>
          <a:bodyPr wrap="square">
            <a:spAutoFit/>
          </a:bodyPr>
          <a:lstStyle/>
          <a:p>
            <a:pPr>
              <a:spcBef>
                <a:spcPts val="600"/>
              </a:spcBef>
              <a:tabLst>
                <a:tab pos="1828800" algn="l"/>
              </a:tabLst>
            </a:pPr>
            <a:r>
              <a:rPr lang="en-US" sz="1600" dirty="0">
                <a:solidFill>
                  <a:schemeClr val="bg2"/>
                </a:solidFill>
                <a:latin typeface="Calibri" pitchFamily="34" charset="0"/>
                <a:hlinkClick r:id="rId8"/>
              </a:rPr>
              <a:t>http</a:t>
            </a:r>
            <a:r>
              <a:rPr lang="en-US" sz="1600" dirty="0" smtClean="0">
                <a:solidFill>
                  <a:schemeClr val="bg2"/>
                </a:solidFill>
                <a:latin typeface="Calibri" pitchFamily="34" charset="0"/>
                <a:hlinkClick r:id="rId8"/>
              </a:rPr>
              <a:t>://</a:t>
            </a:r>
            <a:r>
              <a:rPr lang="en-AU" sz="1600" dirty="0" smtClean="0">
                <a:solidFill>
                  <a:schemeClr val="bg2"/>
                </a:solidFill>
                <a:hlinkClick r:id="rId8"/>
              </a:rPr>
              <a:t>msdn.microsoft.com/en-au</a:t>
            </a:r>
            <a:endParaRPr lang="en-AU" sz="1600" dirty="0" smtClean="0">
              <a:solidFill>
                <a:schemeClr val="bg2"/>
              </a:solidFill>
            </a:endParaRPr>
          </a:p>
          <a:p>
            <a:pPr>
              <a:spcBef>
                <a:spcPts val="600"/>
              </a:spcBef>
              <a:tabLst>
                <a:tab pos="1828800" algn="l"/>
              </a:tabLst>
            </a:pPr>
            <a:r>
              <a:rPr lang="en-US" sz="1600" b="1" dirty="0" smtClean="0">
                <a:solidFill>
                  <a:schemeClr val="bg2"/>
                </a:solidFill>
                <a:latin typeface="Calibri" pitchFamily="34" charset="0"/>
              </a:rPr>
              <a:t> </a:t>
            </a:r>
            <a:endParaRPr lang="en-US" sz="1600" dirty="0">
              <a:solidFill>
                <a:schemeClr val="bg2"/>
              </a:solidFill>
              <a:latin typeface="Calibri" pitchFamily="34" charset="0"/>
            </a:endParaRPr>
          </a:p>
          <a:p>
            <a:pPr marL="0" lvl="1" indent="0">
              <a:tabLst>
                <a:tab pos="1828800" algn="l"/>
              </a:tabLst>
            </a:pPr>
            <a:r>
              <a:rPr lang="en-US" sz="1600" dirty="0">
                <a:solidFill>
                  <a:schemeClr val="bg2"/>
                </a:solidFill>
                <a:latin typeface="Calibri" pitchFamily="34" charset="0"/>
              </a:rPr>
              <a:t>Resources for Developers</a:t>
            </a:r>
          </a:p>
        </p:txBody>
      </p:sp>
      <p:sp>
        <p:nvSpPr>
          <p:cNvPr id="30748" name="Rectangle 56"/>
          <p:cNvSpPr>
            <a:spLocks noChangeArrowheads="1"/>
          </p:cNvSpPr>
          <p:nvPr/>
        </p:nvSpPr>
        <p:spPr bwMode="auto">
          <a:xfrm>
            <a:off x="4953000" y="2322514"/>
            <a:ext cx="4514850" cy="830997"/>
          </a:xfrm>
          <a:prstGeom prst="rect">
            <a:avLst/>
          </a:prstGeom>
          <a:noFill/>
          <a:ln w="9525">
            <a:noFill/>
            <a:miter lim="800000"/>
            <a:headEnd/>
            <a:tailEnd/>
          </a:ln>
        </p:spPr>
        <p:txBody>
          <a:bodyPr>
            <a:spAutoFit/>
          </a:bodyPr>
          <a:lstStyle/>
          <a:p>
            <a:pPr>
              <a:spcBef>
                <a:spcPts val="600"/>
              </a:spcBef>
            </a:pPr>
            <a:r>
              <a:rPr lang="en-AU" sz="1600" dirty="0" smtClean="0">
                <a:solidFill>
                  <a:schemeClr val="bg2"/>
                </a:solidFill>
                <a:hlinkClick r:id="rId9"/>
              </a:rPr>
              <a:t>www.microsoft.com/australia/learning</a:t>
            </a:r>
            <a:r>
              <a:rPr lang="en-US" sz="1600" dirty="0" smtClean="0">
                <a:solidFill>
                  <a:schemeClr val="bg2"/>
                </a:solidFill>
                <a:latin typeface="Calibri" pitchFamily="34" charset="0"/>
              </a:rPr>
              <a:t>  </a:t>
            </a:r>
            <a:endParaRPr lang="en-US" sz="1600" dirty="0">
              <a:solidFill>
                <a:schemeClr val="bg2"/>
              </a:solidFill>
              <a:latin typeface="Calibri" pitchFamily="34" charset="0"/>
            </a:endParaRPr>
          </a:p>
          <a:p>
            <a:pPr marL="0" lvl="1" indent="0"/>
            <a:endParaRPr lang="en-US" sz="1600" dirty="0">
              <a:solidFill>
                <a:schemeClr val="bg2"/>
              </a:solidFill>
              <a:latin typeface="Calibri" pitchFamily="34" charset="0"/>
            </a:endParaRPr>
          </a:p>
          <a:p>
            <a:r>
              <a:rPr lang="en-US" sz="1600" dirty="0">
                <a:solidFill>
                  <a:schemeClr val="bg2"/>
                </a:solidFill>
                <a:latin typeface="Calibri" pitchFamily="34" charset="0"/>
              </a:rPr>
              <a:t>Microsoft Certification &amp; Training Resources</a:t>
            </a:r>
          </a:p>
        </p:txBody>
      </p:sp>
      <p:sp>
        <p:nvSpPr>
          <p:cNvPr id="54" name="Title 1"/>
          <p:cNvSpPr>
            <a:spLocks noGrp="1"/>
          </p:cNvSpPr>
          <p:nvPr>
            <p:ph type="title"/>
          </p:nvPr>
        </p:nvSpPr>
        <p:spPr/>
        <p:txBody>
          <a:bodyPr/>
          <a:lstStyle/>
          <a:p>
            <a:pPr eaLnBrk="1" hangingPunct="1">
              <a:defRPr/>
            </a:pPr>
            <a:r>
              <a:rPr dirty="0" smtClean="0">
                <a:ln>
                  <a:noFill/>
                </a:ln>
              </a:rPr>
              <a:t>Resources</a:t>
            </a:r>
          </a:p>
        </p:txBody>
      </p:sp>
      <p:grpSp>
        <p:nvGrpSpPr>
          <p:cNvPr id="6" name="Group 57"/>
          <p:cNvGrpSpPr>
            <a:grpSpLocks/>
          </p:cNvGrpSpPr>
          <p:nvPr/>
        </p:nvGrpSpPr>
        <p:grpSpPr bwMode="auto">
          <a:xfrm>
            <a:off x="5148066" y="1268760"/>
            <a:ext cx="3476625" cy="771525"/>
            <a:chOff x="5561787" y="0"/>
            <a:chExt cx="3477054" cy="771334"/>
          </a:xfrm>
        </p:grpSpPr>
        <p:pic>
          <p:nvPicPr>
            <p:cNvPr id="30754" name="Picture 55" descr="ms_Learning_w.eps"/>
            <p:cNvPicPr>
              <a:picLocks noChangeAspect="1"/>
            </p:cNvPicPr>
            <p:nvPr/>
          </p:nvPicPr>
          <p:blipFill>
            <a:blip r:embed="rId10" cstate="print"/>
            <a:srcRect l="51466"/>
            <a:stretch>
              <a:fillRect/>
            </a:stretch>
          </p:blipFill>
          <p:spPr bwMode="black">
            <a:xfrm>
              <a:off x="7257327" y="0"/>
              <a:ext cx="1781514" cy="771334"/>
            </a:xfrm>
            <a:prstGeom prst="rect">
              <a:avLst/>
            </a:prstGeom>
            <a:noFill/>
            <a:ln w="9525">
              <a:noFill/>
              <a:miter lim="800000"/>
              <a:headEnd/>
              <a:tailEnd/>
            </a:ln>
          </p:spPr>
        </p:pic>
        <p:pic>
          <p:nvPicPr>
            <p:cNvPr id="30755" name="Picture 2" descr="C:\Documents and Settings\Pennie\My Documents\ACERDATA (D)\Pennie's documents\MS Image\Boxshot_Logo\MICROSOFT\Microsoft Logo wht shadow.png"/>
            <p:cNvPicPr>
              <a:picLocks noChangeAspect="1" noChangeArrowheads="1"/>
            </p:cNvPicPr>
            <p:nvPr/>
          </p:nvPicPr>
          <p:blipFill>
            <a:blip r:embed="rId11" cstate="print"/>
            <a:srcRect/>
            <a:stretch>
              <a:fillRect/>
            </a:stretch>
          </p:blipFill>
          <p:spPr bwMode="black">
            <a:xfrm>
              <a:off x="5561787" y="254642"/>
              <a:ext cx="1693646" cy="312516"/>
            </a:xfrm>
            <a:prstGeom prst="rect">
              <a:avLst/>
            </a:prstGeom>
            <a:noFill/>
            <a:ln w="9525">
              <a:noFill/>
              <a:miter lim="800000"/>
              <a:headEnd/>
              <a:tailEnd/>
            </a:ln>
          </p:spPr>
        </p:pic>
      </p:grpSp>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342203819"/>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Parallelogram 11"/>
          <p:cNvSpPr/>
          <p:nvPr/>
        </p:nvSpPr>
        <p:spPr>
          <a:xfrm>
            <a:off x="4271909" y="1616235"/>
            <a:ext cx="4154643" cy="3145660"/>
          </a:xfrm>
          <a:prstGeom prst="parallelogram">
            <a:avLst>
              <a:gd name="adj" fmla="val 21346"/>
            </a:avLst>
          </a:prstGeom>
          <a:gradFill flip="none" rotWithShape="1">
            <a:gsLst>
              <a:gs pos="27000">
                <a:schemeClr val="tx1"/>
              </a:gs>
              <a:gs pos="81000">
                <a:schemeClr val="tx1">
                  <a:lumMod val="95000"/>
                  <a:lumOff val="5000"/>
                  <a:alpha val="0"/>
                </a:schemeClr>
              </a:gs>
            </a:gsLst>
            <a:lin ang="18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tlCol="0" anchor="ctr"/>
          <a:lstStyle/>
          <a:p>
            <a:pPr algn="ctr">
              <a:lnSpc>
                <a:spcPct val="85000"/>
              </a:lnSpc>
            </a:pPr>
            <a:endParaRPr lang="en-US" sz="2000" dirty="0" smtClean="0">
              <a:solidFill>
                <a:prstClr val="white"/>
              </a:solidFill>
            </a:endParaRPr>
          </a:p>
        </p:txBody>
      </p:sp>
      <p:grpSp>
        <p:nvGrpSpPr>
          <p:cNvPr id="2" name="Group 26"/>
          <p:cNvGrpSpPr/>
          <p:nvPr/>
        </p:nvGrpSpPr>
        <p:grpSpPr>
          <a:xfrm>
            <a:off x="4330792" y="1623833"/>
            <a:ext cx="4062131" cy="3155023"/>
            <a:chOff x="4340332" y="1820257"/>
            <a:chExt cx="3985637" cy="1545250"/>
          </a:xfrm>
        </p:grpSpPr>
        <p:cxnSp>
          <p:nvCxnSpPr>
            <p:cNvPr id="14" name="Straight Connector 13"/>
            <p:cNvCxnSpPr/>
            <p:nvPr/>
          </p:nvCxnSpPr>
          <p:spPr>
            <a:xfrm>
              <a:off x="4965448" y="1820257"/>
              <a:ext cx="3360521" cy="778"/>
            </a:xfrm>
            <a:prstGeom prst="line">
              <a:avLst/>
            </a:prstGeom>
            <a:noFill/>
            <a:ln w="6350" cap="flat" cmpd="sng" algn="ctr">
              <a:solidFill>
                <a:schemeClr val="bg1">
                  <a:lumMod val="85000"/>
                </a:schemeClr>
              </a:solidFill>
              <a:prstDash val="dash"/>
            </a:ln>
            <a:effectLst/>
          </p:spPr>
        </p:cxnSp>
        <p:cxnSp>
          <p:nvCxnSpPr>
            <p:cNvPr id="15" name="Straight Connector 14"/>
            <p:cNvCxnSpPr/>
            <p:nvPr/>
          </p:nvCxnSpPr>
          <p:spPr>
            <a:xfrm>
              <a:off x="4823900" y="2124558"/>
              <a:ext cx="3372118" cy="778"/>
            </a:xfrm>
            <a:prstGeom prst="line">
              <a:avLst/>
            </a:prstGeom>
            <a:noFill/>
            <a:ln w="6350" cap="flat" cmpd="sng" algn="ctr">
              <a:solidFill>
                <a:schemeClr val="bg1">
                  <a:lumMod val="85000"/>
                </a:schemeClr>
              </a:solidFill>
              <a:prstDash val="dash"/>
            </a:ln>
            <a:effectLst/>
          </p:spPr>
        </p:cxnSp>
        <p:cxnSp>
          <p:nvCxnSpPr>
            <p:cNvPr id="16" name="Straight Connector 15"/>
            <p:cNvCxnSpPr/>
            <p:nvPr/>
          </p:nvCxnSpPr>
          <p:spPr>
            <a:xfrm>
              <a:off x="4695762" y="2436370"/>
              <a:ext cx="3408605" cy="1676"/>
            </a:xfrm>
            <a:prstGeom prst="line">
              <a:avLst/>
            </a:prstGeom>
            <a:noFill/>
            <a:ln w="6350" cap="flat" cmpd="sng" algn="ctr">
              <a:solidFill>
                <a:schemeClr val="bg1">
                  <a:lumMod val="85000"/>
                </a:schemeClr>
              </a:solidFill>
              <a:prstDash val="dash"/>
            </a:ln>
            <a:effectLst/>
          </p:spPr>
        </p:cxnSp>
        <p:cxnSp>
          <p:nvCxnSpPr>
            <p:cNvPr id="17" name="Straight Connector 16"/>
            <p:cNvCxnSpPr/>
            <p:nvPr/>
          </p:nvCxnSpPr>
          <p:spPr>
            <a:xfrm>
              <a:off x="4604314" y="2740671"/>
              <a:ext cx="3408605" cy="1676"/>
            </a:xfrm>
            <a:prstGeom prst="line">
              <a:avLst/>
            </a:prstGeom>
            <a:noFill/>
            <a:ln w="6350" cap="flat" cmpd="sng" algn="ctr">
              <a:solidFill>
                <a:schemeClr val="bg1">
                  <a:lumMod val="85000"/>
                </a:schemeClr>
              </a:solidFill>
              <a:prstDash val="dash"/>
            </a:ln>
            <a:effectLst/>
          </p:spPr>
        </p:cxnSp>
        <p:cxnSp>
          <p:nvCxnSpPr>
            <p:cNvPr id="18" name="Straight Connector 17"/>
            <p:cNvCxnSpPr/>
            <p:nvPr/>
          </p:nvCxnSpPr>
          <p:spPr>
            <a:xfrm>
              <a:off x="4509990" y="3054158"/>
              <a:ext cx="3408605" cy="1676"/>
            </a:xfrm>
            <a:prstGeom prst="line">
              <a:avLst/>
            </a:prstGeom>
            <a:noFill/>
            <a:ln w="6350" cap="flat" cmpd="sng" algn="ctr">
              <a:solidFill>
                <a:schemeClr val="bg1">
                  <a:lumMod val="85000"/>
                </a:schemeClr>
              </a:solidFill>
              <a:prstDash val="dash"/>
            </a:ln>
            <a:effectLst/>
          </p:spPr>
        </p:cxnSp>
        <p:cxnSp>
          <p:nvCxnSpPr>
            <p:cNvPr id="19" name="Straight Connector 18"/>
            <p:cNvCxnSpPr/>
            <p:nvPr/>
          </p:nvCxnSpPr>
          <p:spPr>
            <a:xfrm>
              <a:off x="4340332" y="3364729"/>
              <a:ext cx="3491121" cy="778"/>
            </a:xfrm>
            <a:prstGeom prst="line">
              <a:avLst/>
            </a:prstGeom>
            <a:noFill/>
            <a:ln w="6350" cap="flat" cmpd="sng" algn="ctr">
              <a:solidFill>
                <a:schemeClr val="bg1">
                  <a:lumMod val="85000"/>
                </a:schemeClr>
              </a:solidFill>
              <a:prstDash val="dash"/>
            </a:ln>
            <a:effectLst/>
          </p:spPr>
        </p:cxnSp>
      </p:grpSp>
      <p:sp>
        <p:nvSpPr>
          <p:cNvPr id="20" name="Freeform 19"/>
          <p:cNvSpPr/>
          <p:nvPr/>
        </p:nvSpPr>
        <p:spPr>
          <a:xfrm>
            <a:off x="4823641" y="1653852"/>
            <a:ext cx="2750140" cy="2767209"/>
          </a:xfrm>
          <a:custGeom>
            <a:avLst/>
            <a:gdLst>
              <a:gd name="connsiteX0" fmla="*/ 0 w 4572000"/>
              <a:gd name="connsiteY0" fmla="*/ 0 h 1545265"/>
              <a:gd name="connsiteX1" fmla="*/ 857693 w 4572000"/>
              <a:gd name="connsiteY1" fmla="*/ 233916 h 1545265"/>
              <a:gd name="connsiteX2" fmla="*/ 1403498 w 4572000"/>
              <a:gd name="connsiteY2" fmla="*/ 588335 h 1545265"/>
              <a:gd name="connsiteX3" fmla="*/ 2055628 w 4572000"/>
              <a:gd name="connsiteY3" fmla="*/ 496186 h 1545265"/>
              <a:gd name="connsiteX4" fmla="*/ 2821172 w 4572000"/>
              <a:gd name="connsiteY4" fmla="*/ 871870 h 1545265"/>
              <a:gd name="connsiteX5" fmla="*/ 3813544 w 4572000"/>
              <a:gd name="connsiteY5" fmla="*/ 999460 h 1545265"/>
              <a:gd name="connsiteX6" fmla="*/ 4572000 w 4572000"/>
              <a:gd name="connsiteY6" fmla="*/ 1545265 h 1545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72000" h="1545265">
                <a:moveTo>
                  <a:pt x="0" y="0"/>
                </a:moveTo>
                <a:lnTo>
                  <a:pt x="857693" y="233916"/>
                </a:lnTo>
                <a:lnTo>
                  <a:pt x="1403498" y="588335"/>
                </a:lnTo>
                <a:lnTo>
                  <a:pt x="2055628" y="496186"/>
                </a:lnTo>
                <a:cubicBezTo>
                  <a:pt x="2309871" y="623308"/>
                  <a:pt x="2536919" y="871870"/>
                  <a:pt x="2821172" y="871870"/>
                </a:cubicBezTo>
                <a:lnTo>
                  <a:pt x="3813544" y="999460"/>
                </a:lnTo>
                <a:lnTo>
                  <a:pt x="4572000" y="1545265"/>
                </a:lnTo>
              </a:path>
            </a:pathLst>
          </a:custGeom>
          <a:noFill/>
          <a:ln w="92075" cap="flat" cmpd="sng" algn="ctr">
            <a:solidFill>
              <a:srgbClr val="E97414">
                <a:alpha val="90000"/>
              </a:srgbClr>
            </a:solidFill>
            <a:prstDash val="solid"/>
            <a:round/>
            <a:headEnd type="none" w="med" len="med"/>
            <a:tailEnd type="triangle" w="med" len="med"/>
          </a:ln>
          <a:effectLst>
            <a:outerShdw blurRad="50800" dist="38100" dir="2700000">
              <a:srgbClr val="000000">
                <a:alpha val="43000"/>
              </a:srgbClr>
            </a:outerShdw>
          </a:effectLst>
        </p:spPr>
        <p:txBody>
          <a:bodyPr rtlCol="0" anchor="ctr"/>
          <a:lstStyle/>
          <a:p>
            <a:pPr algn="ctr">
              <a:defRPr/>
            </a:pPr>
            <a:endParaRPr lang="en-US" kern="0" dirty="0">
              <a:solidFill>
                <a:srgbClr val="000000"/>
              </a:solidFill>
            </a:endParaRPr>
          </a:p>
        </p:txBody>
      </p:sp>
      <p:sp>
        <p:nvSpPr>
          <p:cNvPr id="21" name="Freeform 20"/>
          <p:cNvSpPr/>
          <p:nvPr/>
        </p:nvSpPr>
        <p:spPr>
          <a:xfrm>
            <a:off x="4295719" y="1506896"/>
            <a:ext cx="3877497" cy="3212947"/>
          </a:xfrm>
          <a:custGeom>
            <a:avLst/>
            <a:gdLst>
              <a:gd name="connsiteX0" fmla="*/ 0 w 5280837"/>
              <a:gd name="connsiteY0" fmla="*/ 1644502 h 1644502"/>
              <a:gd name="connsiteX1" fmla="*/ 836428 w 5280837"/>
              <a:gd name="connsiteY1" fmla="*/ 1290083 h 1644502"/>
              <a:gd name="connsiteX2" fmla="*/ 1715386 w 5280837"/>
              <a:gd name="connsiteY2" fmla="*/ 1467293 h 1644502"/>
              <a:gd name="connsiteX3" fmla="*/ 2679405 w 5280837"/>
              <a:gd name="connsiteY3" fmla="*/ 1027814 h 1644502"/>
              <a:gd name="connsiteX4" fmla="*/ 3508744 w 5280837"/>
              <a:gd name="connsiteY4" fmla="*/ 1041990 h 1644502"/>
              <a:gd name="connsiteX5" fmla="*/ 4416056 w 5280837"/>
              <a:gd name="connsiteY5" fmla="*/ 637953 h 1644502"/>
              <a:gd name="connsiteX6" fmla="*/ 5280837 w 5280837"/>
              <a:gd name="connsiteY6" fmla="*/ 0 h 1644502"/>
              <a:gd name="connsiteX0" fmla="*/ 0 w 5280837"/>
              <a:gd name="connsiteY0" fmla="*/ 1644502 h 1644502"/>
              <a:gd name="connsiteX1" fmla="*/ 836428 w 5280837"/>
              <a:gd name="connsiteY1" fmla="*/ 1290083 h 1644502"/>
              <a:gd name="connsiteX2" fmla="*/ 1715386 w 5280837"/>
              <a:gd name="connsiteY2" fmla="*/ 1467293 h 1644502"/>
              <a:gd name="connsiteX3" fmla="*/ 2679405 w 5280837"/>
              <a:gd name="connsiteY3" fmla="*/ 1027814 h 1644502"/>
              <a:gd name="connsiteX4" fmla="*/ 3705751 w 5280837"/>
              <a:gd name="connsiteY4" fmla="*/ 886697 h 1644502"/>
              <a:gd name="connsiteX5" fmla="*/ 4416056 w 5280837"/>
              <a:gd name="connsiteY5" fmla="*/ 637953 h 1644502"/>
              <a:gd name="connsiteX6" fmla="*/ 5280837 w 5280837"/>
              <a:gd name="connsiteY6" fmla="*/ 0 h 1644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280837" h="1644502">
                <a:moveTo>
                  <a:pt x="0" y="1644502"/>
                </a:moveTo>
                <a:lnTo>
                  <a:pt x="836428" y="1290083"/>
                </a:lnTo>
                <a:lnTo>
                  <a:pt x="1715386" y="1467293"/>
                </a:lnTo>
                <a:lnTo>
                  <a:pt x="2679405" y="1027814"/>
                </a:lnTo>
                <a:lnTo>
                  <a:pt x="3705751" y="886697"/>
                </a:lnTo>
                <a:lnTo>
                  <a:pt x="4416056" y="637953"/>
                </a:lnTo>
                <a:lnTo>
                  <a:pt x="5280837" y="0"/>
                </a:lnTo>
              </a:path>
            </a:pathLst>
          </a:custGeom>
          <a:noFill/>
          <a:ln w="95250" cap="flat" cmpd="sng" algn="ctr">
            <a:solidFill>
              <a:srgbClr val="EFBA19">
                <a:alpha val="84000"/>
              </a:srgbClr>
            </a:solidFill>
            <a:prstDash val="solid"/>
            <a:round/>
            <a:headEnd type="none" w="med" len="med"/>
            <a:tailEnd type="triangle" w="med" len="med"/>
          </a:ln>
          <a:effectLst>
            <a:outerShdw blurRad="50800" dist="38100" dir="2700000">
              <a:srgbClr val="000000">
                <a:alpha val="43000"/>
              </a:srgbClr>
            </a:outerShdw>
          </a:effectLst>
        </p:spPr>
        <p:txBody>
          <a:bodyPr rtlCol="0" anchor="ctr"/>
          <a:lstStyle/>
          <a:p>
            <a:pPr algn="ctr">
              <a:defRPr/>
            </a:pPr>
            <a:endParaRPr lang="en-US" kern="0" dirty="0">
              <a:solidFill>
                <a:srgbClr val="000000"/>
              </a:solidFill>
            </a:endParaRPr>
          </a:p>
        </p:txBody>
      </p:sp>
      <p:cxnSp>
        <p:nvCxnSpPr>
          <p:cNvPr id="22" name="Straight Connector 21"/>
          <p:cNvCxnSpPr/>
          <p:nvPr/>
        </p:nvCxnSpPr>
        <p:spPr>
          <a:xfrm flipH="1">
            <a:off x="4281434" y="1587320"/>
            <a:ext cx="551733" cy="3206285"/>
          </a:xfrm>
          <a:prstGeom prst="line">
            <a:avLst/>
          </a:prstGeom>
          <a:ln w="73025" cap="flat" cmpd="sng" algn="ctr">
            <a:solidFill>
              <a:schemeClr val="bg1">
                <a:lumMod val="5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3" name="Title 1"/>
          <p:cNvSpPr>
            <a:spLocks noGrp="1"/>
          </p:cNvSpPr>
          <p:nvPr>
            <p:ph type="title"/>
          </p:nvPr>
        </p:nvSpPr>
        <p:spPr>
          <a:xfrm>
            <a:off x="382257" y="335580"/>
            <a:ext cx="8375650" cy="614259"/>
          </a:xfrm>
        </p:spPr>
        <p:txBody>
          <a:bodyPr/>
          <a:lstStyle/>
          <a:p>
            <a:r>
              <a:rPr lang="en-US" sz="2800" dirty="0" smtClean="0"/>
              <a:t>What’s stopping you</a:t>
            </a:r>
            <a:r>
              <a:rPr lang="en-US" sz="2800" dirty="0"/>
              <a:t>?   </a:t>
            </a:r>
          </a:p>
        </p:txBody>
      </p:sp>
      <p:sp>
        <p:nvSpPr>
          <p:cNvPr id="24" name="Rectangle 23"/>
          <p:cNvSpPr/>
          <p:nvPr/>
        </p:nvSpPr>
        <p:spPr>
          <a:xfrm>
            <a:off x="428018" y="5436605"/>
            <a:ext cx="8305617" cy="369332"/>
          </a:xfrm>
          <a:prstGeom prst="rect">
            <a:avLst/>
          </a:prstGeom>
        </p:spPr>
        <p:txBody>
          <a:bodyPr wrap="square">
            <a:spAutoFit/>
          </a:bodyPr>
          <a:lstStyle/>
          <a:p>
            <a:pPr algn="ctr"/>
            <a:r>
              <a:rPr lang="en-US" dirty="0" smtClean="0">
                <a:solidFill>
                  <a:prstClr val="white"/>
                </a:solidFill>
              </a:rPr>
              <a:t>Need to flip the ratio from operations to innovation</a:t>
            </a:r>
            <a:endParaRPr lang="en-US" dirty="0">
              <a:solidFill>
                <a:prstClr val="white"/>
              </a:solidFill>
            </a:endParaRPr>
          </a:p>
        </p:txBody>
      </p:sp>
      <p:sp>
        <p:nvSpPr>
          <p:cNvPr id="25" name="TextBox 24"/>
          <p:cNvSpPr txBox="1"/>
          <p:nvPr/>
        </p:nvSpPr>
        <p:spPr>
          <a:xfrm>
            <a:off x="4558500" y="4831705"/>
            <a:ext cx="4152900" cy="400110"/>
          </a:xfrm>
          <a:prstGeom prst="rect">
            <a:avLst/>
          </a:prstGeom>
          <a:noFill/>
        </p:spPr>
        <p:txBody>
          <a:bodyPr wrap="square" rtlCol="0">
            <a:spAutoFit/>
          </a:bodyPr>
          <a:lstStyle/>
          <a:p>
            <a:pPr>
              <a:defRPr/>
            </a:pPr>
            <a:r>
              <a:rPr lang="en-US" sz="2000" kern="0" dirty="0" smtClean="0">
                <a:solidFill>
                  <a:srgbClr val="EFBA19"/>
                </a:solidFill>
                <a:latin typeface="Futura Lt" pitchFamily="34" charset="0"/>
              </a:rPr>
              <a:t>INNOVATION </a:t>
            </a:r>
            <a:r>
              <a:rPr lang="en-US" sz="2000" kern="0" dirty="0" smtClean="0">
                <a:solidFill>
                  <a:srgbClr val="64B900">
                    <a:lumMod val="60000"/>
                    <a:lumOff val="40000"/>
                    <a:alpha val="69000"/>
                  </a:srgbClr>
                </a:solidFill>
                <a:latin typeface="Futura Lt" pitchFamily="34" charset="0"/>
              </a:rPr>
              <a:t> </a:t>
            </a:r>
            <a:r>
              <a:rPr lang="en-US" sz="2000" kern="0" dirty="0" smtClean="0">
                <a:solidFill>
                  <a:srgbClr val="E97414"/>
                </a:solidFill>
                <a:latin typeface="Futura Lt" pitchFamily="34" charset="0"/>
              </a:rPr>
              <a:t>OPERATIONS</a:t>
            </a:r>
          </a:p>
        </p:txBody>
      </p:sp>
      <p:sp>
        <p:nvSpPr>
          <p:cNvPr id="26" name="Pentagon 25"/>
          <p:cNvSpPr/>
          <p:nvPr/>
        </p:nvSpPr>
        <p:spPr>
          <a:xfrm>
            <a:off x="3805900" y="2897803"/>
            <a:ext cx="1017741" cy="538295"/>
          </a:xfrm>
          <a:prstGeom prst="homePlate">
            <a:avLst>
              <a:gd name="adj" fmla="val 32945"/>
            </a:avLst>
          </a:prstGeom>
          <a:gradFill flip="none" rotWithShape="1">
            <a:gsLst>
              <a:gs pos="19000">
                <a:schemeClr val="tx1">
                  <a:lumMod val="95000"/>
                  <a:lumOff val="5000"/>
                  <a:alpha val="94000"/>
                </a:schemeClr>
              </a:gs>
              <a:gs pos="80000">
                <a:schemeClr val="bg1">
                  <a:lumMod val="50000"/>
                </a:schemeClr>
              </a:gs>
            </a:gsLst>
            <a:lin ang="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tlCol="0" anchor="ctr"/>
          <a:lstStyle/>
          <a:p>
            <a:pPr algn="ctr">
              <a:lnSpc>
                <a:spcPct val="85000"/>
              </a:lnSpc>
            </a:pPr>
            <a:endParaRPr lang="en-US" sz="2000" dirty="0" smtClean="0">
              <a:solidFill>
                <a:prstClr val="white"/>
              </a:solidFill>
            </a:endParaRPr>
          </a:p>
        </p:txBody>
      </p:sp>
      <p:pic>
        <p:nvPicPr>
          <p:cNvPr id="27" name="Picture 26" descr="HP_InstantOn_0303b.jpg"/>
          <p:cNvPicPr>
            <a:picLocks noChangeAspect="1"/>
          </p:cNvPicPr>
          <p:nvPr/>
        </p:nvPicPr>
        <p:blipFill>
          <a:blip r:embed="rId3" cstate="email"/>
          <a:stretch>
            <a:fillRect/>
          </a:stretch>
        </p:blipFill>
        <p:spPr>
          <a:xfrm>
            <a:off x="819970" y="1454047"/>
            <a:ext cx="3105367" cy="3753264"/>
          </a:xfrm>
          <a:prstGeom prst="rect">
            <a:avLst/>
          </a:prstGeom>
        </p:spPr>
      </p:pic>
      <p:sp>
        <p:nvSpPr>
          <p:cNvPr id="28" name="TextBox 27"/>
          <p:cNvSpPr txBox="1"/>
          <p:nvPr/>
        </p:nvSpPr>
        <p:spPr>
          <a:xfrm>
            <a:off x="1175807" y="2289092"/>
            <a:ext cx="1386723" cy="461665"/>
          </a:xfrm>
          <a:prstGeom prst="rect">
            <a:avLst/>
          </a:prstGeom>
          <a:noFill/>
        </p:spPr>
        <p:txBody>
          <a:bodyPr wrap="square" rtlCol="0">
            <a:spAutoFit/>
          </a:bodyPr>
          <a:lstStyle/>
          <a:p>
            <a:pPr>
              <a:lnSpc>
                <a:spcPct val="75000"/>
              </a:lnSpc>
            </a:pPr>
            <a:r>
              <a:rPr lang="en-US" sz="3200" b="1" dirty="0" smtClean="0">
                <a:solidFill>
                  <a:prstClr val="white"/>
                </a:solidFill>
              </a:rPr>
              <a:t>30</a:t>
            </a:r>
            <a:r>
              <a:rPr lang="en-US" sz="3200" dirty="0" smtClean="0">
                <a:solidFill>
                  <a:prstClr val="white"/>
                </a:solidFill>
              </a:rPr>
              <a:t>%</a:t>
            </a:r>
          </a:p>
        </p:txBody>
      </p:sp>
      <p:sp>
        <p:nvSpPr>
          <p:cNvPr id="29" name="TextBox 28"/>
          <p:cNvSpPr txBox="1"/>
          <p:nvPr/>
        </p:nvSpPr>
        <p:spPr>
          <a:xfrm>
            <a:off x="2680627" y="2949769"/>
            <a:ext cx="1386723" cy="461665"/>
          </a:xfrm>
          <a:prstGeom prst="rect">
            <a:avLst/>
          </a:prstGeom>
          <a:noFill/>
        </p:spPr>
        <p:txBody>
          <a:bodyPr wrap="square" rtlCol="0">
            <a:spAutoFit/>
          </a:bodyPr>
          <a:lstStyle/>
          <a:p>
            <a:pPr>
              <a:lnSpc>
                <a:spcPct val="75000"/>
              </a:lnSpc>
            </a:pPr>
            <a:r>
              <a:rPr lang="en-US" sz="3200" b="1" dirty="0" smtClean="0">
                <a:solidFill>
                  <a:prstClr val="white"/>
                </a:solidFill>
              </a:rPr>
              <a:t>70</a:t>
            </a:r>
            <a:r>
              <a:rPr lang="en-US" sz="3200" dirty="0" smtClean="0">
                <a:solidFill>
                  <a:prstClr val="white"/>
                </a:solidFill>
              </a:rPr>
              <a:t>%</a:t>
            </a:r>
          </a:p>
        </p:txBody>
      </p:sp>
      <p:sp>
        <p:nvSpPr>
          <p:cNvPr id="30" name="TextBox 29"/>
          <p:cNvSpPr txBox="1"/>
          <p:nvPr/>
        </p:nvSpPr>
        <p:spPr>
          <a:xfrm>
            <a:off x="986941" y="2838150"/>
            <a:ext cx="1841126" cy="461665"/>
          </a:xfrm>
          <a:prstGeom prst="rect">
            <a:avLst/>
          </a:prstGeom>
          <a:noFill/>
        </p:spPr>
        <p:txBody>
          <a:bodyPr wrap="square" rtlCol="0">
            <a:spAutoFit/>
          </a:bodyPr>
          <a:lstStyle/>
          <a:p>
            <a:pPr>
              <a:lnSpc>
                <a:spcPct val="75000"/>
              </a:lnSpc>
            </a:pPr>
            <a:r>
              <a:rPr lang="en-US" sz="1600" dirty="0" smtClean="0">
                <a:solidFill>
                  <a:prstClr val="white"/>
                </a:solidFill>
              </a:rPr>
              <a:t>New IT Project</a:t>
            </a:r>
          </a:p>
          <a:p>
            <a:pPr>
              <a:lnSpc>
                <a:spcPct val="75000"/>
              </a:lnSpc>
            </a:pPr>
            <a:r>
              <a:rPr lang="en-US" sz="1600" dirty="0" smtClean="0">
                <a:solidFill>
                  <a:prstClr val="white"/>
                </a:solidFill>
              </a:rPr>
              <a:t>Initiatives</a:t>
            </a:r>
            <a:endParaRPr lang="en-US" sz="1600" dirty="0" smtClean="0">
              <a:solidFill>
                <a:srgbClr val="000000"/>
              </a:solidFill>
            </a:endParaRPr>
          </a:p>
        </p:txBody>
      </p:sp>
      <p:sp>
        <p:nvSpPr>
          <p:cNvPr id="31" name="TextBox 30"/>
          <p:cNvSpPr txBox="1"/>
          <p:nvPr/>
        </p:nvSpPr>
        <p:spPr>
          <a:xfrm>
            <a:off x="2538684" y="3451170"/>
            <a:ext cx="1436144" cy="461665"/>
          </a:xfrm>
          <a:prstGeom prst="rect">
            <a:avLst/>
          </a:prstGeom>
          <a:noFill/>
        </p:spPr>
        <p:txBody>
          <a:bodyPr wrap="square" rtlCol="0">
            <a:spAutoFit/>
          </a:bodyPr>
          <a:lstStyle/>
          <a:p>
            <a:pPr>
              <a:lnSpc>
                <a:spcPct val="75000"/>
              </a:lnSpc>
            </a:pPr>
            <a:r>
              <a:rPr lang="en-US" sz="1600" dirty="0" smtClean="0">
                <a:solidFill>
                  <a:prstClr val="white"/>
                </a:solidFill>
              </a:rPr>
              <a:t>Ongoing IT Operations</a:t>
            </a:r>
            <a:endParaRPr lang="en-US" sz="1600" dirty="0" smtClean="0">
              <a:solidFill>
                <a:srgbClr val="000000"/>
              </a:solidFill>
            </a:endParaRPr>
          </a:p>
        </p:txBody>
      </p:sp>
      <p:sp>
        <p:nvSpPr>
          <p:cNvPr id="32" name="Text Placeholder 7"/>
          <p:cNvSpPr txBox="1">
            <a:spLocks/>
          </p:cNvSpPr>
          <p:nvPr/>
        </p:nvSpPr>
        <p:spPr>
          <a:xfrm>
            <a:off x="387350" y="832586"/>
            <a:ext cx="8370380" cy="393287"/>
          </a:xfrm>
          <a:prstGeom prst="rect">
            <a:avLst/>
          </a:prstGeom>
        </p:spPr>
        <p:txBody>
          <a:bodyPr/>
          <a:lstStyle>
            <a:lvl1pPr marL="223838" marR="0" indent="-223838" algn="l" defTabSz="914400" rtl="0" eaLnBrk="1" fontAlgn="auto" latinLnBrk="0" hangingPunct="1">
              <a:lnSpc>
                <a:spcPct val="110000"/>
              </a:lnSpc>
              <a:spcBef>
                <a:spcPts val="1000"/>
              </a:spcBef>
              <a:spcAft>
                <a:spcPts val="0"/>
              </a:spcAft>
              <a:buClrTx/>
              <a:buSzPct val="100000"/>
              <a:buFont typeface="Arial"/>
              <a:buChar char="•"/>
              <a:tabLst/>
              <a:defRPr sz="2200" kern="1200">
                <a:solidFill>
                  <a:schemeClr val="tx1"/>
                </a:solidFill>
                <a:latin typeface="+mn-lt"/>
                <a:ea typeface="+mn-ea"/>
                <a:cs typeface="+mn-cs"/>
              </a:defRPr>
            </a:lvl1pPr>
            <a:lvl2pPr marL="347663" marR="0" indent="-119063" algn="l" defTabSz="914400" rtl="0" eaLnBrk="1" fontAlgn="auto" latinLnBrk="0" hangingPunct="1">
              <a:lnSpc>
                <a:spcPct val="110000"/>
              </a:lnSpc>
              <a:spcBef>
                <a:spcPts val="500"/>
              </a:spcBef>
              <a:spcAft>
                <a:spcPts val="0"/>
              </a:spcAft>
              <a:buClrTx/>
              <a:buSzPct val="80000"/>
              <a:buFont typeface="Arial" pitchFamily="34" charset="0"/>
              <a:buChar char="•"/>
              <a:tabLst/>
              <a:defRPr sz="2000" kern="1200">
                <a:solidFill>
                  <a:schemeClr val="tx1"/>
                </a:solidFill>
                <a:latin typeface="+mn-lt"/>
                <a:ea typeface="+mn-ea"/>
                <a:cs typeface="+mn-cs"/>
              </a:defRPr>
            </a:lvl2pPr>
            <a:lvl3pPr marL="571500" indent="-174625" algn="l" defTabSz="914400" rtl="0" eaLnBrk="1" latinLnBrk="0" hangingPunct="1">
              <a:lnSpc>
                <a:spcPct val="110000"/>
              </a:lnSpc>
              <a:spcBef>
                <a:spcPts val="400"/>
              </a:spcBef>
              <a:buFont typeface="Futura Bk" pitchFamily="34" charset="0"/>
              <a:buChar char="−"/>
              <a:defRPr sz="1600" kern="1200">
                <a:solidFill>
                  <a:schemeClr val="tx1"/>
                </a:solidFill>
                <a:latin typeface="+mn-lt"/>
                <a:ea typeface="+mn-ea"/>
                <a:cs typeface="+mn-cs"/>
              </a:defRPr>
            </a:lvl3pPr>
            <a:lvl4pPr marL="800100" indent="-114300" algn="l" defTabSz="914400" rtl="0" eaLnBrk="1" latinLnBrk="0" hangingPunct="1">
              <a:lnSpc>
                <a:spcPct val="110000"/>
              </a:lnSpc>
              <a:spcBef>
                <a:spcPts val="400"/>
              </a:spcBef>
              <a:buSzPct val="80000"/>
              <a:buFont typeface="Arial" pitchFamily="34" charset="0"/>
              <a:buChar char="•"/>
              <a:defRPr sz="1600" kern="1200">
                <a:solidFill>
                  <a:schemeClr val="tx1"/>
                </a:solidFill>
                <a:latin typeface="+mn-lt"/>
                <a:ea typeface="+mn-ea"/>
                <a:cs typeface="+mn-cs"/>
              </a:defRPr>
            </a:lvl4pPr>
            <a:lvl5pPr marL="1028700" indent="-174625" algn="l" defTabSz="914400" rtl="0" eaLnBrk="1" latinLnBrk="0" hangingPunct="1">
              <a:lnSpc>
                <a:spcPct val="110000"/>
              </a:lnSpc>
              <a:spcBef>
                <a:spcPts val="400"/>
              </a:spcBef>
              <a:buFont typeface="Futura Bk"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2000" dirty="0" smtClean="0">
                <a:solidFill>
                  <a:schemeClr val="accent1"/>
                </a:solidFill>
                <a:latin typeface="Futura Bk" pitchFamily="34" charset="0"/>
              </a:rPr>
              <a:t>Aging facilities and IT sprawl</a:t>
            </a:r>
            <a:endParaRPr lang="en-US" sz="2000" dirty="0">
              <a:solidFill>
                <a:schemeClr val="accent1"/>
              </a:solidFill>
              <a:latin typeface="Futura Bk" pitchFamily="34" charset="0"/>
            </a:endParaRPr>
          </a:p>
        </p:txBody>
      </p:sp>
    </p:spTree>
    <p:extLst>
      <p:ext uri="{BB962C8B-B14F-4D97-AF65-F5344CB8AC3E}">
        <p14:creationId xmlns:p14="http://schemas.microsoft.com/office/powerpoint/2010/main" val="2852799005"/>
      </p:ext>
    </p:extLst>
  </p:cSld>
  <p:clrMapOvr>
    <a:masterClrMapping/>
  </p:clrMapOvr>
  <p:transition>
    <p:fade thruBlk="1"/>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4372419" y="1879396"/>
            <a:ext cx="4146216" cy="3977632"/>
            <a:chOff x="4372419" y="1409547"/>
            <a:chExt cx="4146216" cy="2983224"/>
          </a:xfrm>
        </p:grpSpPr>
        <p:sp>
          <p:nvSpPr>
            <p:cNvPr id="63" name="Isosceles Triangle 62"/>
            <p:cNvSpPr/>
            <p:nvPr/>
          </p:nvSpPr>
          <p:spPr>
            <a:xfrm rot="16200000">
              <a:off x="3616823" y="2172458"/>
              <a:ext cx="2564580" cy="1053387"/>
            </a:xfrm>
            <a:prstGeom prst="triangle">
              <a:avLst>
                <a:gd name="adj" fmla="val 51052"/>
              </a:avLst>
            </a:prstGeom>
            <a:gradFill flip="none" rotWithShape="1">
              <a:gsLst>
                <a:gs pos="0">
                  <a:srgbClr val="001F36">
                    <a:alpha val="80000"/>
                  </a:srgbClr>
                </a:gs>
                <a:gs pos="50000">
                  <a:schemeClr val="accent1">
                    <a:lumMod val="75000"/>
                    <a:shade val="67500"/>
                    <a:satMod val="115000"/>
                    <a:alpha val="70000"/>
                  </a:schemeClr>
                </a:gs>
                <a:gs pos="100000">
                  <a:schemeClr val="accent1">
                    <a:lumMod val="75000"/>
                    <a:shade val="100000"/>
                    <a:satMod val="115000"/>
                    <a:alpha val="90000"/>
                  </a:schemeClr>
                </a:gs>
              </a:gsLst>
              <a:lin ang="16200000" scaled="1"/>
              <a:tileRect/>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Ins="0" rtlCol="0" anchor="ctr"/>
            <a:lstStyle/>
            <a:p>
              <a:pPr marL="112713" indent="-112713" algn="ctr">
                <a:lnSpc>
                  <a:spcPts val="2000"/>
                </a:lnSpc>
              </a:pPr>
              <a:endParaRPr lang="en-US" sz="1400" dirty="0">
                <a:solidFill>
                  <a:schemeClr val="accent1">
                    <a:lumMod val="40000"/>
                    <a:lumOff val="60000"/>
                  </a:schemeClr>
                </a:solidFill>
              </a:endParaRPr>
            </a:p>
          </p:txBody>
        </p:sp>
        <p:grpSp>
          <p:nvGrpSpPr>
            <p:cNvPr id="46" name="Group 47"/>
            <p:cNvGrpSpPr/>
            <p:nvPr/>
          </p:nvGrpSpPr>
          <p:grpSpPr>
            <a:xfrm>
              <a:off x="5424307" y="3938758"/>
              <a:ext cx="3094328" cy="454013"/>
              <a:chOff x="750245" y="4022983"/>
              <a:chExt cx="7589367" cy="587117"/>
            </a:xfrm>
          </p:grpSpPr>
          <p:sp>
            <p:nvSpPr>
              <p:cNvPr id="58" name="Cube 57"/>
              <p:cNvSpPr/>
              <p:nvPr/>
            </p:nvSpPr>
            <p:spPr>
              <a:xfrm>
                <a:off x="750245" y="4048125"/>
                <a:ext cx="7507930" cy="561975"/>
              </a:xfrm>
              <a:prstGeom prst="cube">
                <a:avLst>
                  <a:gd name="adj" fmla="val 7615"/>
                </a:avLst>
              </a:prstGeom>
              <a:gradFill flip="none" rotWithShape="1">
                <a:gsLst>
                  <a:gs pos="0">
                    <a:srgbClr val="001F36">
                      <a:alpha val="80000"/>
                    </a:srgbClr>
                  </a:gs>
                  <a:gs pos="50000">
                    <a:schemeClr val="accent1">
                      <a:lumMod val="75000"/>
                      <a:shade val="67500"/>
                      <a:satMod val="115000"/>
                      <a:alpha val="70000"/>
                    </a:schemeClr>
                  </a:gs>
                  <a:gs pos="100000">
                    <a:schemeClr val="accent1">
                      <a:lumMod val="75000"/>
                      <a:shade val="100000"/>
                      <a:satMod val="115000"/>
                      <a:alpha val="90000"/>
                    </a:schemeClr>
                  </a:gs>
                </a:gsLst>
                <a:lin ang="16200000" scaled="1"/>
                <a:tileRect/>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Ins="0" rtlCol="0" anchor="ctr"/>
              <a:lstStyle/>
              <a:p>
                <a:pPr marL="112713" lvl="0" indent="-112713" algn="ctr">
                  <a:lnSpc>
                    <a:spcPts val="2000"/>
                  </a:lnSpc>
                </a:pPr>
                <a:endParaRPr lang="en-US" sz="1400" dirty="0" smtClean="0">
                  <a:solidFill>
                    <a:schemeClr val="accent1">
                      <a:lumMod val="40000"/>
                      <a:lumOff val="60000"/>
                    </a:schemeClr>
                  </a:solidFill>
                </a:endParaRPr>
              </a:p>
            </p:txBody>
          </p:sp>
          <p:sp>
            <p:nvSpPr>
              <p:cNvPr id="59" name="Rectangle 58"/>
              <p:cNvSpPr/>
              <p:nvPr/>
            </p:nvSpPr>
            <p:spPr>
              <a:xfrm>
                <a:off x="810021" y="4022983"/>
                <a:ext cx="7529591" cy="577592"/>
              </a:xfrm>
              <a:prstGeom prst="rect">
                <a:avLst/>
              </a:prstGeom>
              <a:noFill/>
              <a:ln w="0" cap="flat" cmpd="sng" algn="ctr">
                <a:noFill/>
                <a:prstDash val="solid"/>
                <a:round/>
                <a:headEnd type="none" w="med" len="med"/>
                <a:tailEnd type="none" w="med" len="me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1400" kern="0" dirty="0" smtClean="0">
                    <a:solidFill>
                      <a:srgbClr val="FFFFFF"/>
                    </a:solidFill>
                    <a:latin typeface="Futura Bk" pitchFamily="34" charset="0"/>
                    <a:ea typeface="ＭＳ Ｐゴシック"/>
                    <a:cs typeface="Arial"/>
                  </a:rPr>
                  <a:t>KEY STEPS</a:t>
                </a:r>
                <a:endParaRPr kumimoji="0" lang="en-US" sz="1400" b="0" i="0" u="none" strike="noStrike" kern="0" cap="none" spc="0" normalizeH="0" baseline="0" noProof="0" dirty="0">
                  <a:ln>
                    <a:noFill/>
                  </a:ln>
                  <a:solidFill>
                    <a:srgbClr val="FFFFFF"/>
                  </a:solidFill>
                  <a:effectLst/>
                  <a:uLnTx/>
                  <a:uFillTx/>
                  <a:latin typeface="Futura Bk" pitchFamily="34" charset="0"/>
                  <a:ea typeface="ＭＳ Ｐゴシック"/>
                  <a:cs typeface="Arial"/>
                </a:endParaRPr>
              </a:p>
            </p:txBody>
          </p:sp>
        </p:grpSp>
        <p:sp>
          <p:nvSpPr>
            <p:cNvPr id="60" name="Rectangle 59"/>
            <p:cNvSpPr/>
            <p:nvPr/>
          </p:nvSpPr>
          <p:spPr>
            <a:xfrm>
              <a:off x="5424307" y="1409547"/>
              <a:ext cx="3061126" cy="2563032"/>
            </a:xfrm>
            <a:prstGeom prst="rect">
              <a:avLst/>
            </a:prstGeom>
            <a:solidFill>
              <a:schemeClr val="tx1">
                <a:alpha val="40000"/>
              </a:schemeClr>
            </a:solidFill>
            <a:ln w="6350" cap="flat" cmpd="sng" algn="ctr">
              <a:gradFill flip="none" rotWithShape="1">
                <a:gsLst>
                  <a:gs pos="0">
                    <a:schemeClr val="accent1">
                      <a:lumMod val="60000"/>
                      <a:lumOff val="40000"/>
                      <a:alpha val="60000"/>
                    </a:schemeClr>
                  </a:gs>
                  <a:gs pos="100000">
                    <a:schemeClr val="accent1">
                      <a:lumMod val="60000"/>
                      <a:lumOff val="40000"/>
                      <a:alpha val="0"/>
                    </a:schemeClr>
                  </a:gs>
                </a:gsLst>
                <a:lin ang="0" scaled="1"/>
                <a:tileRect/>
              </a:gra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a:spcBef>
                  <a:spcPct val="50000"/>
                </a:spcBef>
                <a:defRPr/>
              </a:pPr>
              <a:endParaRPr lang="en-US">
                <a:solidFill>
                  <a:srgbClr val="FFFFFF"/>
                </a:solidFill>
              </a:endParaRPr>
            </a:p>
          </p:txBody>
        </p:sp>
        <p:sp>
          <p:nvSpPr>
            <p:cNvPr id="99" name="Rectangle 7"/>
            <p:cNvSpPr>
              <a:spLocks noChangeArrowheads="1"/>
            </p:cNvSpPr>
            <p:nvPr/>
          </p:nvSpPr>
          <p:spPr bwMode="auto">
            <a:xfrm>
              <a:off x="6093997" y="2271005"/>
              <a:ext cx="1809279" cy="846068"/>
            </a:xfrm>
            <a:prstGeom prst="rect">
              <a:avLst/>
            </a:prstGeom>
            <a:gradFill flip="none" rotWithShape="1">
              <a:gsLst>
                <a:gs pos="0">
                  <a:srgbClr val="5F6062"/>
                </a:gs>
                <a:gs pos="100000">
                  <a:srgbClr val="000000"/>
                </a:gs>
              </a:gsLst>
              <a:path path="circle">
                <a:fillToRect l="100000" b="100000"/>
              </a:path>
              <a:tileRect t="-100000" r="-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lnSpc>
                  <a:spcPct val="85000"/>
                </a:lnSpc>
              </a:pPr>
              <a:r>
                <a:rPr lang="en-US" i="1" kern="0" dirty="0">
                  <a:solidFill>
                    <a:srgbClr val="FFC000"/>
                  </a:solidFill>
                  <a:latin typeface="Futura Bk" pitchFamily="34" charset="0"/>
                </a:rPr>
                <a:t>VIRTUALIZE</a:t>
              </a:r>
            </a:p>
          </p:txBody>
        </p:sp>
        <p:sp>
          <p:nvSpPr>
            <p:cNvPr id="101" name="Rectangle 7"/>
            <p:cNvSpPr>
              <a:spLocks noChangeArrowheads="1"/>
            </p:cNvSpPr>
            <p:nvPr/>
          </p:nvSpPr>
          <p:spPr bwMode="auto">
            <a:xfrm>
              <a:off x="5440029" y="3122117"/>
              <a:ext cx="1809279" cy="846068"/>
            </a:xfrm>
            <a:prstGeom prst="rect">
              <a:avLst/>
            </a:prstGeom>
            <a:gradFill flip="none" rotWithShape="1">
              <a:gsLst>
                <a:gs pos="0">
                  <a:srgbClr val="5F6062"/>
                </a:gs>
                <a:gs pos="100000">
                  <a:srgbClr val="000000"/>
                </a:gs>
              </a:gsLst>
              <a:path path="circle">
                <a:fillToRect l="100000" b="100000"/>
              </a:path>
              <a:tileRect t="-100000" r="-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lnSpc>
                  <a:spcPct val="85000"/>
                </a:lnSpc>
              </a:pPr>
              <a:r>
                <a:rPr lang="en-US" i="1" kern="0" dirty="0" smtClean="0">
                  <a:solidFill>
                    <a:srgbClr val="FFC000"/>
                  </a:solidFill>
                  <a:latin typeface="Futura Bk" pitchFamily="34" charset="0"/>
                </a:rPr>
                <a:t>STANDARDIZE</a:t>
              </a:r>
              <a:endParaRPr lang="en-US" i="1" kern="0" dirty="0">
                <a:solidFill>
                  <a:srgbClr val="FFC000"/>
                </a:solidFill>
                <a:latin typeface="Futura Bk" pitchFamily="34" charset="0"/>
              </a:endParaRPr>
            </a:p>
          </p:txBody>
        </p:sp>
        <p:sp>
          <p:nvSpPr>
            <p:cNvPr id="105" name="Rectangle 7"/>
            <p:cNvSpPr>
              <a:spLocks noChangeArrowheads="1"/>
            </p:cNvSpPr>
            <p:nvPr/>
          </p:nvSpPr>
          <p:spPr bwMode="auto">
            <a:xfrm>
              <a:off x="6676153" y="1424937"/>
              <a:ext cx="1809279" cy="846068"/>
            </a:xfrm>
            <a:prstGeom prst="rect">
              <a:avLst/>
            </a:prstGeom>
            <a:gradFill flip="none" rotWithShape="1">
              <a:gsLst>
                <a:gs pos="0">
                  <a:srgbClr val="5F6062"/>
                </a:gs>
                <a:gs pos="100000">
                  <a:srgbClr val="000000"/>
                </a:gs>
              </a:gsLst>
              <a:path path="circle">
                <a:fillToRect l="100000" b="100000"/>
              </a:path>
              <a:tileRect t="-100000" r="-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lnSpc>
                  <a:spcPct val="85000"/>
                </a:lnSpc>
              </a:pPr>
              <a:r>
                <a:rPr lang="en-US" i="1" kern="0" dirty="0">
                  <a:solidFill>
                    <a:srgbClr val="FFC000"/>
                  </a:solidFill>
                  <a:latin typeface="Futura Bk" pitchFamily="34" charset="0"/>
                </a:rPr>
                <a:t>AUTOMATE</a:t>
              </a:r>
            </a:p>
          </p:txBody>
        </p:sp>
      </p:grpSp>
      <p:grpSp>
        <p:nvGrpSpPr>
          <p:cNvPr id="3" name="Group 2"/>
          <p:cNvGrpSpPr/>
          <p:nvPr/>
        </p:nvGrpSpPr>
        <p:grpSpPr>
          <a:xfrm>
            <a:off x="232623" y="1288027"/>
            <a:ext cx="3754586" cy="4856813"/>
            <a:chOff x="232623" y="966020"/>
            <a:chExt cx="3754586" cy="3642610"/>
          </a:xfrm>
        </p:grpSpPr>
        <p:sp>
          <p:nvSpPr>
            <p:cNvPr id="71" name="Freeform 70"/>
            <p:cNvSpPr/>
            <p:nvPr/>
          </p:nvSpPr>
          <p:spPr>
            <a:xfrm>
              <a:off x="350874" y="1084524"/>
              <a:ext cx="3636335" cy="3455581"/>
            </a:xfrm>
            <a:custGeom>
              <a:avLst/>
              <a:gdLst>
                <a:gd name="connsiteX0" fmla="*/ 1137684 w 3636335"/>
                <a:gd name="connsiteY0" fmla="*/ 0 h 3455581"/>
                <a:gd name="connsiteX1" fmla="*/ 457200 w 3636335"/>
                <a:gd name="connsiteY1" fmla="*/ 552893 h 3455581"/>
                <a:gd name="connsiteX2" fmla="*/ 202019 w 3636335"/>
                <a:gd name="connsiteY2" fmla="*/ 1275907 h 3455581"/>
                <a:gd name="connsiteX3" fmla="*/ 0 w 3636335"/>
                <a:gd name="connsiteY3" fmla="*/ 1871330 h 3455581"/>
                <a:gd name="connsiteX4" fmla="*/ 255182 w 3636335"/>
                <a:gd name="connsiteY4" fmla="*/ 2498651 h 3455581"/>
                <a:gd name="connsiteX5" fmla="*/ 595424 w 3636335"/>
                <a:gd name="connsiteY5" fmla="*/ 3094074 h 3455581"/>
                <a:gd name="connsiteX6" fmla="*/ 1244010 w 3636335"/>
                <a:gd name="connsiteY6" fmla="*/ 3455581 h 3455581"/>
                <a:gd name="connsiteX7" fmla="*/ 3636335 w 3636335"/>
                <a:gd name="connsiteY7" fmla="*/ 1669311 h 3455581"/>
                <a:gd name="connsiteX8" fmla="*/ 1137684 w 3636335"/>
                <a:gd name="connsiteY8" fmla="*/ 0 h 34555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636335" h="3455581">
                  <a:moveTo>
                    <a:pt x="1137684" y="0"/>
                  </a:moveTo>
                  <a:lnTo>
                    <a:pt x="457200" y="552893"/>
                  </a:lnTo>
                  <a:lnTo>
                    <a:pt x="202019" y="1275907"/>
                  </a:lnTo>
                  <a:lnTo>
                    <a:pt x="0" y="1871330"/>
                  </a:lnTo>
                  <a:lnTo>
                    <a:pt x="255182" y="2498651"/>
                  </a:lnTo>
                  <a:lnTo>
                    <a:pt x="595424" y="3094074"/>
                  </a:lnTo>
                  <a:lnTo>
                    <a:pt x="1244010" y="3455581"/>
                  </a:lnTo>
                  <a:lnTo>
                    <a:pt x="3636335" y="1669311"/>
                  </a:lnTo>
                  <a:lnTo>
                    <a:pt x="1137684" y="0"/>
                  </a:lnTo>
                  <a:close/>
                </a:path>
              </a:pathLst>
            </a:custGeom>
            <a:gradFill flip="none" rotWithShape="1">
              <a:gsLst>
                <a:gs pos="85000">
                  <a:schemeClr val="tx1"/>
                </a:gs>
                <a:gs pos="85000">
                  <a:schemeClr val="tx1">
                    <a:alpha val="61000"/>
                  </a:schemeClr>
                </a:gs>
                <a:gs pos="15000">
                  <a:schemeClr val="accent2">
                    <a:lumMod val="50000"/>
                  </a:schemeClr>
                </a:gs>
              </a:gsLst>
              <a:lin ang="108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tlCol="0" anchor="ctr"/>
            <a:lstStyle/>
            <a:p>
              <a:pPr algn="ctr">
                <a:lnSpc>
                  <a:spcPct val="85000"/>
                </a:lnSpc>
              </a:pPr>
              <a:endParaRPr lang="en-US" sz="2000" dirty="0" smtClean="0">
                <a:solidFill>
                  <a:prstClr val="white"/>
                </a:solidFill>
                <a:latin typeface="+mj-lt"/>
              </a:endParaRPr>
            </a:p>
          </p:txBody>
        </p:sp>
        <p:sp>
          <p:nvSpPr>
            <p:cNvPr id="144" name="Oval 143"/>
            <p:cNvSpPr/>
            <p:nvPr/>
          </p:nvSpPr>
          <p:spPr bwMode="auto">
            <a:xfrm>
              <a:off x="232623" y="2898960"/>
              <a:ext cx="762139" cy="220412"/>
            </a:xfrm>
            <a:prstGeom prst="ellipse">
              <a:avLst/>
            </a:prstGeom>
            <a:solidFill>
              <a:schemeClr val="tx2">
                <a:lumMod val="50000"/>
              </a:schemeClr>
            </a:solidFill>
            <a:ln w="6350" cap="flat" cmpd="sng" algn="ctr">
              <a:noFill/>
              <a:prstDash val="solid"/>
              <a:round/>
              <a:headEnd type="none" w="med" len="med"/>
              <a:tailEnd type="none" w="med" len="med"/>
            </a:ln>
            <a:effectLst>
              <a:outerShdw blurRad="25400" dist="26940" dir="5400000" rotWithShape="0">
                <a:schemeClr val="tx1">
                  <a:alpha val="34999"/>
                </a:schemeClr>
              </a:outerShdw>
            </a:effectLst>
          </p:spPr>
          <p:txBody>
            <a:bodyPr anchor="ctr"/>
            <a:lstStyle/>
            <a:p>
              <a:pPr algn="ctr" rtl="0" fontAlgn="base">
                <a:lnSpc>
                  <a:spcPts val="1200"/>
                </a:lnSpc>
                <a:spcBef>
                  <a:spcPct val="0"/>
                </a:spcBef>
                <a:spcAft>
                  <a:spcPct val="0"/>
                </a:spcAft>
                <a:defRPr/>
              </a:pPr>
              <a:endParaRPr lang="en-US" sz="1200" kern="1200" dirty="0">
                <a:solidFill>
                  <a:srgbClr val="FFFFFF"/>
                </a:solidFill>
                <a:latin typeface="Futura Bk" pitchFamily="-107" charset="0"/>
                <a:ea typeface="Arial" pitchFamily="-107" charset="0"/>
                <a:cs typeface="+mn-cs"/>
              </a:endParaRPr>
            </a:p>
          </p:txBody>
        </p:sp>
        <p:sp>
          <p:nvSpPr>
            <p:cNvPr id="145" name="TextBox 23"/>
            <p:cNvSpPr txBox="1">
              <a:spLocks noChangeArrowheads="1"/>
            </p:cNvSpPr>
            <p:nvPr/>
          </p:nvSpPr>
          <p:spPr bwMode="auto">
            <a:xfrm>
              <a:off x="1037601" y="2693520"/>
              <a:ext cx="1180224" cy="300083"/>
            </a:xfrm>
            <a:prstGeom prst="rect">
              <a:avLst/>
            </a:prstGeom>
            <a:noFill/>
            <a:ln w="9525">
              <a:noFill/>
              <a:miter lim="800000"/>
              <a:headEnd/>
              <a:tailEnd/>
            </a:ln>
          </p:spPr>
          <p:txBody>
            <a:bodyPr wrap="square">
              <a:spAutoFit/>
            </a:bodyPr>
            <a:lstStyle/>
            <a:p>
              <a:pPr algn="ctr" rtl="0" fontAlgn="base">
                <a:lnSpc>
                  <a:spcPts val="1200"/>
                </a:lnSpc>
                <a:spcBef>
                  <a:spcPct val="0"/>
                </a:spcBef>
                <a:spcAft>
                  <a:spcPct val="0"/>
                </a:spcAft>
              </a:pPr>
              <a:r>
                <a:rPr lang="en-US" sz="1200" kern="1200" dirty="0" smtClean="0">
                  <a:solidFill>
                    <a:schemeClr val="bg1"/>
                  </a:solidFill>
                  <a:latin typeface="Futura Bk" pitchFamily="34" charset="0"/>
                  <a:ea typeface="+mn-ea"/>
                  <a:cs typeface="+mn-cs"/>
                </a:rPr>
                <a:t>Power, cooling &amp; facilities</a:t>
              </a:r>
              <a:endParaRPr lang="en-US" sz="1200" kern="1200" dirty="0">
                <a:solidFill>
                  <a:schemeClr val="bg1"/>
                </a:solidFill>
                <a:latin typeface="Futura Bk" pitchFamily="34" charset="0"/>
                <a:ea typeface="+mn-ea"/>
                <a:cs typeface="+mn-cs"/>
              </a:endParaRPr>
            </a:p>
          </p:txBody>
        </p:sp>
        <p:pic>
          <p:nvPicPr>
            <p:cNvPr id="146" name="Picture 145" descr="power.png"/>
            <p:cNvPicPr>
              <a:picLocks noChangeAspect="1"/>
            </p:cNvPicPr>
            <p:nvPr/>
          </p:nvPicPr>
          <p:blipFill>
            <a:blip r:embed="rId3" cstate="email"/>
            <a:srcRect/>
            <a:stretch>
              <a:fillRect/>
            </a:stretch>
          </p:blipFill>
          <p:spPr bwMode="auto">
            <a:xfrm>
              <a:off x="400207" y="2554643"/>
              <a:ext cx="567207" cy="537575"/>
            </a:xfrm>
            <a:prstGeom prst="rect">
              <a:avLst/>
            </a:prstGeom>
            <a:noFill/>
            <a:ln w="9525">
              <a:noFill/>
              <a:miter lim="800000"/>
              <a:headEnd/>
              <a:tailEnd/>
            </a:ln>
            <a:effectLst>
              <a:outerShdw blurRad="50800" dist="26940" dir="5400000" algn="tl" rotWithShape="0">
                <a:srgbClr val="0D0D0D">
                  <a:alpha val="42999"/>
                </a:srgbClr>
              </a:outerShdw>
            </a:effectLst>
          </p:spPr>
        </p:pic>
        <p:sp>
          <p:nvSpPr>
            <p:cNvPr id="132" name="Oval 131"/>
            <p:cNvSpPr/>
            <p:nvPr/>
          </p:nvSpPr>
          <p:spPr bwMode="auto">
            <a:xfrm>
              <a:off x="388292" y="2265123"/>
              <a:ext cx="690173" cy="240669"/>
            </a:xfrm>
            <a:prstGeom prst="ellipse">
              <a:avLst/>
            </a:prstGeom>
            <a:solidFill>
              <a:schemeClr val="tx2">
                <a:lumMod val="50000"/>
              </a:schemeClr>
            </a:solidFill>
            <a:ln w="6350" cap="flat" cmpd="sng" algn="ctr">
              <a:noFill/>
              <a:prstDash val="solid"/>
              <a:round/>
              <a:headEnd type="none" w="med" len="med"/>
              <a:tailEnd type="none" w="med" len="med"/>
            </a:ln>
            <a:effectLst>
              <a:outerShdw blurRad="25400" dist="26940" dir="5400000" rotWithShape="0">
                <a:schemeClr val="tx1">
                  <a:alpha val="34999"/>
                </a:schemeClr>
              </a:outerShdw>
            </a:effectLst>
          </p:spPr>
          <p:txBody>
            <a:bodyPr anchor="ctr"/>
            <a:lstStyle/>
            <a:p>
              <a:pPr algn="ctr" rtl="0" fontAlgn="base">
                <a:lnSpc>
                  <a:spcPts val="1200"/>
                </a:lnSpc>
                <a:spcBef>
                  <a:spcPct val="0"/>
                </a:spcBef>
                <a:spcAft>
                  <a:spcPct val="0"/>
                </a:spcAft>
                <a:defRPr/>
              </a:pPr>
              <a:endParaRPr lang="en-US" sz="1200" kern="1200" dirty="0">
                <a:solidFill>
                  <a:srgbClr val="FFFFFF"/>
                </a:solidFill>
                <a:latin typeface="Futura Bk" pitchFamily="-107" charset="0"/>
                <a:ea typeface="Arial" pitchFamily="-107" charset="0"/>
                <a:cs typeface="+mn-cs"/>
              </a:endParaRPr>
            </a:p>
          </p:txBody>
        </p:sp>
        <p:sp>
          <p:nvSpPr>
            <p:cNvPr id="133" name="TextBox 23"/>
            <p:cNvSpPr txBox="1">
              <a:spLocks noChangeArrowheads="1"/>
            </p:cNvSpPr>
            <p:nvPr/>
          </p:nvSpPr>
          <p:spPr bwMode="auto">
            <a:xfrm>
              <a:off x="1160181" y="2256640"/>
              <a:ext cx="758158" cy="184666"/>
            </a:xfrm>
            <a:prstGeom prst="rect">
              <a:avLst/>
            </a:prstGeom>
            <a:noFill/>
            <a:ln w="9525">
              <a:noFill/>
              <a:miter lim="800000"/>
              <a:headEnd/>
              <a:tailEnd/>
            </a:ln>
          </p:spPr>
          <p:txBody>
            <a:bodyPr wrap="square">
              <a:spAutoFit/>
            </a:bodyPr>
            <a:lstStyle/>
            <a:p>
              <a:pPr algn="ctr" rtl="0" fontAlgn="base">
                <a:lnSpc>
                  <a:spcPts val="1200"/>
                </a:lnSpc>
                <a:spcBef>
                  <a:spcPct val="0"/>
                </a:spcBef>
                <a:spcAft>
                  <a:spcPct val="0"/>
                </a:spcAft>
              </a:pPr>
              <a:r>
                <a:rPr lang="en-US" sz="1200" kern="1200" dirty="0">
                  <a:solidFill>
                    <a:schemeClr val="bg1"/>
                  </a:solidFill>
                  <a:latin typeface="Futura Bk" pitchFamily="34" charset="0"/>
                  <a:ea typeface="+mn-ea"/>
                  <a:cs typeface="+mn-cs"/>
                </a:rPr>
                <a:t>Network</a:t>
              </a:r>
            </a:p>
          </p:txBody>
        </p:sp>
        <p:pic>
          <p:nvPicPr>
            <p:cNvPr id="134" name="Picture 133" descr="network2.png"/>
            <p:cNvPicPr>
              <a:picLocks noChangeAspect="1"/>
            </p:cNvPicPr>
            <p:nvPr/>
          </p:nvPicPr>
          <p:blipFill>
            <a:blip r:embed="rId4" cstate="email"/>
            <a:stretch>
              <a:fillRect/>
            </a:stretch>
          </p:blipFill>
          <p:spPr bwMode="auto">
            <a:xfrm>
              <a:off x="467961" y="1939203"/>
              <a:ext cx="659075" cy="542399"/>
            </a:xfrm>
            <a:prstGeom prst="rect">
              <a:avLst/>
            </a:prstGeom>
            <a:noFill/>
            <a:ln>
              <a:noFill/>
            </a:ln>
          </p:spPr>
        </p:pic>
        <p:sp>
          <p:nvSpPr>
            <p:cNvPr id="138" name="TextBox 23"/>
            <p:cNvSpPr txBox="1">
              <a:spLocks noChangeArrowheads="1"/>
            </p:cNvSpPr>
            <p:nvPr/>
          </p:nvSpPr>
          <p:spPr bwMode="auto">
            <a:xfrm>
              <a:off x="1223353" y="1733059"/>
              <a:ext cx="739503" cy="184666"/>
            </a:xfrm>
            <a:prstGeom prst="rect">
              <a:avLst/>
            </a:prstGeom>
            <a:noFill/>
            <a:ln w="9525">
              <a:noFill/>
              <a:miter lim="800000"/>
              <a:headEnd/>
              <a:tailEnd/>
            </a:ln>
          </p:spPr>
          <p:txBody>
            <a:bodyPr wrap="square">
              <a:spAutoFit/>
            </a:bodyPr>
            <a:lstStyle/>
            <a:p>
              <a:pPr algn="ctr" rtl="0" fontAlgn="base">
                <a:lnSpc>
                  <a:spcPts val="1200"/>
                </a:lnSpc>
                <a:spcBef>
                  <a:spcPct val="0"/>
                </a:spcBef>
                <a:spcAft>
                  <a:spcPct val="0"/>
                </a:spcAft>
              </a:pPr>
              <a:r>
                <a:rPr lang="en-US" sz="1200" kern="1200" dirty="0">
                  <a:solidFill>
                    <a:schemeClr val="bg1"/>
                  </a:solidFill>
                  <a:latin typeface="Futura Bk" pitchFamily="34" charset="0"/>
                  <a:ea typeface="+mn-ea"/>
                  <a:cs typeface="+mn-cs"/>
                </a:rPr>
                <a:t>Servers</a:t>
              </a:r>
            </a:p>
          </p:txBody>
        </p:sp>
        <p:sp>
          <p:nvSpPr>
            <p:cNvPr id="139" name="Oval 138"/>
            <p:cNvSpPr/>
            <p:nvPr/>
          </p:nvSpPr>
          <p:spPr bwMode="auto">
            <a:xfrm>
              <a:off x="650215" y="1611647"/>
              <a:ext cx="625677" cy="232123"/>
            </a:xfrm>
            <a:prstGeom prst="ellipse">
              <a:avLst/>
            </a:prstGeom>
            <a:solidFill>
              <a:schemeClr val="tx2">
                <a:lumMod val="50000"/>
              </a:schemeClr>
            </a:solidFill>
            <a:ln w="6350" cap="flat" cmpd="sng" algn="ctr">
              <a:noFill/>
              <a:prstDash val="solid"/>
              <a:round/>
              <a:headEnd type="none" w="med" len="med"/>
              <a:tailEnd type="none" w="med" len="med"/>
            </a:ln>
            <a:effectLst>
              <a:outerShdw blurRad="25400" dist="26940" dir="5400000" rotWithShape="0">
                <a:schemeClr val="tx1">
                  <a:alpha val="34999"/>
                </a:schemeClr>
              </a:outerShdw>
            </a:effectLst>
          </p:spPr>
          <p:txBody>
            <a:bodyPr anchor="ctr"/>
            <a:lstStyle/>
            <a:p>
              <a:pPr algn="ctr" rtl="0" fontAlgn="base">
                <a:lnSpc>
                  <a:spcPts val="1200"/>
                </a:lnSpc>
                <a:spcBef>
                  <a:spcPct val="0"/>
                </a:spcBef>
                <a:spcAft>
                  <a:spcPct val="0"/>
                </a:spcAft>
                <a:defRPr/>
              </a:pPr>
              <a:endParaRPr lang="en-US" sz="1200" kern="1200" dirty="0">
                <a:solidFill>
                  <a:srgbClr val="FFFFFF"/>
                </a:solidFill>
                <a:latin typeface="Futura Bk" pitchFamily="-107" charset="0"/>
                <a:ea typeface="Arial" pitchFamily="-107" charset="0"/>
                <a:cs typeface="+mn-cs"/>
              </a:endParaRPr>
            </a:p>
          </p:txBody>
        </p:sp>
        <p:pic>
          <p:nvPicPr>
            <p:cNvPr id="140" name="Picture 139" descr="Sprawl_server_3a.png"/>
            <p:cNvPicPr>
              <a:picLocks noChangeAspect="1"/>
            </p:cNvPicPr>
            <p:nvPr/>
          </p:nvPicPr>
          <p:blipFill>
            <a:blip r:embed="rId5" cstate="email"/>
            <a:srcRect/>
            <a:stretch>
              <a:fillRect/>
            </a:stretch>
          </p:blipFill>
          <p:spPr bwMode="auto">
            <a:xfrm>
              <a:off x="790810" y="1349335"/>
              <a:ext cx="396463" cy="484372"/>
            </a:xfrm>
            <a:prstGeom prst="rect">
              <a:avLst/>
            </a:prstGeom>
            <a:noFill/>
            <a:ln w="9525">
              <a:noFill/>
              <a:miter lim="800000"/>
              <a:headEnd/>
              <a:tailEnd/>
            </a:ln>
            <a:effectLst>
              <a:outerShdw blurRad="50800" dist="26940" dir="5400000" algn="tl" rotWithShape="0">
                <a:srgbClr val="0D0D0D">
                  <a:alpha val="42999"/>
                </a:srgbClr>
              </a:outerShdw>
            </a:effectLst>
          </p:spPr>
        </p:pic>
        <p:sp>
          <p:nvSpPr>
            <p:cNvPr id="150" name="Oval 149"/>
            <p:cNvSpPr/>
            <p:nvPr/>
          </p:nvSpPr>
          <p:spPr bwMode="auto">
            <a:xfrm>
              <a:off x="1203572" y="1154629"/>
              <a:ext cx="634076" cy="254918"/>
            </a:xfrm>
            <a:prstGeom prst="ellipse">
              <a:avLst/>
            </a:prstGeom>
            <a:solidFill>
              <a:schemeClr val="tx2">
                <a:lumMod val="50000"/>
              </a:schemeClr>
            </a:solidFill>
            <a:ln w="6350" cap="flat" cmpd="sng" algn="ctr">
              <a:noFill/>
              <a:prstDash val="solid"/>
              <a:round/>
              <a:headEnd type="none" w="med" len="med"/>
              <a:tailEnd type="none" w="med" len="med"/>
            </a:ln>
            <a:effectLst>
              <a:outerShdw blurRad="25400" dist="26940" dir="5400000" rotWithShape="0">
                <a:schemeClr val="tx1">
                  <a:alpha val="34999"/>
                </a:schemeClr>
              </a:outerShdw>
            </a:effectLst>
          </p:spPr>
          <p:txBody>
            <a:bodyPr anchor="ctr"/>
            <a:lstStyle/>
            <a:p>
              <a:pPr algn="ctr" rtl="0" fontAlgn="base">
                <a:lnSpc>
                  <a:spcPts val="1200"/>
                </a:lnSpc>
                <a:spcBef>
                  <a:spcPct val="0"/>
                </a:spcBef>
                <a:spcAft>
                  <a:spcPct val="0"/>
                </a:spcAft>
                <a:defRPr/>
              </a:pPr>
              <a:endParaRPr lang="en-US" sz="1200" kern="1200" dirty="0">
                <a:solidFill>
                  <a:srgbClr val="FFFFFF"/>
                </a:solidFill>
                <a:latin typeface="Futura Bk" pitchFamily="-107" charset="0"/>
                <a:ea typeface="Arial" pitchFamily="-107" charset="0"/>
                <a:cs typeface="+mn-cs"/>
              </a:endParaRPr>
            </a:p>
          </p:txBody>
        </p:sp>
        <p:pic>
          <p:nvPicPr>
            <p:cNvPr id="152" name="Picture 151" descr="storage.png"/>
            <p:cNvPicPr>
              <a:picLocks noChangeAspect="1"/>
            </p:cNvPicPr>
            <p:nvPr/>
          </p:nvPicPr>
          <p:blipFill>
            <a:blip r:embed="rId6" cstate="email"/>
            <a:srcRect/>
            <a:stretch>
              <a:fillRect/>
            </a:stretch>
          </p:blipFill>
          <p:spPr bwMode="auto">
            <a:xfrm>
              <a:off x="1387698" y="966020"/>
              <a:ext cx="334110" cy="388270"/>
            </a:xfrm>
            <a:prstGeom prst="rect">
              <a:avLst/>
            </a:prstGeom>
            <a:noFill/>
            <a:ln w="9525">
              <a:noFill/>
              <a:miter lim="800000"/>
              <a:headEnd/>
              <a:tailEnd/>
            </a:ln>
            <a:effectLst>
              <a:outerShdw dist="25400" dir="5400000" algn="tl" rotWithShape="0">
                <a:srgbClr val="0D0D0D">
                  <a:alpha val="42999"/>
                </a:srgbClr>
              </a:outerShdw>
            </a:effectLst>
          </p:spPr>
        </p:pic>
        <p:sp>
          <p:nvSpPr>
            <p:cNvPr id="151" name="TextBox 23"/>
            <p:cNvSpPr txBox="1">
              <a:spLocks noChangeArrowheads="1"/>
            </p:cNvSpPr>
            <p:nvPr/>
          </p:nvSpPr>
          <p:spPr bwMode="auto">
            <a:xfrm>
              <a:off x="1574263" y="1383761"/>
              <a:ext cx="834664" cy="184666"/>
            </a:xfrm>
            <a:prstGeom prst="rect">
              <a:avLst/>
            </a:prstGeom>
            <a:noFill/>
            <a:ln w="9525">
              <a:noFill/>
              <a:miter lim="800000"/>
              <a:headEnd/>
              <a:tailEnd/>
            </a:ln>
          </p:spPr>
          <p:txBody>
            <a:bodyPr wrap="square">
              <a:spAutoFit/>
            </a:bodyPr>
            <a:lstStyle/>
            <a:p>
              <a:pPr algn="ctr" rtl="0" fontAlgn="base">
                <a:lnSpc>
                  <a:spcPts val="1200"/>
                </a:lnSpc>
                <a:spcBef>
                  <a:spcPct val="0"/>
                </a:spcBef>
                <a:spcAft>
                  <a:spcPct val="0"/>
                </a:spcAft>
              </a:pPr>
              <a:r>
                <a:rPr lang="en-US" sz="1200" kern="1200" dirty="0" smtClean="0">
                  <a:solidFill>
                    <a:schemeClr val="bg1"/>
                  </a:solidFill>
                  <a:latin typeface="Futura Bk" pitchFamily="34" charset="0"/>
                  <a:ea typeface="+mn-ea"/>
                  <a:cs typeface="+mn-cs"/>
                </a:rPr>
                <a:t>Storage</a:t>
              </a:r>
              <a:endParaRPr lang="en-US" sz="1200" kern="1200" dirty="0">
                <a:solidFill>
                  <a:schemeClr val="bg1"/>
                </a:solidFill>
                <a:latin typeface="Futura Bk" pitchFamily="34" charset="0"/>
                <a:ea typeface="+mn-ea"/>
                <a:cs typeface="+mn-cs"/>
              </a:endParaRPr>
            </a:p>
          </p:txBody>
        </p:sp>
        <p:sp>
          <p:nvSpPr>
            <p:cNvPr id="32" name="TextBox 23"/>
            <p:cNvSpPr txBox="1">
              <a:spLocks noChangeArrowheads="1"/>
            </p:cNvSpPr>
            <p:nvPr/>
          </p:nvSpPr>
          <p:spPr bwMode="auto">
            <a:xfrm>
              <a:off x="999441" y="3216759"/>
              <a:ext cx="1318421" cy="300083"/>
            </a:xfrm>
            <a:prstGeom prst="rect">
              <a:avLst/>
            </a:prstGeom>
            <a:noFill/>
            <a:ln w="9525">
              <a:noFill/>
              <a:miter lim="800000"/>
              <a:headEnd/>
              <a:tailEnd/>
            </a:ln>
          </p:spPr>
          <p:txBody>
            <a:bodyPr wrap="square">
              <a:spAutoFit/>
            </a:bodyPr>
            <a:lstStyle/>
            <a:p>
              <a:pPr algn="ctr" rtl="0" fontAlgn="base">
                <a:lnSpc>
                  <a:spcPts val="1200"/>
                </a:lnSpc>
                <a:spcBef>
                  <a:spcPct val="0"/>
                </a:spcBef>
                <a:spcAft>
                  <a:spcPct val="0"/>
                </a:spcAft>
              </a:pPr>
              <a:r>
                <a:rPr lang="en-US" sz="1200" kern="1200" dirty="0" smtClean="0">
                  <a:solidFill>
                    <a:schemeClr val="bg1"/>
                  </a:solidFill>
                  <a:latin typeface="Futura Bk" pitchFamily="34" charset="0"/>
                  <a:ea typeface="+mn-ea"/>
                  <a:cs typeface="+mn-cs"/>
                </a:rPr>
                <a:t>Management </a:t>
              </a:r>
              <a:r>
                <a:rPr lang="en-US" sz="1200" kern="1200" dirty="0">
                  <a:solidFill>
                    <a:schemeClr val="bg1"/>
                  </a:solidFill>
                  <a:latin typeface="Futura Bk" pitchFamily="34" charset="0"/>
                  <a:ea typeface="+mn-ea"/>
                  <a:cs typeface="+mn-cs"/>
                </a:rPr>
                <a:t>software</a:t>
              </a:r>
            </a:p>
          </p:txBody>
        </p:sp>
        <p:sp>
          <p:nvSpPr>
            <p:cNvPr id="33" name="Oval 41"/>
            <p:cNvSpPr/>
            <p:nvPr/>
          </p:nvSpPr>
          <p:spPr bwMode="auto">
            <a:xfrm>
              <a:off x="461301" y="3469108"/>
              <a:ext cx="606922" cy="249928"/>
            </a:xfrm>
            <a:prstGeom prst="ellipse">
              <a:avLst/>
            </a:prstGeom>
            <a:solidFill>
              <a:schemeClr val="tx2">
                <a:lumMod val="50000"/>
              </a:schemeClr>
            </a:solidFill>
            <a:ln w="6350" cap="flat" cmpd="sng" algn="ctr">
              <a:noFill/>
              <a:prstDash val="solid"/>
              <a:round/>
              <a:headEnd type="none" w="med" len="med"/>
              <a:tailEnd type="none" w="med" len="med"/>
            </a:ln>
            <a:effectLst>
              <a:outerShdw blurRad="25400" dist="26940" dir="5400000" rotWithShape="0">
                <a:schemeClr val="tx1">
                  <a:alpha val="34999"/>
                </a:schemeClr>
              </a:outerShdw>
            </a:effectLst>
          </p:spPr>
          <p:txBody>
            <a:bodyPr anchor="ctr"/>
            <a:lstStyle/>
            <a:p>
              <a:pPr algn="ctr" rtl="0" fontAlgn="base">
                <a:lnSpc>
                  <a:spcPts val="1200"/>
                </a:lnSpc>
                <a:spcBef>
                  <a:spcPct val="0"/>
                </a:spcBef>
                <a:spcAft>
                  <a:spcPct val="0"/>
                </a:spcAft>
                <a:defRPr/>
              </a:pPr>
              <a:endParaRPr lang="en-US" sz="1200" kern="1200" dirty="0">
                <a:solidFill>
                  <a:srgbClr val="FFFFFF"/>
                </a:solidFill>
                <a:latin typeface="Futura Bk" pitchFamily="-107" charset="0"/>
                <a:ea typeface="Arial" pitchFamily="-107" charset="0"/>
                <a:cs typeface="+mn-cs"/>
              </a:endParaRPr>
            </a:p>
          </p:txBody>
        </p:sp>
        <p:pic>
          <p:nvPicPr>
            <p:cNvPr id="34" name="Picture 33" descr="network2.png"/>
            <p:cNvPicPr>
              <a:picLocks noChangeAspect="1"/>
            </p:cNvPicPr>
            <p:nvPr/>
          </p:nvPicPr>
          <p:blipFill>
            <a:blip r:embed="rId7" cstate="email"/>
            <a:stretch>
              <a:fillRect/>
            </a:stretch>
          </p:blipFill>
          <p:spPr bwMode="auto">
            <a:xfrm>
              <a:off x="636094" y="3145375"/>
              <a:ext cx="540394" cy="544640"/>
            </a:xfrm>
            <a:prstGeom prst="rect">
              <a:avLst/>
            </a:prstGeom>
            <a:noFill/>
            <a:ln w="9525">
              <a:noFill/>
              <a:miter lim="800000"/>
              <a:headEnd/>
              <a:tailEnd/>
            </a:ln>
            <a:effectLst>
              <a:outerShdw blurRad="50800" dist="26940" dir="5400000" algn="tl" rotWithShape="0">
                <a:srgbClr val="0D0D0D">
                  <a:alpha val="42999"/>
                </a:srgbClr>
              </a:outerShdw>
            </a:effectLst>
          </p:spPr>
        </p:pic>
        <p:sp>
          <p:nvSpPr>
            <p:cNvPr id="48" name="TextBox 23"/>
            <p:cNvSpPr txBox="1">
              <a:spLocks noChangeArrowheads="1"/>
            </p:cNvSpPr>
            <p:nvPr/>
          </p:nvSpPr>
          <p:spPr bwMode="auto">
            <a:xfrm>
              <a:off x="1107131" y="3698768"/>
              <a:ext cx="1318421" cy="184666"/>
            </a:xfrm>
            <a:prstGeom prst="rect">
              <a:avLst/>
            </a:prstGeom>
            <a:noFill/>
            <a:ln w="9525">
              <a:noFill/>
              <a:miter lim="800000"/>
              <a:headEnd/>
              <a:tailEnd/>
            </a:ln>
          </p:spPr>
          <p:txBody>
            <a:bodyPr wrap="square">
              <a:spAutoFit/>
            </a:bodyPr>
            <a:lstStyle/>
            <a:p>
              <a:pPr algn="ctr" rtl="0" fontAlgn="base">
                <a:lnSpc>
                  <a:spcPts val="1200"/>
                </a:lnSpc>
                <a:spcBef>
                  <a:spcPct val="0"/>
                </a:spcBef>
                <a:spcAft>
                  <a:spcPct val="0"/>
                </a:spcAft>
              </a:pPr>
              <a:r>
                <a:rPr lang="en-US" sz="1200" kern="1200" dirty="0" smtClean="0">
                  <a:solidFill>
                    <a:schemeClr val="bg1"/>
                  </a:solidFill>
                  <a:latin typeface="Futura Bk" pitchFamily="34" charset="0"/>
                  <a:ea typeface="+mn-ea"/>
                  <a:cs typeface="+mn-cs"/>
                </a:rPr>
                <a:t>Security</a:t>
              </a:r>
              <a:endParaRPr lang="en-US" sz="1200" kern="1200" dirty="0">
                <a:solidFill>
                  <a:schemeClr val="bg1"/>
                </a:solidFill>
                <a:latin typeface="Futura Bk" pitchFamily="34" charset="0"/>
                <a:ea typeface="+mn-ea"/>
                <a:cs typeface="+mn-cs"/>
              </a:endParaRPr>
            </a:p>
          </p:txBody>
        </p:sp>
        <p:sp>
          <p:nvSpPr>
            <p:cNvPr id="49" name="Oval 41"/>
            <p:cNvSpPr/>
            <p:nvPr/>
          </p:nvSpPr>
          <p:spPr bwMode="auto">
            <a:xfrm>
              <a:off x="720035" y="4025541"/>
              <a:ext cx="606922" cy="249928"/>
            </a:xfrm>
            <a:prstGeom prst="ellipse">
              <a:avLst/>
            </a:prstGeom>
            <a:solidFill>
              <a:schemeClr val="tx2">
                <a:lumMod val="50000"/>
              </a:schemeClr>
            </a:solidFill>
            <a:ln w="6350" cap="flat" cmpd="sng" algn="ctr">
              <a:noFill/>
              <a:prstDash val="solid"/>
              <a:round/>
              <a:headEnd type="none" w="med" len="med"/>
              <a:tailEnd type="none" w="med" len="med"/>
            </a:ln>
            <a:effectLst>
              <a:outerShdw blurRad="25400" dist="26940" dir="5400000" rotWithShape="0">
                <a:schemeClr val="tx1">
                  <a:alpha val="34999"/>
                </a:schemeClr>
              </a:outerShdw>
            </a:effectLst>
          </p:spPr>
          <p:txBody>
            <a:bodyPr anchor="ctr"/>
            <a:lstStyle/>
            <a:p>
              <a:pPr algn="ctr" rtl="0" fontAlgn="base">
                <a:lnSpc>
                  <a:spcPts val="1200"/>
                </a:lnSpc>
                <a:spcBef>
                  <a:spcPct val="0"/>
                </a:spcBef>
                <a:spcAft>
                  <a:spcPct val="0"/>
                </a:spcAft>
                <a:defRPr/>
              </a:pPr>
              <a:endParaRPr lang="en-US" sz="1200" kern="1200" dirty="0">
                <a:solidFill>
                  <a:srgbClr val="FFFFFF"/>
                </a:solidFill>
                <a:latin typeface="Futura Bk" pitchFamily="-107" charset="0"/>
                <a:ea typeface="Arial" pitchFamily="-107" charset="0"/>
                <a:cs typeface="+mn-cs"/>
              </a:endParaRPr>
            </a:p>
          </p:txBody>
        </p:sp>
        <p:sp>
          <p:nvSpPr>
            <p:cNvPr id="52" name="TextBox 23"/>
            <p:cNvSpPr txBox="1">
              <a:spLocks noChangeArrowheads="1"/>
            </p:cNvSpPr>
            <p:nvPr/>
          </p:nvSpPr>
          <p:spPr bwMode="auto">
            <a:xfrm>
              <a:off x="1623852" y="3954680"/>
              <a:ext cx="1318421" cy="184666"/>
            </a:xfrm>
            <a:prstGeom prst="rect">
              <a:avLst/>
            </a:prstGeom>
            <a:noFill/>
            <a:ln w="9525">
              <a:noFill/>
              <a:miter lim="800000"/>
              <a:headEnd/>
              <a:tailEnd/>
            </a:ln>
          </p:spPr>
          <p:txBody>
            <a:bodyPr wrap="square">
              <a:spAutoFit/>
            </a:bodyPr>
            <a:lstStyle/>
            <a:p>
              <a:pPr algn="ctr" rtl="0" fontAlgn="base">
                <a:lnSpc>
                  <a:spcPts val="1200"/>
                </a:lnSpc>
                <a:spcBef>
                  <a:spcPct val="0"/>
                </a:spcBef>
                <a:spcAft>
                  <a:spcPct val="0"/>
                </a:spcAft>
              </a:pPr>
              <a:r>
                <a:rPr lang="en-US" sz="1200" kern="1200" dirty="0" smtClean="0">
                  <a:solidFill>
                    <a:schemeClr val="bg1"/>
                  </a:solidFill>
                  <a:latin typeface="Futura Bk" pitchFamily="34" charset="0"/>
                  <a:ea typeface="+mn-ea"/>
                  <a:cs typeface="+mn-cs"/>
                </a:rPr>
                <a:t>Services</a:t>
              </a:r>
              <a:endParaRPr lang="en-US" sz="1200" kern="1200" dirty="0">
                <a:solidFill>
                  <a:schemeClr val="bg1"/>
                </a:solidFill>
                <a:latin typeface="Futura Bk" pitchFamily="34" charset="0"/>
                <a:ea typeface="+mn-ea"/>
                <a:cs typeface="+mn-cs"/>
              </a:endParaRPr>
            </a:p>
          </p:txBody>
        </p:sp>
        <p:sp>
          <p:nvSpPr>
            <p:cNvPr id="53" name="Oval 41"/>
            <p:cNvSpPr/>
            <p:nvPr/>
          </p:nvSpPr>
          <p:spPr bwMode="auto">
            <a:xfrm>
              <a:off x="1340270" y="4358702"/>
              <a:ext cx="606922" cy="249928"/>
            </a:xfrm>
            <a:prstGeom prst="ellipse">
              <a:avLst/>
            </a:prstGeom>
            <a:solidFill>
              <a:schemeClr val="tx2">
                <a:lumMod val="50000"/>
              </a:schemeClr>
            </a:solidFill>
            <a:ln w="6350" cap="flat" cmpd="sng" algn="ctr">
              <a:noFill/>
              <a:prstDash val="solid"/>
              <a:round/>
              <a:headEnd type="none" w="med" len="med"/>
              <a:tailEnd type="none" w="med" len="med"/>
            </a:ln>
            <a:effectLst>
              <a:outerShdw blurRad="25400" dist="26940" dir="5400000" rotWithShape="0">
                <a:schemeClr val="tx1">
                  <a:alpha val="34999"/>
                </a:schemeClr>
              </a:outerShdw>
            </a:effectLst>
          </p:spPr>
          <p:txBody>
            <a:bodyPr anchor="ctr"/>
            <a:lstStyle/>
            <a:p>
              <a:pPr algn="ctr" rtl="0" fontAlgn="base">
                <a:lnSpc>
                  <a:spcPts val="1200"/>
                </a:lnSpc>
                <a:spcBef>
                  <a:spcPct val="0"/>
                </a:spcBef>
                <a:spcAft>
                  <a:spcPct val="0"/>
                </a:spcAft>
                <a:defRPr/>
              </a:pPr>
              <a:endParaRPr lang="en-US" sz="1200" kern="1200" dirty="0">
                <a:solidFill>
                  <a:srgbClr val="FFFFFF"/>
                </a:solidFill>
                <a:latin typeface="Futura Bk" pitchFamily="-107" charset="0"/>
                <a:ea typeface="Arial" pitchFamily="-107" charset="0"/>
                <a:cs typeface="+mn-cs"/>
              </a:endParaRPr>
            </a:p>
          </p:txBody>
        </p:sp>
        <p:pic>
          <p:nvPicPr>
            <p:cNvPr id="44" name="Picture 43" descr="gears.png"/>
            <p:cNvPicPr>
              <a:picLocks noChangeAspect="1"/>
            </p:cNvPicPr>
            <p:nvPr/>
          </p:nvPicPr>
          <p:blipFill>
            <a:blip r:embed="rId8" cstate="email"/>
            <a:srcRect/>
            <a:stretch>
              <a:fillRect/>
            </a:stretch>
          </p:blipFill>
          <p:spPr bwMode="auto">
            <a:xfrm>
              <a:off x="764314" y="3730776"/>
              <a:ext cx="511578" cy="503434"/>
            </a:xfrm>
            <a:prstGeom prst="rect">
              <a:avLst/>
            </a:prstGeom>
            <a:noFill/>
            <a:ln w="9525">
              <a:noFill/>
              <a:miter lim="800000"/>
              <a:headEnd/>
              <a:tailEnd/>
            </a:ln>
            <a:effectLst>
              <a:outerShdw blurRad="25400" dist="25400" dir="2700000" algn="tl" rotWithShape="0">
                <a:srgbClr val="000000">
                  <a:alpha val="30000"/>
                </a:srgbClr>
              </a:outerShdw>
            </a:effectLst>
          </p:spPr>
        </p:pic>
        <p:pic>
          <p:nvPicPr>
            <p:cNvPr id="45" name="Picture 44" descr="select_template.png"/>
            <p:cNvPicPr>
              <a:picLocks noChangeAspect="1"/>
            </p:cNvPicPr>
            <p:nvPr/>
          </p:nvPicPr>
          <p:blipFill>
            <a:blip r:embed="rId9" cstate="email"/>
            <a:srcRect/>
            <a:stretch>
              <a:fillRect/>
            </a:stretch>
          </p:blipFill>
          <p:spPr bwMode="auto">
            <a:xfrm>
              <a:off x="1434791" y="4098252"/>
              <a:ext cx="434774" cy="451621"/>
            </a:xfrm>
            <a:prstGeom prst="rect">
              <a:avLst/>
            </a:prstGeom>
            <a:noFill/>
            <a:ln w="9525">
              <a:noFill/>
              <a:miter lim="800000"/>
              <a:headEnd/>
              <a:tailEnd/>
            </a:ln>
            <a:effectLst>
              <a:outerShdw blurRad="25400" dist="25400" dir="2700000" algn="tl" rotWithShape="0">
                <a:srgbClr val="000000">
                  <a:alpha val="30000"/>
                </a:srgbClr>
              </a:outerShdw>
            </a:effectLst>
          </p:spPr>
        </p:pic>
      </p:grpSp>
      <p:sp>
        <p:nvSpPr>
          <p:cNvPr id="29" name="Title 28"/>
          <p:cNvSpPr>
            <a:spLocks noGrp="1"/>
          </p:cNvSpPr>
          <p:nvPr>
            <p:ph type="title"/>
          </p:nvPr>
        </p:nvSpPr>
        <p:spPr>
          <a:xfrm>
            <a:off x="362546" y="341236"/>
            <a:ext cx="8781454" cy="1143000"/>
          </a:xfrm>
          <a:prstGeom prst="rect">
            <a:avLst/>
          </a:prstGeom>
        </p:spPr>
        <p:txBody>
          <a:bodyPr/>
          <a:lstStyle/>
          <a:p>
            <a:pPr>
              <a:lnSpc>
                <a:spcPts val="3500"/>
              </a:lnSpc>
              <a:spcBef>
                <a:spcPts val="1000"/>
              </a:spcBef>
              <a:defRPr/>
            </a:pPr>
            <a:r>
              <a:rPr lang="en-US" sz="3200" dirty="0" smtClean="0">
                <a:latin typeface="+mj-lt"/>
              </a:rPr>
              <a:t>Accelerate IT with HP Converged Infrastructure</a:t>
            </a:r>
          </a:p>
        </p:txBody>
      </p:sp>
      <p:grpSp>
        <p:nvGrpSpPr>
          <p:cNvPr id="37" name="Group 29"/>
          <p:cNvGrpSpPr/>
          <p:nvPr/>
        </p:nvGrpSpPr>
        <p:grpSpPr>
          <a:xfrm>
            <a:off x="2570423" y="2339438"/>
            <a:ext cx="2355335" cy="2573628"/>
            <a:chOff x="5348444" y="1862935"/>
            <a:chExt cx="2652198" cy="2169981"/>
          </a:xfrm>
        </p:grpSpPr>
        <p:pic>
          <p:nvPicPr>
            <p:cNvPr id="38" name="Picture 37" descr="Globe with arrow.png"/>
            <p:cNvPicPr>
              <a:picLocks noChangeAspect="1"/>
            </p:cNvPicPr>
            <p:nvPr/>
          </p:nvPicPr>
          <p:blipFill>
            <a:blip r:embed="rId10" cstate="email"/>
            <a:stretch>
              <a:fillRect/>
            </a:stretch>
          </p:blipFill>
          <p:spPr>
            <a:xfrm>
              <a:off x="5348444" y="1862935"/>
              <a:ext cx="2652198" cy="2169981"/>
            </a:xfrm>
            <a:prstGeom prst="rect">
              <a:avLst/>
            </a:prstGeom>
          </p:spPr>
        </p:pic>
        <p:sp>
          <p:nvSpPr>
            <p:cNvPr id="39" name="TextBox 38"/>
            <p:cNvSpPr txBox="1"/>
            <p:nvPr/>
          </p:nvSpPr>
          <p:spPr>
            <a:xfrm>
              <a:off x="5653161" y="2258499"/>
              <a:ext cx="2030038" cy="778515"/>
            </a:xfrm>
            <a:prstGeom prst="rect">
              <a:avLst/>
            </a:prstGeom>
            <a:noFill/>
            <a:effectLst>
              <a:outerShdw dist="38100" dir="2700000" algn="tl" rotWithShape="0">
                <a:prstClr val="black">
                  <a:alpha val="40000"/>
                </a:prstClr>
              </a:outerShdw>
            </a:effectLst>
          </p:spPr>
          <p:txBody>
            <a:bodyPr wrap="square" rtlCol="0">
              <a:spAutoFit/>
            </a:bodyPr>
            <a:lstStyle/>
            <a:p>
              <a:pPr algn="ctr"/>
              <a:r>
                <a:rPr lang="en-US" b="1" dirty="0" smtClean="0">
                  <a:solidFill>
                    <a:schemeClr val="bg1"/>
                  </a:solidFill>
                </a:rPr>
                <a:t>HP </a:t>
              </a:r>
              <a:br>
                <a:rPr lang="en-US" b="1" dirty="0" smtClean="0">
                  <a:solidFill>
                    <a:schemeClr val="bg1"/>
                  </a:solidFill>
                </a:rPr>
              </a:br>
              <a:r>
                <a:rPr lang="en-US" b="1" dirty="0" smtClean="0">
                  <a:solidFill>
                    <a:schemeClr val="bg1"/>
                  </a:solidFill>
                </a:rPr>
                <a:t>Converged Infrastructure</a:t>
              </a:r>
              <a:endParaRPr lang="en-US" b="1" dirty="0">
                <a:solidFill>
                  <a:schemeClr val="bg1"/>
                </a:solidFill>
              </a:endParaRPr>
            </a:p>
          </p:txBody>
        </p:sp>
      </p:grpSp>
    </p:spTree>
    <p:extLst>
      <p:ext uri="{BB962C8B-B14F-4D97-AF65-F5344CB8AC3E}">
        <p14:creationId xmlns:p14="http://schemas.microsoft.com/office/powerpoint/2010/main" val="18153304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1000"/>
                                        <p:tgtEl>
                                          <p:spTgt spid="3"/>
                                        </p:tgtEl>
                                      </p:cBhvr>
                                    </p:animEffect>
                                  </p:childTnLst>
                                </p:cTn>
                              </p:par>
                              <p:par>
                                <p:cTn id="8" presetID="22" presetClass="entr" presetSubtype="2"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right)">
                                      <p:cBhvr>
                                        <p:cTn id="10"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53"/>
          <p:cNvGrpSpPr/>
          <p:nvPr/>
        </p:nvGrpSpPr>
        <p:grpSpPr>
          <a:xfrm>
            <a:off x="0" y="1608786"/>
            <a:ext cx="4533900" cy="4390916"/>
            <a:chOff x="0" y="1082692"/>
            <a:chExt cx="4533900" cy="3293187"/>
          </a:xfrm>
        </p:grpSpPr>
        <p:sp>
          <p:nvSpPr>
            <p:cNvPr id="46" name="Right Arrow 45"/>
            <p:cNvSpPr/>
            <p:nvPr/>
          </p:nvSpPr>
          <p:spPr>
            <a:xfrm>
              <a:off x="3009900" y="1082692"/>
              <a:ext cx="1524000" cy="3293187"/>
            </a:xfrm>
            <a:prstGeom prst="rightArrow">
              <a:avLst>
                <a:gd name="adj1" fmla="val 100000"/>
                <a:gd name="adj2" fmla="val 98125"/>
              </a:avLst>
            </a:prstGeom>
            <a:gradFill>
              <a:gsLst>
                <a:gs pos="0">
                  <a:srgbClr val="FFC000">
                    <a:alpha val="6000"/>
                  </a:srgbClr>
                </a:gs>
                <a:gs pos="50000">
                  <a:srgbClr val="FFC000">
                    <a:alpha val="20000"/>
                  </a:srgbClr>
                </a:gs>
                <a:gs pos="100000">
                  <a:srgbClr val="FFC000">
                    <a:alpha val="78000"/>
                  </a:srgbClr>
                </a:gs>
              </a:gsLst>
              <a:lin ang="108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tlCol="0" anchor="ctr"/>
            <a:lstStyle/>
            <a:p>
              <a:pPr algn="ctr">
                <a:lnSpc>
                  <a:spcPct val="85000"/>
                </a:lnSpc>
              </a:pPr>
              <a:endParaRPr lang="en-US" sz="1200" smtClean="0">
                <a:solidFill>
                  <a:prstClr val="white"/>
                </a:solidFill>
                <a:latin typeface="+mj-lt"/>
              </a:endParaRPr>
            </a:p>
          </p:txBody>
        </p:sp>
        <p:sp>
          <p:nvSpPr>
            <p:cNvPr id="35" name="Rectangle 34"/>
            <p:cNvSpPr/>
            <p:nvPr/>
          </p:nvSpPr>
          <p:spPr>
            <a:xfrm>
              <a:off x="0" y="2760864"/>
              <a:ext cx="3000375" cy="1605993"/>
            </a:xfrm>
            <a:prstGeom prst="rect">
              <a:avLst/>
            </a:prstGeom>
            <a:gradFill>
              <a:gsLst>
                <a:gs pos="0">
                  <a:schemeClr val="accent1">
                    <a:lumMod val="50000"/>
                    <a:alpha val="89000"/>
                  </a:schemeClr>
                </a:gs>
                <a:gs pos="50000">
                  <a:schemeClr val="accent2">
                    <a:lumMod val="75000"/>
                    <a:alpha val="74000"/>
                  </a:schemeClr>
                </a:gs>
                <a:gs pos="100000">
                  <a:schemeClr val="bg2">
                    <a:lumMod val="50000"/>
                    <a:alpha val="61000"/>
                  </a:schemeClr>
                </a:gs>
              </a:gsLst>
              <a:lin ang="102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tlCol="0" anchor="ctr"/>
            <a:lstStyle/>
            <a:p>
              <a:pPr algn="ctr">
                <a:lnSpc>
                  <a:spcPct val="85000"/>
                </a:lnSpc>
              </a:pPr>
              <a:endParaRPr lang="en-US" sz="1200" smtClean="0">
                <a:solidFill>
                  <a:prstClr val="white"/>
                </a:solidFill>
                <a:latin typeface="+mj-lt"/>
              </a:endParaRPr>
            </a:p>
          </p:txBody>
        </p:sp>
        <p:sp>
          <p:nvSpPr>
            <p:cNvPr id="32" name="Rectangle 31"/>
            <p:cNvSpPr/>
            <p:nvPr/>
          </p:nvSpPr>
          <p:spPr>
            <a:xfrm>
              <a:off x="0" y="1082692"/>
              <a:ext cx="3000375" cy="1605993"/>
            </a:xfrm>
            <a:prstGeom prst="rect">
              <a:avLst/>
            </a:prstGeom>
            <a:gradFill>
              <a:gsLst>
                <a:gs pos="0">
                  <a:schemeClr val="accent1">
                    <a:lumMod val="50000"/>
                    <a:alpha val="89000"/>
                  </a:schemeClr>
                </a:gs>
                <a:gs pos="50000">
                  <a:schemeClr val="accent2">
                    <a:lumMod val="75000"/>
                    <a:alpha val="74000"/>
                  </a:schemeClr>
                </a:gs>
                <a:gs pos="100000">
                  <a:schemeClr val="bg2">
                    <a:lumMod val="50000"/>
                    <a:alpha val="61000"/>
                  </a:schemeClr>
                </a:gs>
              </a:gsLst>
              <a:lin ang="102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tlCol="0" anchor="ctr"/>
            <a:lstStyle/>
            <a:p>
              <a:pPr algn="ctr">
                <a:lnSpc>
                  <a:spcPct val="85000"/>
                </a:lnSpc>
              </a:pPr>
              <a:endParaRPr lang="en-US" sz="1200" smtClean="0">
                <a:solidFill>
                  <a:prstClr val="white"/>
                </a:solidFill>
                <a:latin typeface="+mj-lt"/>
              </a:endParaRPr>
            </a:p>
          </p:txBody>
        </p:sp>
        <p:sp>
          <p:nvSpPr>
            <p:cNvPr id="4" name="TextBox 3"/>
            <p:cNvSpPr txBox="1"/>
            <p:nvPr/>
          </p:nvSpPr>
          <p:spPr>
            <a:xfrm>
              <a:off x="799321" y="1172916"/>
              <a:ext cx="1427635" cy="553998"/>
            </a:xfrm>
            <a:prstGeom prst="rect">
              <a:avLst/>
            </a:prstGeom>
            <a:noFill/>
          </p:spPr>
          <p:txBody>
            <a:bodyPr wrap="none" rtlCol="0">
              <a:spAutoFit/>
            </a:bodyPr>
            <a:lstStyle/>
            <a:p>
              <a:pPr algn="ctr"/>
              <a:r>
                <a:rPr lang="en-US" dirty="0" smtClean="0">
                  <a:solidFill>
                    <a:schemeClr val="bg1"/>
                  </a:solidFill>
                  <a:effectLst/>
                  <a:latin typeface="+mj-lt"/>
                </a:rPr>
                <a:t>CONVERGED </a:t>
              </a:r>
            </a:p>
            <a:p>
              <a:pPr algn="ctr"/>
              <a:r>
                <a:rPr lang="en-US" sz="2400" dirty="0" smtClean="0">
                  <a:solidFill>
                    <a:srgbClr val="00B0F0"/>
                  </a:solidFill>
                  <a:effectLst>
                    <a:reflection blurRad="6350" stA="55000" endA="300" endPos="45500" dir="5400000" sy="-100000" algn="bl" rotWithShape="0"/>
                  </a:effectLst>
                  <a:latin typeface="Futura Hv" pitchFamily="34" charset="0"/>
                </a:rPr>
                <a:t>SYSTEMS</a:t>
              </a:r>
            </a:p>
          </p:txBody>
        </p:sp>
        <p:sp>
          <p:nvSpPr>
            <p:cNvPr id="5" name="TextBox 4"/>
            <p:cNvSpPr txBox="1"/>
            <p:nvPr/>
          </p:nvSpPr>
          <p:spPr>
            <a:xfrm>
              <a:off x="809366" y="2844394"/>
              <a:ext cx="1464695" cy="553998"/>
            </a:xfrm>
            <a:prstGeom prst="rect">
              <a:avLst/>
            </a:prstGeom>
            <a:noFill/>
          </p:spPr>
          <p:txBody>
            <a:bodyPr wrap="none" rtlCol="0">
              <a:spAutoFit/>
            </a:bodyPr>
            <a:lstStyle/>
            <a:p>
              <a:pPr algn="ctr"/>
              <a:r>
                <a:rPr lang="en-US" dirty="0">
                  <a:solidFill>
                    <a:schemeClr val="bg1"/>
                  </a:solidFill>
                  <a:effectLst/>
                  <a:latin typeface="+mj-lt"/>
                </a:rPr>
                <a:t>CONVERGED </a:t>
              </a:r>
            </a:p>
            <a:p>
              <a:pPr algn="ctr"/>
              <a:r>
                <a:rPr lang="en-US" sz="2400" dirty="0" smtClean="0">
                  <a:solidFill>
                    <a:srgbClr val="00B0F0"/>
                  </a:solidFill>
                  <a:effectLst>
                    <a:reflection blurRad="6350" stA="55000" endA="300" endPos="45500" dir="5400000" sy="-100000" algn="bl" rotWithShape="0"/>
                  </a:effectLst>
                  <a:latin typeface="Futura Hv" pitchFamily="34" charset="0"/>
                </a:rPr>
                <a:t>STORAGE</a:t>
              </a:r>
            </a:p>
          </p:txBody>
        </p:sp>
        <p:sp>
          <p:nvSpPr>
            <p:cNvPr id="17" name="TextBox 16"/>
            <p:cNvSpPr txBox="1"/>
            <p:nvPr/>
          </p:nvSpPr>
          <p:spPr>
            <a:xfrm>
              <a:off x="142876" y="1995384"/>
              <a:ext cx="2819400" cy="438581"/>
            </a:xfrm>
            <a:prstGeom prst="rect">
              <a:avLst/>
            </a:prstGeom>
            <a:noFill/>
          </p:spPr>
          <p:txBody>
            <a:bodyPr wrap="square" rtlCol="0">
              <a:spAutoFit/>
            </a:bodyPr>
            <a:lstStyle/>
            <a:p>
              <a:pPr algn="ctr"/>
              <a:r>
                <a:rPr lang="en-US" sz="1600" dirty="0">
                  <a:solidFill>
                    <a:schemeClr val="bg1"/>
                  </a:solidFill>
                  <a:latin typeface="+mj-lt"/>
                </a:rPr>
                <a:t>Accelerate </a:t>
              </a:r>
              <a:r>
                <a:rPr lang="en-US" sz="1600" dirty="0" smtClean="0">
                  <a:solidFill>
                    <a:schemeClr val="bg1"/>
                  </a:solidFill>
                  <a:latin typeface="+mj-lt"/>
                </a:rPr>
                <a:t>time-to-</a:t>
              </a:r>
              <a:br>
                <a:rPr lang="en-US" sz="1600" dirty="0" smtClean="0">
                  <a:solidFill>
                    <a:schemeClr val="bg1"/>
                  </a:solidFill>
                  <a:latin typeface="+mj-lt"/>
                </a:rPr>
              </a:br>
              <a:r>
                <a:rPr lang="en-US" sz="1600" dirty="0" smtClean="0">
                  <a:solidFill>
                    <a:schemeClr val="bg1"/>
                  </a:solidFill>
                  <a:latin typeface="+mj-lt"/>
                </a:rPr>
                <a:t>application </a:t>
              </a:r>
              <a:r>
                <a:rPr lang="en-US" sz="1600" dirty="0">
                  <a:solidFill>
                    <a:schemeClr val="bg1"/>
                  </a:solidFill>
                  <a:latin typeface="+mj-lt"/>
                </a:rPr>
                <a:t>value </a:t>
              </a:r>
              <a:endParaRPr lang="en-US" sz="1600" dirty="0" smtClean="0">
                <a:solidFill>
                  <a:schemeClr val="bg1"/>
                </a:solidFill>
                <a:latin typeface="+mj-lt"/>
              </a:endParaRPr>
            </a:p>
          </p:txBody>
        </p:sp>
        <p:sp>
          <p:nvSpPr>
            <p:cNvPr id="18" name="TextBox 17"/>
            <p:cNvSpPr txBox="1"/>
            <p:nvPr/>
          </p:nvSpPr>
          <p:spPr>
            <a:xfrm>
              <a:off x="152400" y="3699411"/>
              <a:ext cx="2819400" cy="438581"/>
            </a:xfrm>
            <a:prstGeom prst="rect">
              <a:avLst/>
            </a:prstGeom>
            <a:noFill/>
          </p:spPr>
          <p:txBody>
            <a:bodyPr wrap="square" rtlCol="0">
              <a:spAutoFit/>
            </a:bodyPr>
            <a:lstStyle/>
            <a:p>
              <a:pPr algn="ctr"/>
              <a:r>
                <a:rPr lang="en-US" sz="1600" dirty="0" smtClean="0">
                  <a:solidFill>
                    <a:schemeClr val="bg1"/>
                  </a:solidFill>
                  <a:latin typeface="+mj-lt"/>
                </a:rPr>
                <a:t>Shatter </a:t>
              </a:r>
              <a:r>
                <a:rPr lang="en-US" sz="1600" dirty="0">
                  <a:solidFill>
                    <a:schemeClr val="bg1"/>
                  </a:solidFill>
                  <a:latin typeface="+mj-lt"/>
                </a:rPr>
                <a:t>the boundaries </a:t>
              </a:r>
              <a:r>
                <a:rPr lang="en-US" sz="1600" dirty="0" smtClean="0">
                  <a:solidFill>
                    <a:schemeClr val="bg1"/>
                  </a:solidFill>
                  <a:latin typeface="+mj-lt"/>
                </a:rPr>
                <a:t/>
              </a:r>
              <a:br>
                <a:rPr lang="en-US" sz="1600" dirty="0" smtClean="0">
                  <a:solidFill>
                    <a:schemeClr val="bg1"/>
                  </a:solidFill>
                  <a:latin typeface="+mj-lt"/>
                </a:rPr>
              </a:br>
              <a:r>
                <a:rPr lang="en-US" sz="1600" dirty="0" smtClean="0">
                  <a:solidFill>
                    <a:schemeClr val="bg1"/>
                  </a:solidFill>
                  <a:latin typeface="+mj-lt"/>
                </a:rPr>
                <a:t>of </a:t>
              </a:r>
              <a:r>
                <a:rPr lang="en-US" sz="1600" dirty="0">
                  <a:solidFill>
                    <a:schemeClr val="bg1"/>
                  </a:solidFill>
                  <a:latin typeface="+mj-lt"/>
                </a:rPr>
                <a:t>traditional design </a:t>
              </a:r>
              <a:endParaRPr lang="en-US" sz="1600" dirty="0" smtClean="0">
                <a:solidFill>
                  <a:schemeClr val="bg1"/>
                </a:solidFill>
                <a:latin typeface="+mj-lt"/>
              </a:endParaRPr>
            </a:p>
          </p:txBody>
        </p:sp>
        <p:cxnSp>
          <p:nvCxnSpPr>
            <p:cNvPr id="49" name="Straight Connector 48"/>
            <p:cNvCxnSpPr/>
            <p:nvPr/>
          </p:nvCxnSpPr>
          <p:spPr>
            <a:xfrm>
              <a:off x="613328" y="1971206"/>
              <a:ext cx="1749286" cy="0"/>
            </a:xfrm>
            <a:prstGeom prst="line">
              <a:avLst/>
            </a:prstGeom>
            <a:ln w="9525">
              <a:gradFill flip="none" rotWithShape="1">
                <a:gsLst>
                  <a:gs pos="0">
                    <a:srgbClr val="FFC000"/>
                  </a:gs>
                  <a:gs pos="0">
                    <a:srgbClr val="FFC000"/>
                  </a:gs>
                  <a:gs pos="50000">
                    <a:srgbClr val="FFC000"/>
                  </a:gs>
                  <a:gs pos="100000">
                    <a:srgbClr val="FFC000">
                      <a:alpha val="0"/>
                    </a:srgbClr>
                  </a:gs>
                </a:gsLst>
                <a:path path="shape">
                  <a:fillToRect l="50000" t="50000" r="50000" b="50000"/>
                </a:path>
                <a:tileRect/>
              </a:gra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a:off x="670478" y="3676445"/>
              <a:ext cx="1749286" cy="0"/>
            </a:xfrm>
            <a:prstGeom prst="line">
              <a:avLst/>
            </a:prstGeom>
            <a:ln w="9525">
              <a:gradFill flip="none" rotWithShape="1">
                <a:gsLst>
                  <a:gs pos="0">
                    <a:srgbClr val="FFC000"/>
                  </a:gs>
                  <a:gs pos="0">
                    <a:srgbClr val="FFC000"/>
                  </a:gs>
                  <a:gs pos="50000">
                    <a:srgbClr val="FFC000"/>
                  </a:gs>
                  <a:gs pos="100000">
                    <a:srgbClr val="FFC000">
                      <a:alpha val="0"/>
                    </a:srgbClr>
                  </a:gs>
                </a:gsLst>
                <a:path path="shape">
                  <a:fillToRect l="50000" t="50000" r="50000" b="50000"/>
                </a:path>
                <a:tileRect/>
              </a:gradFill>
            </a:ln>
          </p:spPr>
          <p:style>
            <a:lnRef idx="1">
              <a:schemeClr val="accent1"/>
            </a:lnRef>
            <a:fillRef idx="0">
              <a:schemeClr val="accent1"/>
            </a:fillRef>
            <a:effectRef idx="0">
              <a:schemeClr val="accent1"/>
            </a:effectRef>
            <a:fontRef idx="minor">
              <a:schemeClr val="tx1"/>
            </a:fontRef>
          </p:style>
        </p:cxnSp>
      </p:grpSp>
      <p:grpSp>
        <p:nvGrpSpPr>
          <p:cNvPr id="7" name="Group 52"/>
          <p:cNvGrpSpPr/>
          <p:nvPr/>
        </p:nvGrpSpPr>
        <p:grpSpPr>
          <a:xfrm>
            <a:off x="4619626" y="1608116"/>
            <a:ext cx="4524375" cy="4378887"/>
            <a:chOff x="4619625" y="1143000"/>
            <a:chExt cx="4524375" cy="3467100"/>
          </a:xfrm>
        </p:grpSpPr>
        <p:sp>
          <p:nvSpPr>
            <p:cNvPr id="47" name="Right Arrow 46"/>
            <p:cNvSpPr/>
            <p:nvPr/>
          </p:nvSpPr>
          <p:spPr>
            <a:xfrm rot="10800000">
              <a:off x="4619625" y="1143530"/>
              <a:ext cx="1524000" cy="3466569"/>
            </a:xfrm>
            <a:prstGeom prst="rightArrow">
              <a:avLst>
                <a:gd name="adj1" fmla="val 100000"/>
                <a:gd name="adj2" fmla="val 98125"/>
              </a:avLst>
            </a:prstGeom>
            <a:gradFill>
              <a:gsLst>
                <a:gs pos="0">
                  <a:srgbClr val="FFC000">
                    <a:alpha val="6000"/>
                  </a:srgbClr>
                </a:gs>
                <a:gs pos="50000">
                  <a:srgbClr val="FFC000">
                    <a:alpha val="20000"/>
                  </a:srgbClr>
                </a:gs>
                <a:gs pos="100000">
                  <a:srgbClr val="FFC000">
                    <a:alpha val="78000"/>
                  </a:srgbClr>
                </a:gs>
              </a:gsLst>
              <a:lin ang="108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tlCol="0" anchor="ctr"/>
            <a:lstStyle/>
            <a:p>
              <a:pPr algn="ctr">
                <a:lnSpc>
                  <a:spcPct val="85000"/>
                </a:lnSpc>
              </a:pPr>
              <a:endParaRPr lang="en-US" sz="1200" smtClean="0">
                <a:solidFill>
                  <a:prstClr val="white"/>
                </a:solidFill>
                <a:latin typeface="+mj-lt"/>
              </a:endParaRPr>
            </a:p>
          </p:txBody>
        </p:sp>
        <p:sp>
          <p:nvSpPr>
            <p:cNvPr id="37" name="Rectangle 36"/>
            <p:cNvSpPr/>
            <p:nvPr/>
          </p:nvSpPr>
          <p:spPr>
            <a:xfrm rot="10800000">
              <a:off x="6143625" y="1143000"/>
              <a:ext cx="3000375" cy="1695450"/>
            </a:xfrm>
            <a:prstGeom prst="rect">
              <a:avLst/>
            </a:prstGeom>
            <a:gradFill>
              <a:gsLst>
                <a:gs pos="0">
                  <a:schemeClr val="accent1">
                    <a:lumMod val="50000"/>
                    <a:alpha val="89000"/>
                  </a:schemeClr>
                </a:gs>
                <a:gs pos="50000">
                  <a:schemeClr val="accent2">
                    <a:lumMod val="75000"/>
                    <a:alpha val="74000"/>
                  </a:schemeClr>
                </a:gs>
                <a:gs pos="100000">
                  <a:schemeClr val="bg2">
                    <a:lumMod val="50000"/>
                    <a:alpha val="61000"/>
                  </a:schemeClr>
                </a:gs>
              </a:gsLst>
              <a:lin ang="102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tlCol="0" anchor="ctr"/>
            <a:lstStyle/>
            <a:p>
              <a:pPr algn="ctr">
                <a:lnSpc>
                  <a:spcPct val="85000"/>
                </a:lnSpc>
              </a:pPr>
              <a:endParaRPr lang="en-US" sz="1200" smtClean="0">
                <a:solidFill>
                  <a:prstClr val="white"/>
                </a:solidFill>
                <a:latin typeface="+mj-lt"/>
              </a:endParaRPr>
            </a:p>
          </p:txBody>
        </p:sp>
        <p:sp>
          <p:nvSpPr>
            <p:cNvPr id="38" name="Rectangle 37"/>
            <p:cNvSpPr/>
            <p:nvPr/>
          </p:nvSpPr>
          <p:spPr>
            <a:xfrm rot="10800000">
              <a:off x="6143625" y="2914650"/>
              <a:ext cx="3000375" cy="1695450"/>
            </a:xfrm>
            <a:prstGeom prst="rect">
              <a:avLst/>
            </a:prstGeom>
            <a:gradFill>
              <a:gsLst>
                <a:gs pos="0">
                  <a:schemeClr val="accent1">
                    <a:lumMod val="50000"/>
                    <a:alpha val="89000"/>
                  </a:schemeClr>
                </a:gs>
                <a:gs pos="50000">
                  <a:schemeClr val="accent2">
                    <a:lumMod val="75000"/>
                    <a:alpha val="74000"/>
                  </a:schemeClr>
                </a:gs>
                <a:gs pos="100000">
                  <a:schemeClr val="bg2">
                    <a:lumMod val="50000"/>
                    <a:alpha val="61000"/>
                  </a:schemeClr>
                </a:gs>
              </a:gsLst>
              <a:lin ang="102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tlCol="0" anchor="ctr"/>
            <a:lstStyle/>
            <a:p>
              <a:pPr algn="ctr">
                <a:lnSpc>
                  <a:spcPct val="85000"/>
                </a:lnSpc>
              </a:pPr>
              <a:endParaRPr lang="en-US" sz="1200" smtClean="0">
                <a:solidFill>
                  <a:prstClr val="white"/>
                </a:solidFill>
                <a:latin typeface="+mj-lt"/>
              </a:endParaRPr>
            </a:p>
          </p:txBody>
        </p:sp>
        <p:sp>
          <p:nvSpPr>
            <p:cNvPr id="6" name="TextBox 5"/>
            <p:cNvSpPr txBox="1"/>
            <p:nvPr/>
          </p:nvSpPr>
          <p:spPr>
            <a:xfrm>
              <a:off x="6464396" y="1199334"/>
              <a:ext cx="2144818" cy="584857"/>
            </a:xfrm>
            <a:prstGeom prst="rect">
              <a:avLst/>
            </a:prstGeom>
            <a:noFill/>
          </p:spPr>
          <p:txBody>
            <a:bodyPr wrap="none" rtlCol="0">
              <a:spAutoFit/>
            </a:bodyPr>
            <a:lstStyle/>
            <a:p>
              <a:pPr algn="ctr"/>
              <a:r>
                <a:rPr lang="en-US" dirty="0">
                  <a:solidFill>
                    <a:schemeClr val="bg1"/>
                  </a:solidFill>
                </a:rPr>
                <a:t>CONVERGED </a:t>
              </a:r>
            </a:p>
            <a:p>
              <a:pPr algn="ctr"/>
              <a:r>
                <a:rPr lang="en-US" sz="2400" dirty="0">
                  <a:solidFill>
                    <a:srgbClr val="00B0F0"/>
                  </a:solidFill>
                  <a:effectLst>
                    <a:reflection blurRad="6350" stA="55000" endA="300" endPos="45500" dir="5400000" sy="-100000" algn="bl" rotWithShape="0"/>
                  </a:effectLst>
                  <a:latin typeface="Futura Hv" pitchFamily="34" charset="0"/>
                </a:rPr>
                <a:t>NETWORKING</a:t>
              </a:r>
            </a:p>
          </p:txBody>
        </p:sp>
        <p:sp>
          <p:nvSpPr>
            <p:cNvPr id="11" name="TextBox 10"/>
            <p:cNvSpPr txBox="1"/>
            <p:nvPr/>
          </p:nvSpPr>
          <p:spPr>
            <a:xfrm>
              <a:off x="6532337" y="2996773"/>
              <a:ext cx="2174570" cy="584857"/>
            </a:xfrm>
            <a:prstGeom prst="rect">
              <a:avLst/>
            </a:prstGeom>
            <a:noFill/>
          </p:spPr>
          <p:txBody>
            <a:bodyPr wrap="none" rtlCol="0">
              <a:spAutoFit/>
            </a:bodyPr>
            <a:lstStyle/>
            <a:p>
              <a:pPr algn="ctr"/>
              <a:r>
                <a:rPr lang="en-US" dirty="0">
                  <a:solidFill>
                    <a:schemeClr val="bg1"/>
                  </a:solidFill>
                  <a:effectLst/>
                  <a:latin typeface="+mj-lt"/>
                </a:rPr>
                <a:t>CONVERGED </a:t>
              </a:r>
            </a:p>
            <a:p>
              <a:pPr algn="ctr"/>
              <a:r>
                <a:rPr lang="en-US" sz="2400" dirty="0" smtClean="0">
                  <a:solidFill>
                    <a:srgbClr val="00B0F0"/>
                  </a:solidFill>
                  <a:effectLst>
                    <a:reflection blurRad="6350" stA="55000" endA="300" endPos="45500" dir="5400000" sy="-100000" algn="bl" rotWithShape="0"/>
                  </a:effectLst>
                  <a:latin typeface="Futura Hv" pitchFamily="34" charset="0"/>
                </a:rPr>
                <a:t>DATA CENTERS</a:t>
              </a:r>
            </a:p>
          </p:txBody>
        </p:sp>
        <p:sp>
          <p:nvSpPr>
            <p:cNvPr id="19" name="TextBox 18"/>
            <p:cNvSpPr txBox="1"/>
            <p:nvPr/>
          </p:nvSpPr>
          <p:spPr>
            <a:xfrm>
              <a:off x="6033796" y="3894582"/>
              <a:ext cx="2819400" cy="463011"/>
            </a:xfrm>
            <a:prstGeom prst="rect">
              <a:avLst/>
            </a:prstGeom>
            <a:noFill/>
          </p:spPr>
          <p:txBody>
            <a:bodyPr wrap="square" rtlCol="0">
              <a:spAutoFit/>
            </a:bodyPr>
            <a:lstStyle/>
            <a:p>
              <a:pPr algn="ctr"/>
              <a:r>
                <a:rPr lang="en-US" sz="1600" dirty="0" smtClean="0">
                  <a:solidFill>
                    <a:schemeClr val="bg1"/>
                  </a:solidFill>
                </a:rPr>
                <a:t>Increase </a:t>
              </a:r>
              <a:r>
                <a:rPr lang="en-US" sz="1600" dirty="0">
                  <a:solidFill>
                    <a:schemeClr val="bg1"/>
                  </a:solidFill>
                </a:rPr>
                <a:t>efficiency and expedite </a:t>
              </a:r>
              <a:r>
                <a:rPr lang="en-US" sz="1600" dirty="0" smtClean="0">
                  <a:solidFill>
                    <a:schemeClr val="bg1"/>
                  </a:solidFill>
                </a:rPr>
                <a:t>deployment</a:t>
              </a:r>
              <a:endParaRPr lang="en-US" sz="1600" dirty="0">
                <a:solidFill>
                  <a:schemeClr val="bg1"/>
                </a:solidFill>
              </a:endParaRPr>
            </a:p>
          </p:txBody>
        </p:sp>
        <p:sp>
          <p:nvSpPr>
            <p:cNvPr id="20" name="TextBox 19"/>
            <p:cNvSpPr txBox="1"/>
            <p:nvPr/>
          </p:nvSpPr>
          <p:spPr>
            <a:xfrm>
              <a:off x="6127106" y="2088297"/>
              <a:ext cx="2819400" cy="463011"/>
            </a:xfrm>
            <a:prstGeom prst="rect">
              <a:avLst/>
            </a:prstGeom>
            <a:noFill/>
          </p:spPr>
          <p:txBody>
            <a:bodyPr wrap="square" rtlCol="0">
              <a:spAutoFit/>
            </a:bodyPr>
            <a:lstStyle/>
            <a:p>
              <a:pPr algn="ctr"/>
              <a:r>
                <a:rPr lang="en-US" sz="1600" dirty="0">
                  <a:solidFill>
                    <a:schemeClr val="bg1"/>
                  </a:solidFill>
                  <a:latin typeface="+mj-lt"/>
                </a:rPr>
                <a:t>Shift to innovation </a:t>
              </a:r>
              <a:r>
                <a:rPr lang="en-US" sz="1600" dirty="0" smtClean="0">
                  <a:solidFill>
                    <a:schemeClr val="bg1"/>
                  </a:solidFill>
                  <a:latin typeface="+mj-lt"/>
                </a:rPr>
                <a:t/>
              </a:r>
              <a:br>
                <a:rPr lang="en-US" sz="1600" dirty="0" smtClean="0">
                  <a:solidFill>
                    <a:schemeClr val="bg1"/>
                  </a:solidFill>
                  <a:latin typeface="+mj-lt"/>
                </a:rPr>
              </a:br>
              <a:r>
                <a:rPr lang="en-US" sz="1600" dirty="0" smtClean="0">
                  <a:solidFill>
                    <a:schemeClr val="bg1"/>
                  </a:solidFill>
                  <a:latin typeface="+mj-lt"/>
                </a:rPr>
                <a:t>with </a:t>
              </a:r>
              <a:r>
                <a:rPr lang="en-US" sz="1600" dirty="0">
                  <a:solidFill>
                    <a:schemeClr val="bg1"/>
                  </a:solidFill>
                  <a:latin typeface="+mj-lt"/>
                </a:rPr>
                <a:t>FlexNetwork</a:t>
              </a:r>
            </a:p>
          </p:txBody>
        </p:sp>
        <p:cxnSp>
          <p:nvCxnSpPr>
            <p:cNvPr id="51" name="Straight Connector 50"/>
            <p:cNvCxnSpPr/>
            <p:nvPr/>
          </p:nvCxnSpPr>
          <p:spPr>
            <a:xfrm>
              <a:off x="6537878" y="2061956"/>
              <a:ext cx="1749286" cy="0"/>
            </a:xfrm>
            <a:prstGeom prst="line">
              <a:avLst/>
            </a:prstGeom>
            <a:ln w="9525">
              <a:gradFill flip="none" rotWithShape="1">
                <a:gsLst>
                  <a:gs pos="0">
                    <a:srgbClr val="FFC000"/>
                  </a:gs>
                  <a:gs pos="0">
                    <a:srgbClr val="FFC000"/>
                  </a:gs>
                  <a:gs pos="50000">
                    <a:srgbClr val="FFC000"/>
                  </a:gs>
                  <a:gs pos="100000">
                    <a:srgbClr val="FFC000">
                      <a:alpha val="0"/>
                    </a:srgbClr>
                  </a:gs>
                </a:gsLst>
                <a:path path="shape">
                  <a:fillToRect l="50000" t="50000" r="50000" b="50000"/>
                </a:path>
                <a:tileRect/>
              </a:gra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a:off x="6595028" y="3862181"/>
              <a:ext cx="1749286" cy="0"/>
            </a:xfrm>
            <a:prstGeom prst="line">
              <a:avLst/>
            </a:prstGeom>
            <a:ln w="9525">
              <a:gradFill flip="none" rotWithShape="1">
                <a:gsLst>
                  <a:gs pos="0">
                    <a:srgbClr val="FFC000"/>
                  </a:gs>
                  <a:gs pos="0">
                    <a:srgbClr val="FFC000"/>
                  </a:gs>
                  <a:gs pos="50000">
                    <a:srgbClr val="FFC000"/>
                  </a:gs>
                  <a:gs pos="100000">
                    <a:srgbClr val="FFC000">
                      <a:alpha val="0"/>
                    </a:srgbClr>
                  </a:gs>
                </a:gsLst>
                <a:path path="shape">
                  <a:fillToRect l="50000" t="50000" r="50000" b="50000"/>
                </a:path>
                <a:tileRect/>
              </a:gradFill>
            </a:ln>
          </p:spPr>
          <p:style>
            <a:lnRef idx="1">
              <a:schemeClr val="accent1"/>
            </a:lnRef>
            <a:fillRef idx="0">
              <a:schemeClr val="accent1"/>
            </a:fillRef>
            <a:effectRef idx="0">
              <a:schemeClr val="accent1"/>
            </a:effectRef>
            <a:fontRef idx="minor">
              <a:schemeClr val="tx1"/>
            </a:fontRef>
          </p:style>
        </p:cxnSp>
      </p:grpSp>
      <p:grpSp>
        <p:nvGrpSpPr>
          <p:cNvPr id="8" name="Group 29"/>
          <p:cNvGrpSpPr/>
          <p:nvPr/>
        </p:nvGrpSpPr>
        <p:grpSpPr>
          <a:xfrm>
            <a:off x="3241768" y="2152506"/>
            <a:ext cx="2758983" cy="3014687"/>
            <a:chOff x="5348444" y="1862935"/>
            <a:chExt cx="2652198" cy="2169981"/>
          </a:xfrm>
        </p:grpSpPr>
        <p:pic>
          <p:nvPicPr>
            <p:cNvPr id="15" name="Picture 14" descr="Globe with arrow.png"/>
            <p:cNvPicPr>
              <a:picLocks noChangeAspect="1"/>
            </p:cNvPicPr>
            <p:nvPr/>
          </p:nvPicPr>
          <p:blipFill>
            <a:blip r:embed="rId3" cstate="email"/>
            <a:stretch>
              <a:fillRect/>
            </a:stretch>
          </p:blipFill>
          <p:spPr>
            <a:xfrm>
              <a:off x="5348444" y="1862935"/>
              <a:ext cx="2652198" cy="2169981"/>
            </a:xfrm>
            <a:prstGeom prst="rect">
              <a:avLst/>
            </a:prstGeom>
          </p:spPr>
        </p:pic>
        <p:sp>
          <p:nvSpPr>
            <p:cNvPr id="16" name="TextBox 15"/>
            <p:cNvSpPr txBox="1"/>
            <p:nvPr/>
          </p:nvSpPr>
          <p:spPr>
            <a:xfrm>
              <a:off x="5653161" y="2258499"/>
              <a:ext cx="2030038" cy="731077"/>
            </a:xfrm>
            <a:prstGeom prst="rect">
              <a:avLst/>
            </a:prstGeom>
            <a:noFill/>
            <a:effectLst>
              <a:outerShdw dist="38100" dir="2700000" algn="tl" rotWithShape="0">
                <a:prstClr val="black">
                  <a:alpha val="40000"/>
                </a:prstClr>
              </a:outerShdw>
            </a:effectLst>
          </p:spPr>
          <p:txBody>
            <a:bodyPr wrap="square" rtlCol="0">
              <a:spAutoFit/>
            </a:bodyPr>
            <a:lstStyle/>
            <a:p>
              <a:pPr algn="ctr"/>
              <a:r>
                <a:rPr lang="en-US" sz="2000" b="1" dirty="0" smtClean="0">
                  <a:solidFill>
                    <a:schemeClr val="bg1"/>
                  </a:solidFill>
                </a:rPr>
                <a:t>HP </a:t>
              </a:r>
              <a:br>
                <a:rPr lang="en-US" sz="2000" b="1" dirty="0" smtClean="0">
                  <a:solidFill>
                    <a:schemeClr val="bg1"/>
                  </a:solidFill>
                </a:rPr>
              </a:br>
              <a:r>
                <a:rPr lang="en-US" sz="2000" b="1" dirty="0" smtClean="0">
                  <a:solidFill>
                    <a:schemeClr val="bg1"/>
                  </a:solidFill>
                </a:rPr>
                <a:t>Converged Infrastructure</a:t>
              </a:r>
              <a:endParaRPr lang="en-US" sz="2000" b="1" dirty="0">
                <a:solidFill>
                  <a:schemeClr val="bg1"/>
                </a:solidFill>
              </a:endParaRPr>
            </a:p>
          </p:txBody>
        </p:sp>
      </p:grpSp>
      <p:sp>
        <p:nvSpPr>
          <p:cNvPr id="44" name="Rectangle 43"/>
          <p:cNvSpPr/>
          <p:nvPr/>
        </p:nvSpPr>
        <p:spPr>
          <a:xfrm>
            <a:off x="0" y="0"/>
            <a:ext cx="9144000" cy="1466693"/>
          </a:xfrm>
          <a:prstGeom prst="rect">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tlCol="0" anchor="ctr"/>
          <a:lstStyle/>
          <a:p>
            <a:pPr algn="ctr">
              <a:lnSpc>
                <a:spcPct val="85000"/>
              </a:lnSpc>
            </a:pPr>
            <a:endParaRPr lang="en-US" sz="1200" smtClean="0">
              <a:solidFill>
                <a:prstClr val="white"/>
              </a:solidFill>
              <a:latin typeface="+mj-lt"/>
            </a:endParaRPr>
          </a:p>
        </p:txBody>
      </p:sp>
      <p:sp>
        <p:nvSpPr>
          <p:cNvPr id="2" name="Title 1"/>
          <p:cNvSpPr>
            <a:spLocks noGrp="1"/>
          </p:cNvSpPr>
          <p:nvPr>
            <p:ph type="title"/>
          </p:nvPr>
        </p:nvSpPr>
        <p:spPr>
          <a:xfrm>
            <a:off x="344133" y="328683"/>
            <a:ext cx="8375650" cy="626453"/>
          </a:xfrm>
        </p:spPr>
        <p:txBody>
          <a:bodyPr/>
          <a:lstStyle/>
          <a:p>
            <a:r>
              <a:rPr lang="en-US" dirty="0" smtClean="0"/>
              <a:t>Extending </a:t>
            </a:r>
            <a:r>
              <a:rPr lang="en-US" dirty="0">
                <a:latin typeface="+mj-lt"/>
              </a:rPr>
              <a:t>HP Converged Infrastructure</a:t>
            </a:r>
          </a:p>
        </p:txBody>
      </p:sp>
    </p:spTree>
    <p:extLst>
      <p:ext uri="{BB962C8B-B14F-4D97-AF65-F5344CB8AC3E}">
        <p14:creationId xmlns:p14="http://schemas.microsoft.com/office/powerpoint/2010/main" val="1706092606"/>
      </p:ext>
    </p:extLst>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right)">
                                      <p:cBhvr>
                                        <p:cTn id="7" dur="1000"/>
                                        <p:tgtEl>
                                          <p:spTgt spid="3"/>
                                        </p:tgtEl>
                                      </p:cBhvr>
                                    </p:animEffect>
                                  </p:childTnLst>
                                </p:cTn>
                              </p:par>
                              <p:par>
                                <p:cTn id="8" presetID="22" presetClass="entr" presetSubtype="8"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left)">
                                      <p:cBhvr>
                                        <p:cTn id="10"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4"/>
          </p:nvPr>
        </p:nvSpPr>
        <p:spPr>
          <a:xfrm>
            <a:off x="283210" y="911687"/>
            <a:ext cx="8370380" cy="393287"/>
          </a:xfrm>
        </p:spPr>
        <p:txBody>
          <a:bodyPr/>
          <a:lstStyle/>
          <a:p>
            <a:r>
              <a:rPr lang="en-US" dirty="0" smtClean="0">
                <a:solidFill>
                  <a:schemeClr val="bg2">
                    <a:lumMod val="40000"/>
                    <a:lumOff val="60000"/>
                  </a:schemeClr>
                </a:solidFill>
              </a:rPr>
              <a:t>Accelerating time-to-application value</a:t>
            </a:r>
            <a:endParaRPr lang="en-US" dirty="0">
              <a:solidFill>
                <a:schemeClr val="bg2">
                  <a:lumMod val="40000"/>
                  <a:lumOff val="60000"/>
                </a:schemeClr>
              </a:solidFill>
            </a:endParaRPr>
          </a:p>
        </p:txBody>
      </p:sp>
      <p:sp>
        <p:nvSpPr>
          <p:cNvPr id="6" name="Title 5"/>
          <p:cNvSpPr>
            <a:spLocks noGrp="1"/>
          </p:cNvSpPr>
          <p:nvPr>
            <p:ph type="title"/>
          </p:nvPr>
        </p:nvSpPr>
        <p:spPr>
          <a:xfrm>
            <a:off x="253727" y="306616"/>
            <a:ext cx="8375650" cy="626453"/>
          </a:xfrm>
        </p:spPr>
        <p:txBody>
          <a:bodyPr/>
          <a:lstStyle/>
          <a:p>
            <a:r>
              <a:rPr lang="en-US" sz="3200" dirty="0" smtClean="0"/>
              <a:t>HP Converged Systems</a:t>
            </a:r>
            <a:endParaRPr lang="en-US" sz="3200" dirty="0"/>
          </a:p>
        </p:txBody>
      </p:sp>
      <p:pic>
        <p:nvPicPr>
          <p:cNvPr id="22" name="Picture 21" descr="outward arrows.png"/>
          <p:cNvPicPr>
            <a:picLocks noChangeAspect="1"/>
          </p:cNvPicPr>
          <p:nvPr/>
        </p:nvPicPr>
        <p:blipFill>
          <a:blip r:embed="rId3" cstate="print"/>
          <a:stretch>
            <a:fillRect/>
          </a:stretch>
        </p:blipFill>
        <p:spPr>
          <a:xfrm>
            <a:off x="3925888" y="3203633"/>
            <a:ext cx="2139950" cy="2397261"/>
          </a:xfrm>
          <a:prstGeom prst="rect">
            <a:avLst/>
          </a:prstGeom>
        </p:spPr>
      </p:pic>
      <p:pic>
        <p:nvPicPr>
          <p:cNvPr id="24" name="Picture 23" descr="plain-virt-globe.png"/>
          <p:cNvPicPr>
            <a:picLocks noChangeAspect="1"/>
          </p:cNvPicPr>
          <p:nvPr/>
        </p:nvPicPr>
        <p:blipFill>
          <a:blip r:embed="rId4" cstate="print"/>
          <a:stretch>
            <a:fillRect/>
          </a:stretch>
        </p:blipFill>
        <p:spPr>
          <a:xfrm>
            <a:off x="6342067" y="3316237"/>
            <a:ext cx="1181523" cy="1519272"/>
          </a:xfrm>
          <a:prstGeom prst="rect">
            <a:avLst/>
          </a:prstGeom>
        </p:spPr>
      </p:pic>
      <p:pic>
        <p:nvPicPr>
          <p:cNvPr id="25" name="Picture 24" descr="plain-virt-globe.png"/>
          <p:cNvPicPr>
            <a:picLocks noChangeAspect="1"/>
          </p:cNvPicPr>
          <p:nvPr/>
        </p:nvPicPr>
        <p:blipFill>
          <a:blip r:embed="rId5" cstate="print"/>
          <a:stretch>
            <a:fillRect/>
          </a:stretch>
        </p:blipFill>
        <p:spPr>
          <a:xfrm>
            <a:off x="5401977" y="1538989"/>
            <a:ext cx="1292725" cy="1519272"/>
          </a:xfrm>
          <a:prstGeom prst="rect">
            <a:avLst/>
          </a:prstGeom>
        </p:spPr>
      </p:pic>
      <p:pic>
        <p:nvPicPr>
          <p:cNvPr id="26" name="Picture 25" descr="plain-virt-globe.png"/>
          <p:cNvPicPr>
            <a:picLocks noChangeAspect="1"/>
          </p:cNvPicPr>
          <p:nvPr/>
        </p:nvPicPr>
        <p:blipFill>
          <a:blip r:embed="rId6" cstate="print"/>
          <a:stretch>
            <a:fillRect/>
          </a:stretch>
        </p:blipFill>
        <p:spPr>
          <a:xfrm>
            <a:off x="5111359" y="5011897"/>
            <a:ext cx="1417828" cy="1568546"/>
          </a:xfrm>
          <a:prstGeom prst="rect">
            <a:avLst/>
          </a:prstGeom>
        </p:spPr>
      </p:pic>
      <p:grpSp>
        <p:nvGrpSpPr>
          <p:cNvPr id="27" name="Group 81"/>
          <p:cNvGrpSpPr/>
          <p:nvPr/>
        </p:nvGrpSpPr>
        <p:grpSpPr>
          <a:xfrm>
            <a:off x="1377562" y="2536539"/>
            <a:ext cx="625677" cy="584225"/>
            <a:chOff x="820343" y="1530098"/>
            <a:chExt cx="625677" cy="494435"/>
          </a:xfrm>
        </p:grpSpPr>
        <p:sp>
          <p:nvSpPr>
            <p:cNvPr id="28" name="Oval 27"/>
            <p:cNvSpPr/>
            <p:nvPr/>
          </p:nvSpPr>
          <p:spPr bwMode="auto">
            <a:xfrm>
              <a:off x="820343" y="1792410"/>
              <a:ext cx="625677" cy="232123"/>
            </a:xfrm>
            <a:prstGeom prst="ellipse">
              <a:avLst/>
            </a:prstGeom>
            <a:solidFill>
              <a:schemeClr val="tx2">
                <a:lumMod val="50000"/>
              </a:schemeClr>
            </a:solidFill>
            <a:ln w="6350" cap="flat" cmpd="sng" algn="ctr">
              <a:noFill/>
              <a:prstDash val="solid"/>
              <a:round/>
              <a:headEnd type="none" w="med" len="med"/>
              <a:tailEnd type="none" w="med" len="med"/>
            </a:ln>
            <a:effectLst>
              <a:outerShdw blurRad="25400" dist="26940" dir="5400000" rotWithShape="0">
                <a:schemeClr val="tx1">
                  <a:alpha val="34999"/>
                </a:schemeClr>
              </a:outerShdw>
            </a:effectLst>
          </p:spPr>
          <p:txBody>
            <a:bodyPr anchor="ctr"/>
            <a:lstStyle/>
            <a:p>
              <a:pPr algn="ctr" fontAlgn="base">
                <a:lnSpc>
                  <a:spcPts val="1200"/>
                </a:lnSpc>
                <a:spcBef>
                  <a:spcPct val="0"/>
                </a:spcBef>
                <a:spcAft>
                  <a:spcPct val="0"/>
                </a:spcAft>
                <a:defRPr/>
              </a:pPr>
              <a:endParaRPr lang="en-US" sz="1200" dirty="0">
                <a:solidFill>
                  <a:prstClr val="white"/>
                </a:solidFill>
                <a:ea typeface="Arial" pitchFamily="-107" charset="0"/>
              </a:endParaRPr>
            </a:p>
          </p:txBody>
        </p:sp>
        <p:pic>
          <p:nvPicPr>
            <p:cNvPr id="29" name="Picture 28" descr="Sprawl_server_3a.png"/>
            <p:cNvPicPr>
              <a:picLocks noChangeAspect="1"/>
            </p:cNvPicPr>
            <p:nvPr/>
          </p:nvPicPr>
          <p:blipFill>
            <a:blip r:embed="rId7" cstate="email"/>
            <a:srcRect/>
            <a:stretch>
              <a:fillRect/>
            </a:stretch>
          </p:blipFill>
          <p:spPr bwMode="auto">
            <a:xfrm>
              <a:off x="934950" y="1530098"/>
              <a:ext cx="396463" cy="484372"/>
            </a:xfrm>
            <a:prstGeom prst="rect">
              <a:avLst/>
            </a:prstGeom>
            <a:noFill/>
            <a:ln w="9525">
              <a:noFill/>
              <a:miter lim="800000"/>
              <a:headEnd/>
              <a:tailEnd/>
            </a:ln>
            <a:effectLst>
              <a:outerShdw blurRad="50800" dist="26940" dir="5400000" algn="tl" rotWithShape="0">
                <a:srgbClr val="0D0D0D">
                  <a:alpha val="42999"/>
                </a:srgbClr>
              </a:outerShdw>
            </a:effectLst>
          </p:spPr>
        </p:pic>
      </p:grpSp>
      <p:sp>
        <p:nvSpPr>
          <p:cNvPr id="30" name="TextBox 29"/>
          <p:cNvSpPr txBox="1"/>
          <p:nvPr/>
        </p:nvSpPr>
        <p:spPr>
          <a:xfrm>
            <a:off x="725468" y="2785534"/>
            <a:ext cx="607859" cy="261610"/>
          </a:xfrm>
          <a:prstGeom prst="rect">
            <a:avLst/>
          </a:prstGeom>
          <a:noFill/>
        </p:spPr>
        <p:txBody>
          <a:bodyPr wrap="none" rtlCol="0">
            <a:spAutoFit/>
          </a:bodyPr>
          <a:lstStyle/>
          <a:p>
            <a:pPr algn="r"/>
            <a:r>
              <a:rPr lang="en-US" sz="1100" dirty="0">
                <a:solidFill>
                  <a:srgbClr val="FFC000"/>
                </a:solidFill>
                <a:latin typeface="+mn-lt"/>
              </a:rPr>
              <a:t>Servers</a:t>
            </a:r>
          </a:p>
        </p:txBody>
      </p:sp>
      <p:sp>
        <p:nvSpPr>
          <p:cNvPr id="31" name="TextBox 30"/>
          <p:cNvSpPr txBox="1"/>
          <p:nvPr/>
        </p:nvSpPr>
        <p:spPr>
          <a:xfrm>
            <a:off x="1244443" y="2006602"/>
            <a:ext cx="622285" cy="261610"/>
          </a:xfrm>
          <a:prstGeom prst="rect">
            <a:avLst/>
          </a:prstGeom>
          <a:noFill/>
        </p:spPr>
        <p:txBody>
          <a:bodyPr wrap="none" rtlCol="0">
            <a:spAutoFit/>
          </a:bodyPr>
          <a:lstStyle/>
          <a:p>
            <a:pPr algn="r"/>
            <a:r>
              <a:rPr lang="en-US" sz="1100" dirty="0">
                <a:solidFill>
                  <a:srgbClr val="FFC000"/>
                </a:solidFill>
                <a:latin typeface="+mn-lt"/>
              </a:rPr>
              <a:t>Storage</a:t>
            </a:r>
          </a:p>
        </p:txBody>
      </p:sp>
      <p:sp>
        <p:nvSpPr>
          <p:cNvPr id="32" name="TextBox 31"/>
          <p:cNvSpPr txBox="1"/>
          <p:nvPr/>
        </p:nvSpPr>
        <p:spPr>
          <a:xfrm>
            <a:off x="404009" y="3835402"/>
            <a:ext cx="853118" cy="261610"/>
          </a:xfrm>
          <a:prstGeom prst="rect">
            <a:avLst/>
          </a:prstGeom>
          <a:noFill/>
        </p:spPr>
        <p:txBody>
          <a:bodyPr wrap="none" rtlCol="0">
            <a:spAutoFit/>
          </a:bodyPr>
          <a:lstStyle/>
          <a:p>
            <a:pPr algn="r"/>
            <a:r>
              <a:rPr lang="en-US" sz="1100" dirty="0">
                <a:solidFill>
                  <a:srgbClr val="FFC000"/>
                </a:solidFill>
                <a:latin typeface="+mn-lt"/>
              </a:rPr>
              <a:t>Networking</a:t>
            </a:r>
          </a:p>
        </p:txBody>
      </p:sp>
      <p:sp>
        <p:nvSpPr>
          <p:cNvPr id="33" name="Oval 32"/>
          <p:cNvSpPr/>
          <p:nvPr/>
        </p:nvSpPr>
        <p:spPr>
          <a:xfrm>
            <a:off x="3358759" y="2893778"/>
            <a:ext cx="1676400" cy="1980835"/>
          </a:xfrm>
          <a:prstGeom prst="ellipse">
            <a:avLst/>
          </a:prstGeom>
          <a:solidFill>
            <a:schemeClr val="tx1">
              <a:alpha val="76000"/>
            </a:schemeClr>
          </a:solidFill>
          <a:ln w="9525" cap="flat" cmpd="sng" algn="ctr">
            <a:noFill/>
            <a:prstDash val="solid"/>
            <a:miter lim="800000"/>
            <a:headEnd/>
            <a:tailEnd/>
          </a:ln>
          <a:effectLst>
            <a:softEdge rad="152400"/>
          </a:effectLst>
        </p:spPr>
        <p:txBody>
          <a:bodyPr wrap="square" tIns="73152" rtlCol="0" anchor="ctr">
            <a:noAutofit/>
          </a:bodyPr>
          <a:lstStyle/>
          <a:p>
            <a:pPr algn="ctr"/>
            <a:endParaRPr lang="en-US" sz="1000" kern="0" dirty="0" smtClean="0">
              <a:solidFill>
                <a:srgbClr val="FFFFFF"/>
              </a:solidFill>
              <a:latin typeface="Futura Hv" pitchFamily="34" charset="0"/>
            </a:endParaRPr>
          </a:p>
        </p:txBody>
      </p:sp>
      <p:pic>
        <p:nvPicPr>
          <p:cNvPr id="34" name="Picture 33" descr="Systems Graphics Representations v4-05.png"/>
          <p:cNvPicPr>
            <a:picLocks noChangeAspect="1"/>
          </p:cNvPicPr>
          <p:nvPr/>
        </p:nvPicPr>
        <p:blipFill>
          <a:blip r:embed="rId8" cstate="print"/>
          <a:stretch>
            <a:fillRect/>
          </a:stretch>
        </p:blipFill>
        <p:spPr>
          <a:xfrm>
            <a:off x="3179136" y="2978477"/>
            <a:ext cx="1621464" cy="1530644"/>
          </a:xfrm>
          <a:prstGeom prst="rect">
            <a:avLst/>
          </a:prstGeom>
        </p:spPr>
      </p:pic>
      <p:grpSp>
        <p:nvGrpSpPr>
          <p:cNvPr id="35" name="Group 70"/>
          <p:cNvGrpSpPr/>
          <p:nvPr/>
        </p:nvGrpSpPr>
        <p:grpSpPr>
          <a:xfrm>
            <a:off x="1949059" y="1823078"/>
            <a:ext cx="634076" cy="524073"/>
            <a:chOff x="1373699" y="1146780"/>
            <a:chExt cx="634076" cy="443528"/>
          </a:xfrm>
        </p:grpSpPr>
        <p:sp>
          <p:nvSpPr>
            <p:cNvPr id="36" name="Oval 35"/>
            <p:cNvSpPr/>
            <p:nvPr/>
          </p:nvSpPr>
          <p:spPr bwMode="auto">
            <a:xfrm>
              <a:off x="1373699" y="1335390"/>
              <a:ext cx="634076" cy="254918"/>
            </a:xfrm>
            <a:prstGeom prst="ellipse">
              <a:avLst/>
            </a:prstGeom>
            <a:solidFill>
              <a:schemeClr val="tx2">
                <a:lumMod val="50000"/>
              </a:schemeClr>
            </a:solidFill>
            <a:ln w="6350" cap="flat" cmpd="sng" algn="ctr">
              <a:noFill/>
              <a:prstDash val="solid"/>
              <a:round/>
              <a:headEnd type="none" w="med" len="med"/>
              <a:tailEnd type="none" w="med" len="med"/>
            </a:ln>
            <a:effectLst>
              <a:outerShdw blurRad="25400" dist="26940" dir="5400000" rotWithShape="0">
                <a:schemeClr val="tx1">
                  <a:alpha val="34999"/>
                </a:schemeClr>
              </a:outerShdw>
            </a:effectLst>
          </p:spPr>
          <p:txBody>
            <a:bodyPr anchor="ctr"/>
            <a:lstStyle/>
            <a:p>
              <a:pPr algn="ctr" fontAlgn="base">
                <a:lnSpc>
                  <a:spcPts val="1200"/>
                </a:lnSpc>
                <a:spcBef>
                  <a:spcPct val="0"/>
                </a:spcBef>
                <a:spcAft>
                  <a:spcPct val="0"/>
                </a:spcAft>
                <a:defRPr/>
              </a:pPr>
              <a:endParaRPr lang="en-US" sz="1200" dirty="0">
                <a:solidFill>
                  <a:prstClr val="white"/>
                </a:solidFill>
                <a:ea typeface="Arial" pitchFamily="-107" charset="0"/>
              </a:endParaRPr>
            </a:p>
          </p:txBody>
        </p:sp>
        <p:pic>
          <p:nvPicPr>
            <p:cNvPr id="37" name="Picture 36" descr="storage.png"/>
            <p:cNvPicPr>
              <a:picLocks noChangeAspect="1"/>
            </p:cNvPicPr>
            <p:nvPr/>
          </p:nvPicPr>
          <p:blipFill>
            <a:blip r:embed="rId9" cstate="email"/>
            <a:srcRect/>
            <a:stretch>
              <a:fillRect/>
            </a:stretch>
          </p:blipFill>
          <p:spPr bwMode="auto">
            <a:xfrm>
              <a:off x="1523683" y="1146780"/>
              <a:ext cx="334109" cy="388271"/>
            </a:xfrm>
            <a:prstGeom prst="rect">
              <a:avLst/>
            </a:prstGeom>
            <a:noFill/>
            <a:ln w="9525">
              <a:noFill/>
              <a:miter lim="800000"/>
              <a:headEnd/>
              <a:tailEnd/>
            </a:ln>
            <a:effectLst>
              <a:outerShdw dist="25400" dir="5400000" algn="tl" rotWithShape="0">
                <a:srgbClr val="0D0D0D">
                  <a:alpha val="42999"/>
                </a:srgbClr>
              </a:outerShdw>
            </a:effectLst>
          </p:spPr>
        </p:pic>
      </p:grpSp>
      <p:sp>
        <p:nvSpPr>
          <p:cNvPr id="38" name="TextBox 37"/>
          <p:cNvSpPr txBox="1"/>
          <p:nvPr/>
        </p:nvSpPr>
        <p:spPr>
          <a:xfrm>
            <a:off x="163990" y="4804250"/>
            <a:ext cx="1491113" cy="261610"/>
          </a:xfrm>
          <a:prstGeom prst="rect">
            <a:avLst/>
          </a:prstGeom>
          <a:noFill/>
        </p:spPr>
        <p:txBody>
          <a:bodyPr wrap="none" rtlCol="0">
            <a:spAutoFit/>
          </a:bodyPr>
          <a:lstStyle/>
          <a:p>
            <a:pPr algn="r"/>
            <a:r>
              <a:rPr lang="en-US" sz="1100" dirty="0" smtClean="0">
                <a:solidFill>
                  <a:srgbClr val="FFC000"/>
                </a:solidFill>
                <a:latin typeface="+mn-lt"/>
              </a:rPr>
              <a:t>Management software</a:t>
            </a:r>
            <a:endParaRPr lang="en-US" sz="1100" dirty="0">
              <a:solidFill>
                <a:srgbClr val="FFC000"/>
              </a:solidFill>
              <a:latin typeface="+mn-lt"/>
            </a:endParaRPr>
          </a:p>
        </p:txBody>
      </p:sp>
      <p:grpSp>
        <p:nvGrpSpPr>
          <p:cNvPr id="39" name="Group 39"/>
          <p:cNvGrpSpPr/>
          <p:nvPr/>
        </p:nvGrpSpPr>
        <p:grpSpPr>
          <a:xfrm>
            <a:off x="1737437" y="4423086"/>
            <a:ext cx="634076" cy="672051"/>
            <a:chOff x="2361101" y="1532115"/>
            <a:chExt cx="634076" cy="568763"/>
          </a:xfrm>
        </p:grpSpPr>
        <p:sp>
          <p:nvSpPr>
            <p:cNvPr id="40" name="Oval 39"/>
            <p:cNvSpPr/>
            <p:nvPr/>
          </p:nvSpPr>
          <p:spPr bwMode="auto">
            <a:xfrm>
              <a:off x="2361101" y="1845960"/>
              <a:ext cx="634076" cy="254918"/>
            </a:xfrm>
            <a:prstGeom prst="ellipse">
              <a:avLst/>
            </a:prstGeom>
            <a:solidFill>
              <a:schemeClr val="tx2">
                <a:lumMod val="50000"/>
              </a:schemeClr>
            </a:solidFill>
            <a:ln w="6350" cap="flat" cmpd="sng" algn="ctr">
              <a:noFill/>
              <a:prstDash val="solid"/>
              <a:round/>
              <a:headEnd type="none" w="med" len="med"/>
              <a:tailEnd type="none" w="med" len="med"/>
            </a:ln>
            <a:effectLst>
              <a:outerShdw blurRad="25400" dist="26940" dir="5400000" rotWithShape="0">
                <a:schemeClr val="tx1">
                  <a:alpha val="34999"/>
                </a:schemeClr>
              </a:outerShdw>
            </a:effectLst>
          </p:spPr>
          <p:txBody>
            <a:bodyPr anchor="ctr"/>
            <a:lstStyle/>
            <a:p>
              <a:pPr algn="ctr" fontAlgn="base">
                <a:lnSpc>
                  <a:spcPts val="1200"/>
                </a:lnSpc>
                <a:spcBef>
                  <a:spcPct val="0"/>
                </a:spcBef>
                <a:spcAft>
                  <a:spcPct val="0"/>
                </a:spcAft>
                <a:defRPr/>
              </a:pPr>
              <a:endParaRPr lang="en-US" sz="1200" dirty="0">
                <a:solidFill>
                  <a:prstClr val="white"/>
                </a:solidFill>
                <a:ea typeface="Arial" pitchFamily="-107" charset="0"/>
              </a:endParaRPr>
            </a:p>
          </p:txBody>
        </p:sp>
        <p:pic>
          <p:nvPicPr>
            <p:cNvPr id="41" name="Picture 40" descr="network2.png"/>
            <p:cNvPicPr>
              <a:picLocks noChangeAspect="1"/>
            </p:cNvPicPr>
            <p:nvPr/>
          </p:nvPicPr>
          <p:blipFill>
            <a:blip r:embed="rId10" cstate="email"/>
            <a:stretch>
              <a:fillRect/>
            </a:stretch>
          </p:blipFill>
          <p:spPr bwMode="auto">
            <a:xfrm>
              <a:off x="2411211" y="1532115"/>
              <a:ext cx="540394" cy="544640"/>
            </a:xfrm>
            <a:prstGeom prst="rect">
              <a:avLst/>
            </a:prstGeom>
            <a:noFill/>
            <a:ln w="9525">
              <a:noFill/>
              <a:miter lim="800000"/>
              <a:headEnd/>
              <a:tailEnd/>
            </a:ln>
            <a:effectLst>
              <a:outerShdw blurRad="50800" dist="26940" dir="5400000" algn="tl" rotWithShape="0">
                <a:srgbClr val="0D0D0D">
                  <a:alpha val="42999"/>
                </a:srgbClr>
              </a:outerShdw>
            </a:effectLst>
          </p:spPr>
        </p:pic>
      </p:grpSp>
      <p:grpSp>
        <p:nvGrpSpPr>
          <p:cNvPr id="42" name="Group 42"/>
          <p:cNvGrpSpPr/>
          <p:nvPr/>
        </p:nvGrpSpPr>
        <p:grpSpPr>
          <a:xfrm>
            <a:off x="1284663" y="3500823"/>
            <a:ext cx="659075" cy="648213"/>
            <a:chOff x="1164401" y="3192479"/>
            <a:chExt cx="659075" cy="548589"/>
          </a:xfrm>
        </p:grpSpPr>
        <p:sp>
          <p:nvSpPr>
            <p:cNvPr id="43" name="Oval 42"/>
            <p:cNvSpPr/>
            <p:nvPr/>
          </p:nvSpPr>
          <p:spPr bwMode="auto">
            <a:xfrm>
              <a:off x="1181100" y="3486150"/>
              <a:ext cx="634076" cy="254918"/>
            </a:xfrm>
            <a:prstGeom prst="ellipse">
              <a:avLst/>
            </a:prstGeom>
            <a:solidFill>
              <a:schemeClr val="tx2">
                <a:lumMod val="50000"/>
              </a:schemeClr>
            </a:solidFill>
            <a:ln w="6350" cap="flat" cmpd="sng" algn="ctr">
              <a:noFill/>
              <a:prstDash val="solid"/>
              <a:round/>
              <a:headEnd type="none" w="med" len="med"/>
              <a:tailEnd type="none" w="med" len="med"/>
            </a:ln>
            <a:effectLst>
              <a:outerShdw blurRad="25400" dist="26940" dir="5400000" rotWithShape="0">
                <a:schemeClr val="tx1">
                  <a:alpha val="34999"/>
                </a:schemeClr>
              </a:outerShdw>
            </a:effectLst>
          </p:spPr>
          <p:txBody>
            <a:bodyPr anchor="ctr"/>
            <a:lstStyle/>
            <a:p>
              <a:pPr algn="ctr" fontAlgn="base">
                <a:lnSpc>
                  <a:spcPts val="1200"/>
                </a:lnSpc>
                <a:spcBef>
                  <a:spcPct val="0"/>
                </a:spcBef>
                <a:spcAft>
                  <a:spcPct val="0"/>
                </a:spcAft>
                <a:defRPr/>
              </a:pPr>
              <a:endParaRPr lang="en-US" sz="1200" dirty="0">
                <a:solidFill>
                  <a:prstClr val="white"/>
                </a:solidFill>
                <a:ea typeface="Arial" pitchFamily="-107" charset="0"/>
              </a:endParaRPr>
            </a:p>
          </p:txBody>
        </p:sp>
        <p:pic>
          <p:nvPicPr>
            <p:cNvPr id="44" name="Picture 43" descr="network2.png"/>
            <p:cNvPicPr>
              <a:picLocks noChangeAspect="1"/>
            </p:cNvPicPr>
            <p:nvPr/>
          </p:nvPicPr>
          <p:blipFill>
            <a:blip r:embed="rId11" cstate="email"/>
            <a:stretch>
              <a:fillRect/>
            </a:stretch>
          </p:blipFill>
          <p:spPr bwMode="auto">
            <a:xfrm>
              <a:off x="1164401" y="3192479"/>
              <a:ext cx="659075" cy="542399"/>
            </a:xfrm>
            <a:prstGeom prst="rect">
              <a:avLst/>
            </a:prstGeom>
            <a:noFill/>
            <a:ln>
              <a:noFill/>
            </a:ln>
          </p:spPr>
        </p:pic>
      </p:grpSp>
      <p:pic>
        <p:nvPicPr>
          <p:cNvPr id="46" name="Picture 45" descr="swoosh arrows.png"/>
          <p:cNvPicPr>
            <a:picLocks noChangeAspect="1"/>
          </p:cNvPicPr>
          <p:nvPr/>
        </p:nvPicPr>
        <p:blipFill>
          <a:blip r:embed="rId12" cstate="print"/>
          <a:stretch>
            <a:fillRect/>
          </a:stretch>
        </p:blipFill>
        <p:spPr>
          <a:xfrm>
            <a:off x="1905003" y="2395358"/>
            <a:ext cx="1628775" cy="2235943"/>
          </a:xfrm>
          <a:prstGeom prst="rect">
            <a:avLst/>
          </a:prstGeom>
        </p:spPr>
      </p:pic>
      <p:sp>
        <p:nvSpPr>
          <p:cNvPr id="47" name="TextBox 46"/>
          <p:cNvSpPr txBox="1"/>
          <p:nvPr/>
        </p:nvSpPr>
        <p:spPr>
          <a:xfrm>
            <a:off x="6559402" y="5463805"/>
            <a:ext cx="1670198" cy="307777"/>
          </a:xfrm>
          <a:prstGeom prst="rect">
            <a:avLst/>
          </a:prstGeom>
          <a:noFill/>
        </p:spPr>
        <p:txBody>
          <a:bodyPr wrap="square" rtlCol="0">
            <a:spAutoFit/>
          </a:bodyPr>
          <a:lstStyle/>
          <a:p>
            <a:r>
              <a:rPr lang="en-US" sz="1400" kern="0" cap="all" dirty="0" err="1" smtClean="0">
                <a:solidFill>
                  <a:srgbClr val="44BCFF"/>
                </a:solidFill>
                <a:latin typeface="Futura Bk" pitchFamily="34" charset="0"/>
              </a:rPr>
              <a:t>appsystems</a:t>
            </a:r>
            <a:endParaRPr lang="en-US" sz="1400" kern="0" cap="all" dirty="0" smtClean="0">
              <a:solidFill>
                <a:srgbClr val="44BCFF"/>
              </a:solidFill>
              <a:latin typeface="Futura Bk" pitchFamily="34" charset="0"/>
            </a:endParaRPr>
          </a:p>
        </p:txBody>
      </p:sp>
      <p:sp>
        <p:nvSpPr>
          <p:cNvPr id="48" name="TextBox 47"/>
          <p:cNvSpPr txBox="1"/>
          <p:nvPr/>
        </p:nvSpPr>
        <p:spPr>
          <a:xfrm>
            <a:off x="6758716" y="2020141"/>
            <a:ext cx="1647203" cy="307777"/>
          </a:xfrm>
          <a:prstGeom prst="rect">
            <a:avLst/>
          </a:prstGeom>
          <a:noFill/>
        </p:spPr>
        <p:txBody>
          <a:bodyPr wrap="square" rtlCol="0">
            <a:spAutoFit/>
          </a:bodyPr>
          <a:lstStyle/>
          <a:p>
            <a:pPr fontAlgn="auto">
              <a:spcBef>
                <a:spcPts val="0"/>
              </a:spcBef>
              <a:spcAft>
                <a:spcPts val="0"/>
              </a:spcAft>
            </a:pPr>
            <a:r>
              <a:rPr lang="en-US" sz="1400" kern="0" cap="all" dirty="0" err="1" smtClean="0">
                <a:solidFill>
                  <a:srgbClr val="44BCFF"/>
                </a:solidFill>
                <a:latin typeface="Futura Bk" pitchFamily="34" charset="0"/>
              </a:rPr>
              <a:t>cloudsystem</a:t>
            </a:r>
            <a:endParaRPr lang="en-US" sz="1400" kern="0" cap="all" dirty="0" smtClean="0">
              <a:solidFill>
                <a:srgbClr val="44BCFF"/>
              </a:solidFill>
              <a:latin typeface="Futura Bk" pitchFamily="34" charset="0"/>
            </a:endParaRPr>
          </a:p>
        </p:txBody>
      </p:sp>
      <p:sp>
        <p:nvSpPr>
          <p:cNvPr id="49" name="TextBox 48"/>
          <p:cNvSpPr txBox="1"/>
          <p:nvPr/>
        </p:nvSpPr>
        <p:spPr>
          <a:xfrm>
            <a:off x="7506710" y="3765960"/>
            <a:ext cx="1710046" cy="307777"/>
          </a:xfrm>
          <a:prstGeom prst="rect">
            <a:avLst/>
          </a:prstGeom>
          <a:noFill/>
        </p:spPr>
        <p:txBody>
          <a:bodyPr wrap="square" rtlCol="0">
            <a:spAutoFit/>
          </a:bodyPr>
          <a:lstStyle/>
          <a:p>
            <a:pPr fontAlgn="auto">
              <a:spcBef>
                <a:spcPts val="0"/>
              </a:spcBef>
              <a:spcAft>
                <a:spcPts val="0"/>
              </a:spcAft>
            </a:pPr>
            <a:r>
              <a:rPr lang="en-US" sz="1400" kern="0" cap="all" dirty="0" err="1" smtClean="0">
                <a:solidFill>
                  <a:srgbClr val="44BCFF"/>
                </a:solidFill>
                <a:latin typeface="Futura Bk" pitchFamily="34" charset="0"/>
              </a:rPr>
              <a:t>virtualsystem</a:t>
            </a:r>
            <a:endParaRPr lang="en-US" sz="1400" kern="0" cap="all" dirty="0" smtClean="0">
              <a:solidFill>
                <a:srgbClr val="44BCFF"/>
              </a:solidFill>
              <a:latin typeface="Futura Bk" pitchFamily="34" charset="0"/>
            </a:endParaRPr>
          </a:p>
        </p:txBody>
      </p:sp>
    </p:spTree>
    <p:extLst>
      <p:ext uri="{BB962C8B-B14F-4D97-AF65-F5344CB8AC3E}">
        <p14:creationId xmlns:p14="http://schemas.microsoft.com/office/powerpoint/2010/main" val="3757936506"/>
      </p:ext>
    </p:extLst>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1000"/>
                                        <p:tgtEl>
                                          <p:spTgt spid="27"/>
                                        </p:tgtEl>
                                      </p:cBhvr>
                                    </p:animEffect>
                                  </p:childTnLst>
                                </p:cTn>
                              </p:par>
                              <p:par>
                                <p:cTn id="8" presetID="10" presetClass="entr" presetSubtype="0" fill="hold" nodeType="withEffect">
                                  <p:stCondLst>
                                    <p:cond delay="0"/>
                                  </p:stCondLst>
                                  <p:childTnLst>
                                    <p:set>
                                      <p:cBhvr>
                                        <p:cTn id="9" dur="1" fill="hold">
                                          <p:stCondLst>
                                            <p:cond delay="0"/>
                                          </p:stCondLst>
                                        </p:cTn>
                                        <p:tgtEl>
                                          <p:spTgt spid="39"/>
                                        </p:tgtEl>
                                        <p:attrNameLst>
                                          <p:attrName>style.visibility</p:attrName>
                                        </p:attrNameLst>
                                      </p:cBhvr>
                                      <p:to>
                                        <p:strVal val="visible"/>
                                      </p:to>
                                    </p:set>
                                    <p:animEffect transition="in" filter="fade">
                                      <p:cBhvr>
                                        <p:cTn id="10" dur="1000"/>
                                        <p:tgtEl>
                                          <p:spTgt spid="39"/>
                                        </p:tgtEl>
                                      </p:cBhvr>
                                    </p:animEffect>
                                  </p:childTnLst>
                                </p:cTn>
                              </p:par>
                              <p:par>
                                <p:cTn id="11" presetID="10" presetClass="entr" presetSubtype="0" fill="hold" nodeType="withEffect">
                                  <p:stCondLst>
                                    <p:cond delay="0"/>
                                  </p:stCondLst>
                                  <p:childTnLst>
                                    <p:set>
                                      <p:cBhvr>
                                        <p:cTn id="12" dur="1" fill="hold">
                                          <p:stCondLst>
                                            <p:cond delay="0"/>
                                          </p:stCondLst>
                                        </p:cTn>
                                        <p:tgtEl>
                                          <p:spTgt spid="35"/>
                                        </p:tgtEl>
                                        <p:attrNameLst>
                                          <p:attrName>style.visibility</p:attrName>
                                        </p:attrNameLst>
                                      </p:cBhvr>
                                      <p:to>
                                        <p:strVal val="visible"/>
                                      </p:to>
                                    </p:set>
                                    <p:animEffect transition="in" filter="fade">
                                      <p:cBhvr>
                                        <p:cTn id="13" dur="1000"/>
                                        <p:tgtEl>
                                          <p:spTgt spid="35"/>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0"/>
                                        </p:tgtEl>
                                        <p:attrNameLst>
                                          <p:attrName>style.visibility</p:attrName>
                                        </p:attrNameLst>
                                      </p:cBhvr>
                                      <p:to>
                                        <p:strVal val="visible"/>
                                      </p:to>
                                    </p:set>
                                    <p:animEffect transition="in" filter="fade">
                                      <p:cBhvr>
                                        <p:cTn id="16" dur="1000"/>
                                        <p:tgtEl>
                                          <p:spTgt spid="30"/>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fade">
                                      <p:cBhvr>
                                        <p:cTn id="19" dur="1000"/>
                                        <p:tgtEl>
                                          <p:spTgt spid="31"/>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2"/>
                                        </p:tgtEl>
                                        <p:attrNameLst>
                                          <p:attrName>style.visibility</p:attrName>
                                        </p:attrNameLst>
                                      </p:cBhvr>
                                      <p:to>
                                        <p:strVal val="visible"/>
                                      </p:to>
                                    </p:set>
                                    <p:animEffect transition="in" filter="fade">
                                      <p:cBhvr>
                                        <p:cTn id="22" dur="1000"/>
                                        <p:tgtEl>
                                          <p:spTgt spid="32"/>
                                        </p:tgtEl>
                                      </p:cBhvr>
                                    </p:animEffect>
                                  </p:childTnLst>
                                </p:cTn>
                              </p:par>
                              <p:par>
                                <p:cTn id="23" presetID="10" presetClass="entr" presetSubtype="0" fill="hold" nodeType="withEffect">
                                  <p:stCondLst>
                                    <p:cond delay="0"/>
                                  </p:stCondLst>
                                  <p:childTnLst>
                                    <p:set>
                                      <p:cBhvr>
                                        <p:cTn id="24" dur="1" fill="hold">
                                          <p:stCondLst>
                                            <p:cond delay="0"/>
                                          </p:stCondLst>
                                        </p:cTn>
                                        <p:tgtEl>
                                          <p:spTgt spid="42"/>
                                        </p:tgtEl>
                                        <p:attrNameLst>
                                          <p:attrName>style.visibility</p:attrName>
                                        </p:attrNameLst>
                                      </p:cBhvr>
                                      <p:to>
                                        <p:strVal val="visible"/>
                                      </p:to>
                                    </p:set>
                                    <p:animEffect transition="in" filter="fade">
                                      <p:cBhvr>
                                        <p:cTn id="25" dur="1000"/>
                                        <p:tgtEl>
                                          <p:spTgt spid="42"/>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8"/>
                                        </p:tgtEl>
                                        <p:attrNameLst>
                                          <p:attrName>style.visibility</p:attrName>
                                        </p:attrNameLst>
                                      </p:cBhvr>
                                      <p:to>
                                        <p:strVal val="visible"/>
                                      </p:to>
                                    </p:set>
                                    <p:animEffect transition="in" filter="fade">
                                      <p:cBhvr>
                                        <p:cTn id="28" dur="1000"/>
                                        <p:tgtEl>
                                          <p:spTgt spid="38"/>
                                        </p:tgtEl>
                                      </p:cBhvr>
                                    </p:animEffect>
                                  </p:childTnLst>
                                </p:cTn>
                              </p:par>
                            </p:childTnLst>
                          </p:cTn>
                        </p:par>
                        <p:par>
                          <p:cTn id="29" fill="hold">
                            <p:stCondLst>
                              <p:cond delay="1000"/>
                            </p:stCondLst>
                            <p:childTnLst>
                              <p:par>
                                <p:cTn id="30" presetID="22" presetClass="entr" presetSubtype="8" fill="hold" nodeType="afterEffect">
                                  <p:stCondLst>
                                    <p:cond delay="0"/>
                                  </p:stCondLst>
                                  <p:childTnLst>
                                    <p:set>
                                      <p:cBhvr>
                                        <p:cTn id="31" dur="1" fill="hold">
                                          <p:stCondLst>
                                            <p:cond delay="0"/>
                                          </p:stCondLst>
                                        </p:cTn>
                                        <p:tgtEl>
                                          <p:spTgt spid="46"/>
                                        </p:tgtEl>
                                        <p:attrNameLst>
                                          <p:attrName>style.visibility</p:attrName>
                                        </p:attrNameLst>
                                      </p:cBhvr>
                                      <p:to>
                                        <p:strVal val="visible"/>
                                      </p:to>
                                    </p:set>
                                    <p:animEffect transition="in" filter="wipe(left)">
                                      <p:cBhvr>
                                        <p:cTn id="32" dur="1000"/>
                                        <p:tgtEl>
                                          <p:spTgt spid="46"/>
                                        </p:tgtEl>
                                      </p:cBhvr>
                                    </p:animEffect>
                                  </p:childTnLst>
                                </p:cTn>
                              </p:par>
                            </p:childTnLst>
                          </p:cTn>
                        </p:par>
                        <p:par>
                          <p:cTn id="33" fill="hold">
                            <p:stCondLst>
                              <p:cond delay="2000"/>
                            </p:stCondLst>
                            <p:childTnLst>
                              <p:par>
                                <p:cTn id="34" presetID="10" presetClass="entr" presetSubtype="0" fill="hold" nodeType="afterEffect">
                                  <p:stCondLst>
                                    <p:cond delay="0"/>
                                  </p:stCondLst>
                                  <p:childTnLst>
                                    <p:set>
                                      <p:cBhvr>
                                        <p:cTn id="35" dur="1" fill="hold">
                                          <p:stCondLst>
                                            <p:cond delay="0"/>
                                          </p:stCondLst>
                                        </p:cTn>
                                        <p:tgtEl>
                                          <p:spTgt spid="34"/>
                                        </p:tgtEl>
                                        <p:attrNameLst>
                                          <p:attrName>style.visibility</p:attrName>
                                        </p:attrNameLst>
                                      </p:cBhvr>
                                      <p:to>
                                        <p:strVal val="visible"/>
                                      </p:to>
                                    </p:set>
                                    <p:animEffect transition="in" filter="fade">
                                      <p:cBhvr>
                                        <p:cTn id="36" dur="1000"/>
                                        <p:tgtEl>
                                          <p:spTgt spid="34"/>
                                        </p:tgtEl>
                                      </p:cBhvr>
                                    </p:animEffect>
                                  </p:childTnLst>
                                </p:cTn>
                              </p:par>
                            </p:childTnLst>
                          </p:cTn>
                        </p:par>
                        <p:par>
                          <p:cTn id="37" fill="hold">
                            <p:stCondLst>
                              <p:cond delay="3000"/>
                            </p:stCondLst>
                            <p:childTnLst>
                              <p:par>
                                <p:cTn id="38" presetID="22" presetClass="entr" presetSubtype="8" fill="hold" nodeType="afterEffect">
                                  <p:stCondLst>
                                    <p:cond delay="0"/>
                                  </p:stCondLst>
                                  <p:childTnLst>
                                    <p:set>
                                      <p:cBhvr>
                                        <p:cTn id="39" dur="1" fill="hold">
                                          <p:stCondLst>
                                            <p:cond delay="0"/>
                                          </p:stCondLst>
                                        </p:cTn>
                                        <p:tgtEl>
                                          <p:spTgt spid="22"/>
                                        </p:tgtEl>
                                        <p:attrNameLst>
                                          <p:attrName>style.visibility</p:attrName>
                                        </p:attrNameLst>
                                      </p:cBhvr>
                                      <p:to>
                                        <p:strVal val="visible"/>
                                      </p:to>
                                    </p:set>
                                    <p:animEffect transition="in" filter="wipe(left)">
                                      <p:cBhvr>
                                        <p:cTn id="40" dur="1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p:bldP spid="3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94810" y="332834"/>
            <a:ext cx="8375650" cy="626453"/>
          </a:xfrm>
        </p:spPr>
        <p:txBody>
          <a:bodyPr/>
          <a:lstStyle/>
          <a:p>
            <a:r>
              <a:rPr lang="en-US" dirty="0" smtClean="0"/>
              <a:t>Two routes to convergence</a:t>
            </a:r>
            <a:endParaRPr lang="en-US" dirty="0"/>
          </a:p>
        </p:txBody>
      </p:sp>
      <p:grpSp>
        <p:nvGrpSpPr>
          <p:cNvPr id="2" name="Group 20"/>
          <p:cNvGrpSpPr/>
          <p:nvPr/>
        </p:nvGrpSpPr>
        <p:grpSpPr>
          <a:xfrm>
            <a:off x="154238" y="1791367"/>
            <a:ext cx="8229600" cy="3375333"/>
            <a:chOff x="-245805" y="1028892"/>
            <a:chExt cx="9143245" cy="3000683"/>
          </a:xfrm>
        </p:grpSpPr>
        <p:pic>
          <p:nvPicPr>
            <p:cNvPr id="33" name="Picture 32" descr="HP CI Diagrams-06.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245805" y="1028892"/>
              <a:ext cx="9143245" cy="2754068"/>
            </a:xfrm>
            <a:prstGeom prst="rect">
              <a:avLst/>
            </a:prstGeom>
          </p:spPr>
        </p:pic>
        <p:sp>
          <p:nvSpPr>
            <p:cNvPr id="14" name="Rectangle 13"/>
            <p:cNvSpPr/>
            <p:nvPr/>
          </p:nvSpPr>
          <p:spPr>
            <a:xfrm>
              <a:off x="540683" y="3755960"/>
              <a:ext cx="1155492" cy="273615"/>
            </a:xfrm>
            <a:prstGeom prst="rect">
              <a:avLst/>
            </a:prstGeom>
          </p:spPr>
          <p:txBody>
            <a:bodyPr wrap="none">
              <a:spAutoFit/>
            </a:bodyPr>
            <a:lstStyle/>
            <a:p>
              <a:pPr algn="ctr"/>
              <a:r>
                <a:rPr lang="en-US" sz="1400" dirty="0" smtClean="0">
                  <a:solidFill>
                    <a:schemeClr val="bg1"/>
                  </a:solidFill>
                </a:rPr>
                <a:t>Standardize</a:t>
              </a:r>
              <a:endParaRPr lang="en-US" sz="1400" dirty="0">
                <a:solidFill>
                  <a:schemeClr val="bg1"/>
                </a:solidFill>
              </a:endParaRPr>
            </a:p>
          </p:txBody>
        </p:sp>
        <p:sp>
          <p:nvSpPr>
            <p:cNvPr id="15" name="Rectangle 14"/>
            <p:cNvSpPr/>
            <p:nvPr/>
          </p:nvSpPr>
          <p:spPr>
            <a:xfrm>
              <a:off x="2272008" y="3263197"/>
              <a:ext cx="970058" cy="273615"/>
            </a:xfrm>
            <a:prstGeom prst="rect">
              <a:avLst/>
            </a:prstGeom>
          </p:spPr>
          <p:txBody>
            <a:bodyPr wrap="none">
              <a:spAutoFit/>
            </a:bodyPr>
            <a:lstStyle/>
            <a:p>
              <a:pPr algn="ctr"/>
              <a:r>
                <a:rPr lang="en-US" sz="1400" dirty="0" smtClean="0">
                  <a:solidFill>
                    <a:schemeClr val="bg1"/>
                  </a:solidFill>
                </a:rPr>
                <a:t>Virtualize</a:t>
              </a:r>
              <a:endParaRPr lang="en-US" sz="1400" dirty="0">
                <a:solidFill>
                  <a:schemeClr val="bg1"/>
                </a:solidFill>
              </a:endParaRPr>
            </a:p>
          </p:txBody>
        </p:sp>
        <p:sp>
          <p:nvSpPr>
            <p:cNvPr id="16" name="Rectangle 15"/>
            <p:cNvSpPr/>
            <p:nvPr/>
          </p:nvSpPr>
          <p:spPr>
            <a:xfrm>
              <a:off x="3905995" y="2865053"/>
              <a:ext cx="1014938" cy="273615"/>
            </a:xfrm>
            <a:prstGeom prst="rect">
              <a:avLst/>
            </a:prstGeom>
          </p:spPr>
          <p:txBody>
            <a:bodyPr wrap="none">
              <a:spAutoFit/>
            </a:bodyPr>
            <a:lstStyle/>
            <a:p>
              <a:pPr algn="ctr"/>
              <a:r>
                <a:rPr lang="en-US" sz="1400" dirty="0" smtClean="0">
                  <a:solidFill>
                    <a:schemeClr val="bg1"/>
                  </a:solidFill>
                </a:rPr>
                <a:t>Automate</a:t>
              </a:r>
              <a:endParaRPr lang="en-US" sz="1400" dirty="0">
                <a:solidFill>
                  <a:schemeClr val="bg1"/>
                </a:solidFill>
              </a:endParaRPr>
            </a:p>
          </p:txBody>
        </p:sp>
        <p:sp>
          <p:nvSpPr>
            <p:cNvPr id="17" name="Rectangle 16"/>
            <p:cNvSpPr/>
            <p:nvPr/>
          </p:nvSpPr>
          <p:spPr>
            <a:xfrm>
              <a:off x="5246926" y="2491804"/>
              <a:ext cx="1645920" cy="273615"/>
            </a:xfrm>
            <a:prstGeom prst="rect">
              <a:avLst/>
            </a:prstGeom>
          </p:spPr>
          <p:txBody>
            <a:bodyPr wrap="square">
              <a:spAutoFit/>
            </a:bodyPr>
            <a:lstStyle/>
            <a:p>
              <a:pPr algn="ctr"/>
              <a:r>
                <a:rPr lang="en-US" sz="1400" dirty="0" smtClean="0">
                  <a:solidFill>
                    <a:schemeClr val="bg1"/>
                  </a:solidFill>
                </a:rPr>
                <a:t>Secure</a:t>
              </a:r>
            </a:p>
          </p:txBody>
        </p:sp>
      </p:grpSp>
      <p:sp>
        <p:nvSpPr>
          <p:cNvPr id="20" name="Rectangle 19"/>
          <p:cNvSpPr/>
          <p:nvPr/>
        </p:nvSpPr>
        <p:spPr>
          <a:xfrm>
            <a:off x="4026364" y="4359326"/>
            <a:ext cx="4552226" cy="892552"/>
          </a:xfrm>
          <a:prstGeom prst="rect">
            <a:avLst/>
          </a:prstGeom>
        </p:spPr>
        <p:txBody>
          <a:bodyPr wrap="square">
            <a:spAutoFit/>
          </a:bodyPr>
          <a:lstStyle/>
          <a:p>
            <a:r>
              <a:rPr lang="en-US" sz="2000" dirty="0" smtClean="0">
                <a:solidFill>
                  <a:srgbClr val="F39900"/>
                </a:solidFill>
              </a:rPr>
              <a:t>STEP-BY-STEP APPROACH </a:t>
            </a:r>
          </a:p>
          <a:p>
            <a:r>
              <a:rPr lang="en-US" sz="1600" dirty="0" smtClean="0">
                <a:solidFill>
                  <a:schemeClr val="bg1"/>
                </a:solidFill>
              </a:rPr>
              <a:t>Individual projects to improve data center efficiency and create a converged infrastructure</a:t>
            </a:r>
            <a:endParaRPr lang="en-US" sz="1600" dirty="0">
              <a:solidFill>
                <a:schemeClr val="bg1"/>
              </a:solidFill>
            </a:endParaRPr>
          </a:p>
        </p:txBody>
      </p:sp>
      <p:sp>
        <p:nvSpPr>
          <p:cNvPr id="7" name="Rectangle 6"/>
          <p:cNvSpPr/>
          <p:nvPr/>
        </p:nvSpPr>
        <p:spPr>
          <a:xfrm>
            <a:off x="436247" y="1176637"/>
            <a:ext cx="5116463" cy="931024"/>
          </a:xfrm>
          <a:prstGeom prst="rect">
            <a:avLst/>
          </a:prstGeom>
        </p:spPr>
        <p:txBody>
          <a:bodyPr wrap="square">
            <a:spAutoFit/>
          </a:bodyPr>
          <a:lstStyle/>
          <a:p>
            <a:pPr>
              <a:spcAft>
                <a:spcPts val="300"/>
              </a:spcAft>
            </a:pPr>
            <a:r>
              <a:rPr lang="en-US" sz="2000" dirty="0" smtClean="0">
                <a:solidFill>
                  <a:srgbClr val="F39900"/>
                </a:solidFill>
              </a:rPr>
              <a:t>“BIG BANG” APPROACH</a:t>
            </a:r>
          </a:p>
          <a:p>
            <a:pPr>
              <a:spcAft>
                <a:spcPts val="300"/>
              </a:spcAft>
            </a:pPr>
            <a:r>
              <a:rPr lang="en-US" sz="1600" dirty="0" smtClean="0">
                <a:solidFill>
                  <a:schemeClr val="bg1"/>
                </a:solidFill>
              </a:rPr>
              <a:t>Converged Infrastructure Systems – optimized to </a:t>
            </a:r>
            <a:br>
              <a:rPr lang="en-US" sz="1600" dirty="0" smtClean="0">
                <a:solidFill>
                  <a:schemeClr val="bg1"/>
                </a:solidFill>
              </a:rPr>
            </a:br>
            <a:r>
              <a:rPr lang="en-US" sz="1600" dirty="0" smtClean="0">
                <a:solidFill>
                  <a:schemeClr val="bg1"/>
                </a:solidFill>
              </a:rPr>
              <a:t>improve time to value and reduce risks</a:t>
            </a:r>
            <a:endParaRPr lang="en-US" sz="1600" dirty="0" smtClean="0">
              <a:solidFill>
                <a:srgbClr val="FFCC00"/>
              </a:solidFill>
            </a:endParaRPr>
          </a:p>
        </p:txBody>
      </p:sp>
      <p:sp>
        <p:nvSpPr>
          <p:cNvPr id="12" name="Slide Number Placeholder 2"/>
          <p:cNvSpPr txBox="1">
            <a:spLocks/>
          </p:cNvSpPr>
          <p:nvPr/>
        </p:nvSpPr>
        <p:spPr>
          <a:xfrm>
            <a:off x="176734" y="6473826"/>
            <a:ext cx="320675" cy="201613"/>
          </a:xfrm>
          <a:prstGeom prst="rect">
            <a:avLst/>
          </a:prstGeom>
        </p:spPr>
        <p:txBody>
          <a:bodyPr vert="horz" lIns="91440" tIns="45720" rIns="91440" bIns="45720"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fld id="{39FE57C1-99E3-4342-90AE-63D315326D4A}" type="slidenum">
              <a:rPr kumimoji="0" lang="en-US" sz="700" b="0" i="0" u="none" strike="noStrike" kern="1200" cap="none" spc="0" normalizeH="0" baseline="0" noProof="0" smtClean="0">
                <a:ln>
                  <a:noFill/>
                </a:ln>
                <a:solidFill>
                  <a:schemeClr val="tx1">
                    <a:lumMod val="50000"/>
                    <a:lumOff val="50000"/>
                  </a:schemeClr>
                </a:solidFill>
                <a:effectLst/>
                <a:uLnTx/>
                <a:uFillTx/>
                <a:latin typeface="Futura Bk" pitchFamily="34" charset="0"/>
                <a:ea typeface="+mn-ea"/>
                <a:cs typeface="+mn-cs"/>
              </a:rPr>
              <a:pPr marL="0" marR="0" lvl="0" indent="0" algn="l" defTabSz="914400" rtl="0" eaLnBrk="1" fontAlgn="base" latinLnBrk="0" hangingPunct="1">
                <a:lnSpc>
                  <a:spcPct val="100000"/>
                </a:lnSpc>
                <a:spcBef>
                  <a:spcPct val="0"/>
                </a:spcBef>
                <a:spcAft>
                  <a:spcPct val="0"/>
                </a:spcAft>
                <a:buClrTx/>
                <a:buSzTx/>
                <a:buFontTx/>
                <a:buNone/>
                <a:tabLst/>
                <a:defRPr/>
              </a:pPr>
              <a:t>7</a:t>
            </a:fld>
            <a:endParaRPr kumimoji="0" lang="en-US" sz="700" b="0" i="0" u="none" strike="noStrike" kern="1200" cap="none" spc="0" normalizeH="0" baseline="0" noProof="0" dirty="0">
              <a:ln>
                <a:noFill/>
              </a:ln>
              <a:solidFill>
                <a:schemeClr val="tx1">
                  <a:lumMod val="50000"/>
                  <a:lumOff val="50000"/>
                </a:schemeClr>
              </a:solidFill>
              <a:effectLst/>
              <a:uLnTx/>
              <a:uFillTx/>
              <a:latin typeface="Futura Bk" pitchFamily="34" charset="0"/>
              <a:ea typeface="+mn-ea"/>
              <a:cs typeface="+mn-cs"/>
            </a:endParaRPr>
          </a:p>
        </p:txBody>
      </p:sp>
    </p:spTree>
    <p:extLst>
      <p:ext uri="{BB962C8B-B14F-4D97-AF65-F5344CB8AC3E}">
        <p14:creationId xmlns:p14="http://schemas.microsoft.com/office/powerpoint/2010/main" val="1010884876"/>
      </p:ext>
    </p:extLst>
  </p:cSld>
  <p:clrMapOvr>
    <a:masterClrMapping/>
  </p:clrMapOvr>
  <p:transition>
    <p:fade thruBlk="1"/>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9"/>
          <p:cNvGrpSpPr/>
          <p:nvPr/>
        </p:nvGrpSpPr>
        <p:grpSpPr>
          <a:xfrm>
            <a:off x="569330" y="1741861"/>
            <a:ext cx="4167418" cy="5116140"/>
            <a:chOff x="1513685" y="1460855"/>
            <a:chExt cx="4308857" cy="3967334"/>
          </a:xfrm>
        </p:grpSpPr>
        <p:pic>
          <p:nvPicPr>
            <p:cNvPr id="36" name="Picture 35" descr="System icons Danielle suggestion-cloud.png"/>
            <p:cNvPicPr>
              <a:picLocks noChangeAspect="1"/>
            </p:cNvPicPr>
            <p:nvPr/>
          </p:nvPicPr>
          <p:blipFill>
            <a:blip r:embed="rId3" cstate="email"/>
            <a:stretch>
              <a:fillRect/>
            </a:stretch>
          </p:blipFill>
          <p:spPr>
            <a:xfrm>
              <a:off x="4364878" y="1460855"/>
              <a:ext cx="1457664" cy="1449506"/>
            </a:xfrm>
            <a:prstGeom prst="rect">
              <a:avLst/>
            </a:prstGeom>
          </p:spPr>
        </p:pic>
        <p:pic>
          <p:nvPicPr>
            <p:cNvPr id="37" name="Picture 36" descr="arrow thingy-01.png"/>
            <p:cNvPicPr>
              <a:picLocks noChangeAspect="1"/>
            </p:cNvPicPr>
            <p:nvPr/>
          </p:nvPicPr>
          <p:blipFill>
            <a:blip r:embed="rId4" cstate="email"/>
            <a:srcRect b="10430"/>
            <a:stretch>
              <a:fillRect/>
            </a:stretch>
          </p:blipFill>
          <p:spPr>
            <a:xfrm>
              <a:off x="1513685" y="2946139"/>
              <a:ext cx="3454846" cy="2482050"/>
            </a:xfrm>
            <a:prstGeom prst="rect">
              <a:avLst/>
            </a:prstGeom>
          </p:spPr>
        </p:pic>
        <p:pic>
          <p:nvPicPr>
            <p:cNvPr id="38" name="Picture 37" descr="arrow thingy-02.png"/>
            <p:cNvPicPr>
              <a:picLocks noChangeAspect="1"/>
            </p:cNvPicPr>
            <p:nvPr/>
          </p:nvPicPr>
          <p:blipFill>
            <a:blip r:embed="rId5" cstate="email"/>
            <a:stretch>
              <a:fillRect/>
            </a:stretch>
          </p:blipFill>
          <p:spPr>
            <a:xfrm>
              <a:off x="2195719" y="3545353"/>
              <a:ext cx="571099" cy="1449507"/>
            </a:xfrm>
            <a:prstGeom prst="rect">
              <a:avLst/>
            </a:prstGeom>
          </p:spPr>
        </p:pic>
        <p:pic>
          <p:nvPicPr>
            <p:cNvPr id="39" name="Picture 38" descr="System icons Danielle suggestion-virt.png"/>
            <p:cNvPicPr>
              <a:picLocks noChangeAspect="1"/>
            </p:cNvPicPr>
            <p:nvPr/>
          </p:nvPicPr>
          <p:blipFill>
            <a:blip r:embed="rId6" cstate="email"/>
            <a:stretch>
              <a:fillRect/>
            </a:stretch>
          </p:blipFill>
          <p:spPr>
            <a:xfrm>
              <a:off x="3223273" y="2328074"/>
              <a:ext cx="1332566" cy="1449505"/>
            </a:xfrm>
            <a:prstGeom prst="rect">
              <a:avLst/>
            </a:prstGeom>
          </p:spPr>
        </p:pic>
      </p:grpSp>
      <p:cxnSp>
        <p:nvCxnSpPr>
          <p:cNvPr id="41" name="Straight Connector 40"/>
          <p:cNvCxnSpPr/>
          <p:nvPr/>
        </p:nvCxnSpPr>
        <p:spPr>
          <a:xfrm>
            <a:off x="5016320" y="2684394"/>
            <a:ext cx="3484264" cy="2117"/>
          </a:xfrm>
          <a:prstGeom prst="line">
            <a:avLst/>
          </a:prstGeom>
          <a:ln w="6350">
            <a:gradFill flip="none" rotWithShape="1">
              <a:gsLst>
                <a:gs pos="0">
                  <a:srgbClr val="FFFFFF">
                    <a:alpha val="0"/>
                  </a:srgbClr>
                </a:gs>
                <a:gs pos="100000">
                  <a:srgbClr val="000000">
                    <a:alpha val="0"/>
                  </a:srgbClr>
                </a:gs>
                <a:gs pos="80000">
                  <a:schemeClr val="tx2"/>
                </a:gs>
                <a:gs pos="20000">
                  <a:schemeClr val="tx2"/>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3937971" y="4004878"/>
            <a:ext cx="3484264" cy="2117"/>
          </a:xfrm>
          <a:prstGeom prst="line">
            <a:avLst/>
          </a:prstGeom>
          <a:ln w="6350">
            <a:gradFill flip="none" rotWithShape="1">
              <a:gsLst>
                <a:gs pos="0">
                  <a:srgbClr val="FFFFFF">
                    <a:alpha val="0"/>
                  </a:srgbClr>
                </a:gs>
                <a:gs pos="100000">
                  <a:srgbClr val="000000">
                    <a:alpha val="0"/>
                  </a:srgbClr>
                </a:gs>
                <a:gs pos="80000">
                  <a:schemeClr val="tx2"/>
                </a:gs>
                <a:gs pos="20000">
                  <a:schemeClr val="tx2"/>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2859622" y="5325362"/>
            <a:ext cx="3484264" cy="2117"/>
          </a:xfrm>
          <a:prstGeom prst="line">
            <a:avLst/>
          </a:prstGeom>
          <a:ln w="6350">
            <a:gradFill flip="none" rotWithShape="1">
              <a:gsLst>
                <a:gs pos="0">
                  <a:srgbClr val="FFFFFF">
                    <a:alpha val="0"/>
                  </a:srgbClr>
                </a:gs>
                <a:gs pos="100000">
                  <a:srgbClr val="000000">
                    <a:alpha val="0"/>
                  </a:srgbClr>
                </a:gs>
                <a:gs pos="80000">
                  <a:schemeClr val="tx2"/>
                </a:gs>
                <a:gs pos="20000">
                  <a:schemeClr val="tx2"/>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14" name="Slide Number Placeholder 13"/>
          <p:cNvSpPr>
            <a:spLocks noGrp="1"/>
          </p:cNvSpPr>
          <p:nvPr>
            <p:ph type="sldNum" sz="quarter" idx="4294967295"/>
          </p:nvPr>
        </p:nvSpPr>
        <p:spPr>
          <a:xfrm>
            <a:off x="6046302" y="6473952"/>
            <a:ext cx="320040" cy="201168"/>
          </a:xfrm>
          <a:prstGeom prst="rect">
            <a:avLst/>
          </a:prstGeom>
        </p:spPr>
        <p:txBody>
          <a:bodyPr/>
          <a:lstStyle/>
          <a:p>
            <a:fld id="{33088DE5-1DDF-C242-AF39-BA25983D68D6}" type="slidenum">
              <a:rPr lang="en-US" smtClean="0"/>
              <a:pPr/>
              <a:t>8</a:t>
            </a:fld>
            <a:endParaRPr lang="en-US" dirty="0"/>
          </a:p>
        </p:txBody>
      </p:sp>
      <p:sp>
        <p:nvSpPr>
          <p:cNvPr id="19" name="Footer Placeholder 2"/>
          <p:cNvSpPr>
            <a:spLocks noGrp="1"/>
          </p:cNvSpPr>
          <p:nvPr>
            <p:ph type="ftr" sz="quarter" idx="4294967295"/>
          </p:nvPr>
        </p:nvSpPr>
        <p:spPr>
          <a:xfrm>
            <a:off x="6375486" y="6464685"/>
            <a:ext cx="1664798" cy="210436"/>
          </a:xfrm>
          <a:prstGeom prst="rect">
            <a:avLst/>
          </a:prstGeom>
        </p:spPr>
        <p:txBody>
          <a:bodyPr/>
          <a:lstStyle/>
          <a:p>
            <a:r>
              <a:rPr lang="en-US" dirty="0" smtClean="0"/>
              <a:t>HP Confidential  |  NDA until June 6  </a:t>
            </a:r>
            <a:endParaRPr lang="en-US" dirty="0"/>
          </a:p>
        </p:txBody>
      </p:sp>
      <p:sp>
        <p:nvSpPr>
          <p:cNvPr id="2" name="Subtitle 1"/>
          <p:cNvSpPr>
            <a:spLocks noGrp="1"/>
          </p:cNvSpPr>
          <p:nvPr>
            <p:ph type="body" sz="quarter" idx="14"/>
          </p:nvPr>
        </p:nvSpPr>
        <p:spPr/>
        <p:txBody>
          <a:bodyPr/>
          <a:lstStyle/>
          <a:p>
            <a:r>
              <a:rPr lang="en-US" dirty="0" smtClean="0"/>
              <a:t>Seamless upgrade to the industry’s most complete cloud platform</a:t>
            </a:r>
            <a:endParaRPr lang="en-US" dirty="0"/>
          </a:p>
        </p:txBody>
      </p:sp>
      <p:sp>
        <p:nvSpPr>
          <p:cNvPr id="3" name="Title 2"/>
          <p:cNvSpPr>
            <a:spLocks noGrp="1"/>
          </p:cNvSpPr>
          <p:nvPr>
            <p:ph type="title"/>
          </p:nvPr>
        </p:nvSpPr>
        <p:spPr/>
        <p:txBody>
          <a:bodyPr/>
          <a:lstStyle/>
          <a:p>
            <a:r>
              <a:rPr lang="en-US" dirty="0" smtClean="0"/>
              <a:t>Protect and Grow Your Virtualization Investment.</a:t>
            </a:r>
            <a:endParaRPr lang="en-US" dirty="0"/>
          </a:p>
        </p:txBody>
      </p:sp>
      <p:sp>
        <p:nvSpPr>
          <p:cNvPr id="7" name="Rectangle 4"/>
          <p:cNvSpPr>
            <a:spLocks noChangeArrowheads="1"/>
          </p:cNvSpPr>
          <p:nvPr/>
        </p:nvSpPr>
        <p:spPr bwMode="auto">
          <a:xfrm>
            <a:off x="4023771" y="4130745"/>
            <a:ext cx="2815179" cy="746358"/>
          </a:xfrm>
          <a:prstGeom prst="rect">
            <a:avLst/>
          </a:prstGeom>
          <a:noFill/>
          <a:ln w="9525">
            <a:noFill/>
            <a:miter lim="800000"/>
            <a:headEnd/>
            <a:tailEnd/>
          </a:ln>
        </p:spPr>
        <p:txBody>
          <a:bodyPr wrap="square">
            <a:spAutoFit/>
          </a:bodyPr>
          <a:lstStyle/>
          <a:p>
            <a:pPr>
              <a:spcAft>
                <a:spcPts val="300"/>
              </a:spcAft>
              <a:buSzPct val="100000"/>
            </a:pPr>
            <a:r>
              <a:rPr lang="en-US" sz="1600" dirty="0" smtClean="0">
                <a:solidFill>
                  <a:srgbClr val="F59431"/>
                </a:solidFill>
                <a:latin typeface="Futura Hv"/>
                <a:cs typeface="Futura Hv"/>
              </a:rPr>
              <a:t>HP VirtualSystem</a:t>
            </a:r>
            <a:endParaRPr lang="en-GB" sz="1600" dirty="0" smtClean="0">
              <a:solidFill>
                <a:srgbClr val="F59431"/>
              </a:solidFill>
              <a:latin typeface="Futura Hv"/>
              <a:cs typeface="Futura Hv"/>
            </a:endParaRPr>
          </a:p>
          <a:p>
            <a:pPr>
              <a:spcAft>
                <a:spcPts val="138"/>
              </a:spcAft>
              <a:buSzPct val="100000"/>
            </a:pPr>
            <a:r>
              <a:rPr lang="en-GB" sz="1200" dirty="0" smtClean="0">
                <a:solidFill>
                  <a:schemeClr val="bg1"/>
                </a:solidFill>
              </a:rPr>
              <a:t>Virtual/utility storage, virtual machines, and management</a:t>
            </a:r>
            <a:endParaRPr lang="en-US" sz="1200" dirty="0" smtClean="0">
              <a:solidFill>
                <a:schemeClr val="bg1"/>
              </a:solidFill>
            </a:endParaRPr>
          </a:p>
        </p:txBody>
      </p:sp>
      <p:sp>
        <p:nvSpPr>
          <p:cNvPr id="8" name="Rectangle 5"/>
          <p:cNvSpPr>
            <a:spLocks noChangeArrowheads="1"/>
          </p:cNvSpPr>
          <p:nvPr/>
        </p:nvSpPr>
        <p:spPr bwMode="auto">
          <a:xfrm>
            <a:off x="2827670" y="5427043"/>
            <a:ext cx="2743200" cy="795602"/>
          </a:xfrm>
          <a:prstGeom prst="rect">
            <a:avLst/>
          </a:prstGeom>
          <a:noFill/>
          <a:ln w="9525">
            <a:noFill/>
            <a:miter lim="800000"/>
            <a:headEnd/>
            <a:tailEnd/>
          </a:ln>
        </p:spPr>
        <p:txBody>
          <a:bodyPr wrap="square">
            <a:spAutoFit/>
          </a:bodyPr>
          <a:lstStyle/>
          <a:p>
            <a:pPr indent="-361950">
              <a:lnSpc>
                <a:spcPct val="120000"/>
              </a:lnSpc>
              <a:spcAft>
                <a:spcPts val="300"/>
              </a:spcAft>
              <a:buSzPct val="100000"/>
            </a:pPr>
            <a:r>
              <a:rPr lang="en-US" sz="1600" dirty="0" smtClean="0">
                <a:solidFill>
                  <a:srgbClr val="F59431"/>
                </a:solidFill>
                <a:latin typeface="Futura Hv"/>
                <a:cs typeface="Futura Hv"/>
              </a:rPr>
              <a:t>HP BladeSystem</a:t>
            </a:r>
          </a:p>
          <a:p>
            <a:pPr>
              <a:spcAft>
                <a:spcPts val="138"/>
              </a:spcAft>
              <a:buSzPct val="100000"/>
            </a:pPr>
            <a:r>
              <a:rPr lang="en-US" sz="1200" dirty="0" smtClean="0">
                <a:solidFill>
                  <a:schemeClr val="bg1"/>
                </a:solidFill>
              </a:rPr>
              <a:t>Industry’s leading modular architecture and virtual connectivity</a:t>
            </a:r>
          </a:p>
        </p:txBody>
      </p:sp>
      <p:sp>
        <p:nvSpPr>
          <p:cNvPr id="10" name="Rectangle 4"/>
          <p:cNvSpPr>
            <a:spLocks noChangeArrowheads="1"/>
          </p:cNvSpPr>
          <p:nvPr/>
        </p:nvSpPr>
        <p:spPr bwMode="auto">
          <a:xfrm>
            <a:off x="5219871" y="2866396"/>
            <a:ext cx="2743200" cy="746358"/>
          </a:xfrm>
          <a:prstGeom prst="rect">
            <a:avLst/>
          </a:prstGeom>
          <a:noFill/>
          <a:ln w="9525">
            <a:noFill/>
            <a:miter lim="800000"/>
            <a:headEnd/>
            <a:tailEnd/>
          </a:ln>
        </p:spPr>
        <p:txBody>
          <a:bodyPr wrap="square">
            <a:spAutoFit/>
          </a:bodyPr>
          <a:lstStyle/>
          <a:p>
            <a:pPr>
              <a:spcAft>
                <a:spcPts val="300"/>
              </a:spcAft>
              <a:buSzPct val="100000"/>
            </a:pPr>
            <a:r>
              <a:rPr lang="en-US" sz="1600" dirty="0" smtClean="0">
                <a:solidFill>
                  <a:srgbClr val="F59431"/>
                </a:solidFill>
                <a:latin typeface="Futura Hv"/>
                <a:cs typeface="Futura Hv"/>
              </a:rPr>
              <a:t>HP CloudSystem</a:t>
            </a:r>
            <a:endParaRPr lang="en-US" sz="1600" cap="all" dirty="0" smtClean="0">
              <a:solidFill>
                <a:schemeClr val="bg1"/>
              </a:solidFill>
            </a:endParaRPr>
          </a:p>
          <a:p>
            <a:pPr>
              <a:spcAft>
                <a:spcPts val="300"/>
              </a:spcAft>
              <a:buSzPct val="100000"/>
            </a:pPr>
            <a:r>
              <a:rPr lang="en-US" sz="1200" dirty="0" smtClean="0">
                <a:solidFill>
                  <a:schemeClr val="bg1"/>
                </a:solidFill>
              </a:rPr>
              <a:t>Automation, orchestration, and service management</a:t>
            </a:r>
            <a:endParaRPr lang="en-GB" sz="1200" dirty="0">
              <a:solidFill>
                <a:schemeClr val="bg1"/>
              </a:solidFill>
            </a:endParaRPr>
          </a:p>
        </p:txBody>
      </p:sp>
      <p:sp>
        <p:nvSpPr>
          <p:cNvPr id="18" name="Slide Number Placeholder 1"/>
          <p:cNvSpPr txBox="1">
            <a:spLocks/>
          </p:cNvSpPr>
          <p:nvPr/>
        </p:nvSpPr>
        <p:spPr>
          <a:xfrm>
            <a:off x="6046302" y="6473952"/>
            <a:ext cx="320040" cy="201168"/>
          </a:xfrm>
          <a:prstGeom prst="rect">
            <a:avLst/>
          </a:prstGeom>
        </p:spPr>
        <p:txBody>
          <a:bodyPr vert="horz" lIns="91440" tIns="45720" rIns="91440" bIns="45720" rtlCol="0" anchor="ctr"/>
          <a:lstStyle/>
          <a:p>
            <a:pPr marL="0" marR="0" lvl="0" indent="0" algn="l" defTabSz="914400" rtl="0" eaLnBrk="1" fontAlgn="base" latinLnBrk="0" hangingPunct="1">
              <a:lnSpc>
                <a:spcPct val="100000"/>
              </a:lnSpc>
              <a:spcBef>
                <a:spcPct val="0"/>
              </a:spcBef>
              <a:spcAft>
                <a:spcPct val="0"/>
              </a:spcAft>
              <a:buClrTx/>
              <a:buSzTx/>
              <a:buFontTx/>
              <a:buNone/>
              <a:tabLst/>
              <a:defRPr/>
            </a:pPr>
            <a:fld id="{39FE57C1-99E3-4342-90AE-63D315326D4A}" type="slidenum">
              <a:rPr kumimoji="0" lang="en-US" sz="700" b="0" i="0" u="none" strike="noStrike" kern="1200" cap="none" spc="0" normalizeH="0" baseline="0" noProof="0" smtClean="0">
                <a:ln>
                  <a:noFill/>
                </a:ln>
                <a:solidFill>
                  <a:srgbClr val="858689"/>
                </a:solidFill>
                <a:effectLst/>
                <a:uLnTx/>
                <a:uFillTx/>
                <a:latin typeface="Futura Bk" pitchFamily="34" charset="0"/>
                <a:ea typeface="+mn-ea"/>
                <a:cs typeface="+mn-cs"/>
              </a:rPr>
              <a:pPr marL="0" marR="0" lvl="0" indent="0" algn="l" defTabSz="914400" rtl="0" eaLnBrk="1" fontAlgn="base" latinLnBrk="0" hangingPunct="1">
                <a:lnSpc>
                  <a:spcPct val="100000"/>
                </a:lnSpc>
                <a:spcBef>
                  <a:spcPct val="0"/>
                </a:spcBef>
                <a:spcAft>
                  <a:spcPct val="0"/>
                </a:spcAft>
                <a:buClrTx/>
                <a:buSzTx/>
                <a:buFontTx/>
                <a:buNone/>
                <a:tabLst/>
                <a:defRPr/>
              </a:pPr>
              <a:t>8</a:t>
            </a:fld>
            <a:endParaRPr kumimoji="0" lang="en-US" sz="700" b="0" i="0" u="none" strike="noStrike" kern="1200" cap="none" spc="0" normalizeH="0" baseline="0" noProof="0" dirty="0">
              <a:ln>
                <a:noFill/>
              </a:ln>
              <a:solidFill>
                <a:srgbClr val="858689"/>
              </a:solidFill>
              <a:effectLst/>
              <a:uLnTx/>
              <a:uFillTx/>
              <a:latin typeface="Futura Bk" pitchFamily="34" charset="0"/>
              <a:ea typeface="+mn-ea"/>
              <a:cs typeface="+mn-cs"/>
            </a:endParaRPr>
          </a:p>
        </p:txBody>
      </p:sp>
    </p:spTree>
    <p:extLst>
      <p:ext uri="{BB962C8B-B14F-4D97-AF65-F5344CB8AC3E}">
        <p14:creationId xmlns:p14="http://schemas.microsoft.com/office/powerpoint/2010/main" val="3108194734"/>
      </p:ext>
    </p:extLst>
  </p:cSld>
  <p:clrMapOvr>
    <a:masterClrMapping/>
  </p:clrMapOvr>
  <p:transition>
    <p:fade thruBlk="1"/>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descr="260395-1_slide_4_bg_blk.png"/>
          <p:cNvPicPr>
            <a:picLocks noChangeAspect="1"/>
          </p:cNvPicPr>
          <p:nvPr/>
        </p:nvPicPr>
        <p:blipFill>
          <a:blip r:embed="rId9" cstate="email"/>
          <a:srcRect l="11646" b="5760"/>
          <a:stretch>
            <a:fillRect/>
          </a:stretch>
        </p:blipFill>
        <p:spPr>
          <a:xfrm>
            <a:off x="1" y="932698"/>
            <a:ext cx="7406961" cy="5925303"/>
          </a:xfrm>
          <a:prstGeom prst="rect">
            <a:avLst/>
          </a:prstGeom>
        </p:spPr>
      </p:pic>
      <p:sp>
        <p:nvSpPr>
          <p:cNvPr id="7" name="Text Placeholder 6"/>
          <p:cNvSpPr>
            <a:spLocks noGrp="1"/>
          </p:cNvSpPr>
          <p:nvPr>
            <p:ph type="body" sz="quarter" idx="14"/>
          </p:nvPr>
        </p:nvSpPr>
        <p:spPr>
          <a:xfrm>
            <a:off x="368935" y="810087"/>
            <a:ext cx="8370380" cy="393287"/>
          </a:xfrm>
        </p:spPr>
        <p:txBody>
          <a:bodyPr/>
          <a:lstStyle/>
          <a:p>
            <a:r>
              <a:rPr lang="en-US" dirty="0">
                <a:solidFill>
                  <a:schemeClr val="bg2">
                    <a:lumMod val="40000"/>
                    <a:lumOff val="60000"/>
                  </a:schemeClr>
                </a:solidFill>
              </a:rPr>
              <a:t>B</a:t>
            </a:r>
            <a:r>
              <a:rPr lang="en-US" dirty="0" smtClean="0">
                <a:solidFill>
                  <a:schemeClr val="bg2">
                    <a:lumMod val="40000"/>
                    <a:lumOff val="60000"/>
                  </a:schemeClr>
                </a:solidFill>
              </a:rPr>
              <a:t>ecoming a builder and broker of services</a:t>
            </a:r>
          </a:p>
          <a:p>
            <a:endParaRPr lang="en-US" dirty="0">
              <a:solidFill>
                <a:schemeClr val="bg2">
                  <a:lumMod val="40000"/>
                  <a:lumOff val="60000"/>
                </a:schemeClr>
              </a:solidFill>
            </a:endParaRPr>
          </a:p>
        </p:txBody>
      </p:sp>
      <p:sp>
        <p:nvSpPr>
          <p:cNvPr id="6" name="Title 5"/>
          <p:cNvSpPr>
            <a:spLocks noGrp="1"/>
          </p:cNvSpPr>
          <p:nvPr>
            <p:ph type="title"/>
          </p:nvPr>
        </p:nvSpPr>
        <p:spPr>
          <a:xfrm>
            <a:off x="368027" y="306616"/>
            <a:ext cx="8375650" cy="626453"/>
          </a:xfrm>
        </p:spPr>
        <p:txBody>
          <a:bodyPr/>
          <a:lstStyle/>
          <a:p>
            <a:r>
              <a:rPr lang="en-US" dirty="0" smtClean="0"/>
              <a:t>The strategic role of the CIO is changing</a:t>
            </a:r>
            <a:endParaRPr lang="en-US" dirty="0"/>
          </a:p>
        </p:txBody>
      </p:sp>
      <p:sp>
        <p:nvSpPr>
          <p:cNvPr id="10" name="TextBox 9"/>
          <p:cNvSpPr txBox="1"/>
          <p:nvPr>
            <p:custDataLst>
              <p:tags r:id="rId1"/>
            </p:custDataLst>
          </p:nvPr>
        </p:nvSpPr>
        <p:spPr>
          <a:xfrm>
            <a:off x="971157" y="3456030"/>
            <a:ext cx="1447800" cy="800219"/>
          </a:xfrm>
          <a:prstGeom prst="rect">
            <a:avLst/>
          </a:prstGeom>
          <a:noFill/>
        </p:spPr>
        <p:txBody>
          <a:bodyPr wrap="square">
            <a:spAutoFit/>
          </a:bodyPr>
          <a:lstStyle/>
          <a:p>
            <a:pPr fontAlgn="auto">
              <a:spcBef>
                <a:spcPts val="0"/>
              </a:spcBef>
              <a:spcAft>
                <a:spcPts val="0"/>
              </a:spcAft>
              <a:defRPr/>
            </a:pPr>
            <a:r>
              <a:rPr lang="en-US" dirty="0" smtClean="0">
                <a:solidFill>
                  <a:srgbClr val="F39900"/>
                </a:solidFill>
                <a:latin typeface="Futura Bk"/>
                <a:cs typeface="Arial" pitchFamily="34" charset="0"/>
              </a:rPr>
              <a:t>Build</a:t>
            </a:r>
            <a:r>
              <a:rPr lang="en-US" dirty="0" smtClean="0">
                <a:solidFill>
                  <a:srgbClr val="FFFFFF"/>
                </a:solidFill>
                <a:latin typeface="Futura Bk"/>
                <a:cs typeface="Arial" pitchFamily="34" charset="0"/>
              </a:rPr>
              <a:t> </a:t>
            </a:r>
            <a:r>
              <a:rPr lang="en-US" sz="1600" dirty="0" smtClean="0">
                <a:solidFill>
                  <a:srgbClr val="FFFFFF"/>
                </a:solidFill>
                <a:latin typeface="Futura Bk"/>
                <a:cs typeface="Arial" pitchFamily="34" charset="0"/>
              </a:rPr>
              <a:t/>
            </a:r>
            <a:br>
              <a:rPr lang="en-US" sz="1600" dirty="0" smtClean="0">
                <a:solidFill>
                  <a:srgbClr val="FFFFFF"/>
                </a:solidFill>
                <a:latin typeface="Futura Bk"/>
                <a:cs typeface="Arial" pitchFamily="34" charset="0"/>
              </a:rPr>
            </a:br>
            <a:r>
              <a:rPr lang="en-US" sz="1400" dirty="0" smtClean="0">
                <a:solidFill>
                  <a:srgbClr val="FFFFFF"/>
                </a:solidFill>
                <a:latin typeface="Futura Bk"/>
                <a:cs typeface="Arial" pitchFamily="34" charset="0"/>
              </a:rPr>
              <a:t>on</a:t>
            </a:r>
            <a:r>
              <a:rPr lang="en-US" sz="1400" dirty="0">
                <a:solidFill>
                  <a:srgbClr val="FFFFFF"/>
                </a:solidFill>
                <a:latin typeface="Futura Bk"/>
                <a:cs typeface="Arial" pitchFamily="34" charset="0"/>
              </a:rPr>
              <a:t>-</a:t>
            </a:r>
            <a:r>
              <a:rPr lang="en-US" sz="1400" dirty="0" smtClean="0">
                <a:solidFill>
                  <a:srgbClr val="FFFFFF"/>
                </a:solidFill>
                <a:latin typeface="Futura Bk"/>
                <a:cs typeface="Arial" pitchFamily="34" charset="0"/>
              </a:rPr>
              <a:t>premises</a:t>
            </a:r>
            <a:br>
              <a:rPr lang="en-US" sz="1400" dirty="0" smtClean="0">
                <a:solidFill>
                  <a:srgbClr val="FFFFFF"/>
                </a:solidFill>
                <a:latin typeface="Futura Bk"/>
                <a:cs typeface="Arial" pitchFamily="34" charset="0"/>
              </a:rPr>
            </a:br>
            <a:r>
              <a:rPr lang="en-US" sz="1400" dirty="0" smtClean="0">
                <a:solidFill>
                  <a:srgbClr val="FFFFFF"/>
                </a:solidFill>
                <a:latin typeface="Futura Bk"/>
                <a:cs typeface="Arial" pitchFamily="34" charset="0"/>
              </a:rPr>
              <a:t>cloud </a:t>
            </a:r>
            <a:r>
              <a:rPr lang="en-US" sz="1400" dirty="0">
                <a:solidFill>
                  <a:srgbClr val="FFFFFF"/>
                </a:solidFill>
                <a:latin typeface="Futura Bk"/>
                <a:cs typeface="Arial" pitchFamily="34" charset="0"/>
              </a:rPr>
              <a:t>services</a:t>
            </a:r>
          </a:p>
        </p:txBody>
      </p:sp>
      <p:sp>
        <p:nvSpPr>
          <p:cNvPr id="11" name="TextBox 10"/>
          <p:cNvSpPr txBox="1"/>
          <p:nvPr>
            <p:custDataLst>
              <p:tags r:id="rId2"/>
            </p:custDataLst>
          </p:nvPr>
        </p:nvSpPr>
        <p:spPr>
          <a:xfrm>
            <a:off x="6600432" y="3456030"/>
            <a:ext cx="1939925" cy="800219"/>
          </a:xfrm>
          <a:prstGeom prst="rect">
            <a:avLst/>
          </a:prstGeom>
          <a:noFill/>
        </p:spPr>
        <p:txBody>
          <a:bodyPr wrap="square">
            <a:spAutoFit/>
          </a:bodyPr>
          <a:lstStyle/>
          <a:p>
            <a:pPr fontAlgn="auto">
              <a:spcBef>
                <a:spcPts val="0"/>
              </a:spcBef>
              <a:spcAft>
                <a:spcPts val="0"/>
              </a:spcAft>
              <a:defRPr/>
            </a:pPr>
            <a:r>
              <a:rPr lang="en-US" dirty="0" smtClean="0">
                <a:solidFill>
                  <a:srgbClr val="F39900"/>
                </a:solidFill>
                <a:latin typeface="Futura Bk"/>
                <a:cs typeface="Arial" pitchFamily="34" charset="0"/>
              </a:rPr>
              <a:t>Consume</a:t>
            </a:r>
            <a:r>
              <a:rPr lang="en-US" cap="all" dirty="0" smtClean="0">
                <a:solidFill>
                  <a:srgbClr val="FFFFFF"/>
                </a:solidFill>
                <a:latin typeface="Futura Bk"/>
                <a:cs typeface="Arial" pitchFamily="34" charset="0"/>
              </a:rPr>
              <a:t> </a:t>
            </a:r>
            <a:r>
              <a:rPr lang="en-US" sz="1400" cap="all" dirty="0">
                <a:solidFill>
                  <a:srgbClr val="FFFFFF"/>
                </a:solidFill>
                <a:latin typeface="Futura Bk"/>
                <a:cs typeface="Arial" pitchFamily="34" charset="0"/>
              </a:rPr>
              <a:t/>
            </a:r>
            <a:br>
              <a:rPr lang="en-US" sz="1400" cap="all" dirty="0">
                <a:solidFill>
                  <a:srgbClr val="FFFFFF"/>
                </a:solidFill>
                <a:latin typeface="Futura Bk"/>
                <a:cs typeface="Arial" pitchFamily="34" charset="0"/>
              </a:rPr>
            </a:br>
            <a:r>
              <a:rPr lang="en-US" sz="1400" dirty="0">
                <a:solidFill>
                  <a:srgbClr val="FFFFFF"/>
                </a:solidFill>
                <a:latin typeface="Futura Bk"/>
                <a:cs typeface="Arial" pitchFamily="34" charset="0"/>
              </a:rPr>
              <a:t>off-premises</a:t>
            </a:r>
            <a:r>
              <a:rPr lang="en-US" sz="1400" dirty="0" smtClean="0">
                <a:solidFill>
                  <a:srgbClr val="FFFFFF"/>
                </a:solidFill>
                <a:latin typeface="Futura Bk"/>
                <a:cs typeface="Arial" pitchFamily="34" charset="0"/>
              </a:rPr>
              <a:t> </a:t>
            </a:r>
            <a:br>
              <a:rPr lang="en-US" sz="1400" dirty="0" smtClean="0">
                <a:solidFill>
                  <a:srgbClr val="FFFFFF"/>
                </a:solidFill>
                <a:latin typeface="Futura Bk"/>
                <a:cs typeface="Arial" pitchFamily="34" charset="0"/>
              </a:rPr>
            </a:br>
            <a:r>
              <a:rPr lang="en-US" sz="1400" dirty="0" smtClean="0">
                <a:solidFill>
                  <a:srgbClr val="FFFFFF"/>
                </a:solidFill>
                <a:latin typeface="Futura Bk"/>
                <a:cs typeface="Arial" pitchFamily="34" charset="0"/>
              </a:rPr>
              <a:t>services </a:t>
            </a:r>
            <a:r>
              <a:rPr lang="en-US" sz="1400" dirty="0">
                <a:solidFill>
                  <a:srgbClr val="FFFFFF"/>
                </a:solidFill>
                <a:latin typeface="Futura Bk"/>
                <a:cs typeface="Arial" pitchFamily="34" charset="0"/>
              </a:rPr>
              <a:t>securely</a:t>
            </a:r>
          </a:p>
        </p:txBody>
      </p:sp>
      <p:sp>
        <p:nvSpPr>
          <p:cNvPr id="12" name="TextBox 11"/>
          <p:cNvSpPr txBox="1"/>
          <p:nvPr>
            <p:custDataLst>
              <p:tags r:id="rId3"/>
            </p:custDataLst>
          </p:nvPr>
        </p:nvSpPr>
        <p:spPr>
          <a:xfrm>
            <a:off x="1771257" y="2043155"/>
            <a:ext cx="2413000" cy="800219"/>
          </a:xfrm>
          <a:prstGeom prst="rect">
            <a:avLst/>
          </a:prstGeom>
          <a:noFill/>
        </p:spPr>
        <p:txBody>
          <a:bodyPr wrap="square">
            <a:spAutoFit/>
          </a:bodyPr>
          <a:lstStyle/>
          <a:p>
            <a:pPr fontAlgn="auto">
              <a:spcBef>
                <a:spcPts val="0"/>
              </a:spcBef>
              <a:spcAft>
                <a:spcPts val="0"/>
              </a:spcAft>
              <a:defRPr/>
            </a:pPr>
            <a:r>
              <a:rPr lang="en-US" dirty="0" smtClean="0">
                <a:solidFill>
                  <a:srgbClr val="F39900"/>
                </a:solidFill>
                <a:latin typeface="Futura Bk"/>
                <a:cs typeface="Arial" pitchFamily="34" charset="0"/>
              </a:rPr>
              <a:t>Transform</a:t>
            </a:r>
            <a:r>
              <a:rPr lang="en-US" sz="1400" dirty="0" smtClean="0">
                <a:solidFill>
                  <a:srgbClr val="FFFFFF"/>
                </a:solidFill>
                <a:latin typeface="Futura Bk"/>
                <a:cs typeface="Arial" pitchFamily="34" charset="0"/>
              </a:rPr>
              <a:t/>
            </a:r>
            <a:br>
              <a:rPr lang="en-US" sz="1400" dirty="0" smtClean="0">
                <a:solidFill>
                  <a:srgbClr val="FFFFFF"/>
                </a:solidFill>
                <a:latin typeface="Futura Bk"/>
                <a:cs typeface="Arial" pitchFamily="34" charset="0"/>
              </a:rPr>
            </a:br>
            <a:r>
              <a:rPr lang="en-US" sz="1400" dirty="0" smtClean="0">
                <a:solidFill>
                  <a:srgbClr val="FFFFFF"/>
                </a:solidFill>
                <a:latin typeface="Futura Bk"/>
                <a:cs typeface="Arial" pitchFamily="34" charset="0"/>
              </a:rPr>
              <a:t>legacy </a:t>
            </a:r>
            <a:r>
              <a:rPr lang="en-US" sz="1400" dirty="0">
                <a:solidFill>
                  <a:srgbClr val="FFFFFF"/>
                </a:solidFill>
                <a:latin typeface="Futura Bk"/>
                <a:cs typeface="Arial" pitchFamily="34" charset="0"/>
              </a:rPr>
              <a:t>infrastructure and applications and processes</a:t>
            </a:r>
          </a:p>
        </p:txBody>
      </p:sp>
      <p:sp>
        <p:nvSpPr>
          <p:cNvPr id="13" name="TextBox 12"/>
          <p:cNvSpPr txBox="1"/>
          <p:nvPr>
            <p:custDataLst>
              <p:tags r:id="rId4"/>
            </p:custDataLst>
          </p:nvPr>
        </p:nvSpPr>
        <p:spPr>
          <a:xfrm>
            <a:off x="5378057" y="2043155"/>
            <a:ext cx="3035300" cy="800219"/>
          </a:xfrm>
          <a:prstGeom prst="rect">
            <a:avLst/>
          </a:prstGeom>
          <a:noFill/>
        </p:spPr>
        <p:txBody>
          <a:bodyPr wrap="square">
            <a:spAutoFit/>
          </a:bodyPr>
          <a:lstStyle/>
          <a:p>
            <a:pPr fontAlgn="auto">
              <a:spcBef>
                <a:spcPts val="0"/>
              </a:spcBef>
              <a:spcAft>
                <a:spcPts val="0"/>
              </a:spcAft>
              <a:defRPr/>
            </a:pPr>
            <a:r>
              <a:rPr lang="en-US" dirty="0" smtClean="0">
                <a:solidFill>
                  <a:srgbClr val="F39900"/>
                </a:solidFill>
                <a:latin typeface="Futura Bk"/>
                <a:cs typeface="Arial" pitchFamily="34" charset="0"/>
              </a:rPr>
              <a:t>Manage </a:t>
            </a:r>
            <a:r>
              <a:rPr lang="en-US" dirty="0">
                <a:solidFill>
                  <a:srgbClr val="F39900"/>
                </a:solidFill>
                <a:latin typeface="Futura Bk"/>
                <a:cs typeface="Arial" pitchFamily="34" charset="0"/>
              </a:rPr>
              <a:t>and secure</a:t>
            </a:r>
            <a:r>
              <a:rPr lang="en-US" dirty="0" smtClean="0">
                <a:solidFill>
                  <a:srgbClr val="F39900"/>
                </a:solidFill>
                <a:latin typeface="Futura Bk"/>
                <a:cs typeface="Arial" pitchFamily="34" charset="0"/>
              </a:rPr>
              <a:t> </a:t>
            </a:r>
            <a:r>
              <a:rPr lang="en-US" sz="1600" dirty="0" smtClean="0">
                <a:solidFill>
                  <a:srgbClr val="FFFFFF"/>
                </a:solidFill>
                <a:latin typeface="Futura Bk"/>
                <a:cs typeface="Arial" pitchFamily="34" charset="0"/>
              </a:rPr>
              <a:t/>
            </a:r>
            <a:br>
              <a:rPr lang="en-US" sz="1600" dirty="0" smtClean="0">
                <a:solidFill>
                  <a:srgbClr val="FFFFFF"/>
                </a:solidFill>
                <a:latin typeface="Futura Bk"/>
                <a:cs typeface="Arial" pitchFamily="34" charset="0"/>
              </a:rPr>
            </a:br>
            <a:r>
              <a:rPr lang="en-US" sz="1400" dirty="0" smtClean="0">
                <a:solidFill>
                  <a:srgbClr val="FFFFFF"/>
                </a:solidFill>
                <a:latin typeface="Futura Bk"/>
                <a:cs typeface="Arial" pitchFamily="34" charset="0"/>
              </a:rPr>
              <a:t>across legacy </a:t>
            </a:r>
            <a:r>
              <a:rPr lang="en-US" sz="1400" dirty="0">
                <a:solidFill>
                  <a:srgbClr val="FFFFFF"/>
                </a:solidFill>
                <a:latin typeface="Futura Bk"/>
                <a:cs typeface="Arial" pitchFamily="34" charset="0"/>
              </a:rPr>
              <a:t>applications </a:t>
            </a:r>
            <a:br>
              <a:rPr lang="en-US" sz="1400" dirty="0">
                <a:solidFill>
                  <a:srgbClr val="FFFFFF"/>
                </a:solidFill>
                <a:latin typeface="Futura Bk"/>
                <a:cs typeface="Arial" pitchFamily="34" charset="0"/>
              </a:rPr>
            </a:br>
            <a:r>
              <a:rPr lang="en-US" sz="1400" dirty="0">
                <a:solidFill>
                  <a:srgbClr val="FFFFFF"/>
                </a:solidFill>
                <a:latin typeface="Futura Bk"/>
                <a:cs typeface="Arial" pitchFamily="34" charset="0"/>
              </a:rPr>
              <a:t>and cloud assets</a:t>
            </a:r>
          </a:p>
        </p:txBody>
      </p:sp>
      <p:pic>
        <p:nvPicPr>
          <p:cNvPr id="15" name="Picture 77" descr="Bridge.png"/>
          <p:cNvPicPr>
            <a:picLocks noChangeAspect="1"/>
          </p:cNvPicPr>
          <p:nvPr/>
        </p:nvPicPr>
        <p:blipFill>
          <a:blip r:embed="rId10" cstate="email">
            <a:extLst>
              <a:ext uri="{28A0092B-C50C-407E-A947-70E740481C1C}">
                <a14:useLocalDpi xmlns:a14="http://schemas.microsoft.com/office/drawing/2010/main"/>
              </a:ext>
            </a:extLst>
          </a:blip>
          <a:srcRect/>
          <a:stretch>
            <a:fillRect/>
          </a:stretch>
        </p:blipFill>
        <p:spPr bwMode="auto">
          <a:xfrm>
            <a:off x="2671370" y="1822025"/>
            <a:ext cx="3822192" cy="3938016"/>
          </a:xfrm>
          <a:prstGeom prst="rect">
            <a:avLst/>
          </a:prstGeom>
          <a:noFill/>
          <a:ln w="9525">
            <a:noFill/>
            <a:miter lim="800000"/>
            <a:headEnd/>
            <a:tailEnd/>
          </a:ln>
        </p:spPr>
      </p:pic>
      <p:pic>
        <p:nvPicPr>
          <p:cNvPr id="16" name="Picture 110" descr="Cloud_Platters.png"/>
          <p:cNvPicPr>
            <a:picLocks noChangeAspect="1"/>
          </p:cNvPicPr>
          <p:nvPr/>
        </p:nvPicPr>
        <p:blipFill>
          <a:blip r:embed="rId11" cstate="email">
            <a:extLst>
              <a:ext uri="{28A0092B-C50C-407E-A947-70E740481C1C}">
                <a14:useLocalDpi xmlns:a14="http://schemas.microsoft.com/office/drawing/2010/main"/>
              </a:ext>
            </a:extLst>
          </a:blip>
          <a:srcRect/>
          <a:stretch>
            <a:fillRect/>
          </a:stretch>
        </p:blipFill>
        <p:spPr bwMode="auto">
          <a:xfrm>
            <a:off x="1758558" y="4318572"/>
            <a:ext cx="1046674" cy="1383049"/>
          </a:xfrm>
          <a:prstGeom prst="rect">
            <a:avLst/>
          </a:prstGeom>
          <a:noFill/>
          <a:ln w="9525">
            <a:noFill/>
            <a:miter lim="800000"/>
            <a:headEnd/>
            <a:tailEnd/>
          </a:ln>
        </p:spPr>
      </p:pic>
      <p:pic>
        <p:nvPicPr>
          <p:cNvPr id="17" name="Picture 110" descr="Cloud_Platters.png"/>
          <p:cNvPicPr>
            <a:picLocks noChangeAspect="1"/>
          </p:cNvPicPr>
          <p:nvPr/>
        </p:nvPicPr>
        <p:blipFill>
          <a:blip r:embed="rId12" cstate="email">
            <a:extLst>
              <a:ext uri="{28A0092B-C50C-407E-A947-70E740481C1C}">
                <a14:useLocalDpi xmlns:a14="http://schemas.microsoft.com/office/drawing/2010/main"/>
              </a:ext>
            </a:extLst>
          </a:blip>
          <a:srcRect/>
          <a:stretch>
            <a:fillRect/>
          </a:stretch>
        </p:blipFill>
        <p:spPr bwMode="auto">
          <a:xfrm>
            <a:off x="3160322" y="4419642"/>
            <a:ext cx="973135" cy="1263185"/>
          </a:xfrm>
          <a:prstGeom prst="rect">
            <a:avLst/>
          </a:prstGeom>
          <a:noFill/>
          <a:ln w="9525">
            <a:noFill/>
            <a:miter lim="800000"/>
            <a:headEnd/>
            <a:tailEnd/>
          </a:ln>
        </p:spPr>
      </p:pic>
      <p:pic>
        <p:nvPicPr>
          <p:cNvPr id="18" name="Picture 50" descr="Cloud_Platters.png"/>
          <p:cNvPicPr>
            <a:picLocks noChangeAspect="1"/>
          </p:cNvPicPr>
          <p:nvPr>
            <p:custDataLst>
              <p:tags r:id="rId5"/>
            </p:custDataLst>
          </p:nvPr>
        </p:nvPicPr>
        <p:blipFill>
          <a:blip r:embed="rId13" cstate="email">
            <a:extLst>
              <a:ext uri="{28A0092B-C50C-407E-A947-70E740481C1C}">
                <a14:useLocalDpi xmlns:a14="http://schemas.microsoft.com/office/drawing/2010/main"/>
              </a:ext>
            </a:extLst>
          </a:blip>
          <a:srcRect/>
          <a:stretch>
            <a:fillRect/>
          </a:stretch>
        </p:blipFill>
        <p:spPr bwMode="auto">
          <a:xfrm>
            <a:off x="6170220" y="4556695"/>
            <a:ext cx="970418" cy="1137844"/>
          </a:xfrm>
          <a:prstGeom prst="rect">
            <a:avLst/>
          </a:prstGeom>
          <a:noFill/>
          <a:ln w="9525">
            <a:noFill/>
            <a:miter lim="800000"/>
            <a:headEnd/>
            <a:tailEnd/>
          </a:ln>
        </p:spPr>
      </p:pic>
      <p:sp>
        <p:nvSpPr>
          <p:cNvPr id="19" name="TextBox 23"/>
          <p:cNvSpPr txBox="1">
            <a:spLocks noChangeArrowheads="1"/>
          </p:cNvSpPr>
          <p:nvPr/>
        </p:nvSpPr>
        <p:spPr bwMode="auto">
          <a:xfrm>
            <a:off x="1552865" y="5654703"/>
            <a:ext cx="1302398" cy="271869"/>
          </a:xfrm>
          <a:prstGeom prst="rect">
            <a:avLst/>
          </a:prstGeom>
          <a:noFill/>
          <a:ln w="9525">
            <a:noFill/>
            <a:miter lim="800000"/>
            <a:headEnd/>
            <a:tailEnd/>
          </a:ln>
        </p:spPr>
        <p:txBody>
          <a:bodyPr>
            <a:spAutoFit/>
          </a:bodyPr>
          <a:lstStyle/>
          <a:p>
            <a:pPr algn="ctr">
              <a:lnSpc>
                <a:spcPts val="1400"/>
              </a:lnSpc>
              <a:defRPr/>
            </a:pPr>
            <a:r>
              <a:rPr lang="en-US" sz="1200" dirty="0">
                <a:solidFill>
                  <a:schemeClr val="bg1">
                    <a:lumMod val="65000"/>
                  </a:schemeClr>
                </a:solidFill>
                <a:latin typeface="Futura Hv" pitchFamily="34" charset="0"/>
                <a:cs typeface="Arial" pitchFamily="34" charset="0"/>
              </a:rPr>
              <a:t>Traditional</a:t>
            </a:r>
          </a:p>
        </p:txBody>
      </p:sp>
      <p:sp>
        <p:nvSpPr>
          <p:cNvPr id="20" name="TextBox 23"/>
          <p:cNvSpPr txBox="1">
            <a:spLocks noChangeArrowheads="1"/>
          </p:cNvSpPr>
          <p:nvPr/>
        </p:nvSpPr>
        <p:spPr bwMode="auto">
          <a:xfrm>
            <a:off x="2996052" y="5654703"/>
            <a:ext cx="1327907" cy="271869"/>
          </a:xfrm>
          <a:prstGeom prst="rect">
            <a:avLst/>
          </a:prstGeom>
          <a:noFill/>
          <a:ln w="9525">
            <a:noFill/>
            <a:miter lim="800000"/>
            <a:headEnd/>
            <a:tailEnd/>
          </a:ln>
        </p:spPr>
        <p:txBody>
          <a:bodyPr>
            <a:spAutoFit/>
          </a:bodyPr>
          <a:lstStyle/>
          <a:p>
            <a:pPr algn="ctr">
              <a:lnSpc>
                <a:spcPts val="1400"/>
              </a:lnSpc>
              <a:defRPr/>
            </a:pPr>
            <a:r>
              <a:rPr lang="en-US" sz="1200" dirty="0">
                <a:solidFill>
                  <a:schemeClr val="bg1">
                    <a:lumMod val="65000"/>
                  </a:schemeClr>
                </a:solidFill>
                <a:latin typeface="Futura Hv" pitchFamily="34" charset="0"/>
                <a:cs typeface="Arial" pitchFamily="34" charset="0"/>
              </a:rPr>
              <a:t>Private</a:t>
            </a:r>
          </a:p>
        </p:txBody>
      </p:sp>
      <p:sp>
        <p:nvSpPr>
          <p:cNvPr id="21" name="TextBox 23"/>
          <p:cNvSpPr txBox="1">
            <a:spLocks noChangeArrowheads="1"/>
          </p:cNvSpPr>
          <p:nvPr>
            <p:custDataLst>
              <p:tags r:id="rId6"/>
            </p:custDataLst>
          </p:nvPr>
        </p:nvSpPr>
        <p:spPr bwMode="auto">
          <a:xfrm>
            <a:off x="6004030" y="5654703"/>
            <a:ext cx="1309688" cy="271869"/>
          </a:xfrm>
          <a:prstGeom prst="rect">
            <a:avLst/>
          </a:prstGeom>
          <a:noFill/>
          <a:ln w="9525">
            <a:noFill/>
            <a:miter lim="800000"/>
            <a:headEnd/>
            <a:tailEnd/>
          </a:ln>
        </p:spPr>
        <p:txBody>
          <a:bodyPr>
            <a:spAutoFit/>
          </a:bodyPr>
          <a:lstStyle/>
          <a:p>
            <a:pPr algn="ctr">
              <a:lnSpc>
                <a:spcPts val="1400"/>
              </a:lnSpc>
              <a:defRPr/>
            </a:pPr>
            <a:r>
              <a:rPr lang="en-US" sz="1200" dirty="0">
                <a:solidFill>
                  <a:schemeClr val="bg1">
                    <a:lumMod val="65000"/>
                  </a:schemeClr>
                </a:solidFill>
                <a:latin typeface="Futura Hv" pitchFamily="34" charset="0"/>
                <a:cs typeface="Arial" pitchFamily="34" charset="0"/>
              </a:rPr>
              <a:t>Public</a:t>
            </a:r>
          </a:p>
        </p:txBody>
      </p:sp>
      <p:sp>
        <p:nvSpPr>
          <p:cNvPr id="35" name="Date Placeholder 8"/>
          <p:cNvSpPr>
            <a:spLocks noGrp="1"/>
          </p:cNvSpPr>
          <p:nvPr>
            <p:ph type="dt" sz="half" idx="4294967295"/>
          </p:nvPr>
        </p:nvSpPr>
        <p:spPr>
          <a:xfrm>
            <a:off x="4023360" y="6473952"/>
            <a:ext cx="1097280" cy="201168"/>
          </a:xfrm>
          <a:prstGeom prst="rect">
            <a:avLst/>
          </a:prstGeom>
        </p:spPr>
        <p:txBody>
          <a:bodyPr/>
          <a:lstStyle/>
          <a:p>
            <a:fld id="{B7DADEFB-AEF8-4CC4-98AD-BC3441F07242}" type="datetime1">
              <a:rPr lang="en-US" smtClean="0"/>
              <a:pPr/>
              <a:t>9/2/2011</a:t>
            </a:fld>
            <a:endParaRPr lang="en-US" dirty="0"/>
          </a:p>
        </p:txBody>
      </p:sp>
      <p:sp>
        <p:nvSpPr>
          <p:cNvPr id="36" name="Slide Number Placeholder 9"/>
          <p:cNvSpPr>
            <a:spLocks noGrp="1"/>
          </p:cNvSpPr>
          <p:nvPr>
            <p:ph type="sldNum" sz="quarter" idx="16"/>
          </p:nvPr>
        </p:nvSpPr>
        <p:spPr>
          <a:xfrm>
            <a:off x="365760" y="6473952"/>
            <a:ext cx="320040" cy="201168"/>
          </a:xfrm>
        </p:spPr>
        <p:txBody>
          <a:bodyPr/>
          <a:lstStyle/>
          <a:p>
            <a:fld id="{39FE57C1-99E3-4342-90AE-63D315326D4A}" type="slidenum">
              <a:rPr lang="en-US" smtClean="0"/>
              <a:pPr/>
              <a:t>9</a:t>
            </a:fld>
            <a:endParaRPr lang="en-US" dirty="0"/>
          </a:p>
        </p:txBody>
      </p:sp>
    </p:spTree>
    <p:extLst>
      <p:ext uri="{BB962C8B-B14F-4D97-AF65-F5344CB8AC3E}">
        <p14:creationId xmlns:p14="http://schemas.microsoft.com/office/powerpoint/2010/main" val="1323179489"/>
      </p:ext>
    </p:extLst>
  </p:cSld>
  <p:clrMapOvr>
    <a:masterClrMapping/>
  </p:clrMapOvr>
  <p:transition>
    <p:fade thruBlk="1"/>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pkRG7_g_QxkOZQ3BMr63lwA"/>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pGJ10NlfdvE.4p2G0zVgpKw"/>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p8cbXi3GjLEqMkc0wefTkBQ"/>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pD0cNcQcXOkKw.I6BxrIsug"/>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pj.LMIWEGz0acwb7z_.Ed1g"/>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pcwXGptq.3EiwTpj7TSxphQ"/>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p8cbXi3GjLEqMkc0wefTkBQ"/>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pFgoB1Aklkk.aWyVBv1VwdQ"/>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pSq_ItzkY5k6BGRXEt5BhVQ"/>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p9nNvW3SMQ0uVWBNvm6wASQ"/>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pFgoB1Aklkk.aWyVBv1VwdQ"/>
</p:tagLst>
</file>

<file path=ppt/theme/theme1.xml><?xml version="1.0" encoding="utf-8"?>
<a:theme xmlns:a="http://schemas.openxmlformats.org/drawingml/2006/main" name="Office Theme">
  <a:themeElements>
    <a:clrScheme name="TEch Ed 2011">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3C2F1"/>
      </a:hlink>
      <a:folHlink>
        <a:srgbClr val="FFFF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1397</Words>
  <Application>Microsoft Office PowerPoint</Application>
  <PresentationFormat>On-screen Show (4:3)</PresentationFormat>
  <Paragraphs>438</Paragraphs>
  <Slides>29</Slides>
  <Notes>25</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Office Theme</vt:lpstr>
      <vt:lpstr>PowerPoint Presentation</vt:lpstr>
      <vt:lpstr>Modular Approach to Building the Private Cloud with HP</vt:lpstr>
      <vt:lpstr>What’s stopping you?   </vt:lpstr>
      <vt:lpstr>Accelerate IT with HP Converged Infrastructure</vt:lpstr>
      <vt:lpstr>Extending HP Converged Infrastructure</vt:lpstr>
      <vt:lpstr>HP Converged Systems</vt:lpstr>
      <vt:lpstr>Two routes to convergence</vt:lpstr>
      <vt:lpstr>Protect and Grow Your Virtualization Investment.</vt:lpstr>
      <vt:lpstr>The strategic role of the CIO is changing</vt:lpstr>
      <vt:lpstr>Business and IT are on different trajectories to cloud</vt:lpstr>
      <vt:lpstr>Customers will evolve to the cloud at different speeds</vt:lpstr>
      <vt:lpstr>HP CloudSystem</vt:lpstr>
      <vt:lpstr>HP CloudSystem offerings</vt:lpstr>
      <vt:lpstr>New: Industry-first dual bursting capability</vt:lpstr>
      <vt:lpstr>New: Extended multi-vendor support</vt:lpstr>
      <vt:lpstr>The problem with today’s infrastructure </vt:lpstr>
      <vt:lpstr>Defining the HP Matrix Operating Environment</vt:lpstr>
      <vt:lpstr>HP CloudSystem Matrix – what does it do?</vt:lpstr>
      <vt:lpstr>Is CloudSystem Matrix just software?</vt:lpstr>
      <vt:lpstr>HP Virtual Connect enables server profiles</vt:lpstr>
      <vt:lpstr>PowerPoint Presentation</vt:lpstr>
      <vt:lpstr>Reference architecture logical layout</vt:lpstr>
      <vt:lpstr>HP Cloud Maps</vt:lpstr>
      <vt:lpstr>HP CI Maturity Model</vt:lpstr>
      <vt:lpstr>Current and target state</vt:lpstr>
      <vt:lpstr>PowerPoint Presentation</vt:lpstr>
      <vt:lpstr>Enrol in Microsoft Virtual Academy Today</vt:lpstr>
      <vt:lpstr>PowerPoint Presentation</vt:lpstr>
      <vt:lpstr>Resources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2011-09-02T01:51:21Z</dcterms:created>
  <dcterms:modified xsi:type="dcterms:W3CDTF">2011-09-02T01:51:49Z</dcterms:modified>
</cp:coreProperties>
</file>