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 id="2147483668" r:id="rId2"/>
  </p:sldMasterIdLst>
  <p:notesMasterIdLst>
    <p:notesMasterId r:id="rId57"/>
  </p:notesMasterIdLst>
  <p:sldIdLst>
    <p:sldId id="279" r:id="rId3"/>
    <p:sldId id="332" r:id="rId4"/>
    <p:sldId id="285" r:id="rId5"/>
    <p:sldId id="286" r:id="rId6"/>
    <p:sldId id="287" r:id="rId7"/>
    <p:sldId id="288" r:id="rId8"/>
    <p:sldId id="289" r:id="rId9"/>
    <p:sldId id="290" r:id="rId10"/>
    <p:sldId id="291" r:id="rId11"/>
    <p:sldId id="292" r:id="rId12"/>
    <p:sldId id="293" r:id="rId13"/>
    <p:sldId id="294" r:id="rId14"/>
    <p:sldId id="295" r:id="rId15"/>
    <p:sldId id="296" r:id="rId16"/>
    <p:sldId id="297" r:id="rId17"/>
    <p:sldId id="298" r:id="rId18"/>
    <p:sldId id="299" r:id="rId19"/>
    <p:sldId id="300" r:id="rId20"/>
    <p:sldId id="301" r:id="rId21"/>
    <p:sldId id="302" r:id="rId22"/>
    <p:sldId id="304" r:id="rId23"/>
    <p:sldId id="303" r:id="rId24"/>
    <p:sldId id="325" r:id="rId25"/>
    <p:sldId id="305" r:id="rId26"/>
    <p:sldId id="306" r:id="rId27"/>
    <p:sldId id="331" r:id="rId28"/>
    <p:sldId id="307" r:id="rId29"/>
    <p:sldId id="308" r:id="rId30"/>
    <p:sldId id="309" r:id="rId31"/>
    <p:sldId id="310" r:id="rId32"/>
    <p:sldId id="311" r:id="rId33"/>
    <p:sldId id="312" r:id="rId34"/>
    <p:sldId id="313" r:id="rId35"/>
    <p:sldId id="314" r:id="rId36"/>
    <p:sldId id="315" r:id="rId37"/>
    <p:sldId id="322" r:id="rId38"/>
    <p:sldId id="327" r:id="rId39"/>
    <p:sldId id="328" r:id="rId40"/>
    <p:sldId id="329" r:id="rId41"/>
    <p:sldId id="330" r:id="rId42"/>
    <p:sldId id="318" r:id="rId43"/>
    <p:sldId id="320" r:id="rId44"/>
    <p:sldId id="321" r:id="rId45"/>
    <p:sldId id="270" r:id="rId46"/>
    <p:sldId id="271" r:id="rId47"/>
    <p:sldId id="284" r:id="rId48"/>
    <p:sldId id="272" r:id="rId49"/>
    <p:sldId id="273" r:id="rId50"/>
    <p:sldId id="274" r:id="rId51"/>
    <p:sldId id="275" r:id="rId52"/>
    <p:sldId id="276" r:id="rId53"/>
    <p:sldId id="277" r:id="rId54"/>
    <p:sldId id="278" r:id="rId55"/>
    <p:sldId id="333" r:id="rId56"/>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80"/>
    <a:srgbClr val="00C2F1"/>
    <a:srgbClr val="03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2" autoAdjust="0"/>
    <p:restoredTop sz="84014" autoAdjust="0"/>
  </p:normalViewPr>
  <p:slideViewPr>
    <p:cSldViewPr>
      <p:cViewPr>
        <p:scale>
          <a:sx n="100" d="100"/>
          <a:sy n="100" d="100"/>
        </p:scale>
        <p:origin x="-1116" y="-132"/>
      </p:cViewPr>
      <p:guideLst>
        <p:guide orient="horz" pos="3122"/>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pwilson\Desktop\HostWorkload.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Desktops Ready</a:t>
            </a:r>
          </a:p>
        </c:rich>
      </c:tx>
      <c:layout/>
      <c:overlay val="0"/>
    </c:title>
    <c:autoTitleDeleted val="0"/>
    <c:plotArea>
      <c:layout>
        <c:manualLayout>
          <c:layoutTarget val="inner"/>
          <c:xMode val="edge"/>
          <c:yMode val="edge"/>
          <c:x val="5.7669191390817866E-2"/>
          <c:y val="0.19021254594063403"/>
          <c:w val="0.94602001435147876"/>
          <c:h val="0.74943054985311519"/>
        </c:manualLayout>
      </c:layout>
      <c:lineChart>
        <c:grouping val="standard"/>
        <c:varyColors val="0"/>
        <c:ser>
          <c:idx val="1"/>
          <c:order val="0"/>
          <c:marker>
            <c:symbol val="none"/>
          </c:marker>
          <c:cat>
            <c:numRef>
              <c:f>Sheet1!$U$15:$AF$15</c:f>
              <c:numCache>
                <c:formatCode>General</c:formatCode>
                <c:ptCount val="12"/>
                <c:pt idx="0">
                  <c:v>11</c:v>
                </c:pt>
                <c:pt idx="1">
                  <c:v>12</c:v>
                </c:pt>
                <c:pt idx="2">
                  <c:v>13</c:v>
                </c:pt>
                <c:pt idx="3">
                  <c:v>14</c:v>
                </c:pt>
                <c:pt idx="4">
                  <c:v>15</c:v>
                </c:pt>
                <c:pt idx="5">
                  <c:v>16</c:v>
                </c:pt>
                <c:pt idx="6">
                  <c:v>17</c:v>
                </c:pt>
                <c:pt idx="7">
                  <c:v>18</c:v>
                </c:pt>
                <c:pt idx="8">
                  <c:v>19</c:v>
                </c:pt>
                <c:pt idx="9">
                  <c:v>20</c:v>
                </c:pt>
                <c:pt idx="10">
                  <c:v>21</c:v>
                </c:pt>
                <c:pt idx="11">
                  <c:v>22</c:v>
                </c:pt>
              </c:numCache>
            </c:numRef>
          </c:cat>
          <c:val>
            <c:numRef>
              <c:f>Sheet1!$U$16:$AF$16</c:f>
              <c:numCache>
                <c:formatCode>General</c:formatCode>
                <c:ptCount val="12"/>
                <c:pt idx="0">
                  <c:v>1057</c:v>
                </c:pt>
                <c:pt idx="1">
                  <c:v>1101</c:v>
                </c:pt>
                <c:pt idx="2">
                  <c:v>1161</c:v>
                </c:pt>
                <c:pt idx="3">
                  <c:v>1308</c:v>
                </c:pt>
                <c:pt idx="4">
                  <c:v>1403</c:v>
                </c:pt>
                <c:pt idx="5">
                  <c:v>1548</c:v>
                </c:pt>
                <c:pt idx="6">
                  <c:v>1669</c:v>
                </c:pt>
                <c:pt idx="7">
                  <c:v>1875</c:v>
                </c:pt>
                <c:pt idx="8">
                  <c:v>2019</c:v>
                </c:pt>
                <c:pt idx="9">
                  <c:v>2204</c:v>
                </c:pt>
                <c:pt idx="10">
                  <c:v>2298</c:v>
                </c:pt>
                <c:pt idx="11">
                  <c:v>2346</c:v>
                </c:pt>
              </c:numCache>
            </c:numRef>
          </c:val>
          <c:smooth val="0"/>
        </c:ser>
        <c:dLbls>
          <c:showLegendKey val="0"/>
          <c:showVal val="0"/>
          <c:showCatName val="0"/>
          <c:showSerName val="0"/>
          <c:showPercent val="0"/>
          <c:showBubbleSize val="0"/>
        </c:dLbls>
        <c:marker val="1"/>
        <c:smooth val="0"/>
        <c:axId val="23096320"/>
        <c:axId val="23270912"/>
      </c:lineChart>
      <c:catAx>
        <c:axId val="23096320"/>
        <c:scaling>
          <c:orientation val="minMax"/>
        </c:scaling>
        <c:delete val="0"/>
        <c:axPos val="b"/>
        <c:title>
          <c:tx>
            <c:rich>
              <a:bodyPr/>
              <a:lstStyle/>
              <a:p>
                <a:pPr>
                  <a:defRPr/>
                </a:pPr>
                <a:r>
                  <a:rPr lang="en-US"/>
                  <a:t>Minutes</a:t>
                </a:r>
              </a:p>
            </c:rich>
          </c:tx>
          <c:layout>
            <c:manualLayout>
              <c:xMode val="edge"/>
              <c:yMode val="edge"/>
              <c:x val="0.47831145419402921"/>
              <c:y val="0.86219822536993895"/>
            </c:manualLayout>
          </c:layout>
          <c:overlay val="0"/>
        </c:title>
        <c:numFmt formatCode="General" sourceLinked="1"/>
        <c:majorTickMark val="out"/>
        <c:minorTickMark val="none"/>
        <c:tickLblPos val="nextTo"/>
        <c:crossAx val="23270912"/>
        <c:crosses val="autoZero"/>
        <c:auto val="1"/>
        <c:lblAlgn val="ctr"/>
        <c:lblOffset val="100"/>
        <c:noMultiLvlLbl val="0"/>
      </c:catAx>
      <c:valAx>
        <c:axId val="23270912"/>
        <c:scaling>
          <c:orientation val="minMax"/>
        </c:scaling>
        <c:delete val="0"/>
        <c:axPos val="l"/>
        <c:majorGridlines/>
        <c:numFmt formatCode="General" sourceLinked="1"/>
        <c:majorTickMark val="out"/>
        <c:minorTickMark val="none"/>
        <c:tickLblPos val="nextTo"/>
        <c:crossAx val="23096320"/>
        <c:crosses val="autoZero"/>
        <c:crossBetween val="between"/>
      </c:valAx>
    </c:plotArea>
    <c:plotVisOnly val="1"/>
    <c:dispBlanksAs val="gap"/>
    <c:showDLblsOverMax val="0"/>
  </c:chart>
  <c:txPr>
    <a:bodyPr/>
    <a:lstStyle/>
    <a:p>
      <a:pPr>
        <a:defRPr>
          <a:solidFill>
            <a:schemeClr val="bg1"/>
          </a:solidFill>
        </a:defRPr>
      </a:pPr>
      <a:endParaRPr lang="en-US"/>
    </a:p>
  </c:txPr>
  <c:externalData r:id="rId1">
    <c:autoUpdate val="0"/>
  </c:externalData>
</c:chartSpace>
</file>

<file path=ppt/drawings/_rels/vmlDrawing1.v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image" Target="../media/image2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2/09/2011</a:t>
            </a:fld>
            <a:endParaRPr lang="en-AU"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2</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03375E-CEC1-4AC3-BBFC-3A408BFC860A}" type="slidenum">
              <a:rPr lang="en-US" smtClean="0"/>
              <a:pPr>
                <a:defRPr/>
              </a:pPr>
              <a:t>29</a:t>
            </a:fld>
            <a:endParaRPr lang="en-US" dirty="0"/>
          </a:p>
        </p:txBody>
      </p:sp>
    </p:spTree>
    <p:extLst>
      <p:ext uri="{BB962C8B-B14F-4D97-AF65-F5344CB8AC3E}">
        <p14:creationId xmlns:p14="http://schemas.microsoft.com/office/powerpoint/2010/main" val="26631467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03375E-CEC1-4AC3-BBFC-3A408BFC860A}" type="slidenum">
              <a:rPr lang="en-US" smtClean="0"/>
              <a:pPr>
                <a:defRPr/>
              </a:pPr>
              <a:t>31</a:t>
            </a:fld>
            <a:endParaRPr lang="en-US" dirty="0"/>
          </a:p>
        </p:txBody>
      </p:sp>
    </p:spTree>
    <p:extLst>
      <p:ext uri="{BB962C8B-B14F-4D97-AF65-F5344CB8AC3E}">
        <p14:creationId xmlns:p14="http://schemas.microsoft.com/office/powerpoint/2010/main" val="2990499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03375E-CEC1-4AC3-BBFC-3A408BFC860A}" type="slidenum">
              <a:rPr lang="en-US" smtClean="0"/>
              <a:pPr>
                <a:defRPr/>
              </a:pPr>
              <a:t>32</a:t>
            </a:fld>
            <a:endParaRPr lang="en-US" dirty="0"/>
          </a:p>
        </p:txBody>
      </p:sp>
    </p:spTree>
    <p:extLst>
      <p:ext uri="{BB962C8B-B14F-4D97-AF65-F5344CB8AC3E}">
        <p14:creationId xmlns:p14="http://schemas.microsoft.com/office/powerpoint/2010/main" val="20248881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12:09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35</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36</a:t>
            </a:fld>
            <a:endParaRPr lang="en-AU" dirty="0"/>
          </a:p>
        </p:txBody>
      </p:sp>
    </p:spTree>
    <p:extLst>
      <p:ext uri="{BB962C8B-B14F-4D97-AF65-F5344CB8AC3E}">
        <p14:creationId xmlns:p14="http://schemas.microsoft.com/office/powerpoint/2010/main" val="13350297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12:09 PM</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37</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12:09 PM</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39</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12:09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44</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34112BF-CC53-4BD3-B71B-638534610DBF}" type="slidenum">
              <a:rPr lang="en-US" smtClean="0"/>
              <a:pPr>
                <a:defRPr/>
              </a:pPr>
              <a:t>45</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34112BF-CC53-4BD3-B71B-638534610DBF}" type="slidenum">
              <a:rPr lang="en-US" smtClean="0"/>
              <a:pPr>
                <a:defRPr/>
              </a:pPr>
              <a:t>46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03375E-CEC1-4AC3-BBFC-3A408BFC860A}" type="slidenum">
              <a:rPr lang="en-US" smtClean="0"/>
              <a:pPr>
                <a:defRPr/>
              </a:pPr>
              <a:t>6</a:t>
            </a:fld>
            <a:endParaRPr lang="en-US" dirty="0"/>
          </a:p>
        </p:txBody>
      </p:sp>
    </p:spTree>
    <p:extLst>
      <p:ext uri="{BB962C8B-B14F-4D97-AF65-F5344CB8AC3E}">
        <p14:creationId xmlns:p14="http://schemas.microsoft.com/office/powerpoint/2010/main" val="170447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AU" dirty="0"/>
          </a:p>
        </p:txBody>
      </p:sp>
    </p:spTree>
    <p:extLst>
      <p:ext uri="{BB962C8B-B14F-4D97-AF65-F5344CB8AC3E}">
        <p14:creationId xmlns:p14="http://schemas.microsoft.com/office/powerpoint/2010/main" val="3409469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03375E-CEC1-4AC3-BBFC-3A408BFC860A}" type="slidenum">
              <a:rPr lang="en-US" smtClean="0"/>
              <a:pPr>
                <a:defRPr/>
              </a:pPr>
              <a:t>11</a:t>
            </a:fld>
            <a:endParaRPr lang="en-US" dirty="0"/>
          </a:p>
        </p:txBody>
      </p:sp>
    </p:spTree>
    <p:extLst>
      <p:ext uri="{BB962C8B-B14F-4D97-AF65-F5344CB8AC3E}">
        <p14:creationId xmlns:p14="http://schemas.microsoft.com/office/powerpoint/2010/main" val="2688395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12</a:t>
            </a:fld>
            <a:endParaRPr lang="en-AU" dirty="0"/>
          </a:p>
        </p:txBody>
      </p:sp>
    </p:spTree>
    <p:extLst>
      <p:ext uri="{BB962C8B-B14F-4D97-AF65-F5344CB8AC3E}">
        <p14:creationId xmlns:p14="http://schemas.microsoft.com/office/powerpoint/2010/main" val="30121754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13</a:t>
            </a:fld>
            <a:endParaRPr lang="en-AU" dirty="0"/>
          </a:p>
        </p:txBody>
      </p:sp>
    </p:spTree>
    <p:extLst>
      <p:ext uri="{BB962C8B-B14F-4D97-AF65-F5344CB8AC3E}">
        <p14:creationId xmlns:p14="http://schemas.microsoft.com/office/powerpoint/2010/main" val="40014756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03375E-CEC1-4AC3-BBFC-3A408BFC860A}" type="slidenum">
              <a:rPr lang="en-US" smtClean="0"/>
              <a:pPr>
                <a:defRPr/>
              </a:pPr>
              <a:t>16</a:t>
            </a:fld>
            <a:endParaRPr lang="en-US" dirty="0"/>
          </a:p>
        </p:txBody>
      </p:sp>
    </p:spTree>
    <p:extLst>
      <p:ext uri="{BB962C8B-B14F-4D97-AF65-F5344CB8AC3E}">
        <p14:creationId xmlns:p14="http://schemas.microsoft.com/office/powerpoint/2010/main" val="2389560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03375E-CEC1-4AC3-BBFC-3A408BFC860A}" type="slidenum">
              <a:rPr lang="en-US" smtClean="0"/>
              <a:pPr>
                <a:defRPr/>
              </a:pPr>
              <a:t>25</a:t>
            </a:fld>
            <a:endParaRPr lang="en-US" dirty="0"/>
          </a:p>
        </p:txBody>
      </p:sp>
    </p:spTree>
    <p:extLst>
      <p:ext uri="{BB962C8B-B14F-4D97-AF65-F5344CB8AC3E}">
        <p14:creationId xmlns:p14="http://schemas.microsoft.com/office/powerpoint/2010/main" val="10720542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03375E-CEC1-4AC3-BBFC-3A408BFC860A}" type="slidenum">
              <a:rPr lang="en-US" smtClean="0"/>
              <a:pPr>
                <a:defRPr/>
              </a:pPr>
              <a:t>27</a:t>
            </a:fld>
            <a:endParaRPr lang="en-US" dirty="0"/>
          </a:p>
        </p:txBody>
      </p:sp>
    </p:spTree>
    <p:extLst>
      <p:ext uri="{BB962C8B-B14F-4D97-AF65-F5344CB8AC3E}">
        <p14:creationId xmlns:p14="http://schemas.microsoft.com/office/powerpoint/2010/main" val="1730955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03375E-CEC1-4AC3-BBFC-3A408BFC860A}" type="slidenum">
              <a:rPr lang="en-US" smtClean="0"/>
              <a:pPr>
                <a:defRPr/>
              </a:pPr>
              <a:t>28</a:t>
            </a:fld>
            <a:endParaRPr lang="en-US" dirty="0"/>
          </a:p>
        </p:txBody>
      </p:sp>
    </p:spTree>
    <p:extLst>
      <p:ext uri="{BB962C8B-B14F-4D97-AF65-F5344CB8AC3E}">
        <p14:creationId xmlns:p14="http://schemas.microsoft.com/office/powerpoint/2010/main" val="574627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761661"/>
            <a:ext cx="7772400" cy="1102519"/>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descr="102679_TEMPLATE_16.9(3).jpg"/>
          <p:cNvPicPr>
            <a:picLocks noChangeAspect="1"/>
          </p:cNvPicPr>
          <p:nvPr userDrawn="1"/>
        </p:nvPicPr>
        <p:blipFill>
          <a:blip r:embed="rId2"/>
          <a:stretch>
            <a:fillRect/>
          </a:stretch>
        </p:blipFill>
        <p:spPr>
          <a:xfrm>
            <a:off x="3760" y="0"/>
            <a:ext cx="9136480" cy="5143500"/>
          </a:xfrm>
          <a:prstGeom prst="rect">
            <a:avLst/>
          </a:prstGeom>
        </p:spPr>
      </p:pic>
      <p:pic>
        <p:nvPicPr>
          <p:cNvPr id="4" name="Picture 3" descr="Tech·Ed_LOGO.png"/>
          <p:cNvPicPr>
            <a:picLocks noChangeAspect="1"/>
          </p:cNvPicPr>
          <p:nvPr userDrawn="1"/>
        </p:nvPicPr>
        <p:blipFill>
          <a:blip r:embed="rId3"/>
          <a:stretch>
            <a:fillRect/>
          </a:stretch>
        </p:blipFill>
        <p:spPr>
          <a:xfrm>
            <a:off x="990601" y="1428750"/>
            <a:ext cx="4870445" cy="19812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ulle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285825" y="1180445"/>
            <a:ext cx="8533574" cy="3490722"/>
          </a:xfrm>
          <a:prstGeom prst="rect">
            <a:avLst/>
          </a:prstGeom>
        </p:spPr>
        <p:txBody>
          <a:bodyPr>
            <a:noAutofit/>
          </a:bodyPr>
          <a:lstStyle>
            <a:lvl1pPr>
              <a:spcBef>
                <a:spcPts val="1200"/>
              </a:spcBef>
              <a:spcAft>
                <a:spcPts val="0"/>
              </a:spcAft>
              <a:buClr>
                <a:schemeClr val="bg1">
                  <a:lumMod val="50000"/>
                </a:schemeClr>
              </a:buClr>
              <a:buSzPct val="100000"/>
              <a:buFont typeface="Arial" pitchFamily="34" charset="0"/>
              <a:buChar char="•"/>
              <a:defRPr sz="2400" b="0" baseline="0">
                <a:solidFill>
                  <a:srgbClr val="4D4F53"/>
                </a:solidFill>
                <a:latin typeface="+mj-lt"/>
              </a:defRPr>
            </a:lvl1pPr>
            <a:lvl2pPr marL="298887" indent="-128605">
              <a:spcBef>
                <a:spcPts val="150"/>
              </a:spcBef>
              <a:buClr>
                <a:schemeClr val="bg1">
                  <a:lumMod val="50000"/>
                </a:schemeClr>
              </a:buClr>
              <a:buSzPct val="100000"/>
              <a:buFont typeface="Arial" pitchFamily="34" charset="0"/>
              <a:buChar char="•"/>
              <a:defRPr sz="1800" b="0" baseline="0">
                <a:solidFill>
                  <a:srgbClr val="4D4F53"/>
                </a:solidFill>
                <a:latin typeface="+mj-lt"/>
              </a:defRPr>
            </a:lvl2pPr>
            <a:lvl3pPr marL="427492" indent="-128605">
              <a:buClr>
                <a:schemeClr val="bg1">
                  <a:lumMod val="50000"/>
                </a:schemeClr>
              </a:buClr>
              <a:buSzPct val="115000"/>
              <a:buFont typeface="Arial" pitchFamily="34" charset="0"/>
              <a:buChar char="•"/>
              <a:tabLst>
                <a:tab pos="685891" algn="l"/>
              </a:tabLst>
              <a:defRPr sz="1500" b="0">
                <a:solidFill>
                  <a:srgbClr val="4D4F53"/>
                </a:solidFill>
                <a:latin typeface="Calibri" pitchFamily="34" charset="0"/>
              </a:defRPr>
            </a:lvl3pPr>
            <a:lvl4pPr marL="557287" indent="-129796">
              <a:buClr>
                <a:schemeClr val="bg1">
                  <a:lumMod val="50000"/>
                </a:schemeClr>
              </a:buClr>
              <a:buSzPct val="115000"/>
              <a:buFont typeface="Arial" pitchFamily="34" charset="0"/>
              <a:buChar char="•"/>
              <a:defRPr sz="1200" b="0">
                <a:solidFill>
                  <a:srgbClr val="4D4F53"/>
                </a:solidFill>
                <a:latin typeface="Calibri" pitchFamily="34" charset="0"/>
              </a:defRPr>
            </a:lvl4pPr>
            <a:lvl5pPr marL="685891" indent="-128605">
              <a:buClr>
                <a:schemeClr val="bg1">
                  <a:lumMod val="50000"/>
                </a:schemeClr>
              </a:buClr>
              <a:buSzPct val="115000"/>
              <a:buFont typeface="Arial" pitchFamily="34" charset="0"/>
              <a:buChar char="•"/>
              <a:defRPr sz="1200" b="0">
                <a:solidFill>
                  <a:srgbClr val="4D4F53"/>
                </a:solidFill>
                <a:latin typeface="Calibri" pitchFamily="34" charset="0"/>
              </a:defRPr>
            </a:lvl5pPr>
          </a:lstStyle>
          <a:p>
            <a:pPr lvl="0"/>
            <a:r>
              <a:rPr lang="en-US" dirty="0" smtClean="0"/>
              <a:t>Click to edit master style</a:t>
            </a:r>
          </a:p>
          <a:p>
            <a:pPr lvl="1"/>
            <a:r>
              <a:rPr lang="en-US" dirty="0" smtClean="0"/>
              <a:t>Click to edit master style</a:t>
            </a:r>
          </a:p>
          <a:p>
            <a:pPr lvl="0"/>
            <a:r>
              <a:rPr lang="en-US" dirty="0" smtClean="0"/>
              <a:t>Click to edit master style</a:t>
            </a:r>
          </a:p>
          <a:p>
            <a:pPr lvl="1"/>
            <a:r>
              <a:rPr lang="en-US" dirty="0" smtClean="0"/>
              <a:t>Click to edit master style</a:t>
            </a:r>
          </a:p>
          <a:p>
            <a:pPr lvl="1"/>
            <a:endParaRPr lang="en-US" dirty="0" smtClean="0"/>
          </a:p>
        </p:txBody>
      </p:sp>
      <p:sp>
        <p:nvSpPr>
          <p:cNvPr id="26" name="Title 1"/>
          <p:cNvSpPr>
            <a:spLocks noGrp="1"/>
          </p:cNvSpPr>
          <p:nvPr>
            <p:ph type="title"/>
          </p:nvPr>
        </p:nvSpPr>
        <p:spPr>
          <a:xfrm>
            <a:off x="285825" y="464182"/>
            <a:ext cx="8533574" cy="379810"/>
          </a:xfrm>
        </p:spPr>
        <p:txBody>
          <a:bodyPr>
            <a:noAutofit/>
          </a:bodyPr>
          <a:lstStyle>
            <a:lvl1pPr>
              <a:defRPr sz="2600" b="1"/>
            </a:lvl1pPr>
          </a:lstStyle>
          <a:p>
            <a:r>
              <a:rPr lang="en-US" smtClean="0"/>
              <a:t>Click to edit Master title style</a:t>
            </a:r>
            <a:endParaRPr lang="en-US" dirty="0"/>
          </a:p>
        </p:txBody>
      </p:sp>
    </p:spTree>
    <p:extLst>
      <p:ext uri="{BB962C8B-B14F-4D97-AF65-F5344CB8AC3E}">
        <p14:creationId xmlns:p14="http://schemas.microsoft.com/office/powerpoint/2010/main" val="882273317"/>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ransition Slide">
    <p:spTree>
      <p:nvGrpSpPr>
        <p:cNvPr id="1" name=""/>
        <p:cNvGrpSpPr/>
        <p:nvPr/>
      </p:nvGrpSpPr>
      <p:grpSpPr>
        <a:xfrm>
          <a:off x="0" y="0"/>
          <a:ext cx="0" cy="0"/>
          <a:chOff x="0" y="0"/>
          <a:chExt cx="0" cy="0"/>
        </a:xfrm>
      </p:grpSpPr>
      <p:sp>
        <p:nvSpPr>
          <p:cNvPr id="7" name="Rectangle 8"/>
          <p:cNvSpPr>
            <a:spLocks noGrp="1" noChangeArrowheads="1"/>
          </p:cNvSpPr>
          <p:nvPr>
            <p:ph type="ctrTitle" hasCustomPrompt="1"/>
          </p:nvPr>
        </p:nvSpPr>
        <p:spPr>
          <a:xfrm>
            <a:off x="2055066" y="2950538"/>
            <a:ext cx="5012107" cy="415499"/>
          </a:xfrm>
        </p:spPr>
        <p:txBody>
          <a:bodyPr/>
          <a:lstStyle>
            <a:lvl1pPr algn="l">
              <a:defRPr sz="3000" b="0" baseline="0">
                <a:solidFill>
                  <a:srgbClr val="0075B0"/>
                </a:solidFill>
                <a:latin typeface="+mj-lt"/>
                <a:cs typeface="Arial" pitchFamily="34" charset="0"/>
              </a:defRPr>
            </a:lvl1pPr>
          </a:lstStyle>
          <a:p>
            <a:r>
              <a:rPr lang="en-US" dirty="0" smtClean="0"/>
              <a:t>Click to Edit Master Style</a:t>
            </a:r>
            <a:endParaRPr lang="en-US" dirty="0"/>
          </a:p>
        </p:txBody>
      </p:sp>
      <p:pic>
        <p:nvPicPr>
          <p:cNvPr id="5" name="Picture 4" descr="\\Mvfs\projects\Citrix\09-0288 Citrix Rebrand Corporate Template\Art\PNG\Citrix_Circle_Dots_Crop.png"/>
          <p:cNvPicPr>
            <a:picLocks noChangeAspect="1" noChangeArrowheads="1"/>
          </p:cNvPicPr>
          <p:nvPr userDrawn="1"/>
        </p:nvPicPr>
        <p:blipFill>
          <a:blip r:embed="rId2" cstate="print"/>
          <a:srcRect/>
          <a:stretch>
            <a:fillRect/>
          </a:stretch>
        </p:blipFill>
        <p:spPr bwMode="auto">
          <a:xfrm>
            <a:off x="-5881" y="3138409"/>
            <a:ext cx="1190312" cy="2005093"/>
          </a:xfrm>
          <a:prstGeom prst="rect">
            <a:avLst/>
          </a:prstGeom>
          <a:noFill/>
          <a:ln w="9525">
            <a:noFill/>
            <a:miter lim="800000"/>
            <a:headEnd/>
            <a:tailEnd/>
          </a:ln>
        </p:spPr>
      </p:pic>
    </p:spTree>
    <p:extLst>
      <p:ext uri="{BB962C8B-B14F-4D97-AF65-F5344CB8AC3E}">
        <p14:creationId xmlns:p14="http://schemas.microsoft.com/office/powerpoint/2010/main" val="2571481267"/>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ullet with Subtitle">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284634" y="819154"/>
            <a:ext cx="7249222" cy="290849"/>
          </a:xfrm>
          <a:prstGeom prst="rect">
            <a:avLst/>
          </a:prstGeom>
        </p:spPr>
        <p:txBody>
          <a:bodyPr/>
          <a:lstStyle>
            <a:lvl1pPr>
              <a:buNone/>
              <a:defRPr lang="en-US" sz="2100" kern="1200" dirty="0" smtClean="0">
                <a:solidFill>
                  <a:srgbClr val="4D4F53"/>
                </a:solidFill>
                <a:latin typeface="+mj-lt"/>
                <a:ea typeface="+mn-ea"/>
                <a:cs typeface="+mn-cs"/>
              </a:defRPr>
            </a:lvl1pPr>
            <a:lvl2pPr>
              <a:defRPr lang="en-US" sz="2000" kern="1200" dirty="0" smtClean="0">
                <a:solidFill>
                  <a:schemeClr val="bg2"/>
                </a:solidFill>
                <a:latin typeface="Arial" charset="0"/>
                <a:ea typeface="+mn-ea"/>
                <a:cs typeface="+mn-cs"/>
              </a:defRPr>
            </a:lvl2pPr>
            <a:lvl3pPr>
              <a:defRPr lang="en-US" sz="2000" kern="1200" dirty="0" smtClean="0">
                <a:solidFill>
                  <a:schemeClr val="bg2"/>
                </a:solidFill>
                <a:latin typeface="Arial" charset="0"/>
                <a:ea typeface="+mn-ea"/>
                <a:cs typeface="+mn-cs"/>
              </a:defRPr>
            </a:lvl3pPr>
            <a:lvl4pPr>
              <a:defRPr lang="en-US" sz="2000" kern="1200" dirty="0" smtClean="0">
                <a:solidFill>
                  <a:schemeClr val="bg2"/>
                </a:solidFill>
                <a:latin typeface="Arial" charset="0"/>
                <a:ea typeface="+mn-ea"/>
                <a:cs typeface="+mn-cs"/>
              </a:defRPr>
            </a:lvl4pPr>
            <a:lvl5pPr>
              <a:defRPr lang="en-US" sz="2000" kern="1200" dirty="0">
                <a:solidFill>
                  <a:schemeClr val="bg2"/>
                </a:solidFill>
                <a:latin typeface="Arial" charset="0"/>
                <a:ea typeface="+mn-ea"/>
                <a:cs typeface="+mn-cs"/>
              </a:defRPr>
            </a:lvl5pPr>
          </a:lstStyle>
          <a:p>
            <a:pPr lvl="0"/>
            <a:r>
              <a:rPr lang="en-US" dirty="0" smtClean="0"/>
              <a:t>Click to edit Master text styles</a:t>
            </a:r>
          </a:p>
        </p:txBody>
      </p:sp>
      <p:sp>
        <p:nvSpPr>
          <p:cNvPr id="3" name="Title 1"/>
          <p:cNvSpPr>
            <a:spLocks noGrp="1"/>
          </p:cNvSpPr>
          <p:nvPr>
            <p:ph type="title"/>
          </p:nvPr>
        </p:nvSpPr>
        <p:spPr>
          <a:xfrm>
            <a:off x="285825" y="464182"/>
            <a:ext cx="8533574" cy="379810"/>
          </a:xfrm>
        </p:spPr>
        <p:txBody>
          <a:bodyPr>
            <a:noAutofit/>
          </a:bodyPr>
          <a:lstStyle>
            <a:lvl1pPr>
              <a:defRPr sz="2600" b="1"/>
            </a:lvl1pPr>
          </a:lstStyle>
          <a:p>
            <a:r>
              <a:rPr lang="en-US" dirty="0" smtClean="0"/>
              <a:t>Click to edit Master title style</a:t>
            </a:r>
            <a:endParaRPr lang="en-US" dirty="0"/>
          </a:p>
        </p:txBody>
      </p:sp>
      <p:sp>
        <p:nvSpPr>
          <p:cNvPr id="20" name="Content Placeholder 2"/>
          <p:cNvSpPr>
            <a:spLocks noGrp="1"/>
          </p:cNvSpPr>
          <p:nvPr>
            <p:ph idx="1" hasCustomPrompt="1"/>
          </p:nvPr>
        </p:nvSpPr>
        <p:spPr>
          <a:xfrm>
            <a:off x="285825" y="1457657"/>
            <a:ext cx="8533574" cy="3227798"/>
          </a:xfrm>
          <a:prstGeom prst="rect">
            <a:avLst/>
          </a:prstGeom>
        </p:spPr>
        <p:txBody>
          <a:bodyPr>
            <a:noAutofit/>
          </a:bodyPr>
          <a:lstStyle>
            <a:lvl1pPr>
              <a:spcBef>
                <a:spcPts val="1200"/>
              </a:spcBef>
              <a:spcAft>
                <a:spcPts val="0"/>
              </a:spcAft>
              <a:buClr>
                <a:schemeClr val="bg1">
                  <a:lumMod val="50000"/>
                </a:schemeClr>
              </a:buClr>
              <a:buSzPct val="100000"/>
              <a:buFont typeface="Arial" pitchFamily="34" charset="0"/>
              <a:buChar char="•"/>
              <a:defRPr sz="2400" b="0" baseline="0">
                <a:solidFill>
                  <a:srgbClr val="4D4F53"/>
                </a:solidFill>
                <a:latin typeface="+mj-lt"/>
              </a:defRPr>
            </a:lvl1pPr>
            <a:lvl2pPr marL="298887" indent="-128605">
              <a:spcBef>
                <a:spcPts val="150"/>
              </a:spcBef>
              <a:buClr>
                <a:schemeClr val="bg1">
                  <a:lumMod val="50000"/>
                </a:schemeClr>
              </a:buClr>
              <a:buSzPct val="100000"/>
              <a:buFont typeface="Arial" pitchFamily="34" charset="0"/>
              <a:buChar char="•"/>
              <a:defRPr sz="1800" b="0" baseline="0">
                <a:solidFill>
                  <a:srgbClr val="4D4F53"/>
                </a:solidFill>
                <a:latin typeface="+mj-lt"/>
              </a:defRPr>
            </a:lvl2pPr>
            <a:lvl3pPr marL="427492" indent="-128605">
              <a:buClr>
                <a:schemeClr val="bg1">
                  <a:lumMod val="50000"/>
                </a:schemeClr>
              </a:buClr>
              <a:buSzPct val="115000"/>
              <a:buFont typeface="Arial" pitchFamily="34" charset="0"/>
              <a:buChar char="•"/>
              <a:tabLst>
                <a:tab pos="685891" algn="l"/>
              </a:tabLst>
              <a:defRPr sz="1500" b="0">
                <a:solidFill>
                  <a:srgbClr val="4D4F53"/>
                </a:solidFill>
                <a:latin typeface="Calibri" pitchFamily="34" charset="0"/>
              </a:defRPr>
            </a:lvl3pPr>
            <a:lvl4pPr marL="557287" indent="-129796">
              <a:buClr>
                <a:schemeClr val="bg1">
                  <a:lumMod val="50000"/>
                </a:schemeClr>
              </a:buClr>
              <a:buSzPct val="115000"/>
              <a:buFont typeface="Arial" pitchFamily="34" charset="0"/>
              <a:buChar char="•"/>
              <a:defRPr sz="1200" b="0">
                <a:solidFill>
                  <a:srgbClr val="4D4F53"/>
                </a:solidFill>
                <a:latin typeface="Calibri" pitchFamily="34" charset="0"/>
              </a:defRPr>
            </a:lvl4pPr>
            <a:lvl5pPr marL="685891" indent="-128605">
              <a:buClr>
                <a:schemeClr val="bg1">
                  <a:lumMod val="50000"/>
                </a:schemeClr>
              </a:buClr>
              <a:buSzPct val="115000"/>
              <a:buFont typeface="Arial" pitchFamily="34" charset="0"/>
              <a:buChar char="•"/>
              <a:defRPr sz="1200" b="0">
                <a:solidFill>
                  <a:srgbClr val="4D4F53"/>
                </a:solidFill>
                <a:latin typeface="Calibri" pitchFamily="34" charset="0"/>
              </a:defRPr>
            </a:lvl5pPr>
          </a:lstStyle>
          <a:p>
            <a:pPr lvl="0"/>
            <a:r>
              <a:rPr lang="en-US" dirty="0" smtClean="0"/>
              <a:t>Click to edit master style</a:t>
            </a:r>
          </a:p>
          <a:p>
            <a:pPr lvl="1"/>
            <a:r>
              <a:rPr lang="en-US" dirty="0" smtClean="0"/>
              <a:t>Click to edit master style</a:t>
            </a:r>
          </a:p>
          <a:p>
            <a:pPr lvl="0"/>
            <a:r>
              <a:rPr lang="en-US" dirty="0" smtClean="0"/>
              <a:t>Click to edit master style</a:t>
            </a:r>
          </a:p>
          <a:p>
            <a:pPr lvl="1"/>
            <a:r>
              <a:rPr lang="en-US" dirty="0" smtClean="0"/>
              <a:t>Click to edit master style</a:t>
            </a:r>
          </a:p>
          <a:p>
            <a:pPr lvl="1"/>
            <a:endParaRPr lang="en-US" dirty="0" smtClean="0"/>
          </a:p>
        </p:txBody>
      </p:sp>
    </p:spTree>
    <p:extLst>
      <p:ext uri="{BB962C8B-B14F-4D97-AF65-F5344CB8AC3E}">
        <p14:creationId xmlns:p14="http://schemas.microsoft.com/office/powerpoint/2010/main" val="179378606"/>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799117" y="3657601"/>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627623" y="1823269"/>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6" name="Subtitle 2"/>
          <p:cNvSpPr>
            <a:spLocks noGrp="1"/>
          </p:cNvSpPr>
          <p:nvPr>
            <p:ph type="subTitle" idx="1"/>
          </p:nvPr>
        </p:nvSpPr>
        <p:spPr>
          <a:xfrm>
            <a:off x="627624" y="3143251"/>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587625624"/>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Custom Layout">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88" y="670"/>
            <a:ext cx="9139521" cy="5142213"/>
          </a:xfrm>
          <a:prstGeom prst="rect">
            <a:avLst/>
          </a:prstGeom>
        </p:spPr>
      </p:pic>
    </p:spTree>
    <p:extLst>
      <p:ext uri="{BB962C8B-B14F-4D97-AF65-F5344CB8AC3E}">
        <p14:creationId xmlns:p14="http://schemas.microsoft.com/office/powerpoint/2010/main" val="865185613"/>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5143500"/>
          </a:xfrm>
          <a:prstGeom prst="rect">
            <a:avLst/>
          </a:prstGeom>
          <a:noFill/>
        </p:spPr>
      </p:pic>
      <p:sp>
        <p:nvSpPr>
          <p:cNvPr id="2" name="Title 1"/>
          <p:cNvSpPr>
            <a:spLocks noGrp="1"/>
          </p:cNvSpPr>
          <p:nvPr>
            <p:ph type="ctrTitle"/>
          </p:nvPr>
        </p:nvSpPr>
        <p:spPr>
          <a:xfrm>
            <a:off x="683568" y="1761660"/>
            <a:ext cx="7772400" cy="1102519"/>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41029355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9492"/>
            <a:ext cx="8229600" cy="85725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4515967"/>
            <a:ext cx="1475656" cy="503459"/>
          </a:xfrm>
          <a:prstGeom prst="rect">
            <a:avLst/>
          </a:prstGeom>
          <a:noFill/>
        </p:spPr>
      </p:pic>
    </p:spTree>
    <p:extLst>
      <p:ext uri="{BB962C8B-B14F-4D97-AF65-F5344CB8AC3E}">
        <p14:creationId xmlns:p14="http://schemas.microsoft.com/office/powerpoint/2010/main" val="26139770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9492"/>
            <a:ext cx="8229600" cy="85725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214437"/>
            <a:ext cx="2095500" cy="1385888"/>
          </a:xfrm>
          <a:prstGeom prst="rect">
            <a:avLst/>
          </a:prstGeom>
          <a:noFill/>
        </p:spPr>
      </p:pic>
    </p:spTree>
    <p:extLst>
      <p:ext uri="{BB962C8B-B14F-4D97-AF65-F5344CB8AC3E}">
        <p14:creationId xmlns:p14="http://schemas.microsoft.com/office/powerpoint/2010/main" val="3548936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9492"/>
            <a:ext cx="8229600" cy="85725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a:xfrm>
            <a:off x="6553200" y="4767264"/>
            <a:ext cx="2133600" cy="273844"/>
          </a:xfrm>
          <a:prstGeom prst="rect">
            <a:avLst/>
          </a:prstGeom>
        </p:spPr>
        <p:txBody>
          <a:bodyPr/>
          <a:lstStyle/>
          <a:p>
            <a:fld id="{2721943D-A7F9-4474-AC48-B5E8E9B2DDB3}" type="slidenum">
              <a:rPr lang="en-AU" smtClean="0"/>
              <a:pPr/>
              <a:t>‹#›</a:t>
            </a:fld>
            <a:endParaRPr lang="en-AU"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9"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r="70625" b="72361"/>
          <a:stretch/>
        </p:blipFill>
        <p:spPr bwMode="auto">
          <a:xfrm>
            <a:off x="6432476" y="-9692"/>
            <a:ext cx="2686050" cy="1421606"/>
          </a:xfrm>
          <a:prstGeom prst="rect">
            <a:avLst/>
          </a:prstGeom>
          <a:noFill/>
          <a:effectLst>
            <a:softEdge rad="127000"/>
          </a:effectLst>
        </p:spPr>
      </p:pic>
      <p:sp>
        <p:nvSpPr>
          <p:cNvPr id="2" name="Title 1"/>
          <p:cNvSpPr>
            <a:spLocks noGrp="1"/>
          </p:cNvSpPr>
          <p:nvPr>
            <p:ph type="title"/>
          </p:nvPr>
        </p:nvSpPr>
        <p:spPr>
          <a:xfrm>
            <a:off x="457200" y="249492"/>
            <a:ext cx="8229600" cy="85725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214437"/>
            <a:ext cx="2095500" cy="1385888"/>
          </a:xfrm>
          <a:prstGeom prst="rect">
            <a:avLst/>
          </a:prstGeom>
          <a:noFill/>
        </p:spPr>
      </p:pic>
    </p:spTree>
    <p:extLst>
      <p:ext uri="{BB962C8B-B14F-4D97-AF65-F5344CB8AC3E}">
        <p14:creationId xmlns:p14="http://schemas.microsoft.com/office/powerpoint/2010/main" val="647341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188132"/>
          </a:xfrm>
          <a:prstGeom prst="rect">
            <a:avLst/>
          </a:prstGeom>
          <a:noFill/>
        </p:spPr>
      </p:pic>
      <p:sp>
        <p:nvSpPr>
          <p:cNvPr id="7" name="Rectangle 6"/>
          <p:cNvSpPr/>
          <p:nvPr userDrawn="1"/>
        </p:nvSpPr>
        <p:spPr>
          <a:xfrm>
            <a:off x="0" y="1167594"/>
            <a:ext cx="9144000" cy="3975906"/>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1707655"/>
            <a:ext cx="8229600" cy="2886968"/>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2/09/2011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21784541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5143500"/>
          </a:xfrm>
          <a:prstGeom prst="rect">
            <a:avLst/>
          </a:prstGeom>
          <a:noFill/>
        </p:spPr>
      </p:pic>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3438971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5143500"/>
          </a:xfrm>
          <a:prstGeom prst="rect">
            <a:avLst/>
          </a:prstGeom>
          <a:noFill/>
        </p:spPr>
      </p:pic>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3" descr="O:\Wunderman\CLIENTS\Microsoft\_SMIC_FY11\SMIC1062 TechEd 2011\Creative\Digital\2_concept\powerpoint\teched11_powerpoint_page1.jpg"/>
          <p:cNvPicPr>
            <a:picLocks noChangeAspect="1" noChangeArrowheads="1"/>
          </p:cNvPicPr>
          <p:nvPr userDrawn="1"/>
        </p:nvPicPr>
        <p:blipFill rotWithShape="1">
          <a:blip r:embed="rId2" cstate="email"/>
          <a:srcRect r="62392" b="75756"/>
          <a:stretch/>
        </p:blipFill>
        <p:spPr bwMode="auto">
          <a:xfrm>
            <a:off x="5940153" y="357504"/>
            <a:ext cx="2502743" cy="907530"/>
          </a:xfrm>
          <a:prstGeom prst="rect">
            <a:avLst/>
          </a:prstGeom>
          <a:noFill/>
        </p:spPr>
      </p:pic>
    </p:spTree>
    <p:extLst>
      <p:ext uri="{BB962C8B-B14F-4D97-AF65-F5344CB8AC3E}">
        <p14:creationId xmlns:p14="http://schemas.microsoft.com/office/powerpoint/2010/main" val="11979909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10344"/>
            <a:ext cx="8229600" cy="85725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2/09/2011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4515967"/>
            <a:ext cx="1475656" cy="503459"/>
          </a:xfrm>
          <a:prstGeom prst="rect">
            <a:avLst/>
          </a:prstGeom>
          <a:noFill/>
        </p:spPr>
      </p:pic>
    </p:spTree>
    <p:extLst>
      <p:ext uri="{BB962C8B-B14F-4D97-AF65-F5344CB8AC3E}">
        <p14:creationId xmlns:p14="http://schemas.microsoft.com/office/powerpoint/2010/main" val="25176142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0344"/>
            <a:ext cx="8229600" cy="85725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151335"/>
            <a:ext cx="4040188" cy="47982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31156"/>
            <a:ext cx="4040188" cy="2963466"/>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2/09/2011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4515967"/>
            <a:ext cx="1475656" cy="503459"/>
          </a:xfrm>
          <a:prstGeom prst="rect">
            <a:avLst/>
          </a:prstGeom>
          <a:noFill/>
        </p:spPr>
      </p:pic>
    </p:spTree>
    <p:extLst>
      <p:ext uri="{BB962C8B-B14F-4D97-AF65-F5344CB8AC3E}">
        <p14:creationId xmlns:p14="http://schemas.microsoft.com/office/powerpoint/2010/main" val="31627962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49492"/>
            <a:ext cx="8229600" cy="85725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4515967"/>
            <a:ext cx="1475656" cy="503459"/>
          </a:xfrm>
          <a:prstGeom prst="rect">
            <a:avLst/>
          </a:prstGeom>
          <a:noFill/>
        </p:spPr>
      </p:pic>
    </p:spTree>
    <p:extLst>
      <p:ext uri="{BB962C8B-B14F-4D97-AF65-F5344CB8AC3E}">
        <p14:creationId xmlns:p14="http://schemas.microsoft.com/office/powerpoint/2010/main" val="41889812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4515967"/>
            <a:ext cx="1475656" cy="503459"/>
          </a:xfrm>
          <a:prstGeom prst="rect">
            <a:avLst/>
          </a:prstGeom>
          <a:noFill/>
        </p:spPr>
      </p:pic>
    </p:spTree>
    <p:extLst>
      <p:ext uri="{BB962C8B-B14F-4D97-AF65-F5344CB8AC3E}">
        <p14:creationId xmlns:p14="http://schemas.microsoft.com/office/powerpoint/2010/main" val="12704324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2/09/2011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4515967"/>
            <a:ext cx="1475656" cy="503459"/>
          </a:xfrm>
          <a:prstGeom prst="rect">
            <a:avLst/>
          </a:prstGeom>
          <a:noFill/>
        </p:spPr>
      </p:pic>
    </p:spTree>
    <p:extLst>
      <p:ext uri="{BB962C8B-B14F-4D97-AF65-F5344CB8AC3E}">
        <p14:creationId xmlns:p14="http://schemas.microsoft.com/office/powerpoint/2010/main" val="19727006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2/09/2011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4515967"/>
            <a:ext cx="1475656" cy="503459"/>
          </a:xfrm>
          <a:prstGeom prst="rect">
            <a:avLst/>
          </a:prstGeom>
          <a:noFill/>
        </p:spPr>
      </p:pic>
    </p:spTree>
    <p:extLst>
      <p:ext uri="{BB962C8B-B14F-4D97-AF65-F5344CB8AC3E}">
        <p14:creationId xmlns:p14="http://schemas.microsoft.com/office/powerpoint/2010/main" val="36083681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9" name="Picture 8" descr="102679_TEMPLATE_16.9(2).jpg"/>
          <p:cNvPicPr>
            <a:picLocks noChangeAspect="1"/>
          </p:cNvPicPr>
          <p:nvPr userDrawn="1"/>
        </p:nvPicPr>
        <p:blipFill>
          <a:blip r:embed="rId2"/>
          <a:stretch>
            <a:fillRect/>
          </a:stretch>
        </p:blipFill>
        <p:spPr>
          <a:xfrm>
            <a:off x="3760" y="0"/>
            <a:ext cx="9136480" cy="5143500"/>
          </a:xfrm>
          <a:prstGeom prst="rect">
            <a:avLst/>
          </a:prstGeom>
        </p:spPr>
      </p:pic>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1707655"/>
            <a:ext cx="8229600" cy="2886968"/>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4515967"/>
            <a:ext cx="1475656" cy="503459"/>
          </a:xfrm>
          <a:prstGeom prst="rect">
            <a:avLst/>
          </a:prstGeom>
          <a:noFill/>
        </p:spPr>
      </p:pic>
    </p:spTree>
    <p:extLst>
      <p:ext uri="{BB962C8B-B14F-4D97-AF65-F5344CB8AC3E}">
        <p14:creationId xmlns:p14="http://schemas.microsoft.com/office/powerpoint/2010/main" val="42118535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465836" y="413217"/>
            <a:ext cx="1106742" cy="671279"/>
          </a:xfrm>
          <a:prstGeom prst="rect">
            <a:avLst/>
          </a:prstGeom>
          <a:noFill/>
        </p:spPr>
      </p:pic>
    </p:spTree>
    <p:extLst>
      <p:ext uri="{BB962C8B-B14F-4D97-AF65-F5344CB8AC3E}">
        <p14:creationId xmlns:p14="http://schemas.microsoft.com/office/powerpoint/2010/main" val="2623449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5143500"/>
          </a:xfrm>
          <a:prstGeom prst="rect">
            <a:avLst/>
          </a:prstGeom>
          <a:noFill/>
        </p:spPr>
      </p:pic>
    </p:spTree>
    <p:extLst>
      <p:ext uri="{BB962C8B-B14F-4D97-AF65-F5344CB8AC3E}">
        <p14:creationId xmlns:p14="http://schemas.microsoft.com/office/powerpoint/2010/main" val="38062727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102679_TEMPLATE_16.9(3).jpg"/>
          <p:cNvPicPr>
            <a:picLocks noChangeAspect="1"/>
          </p:cNvPicPr>
          <p:nvPr userDrawn="1"/>
        </p:nvPicPr>
        <p:blipFill>
          <a:blip r:embed="rId2"/>
          <a:stretch>
            <a:fillRect/>
          </a:stretch>
        </p:blipFill>
        <p:spPr>
          <a:xfrm>
            <a:off x="3760" y="0"/>
            <a:ext cx="9136480" cy="5143500"/>
          </a:xfrm>
          <a:prstGeom prst="rect">
            <a:avLst/>
          </a:prstGeom>
        </p:spPr>
      </p:pic>
      <p:sp>
        <p:nvSpPr>
          <p:cNvPr id="2" name="Title 1"/>
          <p:cNvSpPr>
            <a:spLocks noGrp="1"/>
          </p:cNvSpPr>
          <p:nvPr>
            <p:ph type="title" hasCustomPrompt="1"/>
          </p:nvPr>
        </p:nvSpPr>
        <p:spPr>
          <a:xfrm>
            <a:off x="722313" y="3305176"/>
            <a:ext cx="7772400" cy="1021556"/>
          </a:xfrm>
        </p:spPr>
        <p:txBody>
          <a:bodyPr anchor="t"/>
          <a:lstStyle>
            <a:lvl1pPr algn="l">
              <a:defRPr sz="4000" b="1" cap="all"/>
            </a:lvl1pPr>
          </a:lstStyle>
          <a:p>
            <a:r>
              <a:rPr lang="en-US" dirty="0" smtClean="0"/>
              <a:t>Click to edit Master </a:t>
            </a:r>
            <a:br>
              <a:rPr lang="en-US" dirty="0" smtClean="0"/>
            </a:br>
            <a:r>
              <a:rPr lang="en-US" dirty="0" smtClean="0"/>
              <a:t>title style</a:t>
            </a:r>
            <a:endParaRPr lang="en-AU"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9" name="Picture 8" descr="Tech·Ed_LOGO.png"/>
          <p:cNvPicPr>
            <a:picLocks noChangeAspect="1"/>
          </p:cNvPicPr>
          <p:nvPr userDrawn="1"/>
        </p:nvPicPr>
        <p:blipFill>
          <a:blip r:embed="rId3"/>
          <a:stretch>
            <a:fillRect/>
          </a:stretch>
        </p:blipFill>
        <p:spPr>
          <a:xfrm>
            <a:off x="6019800" y="590550"/>
            <a:ext cx="2447922" cy="995766"/>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10344"/>
            <a:ext cx="8229600" cy="85725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0344"/>
            <a:ext cx="8229600" cy="857250"/>
          </a:xfrm>
        </p:spPr>
        <p:txBody>
          <a:bodyPr/>
          <a:lstStyle>
            <a:lvl1pPr>
              <a:defRPr/>
            </a:lvl1pPr>
          </a:lstStyle>
          <a:p>
            <a:r>
              <a:rPr lang="en-US" smtClean="0"/>
              <a:t>Click to edit Master title style</a:t>
            </a:r>
            <a:endParaRPr lang="en-AU"/>
          </a:p>
        </p:txBody>
      </p:sp>
      <p:sp>
        <p:nvSpPr>
          <p:cNvPr id="4" name="Content Placeholder 3"/>
          <p:cNvSpPr>
            <a:spLocks noGrp="1"/>
          </p:cNvSpPr>
          <p:nvPr>
            <p:ph sz="half" idx="2"/>
          </p:nvPr>
        </p:nvSpPr>
        <p:spPr>
          <a:xfrm>
            <a:off x="457200" y="1200150"/>
            <a:ext cx="4114800" cy="3124200"/>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49492"/>
            <a:ext cx="8229600" cy="85725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a:xfrm>
            <a:off x="6553200" y="4767264"/>
            <a:ext cx="2133600" cy="273844"/>
          </a:xfrm>
          <a:prstGeom prst="rect">
            <a:avLst/>
          </a:prstGeom>
        </p:spPr>
        <p:txBody>
          <a:bodyPr/>
          <a:lstStyle/>
          <a:p>
            <a:fld id="{2721943D-A7F9-4474-AC48-B5E8E9B2DDB3}" type="slidenum">
              <a:rPr lang="en-AU" smtClean="0"/>
              <a:pPr/>
              <a:t>‹#›</a:t>
            </a:fld>
            <a:endParaRPr lang="en-A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8.jpe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102679_TEMPLATE_16.9(1).jpg"/>
          <p:cNvPicPr>
            <a:picLocks noChangeAspect="1"/>
          </p:cNvPicPr>
          <p:nvPr userDrawn="1"/>
        </p:nvPicPr>
        <p:blipFill>
          <a:blip r:embed="rId18"/>
          <a:stretch>
            <a:fillRect/>
          </a:stretch>
        </p:blipFill>
        <p:spPr>
          <a:xfrm>
            <a:off x="0" y="0"/>
            <a:ext cx="9144000" cy="5143500"/>
          </a:xfrm>
          <a:prstGeom prst="rect">
            <a:avLst/>
          </a:prstGeom>
        </p:spPr>
      </p:pic>
      <p:sp>
        <p:nvSpPr>
          <p:cNvPr id="2" name="Title Placeholder 1"/>
          <p:cNvSpPr>
            <a:spLocks noGrp="1"/>
          </p:cNvSpPr>
          <p:nvPr>
            <p:ph type="title"/>
          </p:nvPr>
        </p:nvSpPr>
        <p:spPr>
          <a:xfrm>
            <a:off x="457200" y="256338"/>
            <a:ext cx="8229600" cy="85725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3"/>
          </p:nvPr>
        </p:nvSpPr>
        <p:spPr>
          <a:xfrm>
            <a:off x="5943600" y="4767264"/>
            <a:ext cx="2895600" cy="273844"/>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r>
              <a:rPr lang="en-AU" dirty="0" smtClean="0"/>
              <a:t>(</a:t>
            </a:r>
            <a:r>
              <a:rPr lang="en-AU" dirty="0" err="1" smtClean="0"/>
              <a:t>c</a:t>
            </a:r>
            <a:r>
              <a:rPr lang="en-AU" dirty="0" smtClean="0"/>
              <a:t>) 2011 Microsoft. All rights reserved.</a:t>
            </a:r>
            <a:endParaRPr lang="en-AU" dirty="0"/>
          </a:p>
        </p:txBody>
      </p:sp>
      <p:pic>
        <p:nvPicPr>
          <p:cNvPr id="9" name="Picture 8" descr="Tech·Ed_LOGO.png"/>
          <p:cNvPicPr>
            <a:picLocks noChangeAspect="1"/>
          </p:cNvPicPr>
          <p:nvPr userDrawn="1"/>
        </p:nvPicPr>
        <p:blipFill>
          <a:blip r:embed="rId19"/>
          <a:stretch>
            <a:fillRect/>
          </a:stretch>
        </p:blipFill>
        <p:spPr>
          <a:xfrm>
            <a:off x="457201" y="4552951"/>
            <a:ext cx="990599" cy="40295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60" r:id="rId11"/>
    <p:sldLayoutId id="2147483663" r:id="rId12"/>
    <p:sldLayoutId id="2147483664" r:id="rId13"/>
    <p:sldLayoutId id="2147483665" r:id="rId14"/>
    <p:sldLayoutId id="2147483666" r:id="rId15"/>
    <p:sldLayoutId id="2147483667" r:id="rId16"/>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8" cstate="email"/>
          <a:srcRect/>
          <a:stretch>
            <a:fillRect/>
          </a:stretch>
        </p:blipFill>
        <p:spPr bwMode="auto">
          <a:xfrm>
            <a:off x="0" y="0"/>
            <a:ext cx="9144000" cy="5143500"/>
          </a:xfrm>
          <a:prstGeom prst="rect">
            <a:avLst/>
          </a:prstGeom>
          <a:noFill/>
        </p:spPr>
      </p:pic>
      <p:sp>
        <p:nvSpPr>
          <p:cNvPr id="2" name="Title Placeholder 1"/>
          <p:cNvSpPr>
            <a:spLocks noGrp="1"/>
          </p:cNvSpPr>
          <p:nvPr>
            <p:ph type="title"/>
          </p:nvPr>
        </p:nvSpPr>
        <p:spPr>
          <a:xfrm>
            <a:off x="457200" y="256338"/>
            <a:ext cx="8229600" cy="85725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263888242"/>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8" Type="http://schemas.openxmlformats.org/officeDocument/2006/relationships/oleObject" Target="file:///C:\Users\gareja\Documents\Engagements\DEEWR\Hyper-V%20RDP\HyperV%20Arch.vsd\Drawing\~Page-1\Box.2" TargetMode="External"/><Relationship Id="rId13" Type="http://schemas.openxmlformats.org/officeDocument/2006/relationships/image" Target="../media/image31.png"/><Relationship Id="rId3" Type="http://schemas.openxmlformats.org/officeDocument/2006/relationships/oleObject" Target="file:///C:\Users\gareja\Documents\Engagements\DEEWR\Hyper-V%20RDP\HyperV%20Arch.vsd\Drawing\~Page-1\Box" TargetMode="External"/><Relationship Id="rId7" Type="http://schemas.openxmlformats.org/officeDocument/2006/relationships/image" Target="../media/image27.png"/><Relationship Id="rId12" Type="http://schemas.openxmlformats.org/officeDocument/2006/relationships/image" Target="../media/image30.png"/><Relationship Id="rId2" Type="http://schemas.openxmlformats.org/officeDocument/2006/relationships/slideLayout" Target="../slideLayouts/slideLayout14.xml"/><Relationship Id="rId1" Type="http://schemas.openxmlformats.org/officeDocument/2006/relationships/vmlDrawing" Target="../drawings/vmlDrawing1.vml"/><Relationship Id="rId6" Type="http://schemas.openxmlformats.org/officeDocument/2006/relationships/image" Target="../media/image25.emf"/><Relationship Id="rId11" Type="http://schemas.openxmlformats.org/officeDocument/2006/relationships/image" Target="../media/image29.png"/><Relationship Id="rId5" Type="http://schemas.openxmlformats.org/officeDocument/2006/relationships/oleObject" Target="file:///C:\Users\gareja\Documents\Engagements\DEEWR\Hyper-V%20RDP\HyperV%20Arch.vsd\Drawing\~Page-1\Box.4" TargetMode="External"/><Relationship Id="rId10" Type="http://schemas.openxmlformats.org/officeDocument/2006/relationships/image" Target="../media/image28.png"/><Relationship Id="rId4" Type="http://schemas.openxmlformats.org/officeDocument/2006/relationships/image" Target="../media/image24.emf"/><Relationship Id="rId9" Type="http://schemas.openxmlformats.org/officeDocument/2006/relationships/image" Target="../media/image26.emf"/></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blog.fosketts.net/wp-content/uploads/2010/01/Speed_Limit_Infinity_sm.png" TargetMode="Externa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hyperlink" Target="Whatcha%20talkin%20bout%20Willis.wmv" TargetMode="Externa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8.xml"/><Relationship Id="rId1" Type="http://schemas.openxmlformats.org/officeDocument/2006/relationships/slideLayout" Target="../slideLayouts/slideLayout14.xml"/><Relationship Id="rId4" Type="http://schemas.openxmlformats.org/officeDocument/2006/relationships/image" Target="../media/image41.gif"/></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43.gif"/></Relationships>
</file>

<file path=ppt/slides/_rels/slide2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hyperlink" Target="CowBell%20%5bwww.Keep-Tube.com%5d.mp4" TargetMode="External"/><Relationship Id="rId2" Type="http://schemas.openxmlformats.org/officeDocument/2006/relationships/notesSlide" Target="../notesSlides/notesSlide11.xml"/><Relationship Id="rId1" Type="http://schemas.openxmlformats.org/officeDocument/2006/relationships/slideLayout" Target="../slideLayouts/slideLayout14.xml"/><Relationship Id="rId5" Type="http://schemas.openxmlformats.org/officeDocument/2006/relationships/image" Target="../media/image45.png"/><Relationship Id="rId4" Type="http://schemas.openxmlformats.org/officeDocument/2006/relationships/hyperlink" Target="http://www.youtube.com/watch?v=q4royOLtvmQ&amp;feature=player_detailpage"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50.png"/></Relationships>
</file>

<file path=ppt/slides/_rels/slide41.xml.rels><?xml version="1.0" encoding="UTF-8" standalone="yes"?>
<Relationships xmlns="http://schemas.openxmlformats.org/package/2006/relationships"><Relationship Id="rId3" Type="http://schemas.openxmlformats.org/officeDocument/2006/relationships/hyperlink" Target="http://blogs.technet.com/b/vishwa/archive/2011/02/01/tuning-scvmm-for-vdi-deployments.aspx" TargetMode="External"/><Relationship Id="rId2" Type="http://schemas.openxmlformats.org/officeDocument/2006/relationships/hyperlink" Target="http://h20195.www2.hp.com/V2/getdocument.aspx?docname=4AA3-6487ENW.pdf" TargetMode="External"/><Relationship Id="rId1" Type="http://schemas.openxmlformats.org/officeDocument/2006/relationships/slideLayout" Target="../slideLayouts/slideLayout14.xml"/><Relationship Id="rId6" Type="http://schemas.openxmlformats.org/officeDocument/2006/relationships/image" Target="../media/image51.png"/><Relationship Id="rId5" Type="http://schemas.openxmlformats.org/officeDocument/2006/relationships/hyperlink" Target="http://support.citrix.com/article/CTX129576" TargetMode="External"/><Relationship Id="rId4" Type="http://schemas.openxmlformats.org/officeDocument/2006/relationships/hyperlink" Target="http://virtualizationjedi.com/2011/08/30/generating-virtual-machines-with-scvmm-sp1/" TargetMode="External"/></Relationships>
</file>

<file path=ppt/slides/_rels/slide4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8" Type="http://schemas.openxmlformats.org/officeDocument/2006/relationships/hyperlink" Target="http://msdn.microsoft.com/en-au" TargetMode="External"/><Relationship Id="rId3" Type="http://schemas.openxmlformats.org/officeDocument/2006/relationships/image" Target="../media/image55.png"/><Relationship Id="rId7" Type="http://schemas.openxmlformats.org/officeDocument/2006/relationships/image" Target="../media/image57.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56.png"/><Relationship Id="rId11" Type="http://schemas.openxmlformats.org/officeDocument/2006/relationships/image" Target="../media/image59.png"/><Relationship Id="rId5" Type="http://schemas.openxmlformats.org/officeDocument/2006/relationships/hyperlink" Target="http://technet.microsoft.com/en-au" TargetMode="External"/><Relationship Id="rId10" Type="http://schemas.openxmlformats.org/officeDocument/2006/relationships/image" Target="../media/image58.emf"/><Relationship Id="rId4" Type="http://schemas.openxmlformats.org/officeDocument/2006/relationships/hyperlink" Target="http://www.msteched.com/Australia" TargetMode="External"/><Relationship Id="rId9" Type="http://schemas.openxmlformats.org/officeDocument/2006/relationships/hyperlink" Target="http://www.microsoft.com/australia/learning"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60.gif"/><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63.gif"/><Relationship Id="rId5" Type="http://schemas.openxmlformats.org/officeDocument/2006/relationships/image" Target="../media/image62.gif"/><Relationship Id="rId4" Type="http://schemas.openxmlformats.org/officeDocument/2006/relationships/image" Target="../media/image61.gi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hyperlink" Target="http://www.sapweb20.com/blog/ppttools/AutoTweet_2004.zip" TargetMode="External"/><Relationship Id="rId2" Type="http://schemas.openxmlformats.org/officeDocument/2006/relationships/hyperlink" Target="http://www.sapweb20.com/blog/ppttools/AutoTweet_2007.zip" TargetMode="Externa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hyperlink" Target="its_the_big_one.wmv" TargetMode="Externa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64.wmf"/><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6.wmf"/><Relationship Id="rId2" Type="http://schemas.openxmlformats.org/officeDocument/2006/relationships/image" Target="../media/image65.w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7.wmf"/><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hyperlink" Target="http://h18013.www1.hp.com/products/servers/virtualization/index.html" TargetMode="External"/><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5825" y="278832"/>
            <a:ext cx="8533574" cy="379810"/>
          </a:xfrm>
        </p:spPr>
        <p:txBody>
          <a:bodyPr/>
          <a:lstStyle/>
          <a:p>
            <a:r>
              <a:rPr lang="en-US" dirty="0" smtClean="0"/>
              <a:t>Reference Architecture View</a:t>
            </a:r>
            <a:endParaRPr lang="en-US" dirty="0"/>
          </a:p>
        </p:txBody>
      </p:sp>
      <p:pic>
        <p:nvPicPr>
          <p:cNvPr id="5" name="Content Placeholder 4" descr="2000user_rear2.png"/>
          <p:cNvPicPr>
            <a:picLocks noGrp="1"/>
          </p:cNvPicPr>
          <p:nvPr>
            <p:ph idx="1"/>
          </p:nvPr>
        </p:nvPicPr>
        <p:blipFill>
          <a:blip r:embed="rId2" cstate="print"/>
          <a:stretch>
            <a:fillRect/>
          </a:stretch>
        </p:blipFill>
        <p:spPr>
          <a:xfrm>
            <a:off x="4572002" y="806537"/>
            <a:ext cx="3984469" cy="4089005"/>
          </a:xfrm>
          <a:prstGeom prst="rect">
            <a:avLst/>
          </a:prstGeom>
        </p:spPr>
      </p:pic>
      <p:pic>
        <p:nvPicPr>
          <p:cNvPr id="7" name="Picture 74" descr="Description: 2000userrack_Layou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2" y="829779"/>
            <a:ext cx="2067206" cy="4089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189771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5825" y="325170"/>
            <a:ext cx="8533574" cy="379810"/>
          </a:xfrm>
        </p:spPr>
        <p:txBody>
          <a:bodyPr/>
          <a:lstStyle/>
          <a:p>
            <a:r>
              <a:rPr lang="en-US" dirty="0" err="1" smtClean="0"/>
              <a:t>FlexConnect</a:t>
            </a:r>
            <a:r>
              <a:rPr lang="en-US" dirty="0" smtClean="0"/>
              <a:t> Networking </a:t>
            </a:r>
            <a:endParaRPr lang="en-US" dirty="0"/>
          </a:p>
        </p:txBody>
      </p:sp>
      <p:sp>
        <p:nvSpPr>
          <p:cNvPr id="4" name="Content Placeholder 3"/>
          <p:cNvSpPr>
            <a:spLocks noGrp="1"/>
          </p:cNvSpPr>
          <p:nvPr>
            <p:ph idx="1"/>
          </p:nvPr>
        </p:nvSpPr>
        <p:spPr>
          <a:xfrm>
            <a:off x="239295" y="877034"/>
            <a:ext cx="5559618" cy="3772052"/>
          </a:xfrm>
        </p:spPr>
        <p:txBody>
          <a:bodyPr/>
          <a:lstStyle/>
          <a:p>
            <a:r>
              <a:rPr lang="en-US" sz="1600" dirty="0" smtClean="0">
                <a:solidFill>
                  <a:schemeClr val="bg1"/>
                </a:solidFill>
              </a:rPr>
              <a:t>HP </a:t>
            </a:r>
            <a:r>
              <a:rPr lang="en-US" sz="1600" dirty="0" err="1">
                <a:solidFill>
                  <a:schemeClr val="bg1"/>
                </a:solidFill>
              </a:rPr>
              <a:t>Bladesystem</a:t>
            </a:r>
            <a:r>
              <a:rPr lang="en-US" sz="1600" dirty="0">
                <a:solidFill>
                  <a:schemeClr val="bg1"/>
                </a:solidFill>
              </a:rPr>
              <a:t> c7000 enclosure with 3Gb SAS switches and HP Virtual Connect Flex-10 interconnects.  </a:t>
            </a:r>
            <a:endParaRPr lang="en-US" sz="1600" dirty="0" smtClean="0">
              <a:solidFill>
                <a:schemeClr val="bg1"/>
              </a:solidFill>
            </a:endParaRPr>
          </a:p>
          <a:p>
            <a:r>
              <a:rPr lang="en-US" sz="1600" dirty="0" smtClean="0">
                <a:solidFill>
                  <a:schemeClr val="bg1"/>
                </a:solidFill>
              </a:rPr>
              <a:t>A </a:t>
            </a:r>
            <a:r>
              <a:rPr lang="en-US" sz="1600" dirty="0">
                <a:solidFill>
                  <a:schemeClr val="bg1"/>
                </a:solidFill>
              </a:rPr>
              <a:t>total of thirteen </a:t>
            </a:r>
            <a:r>
              <a:rPr lang="en-US" sz="1600" dirty="0" smtClean="0">
                <a:solidFill>
                  <a:schemeClr val="bg1"/>
                </a:solidFill>
              </a:rPr>
              <a:t>cables </a:t>
            </a:r>
            <a:r>
              <a:rPr lang="en-US" sz="1600" dirty="0">
                <a:solidFill>
                  <a:schemeClr val="bg1"/>
                </a:solidFill>
              </a:rPr>
              <a:t>are </a:t>
            </a:r>
            <a:r>
              <a:rPr lang="en-US" sz="1600" dirty="0" smtClean="0">
                <a:solidFill>
                  <a:schemeClr val="bg1"/>
                </a:solidFill>
              </a:rPr>
              <a:t>utilized in </a:t>
            </a:r>
            <a:r>
              <a:rPr lang="en-US" sz="1600" dirty="0">
                <a:solidFill>
                  <a:schemeClr val="bg1"/>
                </a:solidFill>
              </a:rPr>
              <a:t>this hardware </a:t>
            </a:r>
            <a:r>
              <a:rPr lang="en-US" sz="1600" dirty="0" smtClean="0">
                <a:solidFill>
                  <a:schemeClr val="bg1"/>
                </a:solidFill>
              </a:rPr>
              <a:t>configuration</a:t>
            </a:r>
            <a:endParaRPr lang="en-US" sz="1600" dirty="0">
              <a:solidFill>
                <a:schemeClr val="bg1"/>
              </a:solidFill>
            </a:endParaRPr>
          </a:p>
          <a:p>
            <a:pPr lvl="2"/>
            <a:r>
              <a:rPr lang="en-US" sz="1600" dirty="0">
                <a:solidFill>
                  <a:schemeClr val="bg1"/>
                </a:solidFill>
              </a:rPr>
              <a:t>Eight cables for configuring the MDS600s with redundant paths</a:t>
            </a:r>
          </a:p>
          <a:p>
            <a:pPr lvl="2"/>
            <a:r>
              <a:rPr lang="en-US" sz="1600" dirty="0">
                <a:solidFill>
                  <a:schemeClr val="bg1"/>
                </a:solidFill>
              </a:rPr>
              <a:t>Two cables for stacking the enclosures together</a:t>
            </a:r>
          </a:p>
          <a:p>
            <a:pPr lvl="2"/>
            <a:r>
              <a:rPr lang="en-US" sz="1600" dirty="0">
                <a:solidFill>
                  <a:schemeClr val="bg1"/>
                </a:solidFill>
              </a:rPr>
              <a:t>Two cables for redundant connections from the blade enclosure to the networking infrastructure</a:t>
            </a:r>
          </a:p>
          <a:p>
            <a:pPr lvl="2"/>
            <a:r>
              <a:rPr lang="en-US" sz="1600" dirty="0">
                <a:solidFill>
                  <a:schemeClr val="bg1"/>
                </a:solidFill>
              </a:rPr>
              <a:t>One network cable to connect the Onboard Administrator to the management network</a:t>
            </a:r>
            <a:r>
              <a:rPr lang="en-US" sz="1800" dirty="0">
                <a:solidFill>
                  <a:schemeClr val="tx1"/>
                </a:solidFill>
              </a:rPr>
              <a:t> </a:t>
            </a:r>
          </a:p>
          <a:p>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06892" y="1428020"/>
            <a:ext cx="3182621" cy="2262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6923787"/>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Virtual Connect Setup</a:t>
            </a:r>
            <a:endParaRPr lang="en-US" dirty="0"/>
          </a:p>
        </p:txBody>
      </p:sp>
      <p:sp>
        <p:nvSpPr>
          <p:cNvPr id="4" name="Content Placeholder 3"/>
          <p:cNvSpPr>
            <a:spLocks noGrp="1"/>
          </p:cNvSpPr>
          <p:nvPr>
            <p:ph idx="1"/>
          </p:nvPr>
        </p:nvSpPr>
        <p:spPr>
          <a:xfrm>
            <a:off x="253920" y="907423"/>
            <a:ext cx="8533574" cy="3227798"/>
          </a:xfrm>
        </p:spPr>
        <p:txBody>
          <a:bodyPr/>
          <a:lstStyle/>
          <a:p>
            <a:r>
              <a:rPr lang="en-US" sz="1700" dirty="0" smtClean="0">
                <a:solidFill>
                  <a:schemeClr val="bg1"/>
                </a:solidFill>
              </a:rPr>
              <a:t> Each blade has two ports capable of 10 </a:t>
            </a:r>
            <a:r>
              <a:rPr lang="en-US" sz="1700" dirty="0" err="1" smtClean="0">
                <a:solidFill>
                  <a:schemeClr val="bg1"/>
                </a:solidFill>
              </a:rPr>
              <a:t>Gbps</a:t>
            </a:r>
            <a:r>
              <a:rPr lang="en-US" sz="1700" dirty="0" smtClean="0">
                <a:solidFill>
                  <a:schemeClr val="bg1"/>
                </a:solidFill>
              </a:rPr>
              <a:t> </a:t>
            </a:r>
          </a:p>
          <a:p>
            <a:pPr lvl="1"/>
            <a:r>
              <a:rPr lang="en-US" sz="1700" dirty="0" smtClean="0">
                <a:solidFill>
                  <a:schemeClr val="bg1"/>
                </a:solidFill>
              </a:rPr>
              <a:t>   Each port can be divided into 4 Network connections, each sharing the 10 </a:t>
            </a:r>
            <a:r>
              <a:rPr lang="en-US" sz="1700" dirty="0" err="1" smtClean="0">
                <a:solidFill>
                  <a:schemeClr val="bg1"/>
                </a:solidFill>
              </a:rPr>
              <a:t>Gbps</a:t>
            </a:r>
            <a:r>
              <a:rPr lang="en-US" sz="1700" dirty="0" smtClean="0">
                <a:solidFill>
                  <a:schemeClr val="bg1"/>
                </a:solidFill>
              </a:rPr>
              <a:t> speed</a:t>
            </a:r>
          </a:p>
          <a:p>
            <a:pPr lvl="1"/>
            <a:r>
              <a:rPr lang="en-US" sz="1700" dirty="0" smtClean="0">
                <a:solidFill>
                  <a:schemeClr val="bg1"/>
                </a:solidFill>
              </a:rPr>
              <a:t>   Possible 8 NICs per blade</a:t>
            </a:r>
          </a:p>
          <a:p>
            <a:r>
              <a:rPr lang="en-US" sz="1700" dirty="0" smtClean="0">
                <a:solidFill>
                  <a:schemeClr val="bg1"/>
                </a:solidFill>
              </a:rPr>
              <a:t>Two Virtual Connect Flex-10 per enclosure for redundancy</a:t>
            </a:r>
          </a:p>
          <a:p>
            <a:r>
              <a:rPr lang="en-US" sz="1700" dirty="0" smtClean="0">
                <a:solidFill>
                  <a:schemeClr val="bg1"/>
                </a:solidFill>
              </a:rPr>
              <a:t>Single Virtual Connect domain, redundant 10 </a:t>
            </a:r>
            <a:r>
              <a:rPr lang="en-US" sz="1700" dirty="0" err="1" smtClean="0">
                <a:solidFill>
                  <a:schemeClr val="bg1"/>
                </a:solidFill>
              </a:rPr>
              <a:t>Gbps</a:t>
            </a:r>
            <a:r>
              <a:rPr lang="en-US" sz="1700" dirty="0" smtClean="0">
                <a:solidFill>
                  <a:schemeClr val="bg1"/>
                </a:solidFill>
              </a:rPr>
              <a:t> uplinks </a:t>
            </a:r>
            <a:r>
              <a:rPr lang="en-US" sz="1700" dirty="0" err="1" smtClean="0">
                <a:solidFill>
                  <a:schemeClr val="bg1"/>
                </a:solidFill>
              </a:rPr>
              <a:t>vlan’d</a:t>
            </a:r>
            <a:r>
              <a:rPr lang="en-US" sz="1700" dirty="0" smtClean="0">
                <a:solidFill>
                  <a:schemeClr val="bg1"/>
                </a:solidFill>
              </a:rPr>
              <a:t> to public, </a:t>
            </a:r>
            <a:r>
              <a:rPr lang="en-US" sz="1700" dirty="0" err="1" smtClean="0">
                <a:solidFill>
                  <a:schemeClr val="bg1"/>
                </a:solidFill>
              </a:rPr>
              <a:t>iSCSI</a:t>
            </a:r>
            <a:r>
              <a:rPr lang="en-US" sz="1700" dirty="0" smtClean="0">
                <a:solidFill>
                  <a:schemeClr val="bg1"/>
                </a:solidFill>
              </a:rPr>
              <a:t>, and management networks</a:t>
            </a:r>
          </a:p>
        </p:txBody>
      </p:sp>
      <p:graphicFrame>
        <p:nvGraphicFramePr>
          <p:cNvPr id="6" name="Table 5"/>
          <p:cNvGraphicFramePr>
            <a:graphicFrameLocks noGrp="1"/>
          </p:cNvGraphicFramePr>
          <p:nvPr/>
        </p:nvGraphicFramePr>
        <p:xfrm>
          <a:off x="463126" y="3060196"/>
          <a:ext cx="8183396" cy="1874520"/>
        </p:xfrm>
        <a:graphic>
          <a:graphicData uri="http://schemas.openxmlformats.org/drawingml/2006/table">
            <a:tbl>
              <a:tblPr firstRow="1" bandRow="1">
                <a:tableStyleId>{5C22544A-7EE6-4342-B048-85BDC9FD1C3A}</a:tableStyleId>
              </a:tblPr>
              <a:tblGrid>
                <a:gridCol w="2045849"/>
                <a:gridCol w="2045849"/>
                <a:gridCol w="2045849"/>
                <a:gridCol w="2045849"/>
              </a:tblGrid>
              <a:tr h="285750">
                <a:tc>
                  <a:txBody>
                    <a:bodyPr/>
                    <a:lstStyle/>
                    <a:p>
                      <a:r>
                        <a:rPr lang="en-US" sz="1400" dirty="0" smtClean="0"/>
                        <a:t>Network</a:t>
                      </a:r>
                      <a:endParaRPr lang="en-US" sz="1400" dirty="0"/>
                    </a:p>
                  </a:txBody>
                  <a:tcPr marL="68598" marR="68598" marT="34290" marB="34290"/>
                </a:tc>
                <a:tc>
                  <a:txBody>
                    <a:bodyPr/>
                    <a:lstStyle/>
                    <a:p>
                      <a:r>
                        <a:rPr lang="en-US" sz="1400" dirty="0" smtClean="0"/>
                        <a:t>Use</a:t>
                      </a:r>
                      <a:endParaRPr lang="en-US" sz="1400" dirty="0"/>
                    </a:p>
                  </a:txBody>
                  <a:tcPr marL="68598" marR="68598" marT="34290" marB="34290"/>
                </a:tc>
                <a:tc>
                  <a:txBody>
                    <a:bodyPr/>
                    <a:lstStyle/>
                    <a:p>
                      <a:r>
                        <a:rPr lang="en-US" sz="1400" dirty="0" smtClean="0"/>
                        <a:t>Speed</a:t>
                      </a:r>
                      <a:endParaRPr lang="en-US" sz="1400" dirty="0"/>
                    </a:p>
                  </a:txBody>
                  <a:tcPr marL="68598" marR="68598" marT="34290" marB="34290"/>
                </a:tc>
                <a:tc>
                  <a:txBody>
                    <a:bodyPr/>
                    <a:lstStyle/>
                    <a:p>
                      <a:endParaRPr lang="en-US" sz="1400"/>
                    </a:p>
                  </a:txBody>
                  <a:tcPr marL="68598" marR="68598" marT="34290" marB="34290"/>
                </a:tc>
              </a:tr>
              <a:tr h="434340">
                <a:tc>
                  <a:txBody>
                    <a:bodyPr/>
                    <a:lstStyle/>
                    <a:p>
                      <a:r>
                        <a:rPr lang="en-US" sz="1400" dirty="0" smtClean="0"/>
                        <a:t>PVS</a:t>
                      </a:r>
                      <a:endParaRPr lang="en-US" sz="1400" dirty="0"/>
                    </a:p>
                  </a:txBody>
                  <a:tcPr marL="68598" marR="68598" marT="34290" marB="34290"/>
                </a:tc>
                <a:tc>
                  <a:txBody>
                    <a:bodyPr/>
                    <a:lstStyle/>
                    <a:p>
                      <a:r>
                        <a:rPr lang="en-US" sz="1200" dirty="0" smtClean="0"/>
                        <a:t>PXE</a:t>
                      </a:r>
                      <a:r>
                        <a:rPr lang="en-US" sz="1200" baseline="0" dirty="0" smtClean="0"/>
                        <a:t> Boot</a:t>
                      </a:r>
                      <a:endParaRPr lang="en-US" sz="1200" dirty="0"/>
                    </a:p>
                  </a:txBody>
                  <a:tcPr marL="68598" marR="68598" marT="34290" marB="34290"/>
                </a:tc>
                <a:tc>
                  <a:txBody>
                    <a:bodyPr/>
                    <a:lstStyle/>
                    <a:p>
                      <a:r>
                        <a:rPr lang="en-US" sz="1400" dirty="0" smtClean="0"/>
                        <a:t>9 </a:t>
                      </a:r>
                      <a:r>
                        <a:rPr lang="en-US" sz="1400" dirty="0" err="1" smtClean="0"/>
                        <a:t>Gbps</a:t>
                      </a:r>
                      <a:endParaRPr lang="en-US" sz="1400" dirty="0"/>
                    </a:p>
                  </a:txBody>
                  <a:tcPr marL="68598" marR="68598" marT="34290" marB="34290"/>
                </a:tc>
                <a:tc>
                  <a:txBody>
                    <a:bodyPr/>
                    <a:lstStyle/>
                    <a:p>
                      <a:r>
                        <a:rPr lang="en-US" sz="1200" dirty="0" smtClean="0"/>
                        <a:t>No traffic egresses</a:t>
                      </a:r>
                      <a:r>
                        <a:rPr lang="en-US" sz="1200" baseline="0" dirty="0" smtClean="0"/>
                        <a:t> the enclosure</a:t>
                      </a:r>
                      <a:endParaRPr lang="en-US" sz="1200" dirty="0"/>
                    </a:p>
                  </a:txBody>
                  <a:tcPr marL="68598" marR="68598" marT="34290" marB="34290"/>
                </a:tc>
              </a:tr>
              <a:tr h="285750">
                <a:tc>
                  <a:txBody>
                    <a:bodyPr/>
                    <a:lstStyle/>
                    <a:p>
                      <a:r>
                        <a:rPr lang="en-US" sz="1400" dirty="0" smtClean="0"/>
                        <a:t>Management</a:t>
                      </a:r>
                      <a:endParaRPr lang="en-US" sz="1400" dirty="0"/>
                    </a:p>
                  </a:txBody>
                  <a:tcPr marL="68598" marR="68598" marT="34290" marB="34290"/>
                </a:tc>
                <a:tc>
                  <a:txBody>
                    <a:bodyPr/>
                    <a:lstStyle/>
                    <a:p>
                      <a:r>
                        <a:rPr lang="en-US" sz="1200" dirty="0" smtClean="0"/>
                        <a:t>Manage hardware</a:t>
                      </a:r>
                      <a:endParaRPr lang="en-US" sz="1200" dirty="0"/>
                    </a:p>
                  </a:txBody>
                  <a:tcPr marL="68598" marR="68598" marT="34290" marB="34290"/>
                </a:tc>
                <a:tc>
                  <a:txBody>
                    <a:bodyPr/>
                    <a:lstStyle/>
                    <a:p>
                      <a:r>
                        <a:rPr lang="en-US" sz="1400" dirty="0" smtClean="0"/>
                        <a:t>1 </a:t>
                      </a:r>
                      <a:r>
                        <a:rPr lang="en-US" sz="1400" dirty="0" err="1" smtClean="0"/>
                        <a:t>Gbps</a:t>
                      </a:r>
                      <a:endParaRPr lang="en-US" sz="1400" dirty="0"/>
                    </a:p>
                  </a:txBody>
                  <a:tcPr marL="68598" marR="68598" marT="34290" marB="34290"/>
                </a:tc>
                <a:tc>
                  <a:txBody>
                    <a:bodyPr/>
                    <a:lstStyle/>
                    <a:p>
                      <a:endParaRPr lang="en-US" sz="1400" dirty="0"/>
                    </a:p>
                  </a:txBody>
                  <a:tcPr marL="68598" marR="68598" marT="34290" marB="34290"/>
                </a:tc>
              </a:tr>
              <a:tr h="285750">
                <a:tc>
                  <a:txBody>
                    <a:bodyPr/>
                    <a:lstStyle/>
                    <a:p>
                      <a:r>
                        <a:rPr lang="en-US" sz="1400" dirty="0" smtClean="0"/>
                        <a:t>Public</a:t>
                      </a:r>
                      <a:endParaRPr lang="en-US" sz="1400" dirty="0"/>
                    </a:p>
                  </a:txBody>
                  <a:tcPr marL="68598" marR="68598" marT="34290" marB="34290"/>
                </a:tc>
                <a:tc>
                  <a:txBody>
                    <a:bodyPr/>
                    <a:lstStyle/>
                    <a:p>
                      <a:r>
                        <a:rPr lang="en-US" sz="1200" dirty="0" smtClean="0"/>
                        <a:t>User access</a:t>
                      </a:r>
                      <a:endParaRPr lang="en-US" sz="1200" dirty="0"/>
                    </a:p>
                  </a:txBody>
                  <a:tcPr marL="68598" marR="68598" marT="34290" marB="34290"/>
                </a:tc>
                <a:tc>
                  <a:txBody>
                    <a:bodyPr/>
                    <a:lstStyle/>
                    <a:p>
                      <a:r>
                        <a:rPr lang="en-US" sz="1400" dirty="0" smtClean="0"/>
                        <a:t>5 </a:t>
                      </a:r>
                      <a:r>
                        <a:rPr lang="en-US" sz="1400" dirty="0" err="1" smtClean="0"/>
                        <a:t>Gbps</a:t>
                      </a:r>
                      <a:endParaRPr lang="en-US" sz="1400" dirty="0"/>
                    </a:p>
                  </a:txBody>
                  <a:tcPr marL="68598" marR="68598" marT="34290" marB="34290"/>
                </a:tc>
                <a:tc>
                  <a:txBody>
                    <a:bodyPr/>
                    <a:lstStyle/>
                    <a:p>
                      <a:endParaRPr lang="en-US" sz="1400" dirty="0"/>
                    </a:p>
                  </a:txBody>
                  <a:tcPr marL="68598" marR="68598" marT="34290" marB="34290"/>
                </a:tc>
              </a:tr>
              <a:tr h="582930">
                <a:tc>
                  <a:txBody>
                    <a:bodyPr/>
                    <a:lstStyle/>
                    <a:p>
                      <a:r>
                        <a:rPr lang="en-US" sz="1400" dirty="0" err="1" smtClean="0"/>
                        <a:t>iSCSI</a:t>
                      </a:r>
                      <a:endParaRPr lang="en-US" sz="1400" dirty="0"/>
                    </a:p>
                  </a:txBody>
                  <a:tcPr marL="68598" marR="68598" marT="34290" marB="34290"/>
                </a:tc>
                <a:tc>
                  <a:txBody>
                    <a:bodyPr/>
                    <a:lstStyle/>
                    <a:p>
                      <a:r>
                        <a:rPr lang="en-US" sz="1200" dirty="0" smtClean="0"/>
                        <a:t>Access to external storage</a:t>
                      </a:r>
                      <a:endParaRPr lang="en-US" sz="1200" dirty="0"/>
                    </a:p>
                  </a:txBody>
                  <a:tcPr marL="68598" marR="68598" marT="34290" marB="34290"/>
                </a:tc>
                <a:tc>
                  <a:txBody>
                    <a:bodyPr/>
                    <a:lstStyle/>
                    <a:p>
                      <a:r>
                        <a:rPr lang="en-US" sz="1400" dirty="0" smtClean="0"/>
                        <a:t>5 </a:t>
                      </a:r>
                      <a:r>
                        <a:rPr lang="en-US" sz="1400" dirty="0" err="1" smtClean="0"/>
                        <a:t>Gbps</a:t>
                      </a:r>
                      <a:endParaRPr lang="en-US" sz="1400" dirty="0"/>
                    </a:p>
                  </a:txBody>
                  <a:tcPr marL="68598" marR="68598" marT="34290" marB="34290"/>
                </a:tc>
                <a:tc>
                  <a:txBody>
                    <a:bodyPr/>
                    <a:lstStyle/>
                    <a:p>
                      <a:r>
                        <a:rPr lang="en-US" sz="1100" dirty="0" smtClean="0"/>
                        <a:t>MGMT VMs, databases, personalization data stored</a:t>
                      </a:r>
                      <a:r>
                        <a:rPr lang="en-US" sz="1100" baseline="0" dirty="0" smtClean="0"/>
                        <a:t> on </a:t>
                      </a:r>
                      <a:r>
                        <a:rPr lang="en-US" sz="1100" baseline="0" dirty="0" err="1" smtClean="0"/>
                        <a:t>iSCSI</a:t>
                      </a:r>
                      <a:endParaRPr lang="en-US" sz="1100" dirty="0"/>
                    </a:p>
                  </a:txBody>
                  <a:tcPr marL="68598" marR="68598" marT="34290" marB="34290"/>
                </a:tc>
              </a:tr>
            </a:tbl>
          </a:graphicData>
        </a:graphic>
      </p:graphicFrame>
    </p:spTree>
    <p:extLst>
      <p:ext uri="{BB962C8B-B14F-4D97-AF65-F5344CB8AC3E}">
        <p14:creationId xmlns:p14="http://schemas.microsoft.com/office/powerpoint/2010/main" val="29250998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77500" lnSpcReduction="20000"/>
          </a:bodyPr>
          <a:lstStyle/>
          <a:p>
            <a:r>
              <a:rPr lang="en-US" dirty="0" smtClean="0">
                <a:solidFill>
                  <a:schemeClr val="bg1"/>
                </a:solidFill>
              </a:rPr>
              <a:t>HP MDS600</a:t>
            </a:r>
            <a:endParaRPr lang="en-US" dirty="0">
              <a:solidFill>
                <a:schemeClr val="bg1"/>
              </a:solidFill>
            </a:endParaRPr>
          </a:p>
        </p:txBody>
      </p:sp>
      <p:sp>
        <p:nvSpPr>
          <p:cNvPr id="3" name="Title 2"/>
          <p:cNvSpPr>
            <a:spLocks noGrp="1"/>
          </p:cNvSpPr>
          <p:nvPr>
            <p:ph type="title"/>
          </p:nvPr>
        </p:nvSpPr>
        <p:spPr/>
        <p:txBody>
          <a:bodyPr/>
          <a:lstStyle/>
          <a:p>
            <a:r>
              <a:rPr lang="en-US" dirty="0" smtClean="0"/>
              <a:t>DAS Architecture </a:t>
            </a:r>
            <a:endParaRPr lang="en-US" dirty="0"/>
          </a:p>
        </p:txBody>
      </p:sp>
      <p:sp>
        <p:nvSpPr>
          <p:cNvPr id="4" name="Content Placeholder 3"/>
          <p:cNvSpPr>
            <a:spLocks noGrp="1"/>
          </p:cNvSpPr>
          <p:nvPr>
            <p:ph idx="1"/>
          </p:nvPr>
        </p:nvSpPr>
        <p:spPr>
          <a:xfrm>
            <a:off x="285825" y="1226400"/>
            <a:ext cx="5529040" cy="3414713"/>
          </a:xfrm>
        </p:spPr>
        <p:txBody>
          <a:bodyPr/>
          <a:lstStyle/>
          <a:p>
            <a:r>
              <a:rPr lang="en-US" sz="1700" dirty="0">
                <a:solidFill>
                  <a:schemeClr val="bg1"/>
                </a:solidFill>
              </a:rPr>
              <a:t>3 </a:t>
            </a:r>
            <a:r>
              <a:rPr lang="en-US" sz="1700" dirty="0" err="1">
                <a:solidFill>
                  <a:schemeClr val="bg1"/>
                </a:solidFill>
              </a:rPr>
              <a:t>Gb</a:t>
            </a:r>
            <a:r>
              <a:rPr lang="en-US" sz="1700" dirty="0">
                <a:solidFill>
                  <a:schemeClr val="bg1"/>
                </a:solidFill>
              </a:rPr>
              <a:t> SAS Switches</a:t>
            </a:r>
          </a:p>
          <a:p>
            <a:r>
              <a:rPr lang="en-US" sz="1700" dirty="0">
                <a:solidFill>
                  <a:schemeClr val="bg1"/>
                </a:solidFill>
              </a:rPr>
              <a:t>Each server has HP Smart Array P700m with a minimum of 512MB BBWC</a:t>
            </a:r>
          </a:p>
          <a:p>
            <a:r>
              <a:rPr lang="en-US" sz="1700" dirty="0">
                <a:solidFill>
                  <a:schemeClr val="bg1"/>
                </a:solidFill>
              </a:rPr>
              <a:t>70 Total  SAS disks per DAS MDS600 </a:t>
            </a:r>
          </a:p>
          <a:p>
            <a:r>
              <a:rPr lang="en-US" sz="1700" dirty="0">
                <a:solidFill>
                  <a:schemeClr val="bg1"/>
                </a:solidFill>
              </a:rPr>
              <a:t>15k per SAS Disk</a:t>
            </a:r>
          </a:p>
          <a:p>
            <a:r>
              <a:rPr lang="en-US" sz="1700" dirty="0">
                <a:solidFill>
                  <a:schemeClr val="bg1"/>
                </a:solidFill>
              </a:rPr>
              <a:t>Each Hyper-V host has 5 drives assigned to each server, Raid 0</a:t>
            </a:r>
          </a:p>
          <a:p>
            <a:r>
              <a:rPr lang="en-US" sz="1700" dirty="0">
                <a:solidFill>
                  <a:schemeClr val="bg1"/>
                </a:solidFill>
              </a:rPr>
              <a:t>Total # of IOPS per host</a:t>
            </a:r>
          </a:p>
          <a:p>
            <a:pPr lvl="1"/>
            <a:r>
              <a:rPr lang="en-US" sz="1700" dirty="0">
                <a:solidFill>
                  <a:schemeClr val="bg1"/>
                </a:solidFill>
              </a:rPr>
              <a:t># of drives x 300 Raid 0, 5 drives x 300 =1500 IOPS</a:t>
            </a:r>
          </a:p>
          <a:p>
            <a:endParaRPr lang="en-US" dirty="0" smtClean="0"/>
          </a:p>
          <a:p>
            <a:endParaRPr lang="en-US" dirty="0"/>
          </a:p>
        </p:txBody>
      </p:sp>
      <p:pic>
        <p:nvPicPr>
          <p:cNvPr id="7" name="Picture 2" descr="C:\Users\Tony\AppData\Local\Microsoft\Windows\Temporary Internet Files\Content.Outlook\332Q0A7V\photo (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1057" y="1594885"/>
            <a:ext cx="3397194" cy="22009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951913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77500" lnSpcReduction="20000"/>
          </a:bodyPr>
          <a:lstStyle/>
          <a:p>
            <a:endParaRPr lang="en-US"/>
          </a:p>
        </p:txBody>
      </p:sp>
      <p:sp>
        <p:nvSpPr>
          <p:cNvPr id="3" name="Title 2"/>
          <p:cNvSpPr>
            <a:spLocks noGrp="1"/>
          </p:cNvSpPr>
          <p:nvPr>
            <p:ph type="title"/>
          </p:nvPr>
        </p:nvSpPr>
        <p:spPr/>
        <p:txBody>
          <a:bodyPr/>
          <a:lstStyle/>
          <a:p>
            <a:pPr algn="ctr"/>
            <a:r>
              <a:rPr lang="en-US" dirty="0" smtClean="0"/>
              <a:t>Hyper-V Architecture</a:t>
            </a:r>
            <a:endParaRPr lang="en-US" dirty="0"/>
          </a:p>
        </p:txBody>
      </p:sp>
      <p:pic>
        <p:nvPicPr>
          <p:cNvPr id="4096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4609" y="1167595"/>
            <a:ext cx="4295775" cy="3128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400648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77500" lnSpcReduction="20000"/>
          </a:bodyPr>
          <a:lstStyle/>
          <a:p>
            <a:endParaRPr lang="en-AU"/>
          </a:p>
        </p:txBody>
      </p:sp>
      <p:sp>
        <p:nvSpPr>
          <p:cNvPr id="3" name="Title 2"/>
          <p:cNvSpPr>
            <a:spLocks noGrp="1"/>
          </p:cNvSpPr>
          <p:nvPr>
            <p:ph type="title"/>
          </p:nvPr>
        </p:nvSpPr>
        <p:spPr/>
        <p:txBody>
          <a:bodyPr/>
          <a:lstStyle/>
          <a:p>
            <a:r>
              <a:rPr lang="en-US" dirty="0"/>
              <a:t>Hyper-V Architecture</a:t>
            </a:r>
            <a:endParaRPr lang="en-AU" dirty="0"/>
          </a:p>
        </p:txBody>
      </p:sp>
      <p:graphicFrame>
        <p:nvGraphicFramePr>
          <p:cNvPr id="5" name="Object 4"/>
          <p:cNvGraphicFramePr>
            <a:graphicFrameLocks noChangeAspect="1"/>
          </p:cNvGraphicFramePr>
          <p:nvPr>
            <p:extLst>
              <p:ext uri="{D42A27DB-BD31-4B8C-83A1-F6EECF244321}">
                <p14:modId xmlns:p14="http://schemas.microsoft.com/office/powerpoint/2010/main" val="1322589730"/>
              </p:ext>
            </p:extLst>
          </p:nvPr>
        </p:nvGraphicFramePr>
        <p:xfrm>
          <a:off x="404772" y="4029913"/>
          <a:ext cx="5402007" cy="395288"/>
        </p:xfrm>
        <a:graphic>
          <a:graphicData uri="http://schemas.openxmlformats.org/presentationml/2006/ole">
            <mc:AlternateContent xmlns:mc="http://schemas.openxmlformats.org/markup-compatibility/2006">
              <mc:Choice xmlns:v="urn:schemas-microsoft-com:vml" Requires="v">
                <p:oleObj spid="_x0000_s1210" name="Visio" r:id="rId3" imgW="8131542" imgH="526645" progId="Visio.Drawing.11">
                  <p:link updateAutomatic="1"/>
                </p:oleObj>
              </mc:Choice>
              <mc:Fallback>
                <p:oleObj name="Visio" r:id="rId3" imgW="8131542" imgH="526645" progId="Visio.Drawing.11">
                  <p:link updateAutomatic="1"/>
                  <p:pic>
                    <p:nvPicPr>
                      <p:cNvPr id="0" name=""/>
                      <p:cNvPicPr/>
                      <p:nvPr/>
                    </p:nvPicPr>
                    <p:blipFill>
                      <a:blip r:embed="rId4"/>
                      <a:stretch>
                        <a:fillRect/>
                      </a:stretch>
                    </p:blipFill>
                    <p:spPr>
                      <a:xfrm>
                        <a:off x="404772" y="4029913"/>
                        <a:ext cx="5402007" cy="395288"/>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713931964"/>
              </p:ext>
            </p:extLst>
          </p:nvPr>
        </p:nvGraphicFramePr>
        <p:xfrm>
          <a:off x="404769" y="4029913"/>
          <a:ext cx="1620602" cy="395288"/>
        </p:xfrm>
        <a:graphic>
          <a:graphicData uri="http://schemas.openxmlformats.org/presentationml/2006/ole">
            <mc:AlternateContent xmlns:mc="http://schemas.openxmlformats.org/markup-compatibility/2006">
              <mc:Choice xmlns:v="urn:schemas-microsoft-com:vml" Requires="v">
                <p:oleObj spid="_x0000_s1211" name="Visio" r:id="rId3" imgW="8131542" imgH="526645" progId="Visio.Drawing.11">
                  <p:link updateAutomatic="1"/>
                </p:oleObj>
              </mc:Choice>
              <mc:Fallback>
                <p:oleObj name="Visio" r:id="rId3" imgW="8131542" imgH="526645" progId="Visio.Drawing.11">
                  <p:link updateAutomatic="1"/>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4769" y="4029913"/>
                        <a:ext cx="1620602" cy="395288"/>
                      </a:xfrm>
                      <a:prstGeom prst="rect">
                        <a:avLst/>
                      </a:prstGeom>
                      <a:noFill/>
                      <a:ln>
                        <a:noFill/>
                      </a:ln>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543211307"/>
              </p:ext>
            </p:extLst>
          </p:nvPr>
        </p:nvGraphicFramePr>
        <p:xfrm>
          <a:off x="404770" y="1437625"/>
          <a:ext cx="1566582" cy="2507456"/>
        </p:xfrm>
        <a:graphic>
          <a:graphicData uri="http://schemas.openxmlformats.org/presentationml/2006/ole">
            <mc:AlternateContent xmlns:mc="http://schemas.openxmlformats.org/markup-compatibility/2006">
              <mc:Choice xmlns:v="urn:schemas-microsoft-com:vml" Requires="v">
                <p:oleObj spid="_x0000_s1212" name="Visio" r:id="rId5" imgW="2731584" imgH="3343613" progId="Visio.Drawing.11">
                  <p:link updateAutomatic="1"/>
                </p:oleObj>
              </mc:Choice>
              <mc:Fallback>
                <p:oleObj name="Visio" r:id="rId5" imgW="2731584" imgH="3343613" progId="Visio.Drawing.11">
                  <p:link updateAutomatic="1"/>
                  <p:pic>
                    <p:nvPicPr>
                      <p:cNvPr id="0" name=""/>
                      <p:cNvPicPr/>
                      <p:nvPr/>
                    </p:nvPicPr>
                    <p:blipFill>
                      <a:blip r:embed="rId6"/>
                      <a:stretch>
                        <a:fillRect/>
                      </a:stretch>
                    </p:blipFill>
                    <p:spPr>
                      <a:xfrm>
                        <a:off x="404770" y="1437625"/>
                        <a:ext cx="1566582" cy="2507456"/>
                      </a:xfrm>
                      <a:prstGeom prst="rect">
                        <a:avLst/>
                      </a:prstGeom>
                      <a:solidFill>
                        <a:schemeClr val="accent1"/>
                      </a:solidFill>
                    </p:spPr>
                  </p:pic>
                </p:oleObj>
              </mc:Fallback>
            </mc:AlternateContent>
          </a:graphicData>
        </a:graphic>
      </p:graphicFrame>
      <p:pic>
        <p:nvPicPr>
          <p:cNvPr id="8"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6354" y="2733770"/>
            <a:ext cx="1614998" cy="34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7645716" y="3705877"/>
            <a:ext cx="849252" cy="346259"/>
          </a:xfrm>
          <a:prstGeom prst="rect">
            <a:avLst/>
          </a:prstGeom>
        </p:spPr>
        <p:style>
          <a:lnRef idx="1">
            <a:schemeClr val="accent6"/>
          </a:lnRef>
          <a:fillRef idx="3">
            <a:schemeClr val="accent6"/>
          </a:fillRef>
          <a:effectRef idx="2">
            <a:schemeClr val="accent6"/>
          </a:effectRef>
          <a:fontRef idx="minor">
            <a:schemeClr val="lt1"/>
          </a:fontRef>
        </p:style>
        <p:txBody>
          <a:bodyPr wrap="square" lIns="68589" tIns="34295" rIns="68589" bIns="34295" rtlCol="0">
            <a:spAutoFit/>
          </a:bodyPr>
          <a:lstStyle/>
          <a:p>
            <a:r>
              <a:rPr lang="en-AU" dirty="0">
                <a:solidFill>
                  <a:schemeClr val="bg1"/>
                </a:solidFill>
              </a:rPr>
              <a:t>RING </a:t>
            </a:r>
            <a:r>
              <a:rPr lang="en-AU" dirty="0" smtClean="0">
                <a:solidFill>
                  <a:schemeClr val="bg1"/>
                </a:solidFill>
              </a:rPr>
              <a:t>-1</a:t>
            </a:r>
            <a:endParaRPr lang="en-AU" dirty="0">
              <a:solidFill>
                <a:schemeClr val="bg1"/>
              </a:solidFill>
            </a:endParaRPr>
          </a:p>
        </p:txBody>
      </p:sp>
      <p:sp>
        <p:nvSpPr>
          <p:cNvPr id="10" name="TextBox 9"/>
          <p:cNvSpPr txBox="1"/>
          <p:nvPr/>
        </p:nvSpPr>
        <p:spPr>
          <a:xfrm>
            <a:off x="839734" y="2139702"/>
            <a:ext cx="755567" cy="623258"/>
          </a:xfrm>
          <a:prstGeom prst="rect">
            <a:avLst/>
          </a:prstGeom>
        </p:spPr>
        <p:style>
          <a:lnRef idx="1">
            <a:schemeClr val="accent6"/>
          </a:lnRef>
          <a:fillRef idx="3">
            <a:schemeClr val="accent6"/>
          </a:fillRef>
          <a:effectRef idx="2">
            <a:schemeClr val="accent6"/>
          </a:effectRef>
          <a:fontRef idx="minor">
            <a:schemeClr val="lt1"/>
          </a:fontRef>
        </p:style>
        <p:txBody>
          <a:bodyPr wrap="square" lIns="68589" tIns="34295" rIns="68589" bIns="34295" rtlCol="0">
            <a:spAutoFit/>
          </a:bodyPr>
          <a:lstStyle/>
          <a:p>
            <a:r>
              <a:rPr lang="en-AU" dirty="0"/>
              <a:t>RING 3</a:t>
            </a:r>
          </a:p>
        </p:txBody>
      </p:sp>
      <p:graphicFrame>
        <p:nvGraphicFramePr>
          <p:cNvPr id="11" name="Object 10"/>
          <p:cNvGraphicFramePr>
            <a:graphicFrameLocks noChangeAspect="1"/>
          </p:cNvGraphicFramePr>
          <p:nvPr>
            <p:extLst>
              <p:ext uri="{D42A27DB-BD31-4B8C-83A1-F6EECF244321}">
                <p14:modId xmlns:p14="http://schemas.microsoft.com/office/powerpoint/2010/main" val="412909063"/>
              </p:ext>
            </p:extLst>
          </p:nvPr>
        </p:nvGraphicFramePr>
        <p:xfrm>
          <a:off x="404772" y="3651872"/>
          <a:ext cx="5402007" cy="355997"/>
        </p:xfrm>
        <a:graphic>
          <a:graphicData uri="http://schemas.openxmlformats.org/presentationml/2006/ole">
            <mc:AlternateContent xmlns:mc="http://schemas.openxmlformats.org/markup-compatibility/2006">
              <mc:Choice xmlns:v="urn:schemas-microsoft-com:vml" Requires="v">
                <p:oleObj spid="_x0000_s1213" name="Visio" r:id="rId8" imgW="8131542" imgH="474764" progId="Visio.Drawing.11">
                  <p:link updateAutomatic="1"/>
                </p:oleObj>
              </mc:Choice>
              <mc:Fallback>
                <p:oleObj name="Visio" r:id="rId8" imgW="8131542" imgH="474764" progId="Visio.Drawing.11">
                  <p:link updateAutomatic="1"/>
                  <p:pic>
                    <p:nvPicPr>
                      <p:cNvPr id="0" name=""/>
                      <p:cNvPicPr/>
                      <p:nvPr/>
                    </p:nvPicPr>
                    <p:blipFill>
                      <a:blip r:embed="rId9"/>
                      <a:stretch>
                        <a:fillRect/>
                      </a:stretch>
                    </p:blipFill>
                    <p:spPr>
                      <a:xfrm>
                        <a:off x="404772" y="3651872"/>
                        <a:ext cx="5402007" cy="355997"/>
                      </a:xfrm>
                      <a:prstGeom prst="rect">
                        <a:avLst/>
                      </a:prstGeom>
                    </p:spPr>
                  </p:pic>
                </p:oleObj>
              </mc:Fallback>
            </mc:AlternateContent>
          </a:graphicData>
        </a:graphic>
      </p:graphicFrame>
      <p:sp>
        <p:nvSpPr>
          <p:cNvPr id="12" name="TextBox 11"/>
          <p:cNvSpPr txBox="1"/>
          <p:nvPr/>
        </p:nvSpPr>
        <p:spPr>
          <a:xfrm>
            <a:off x="839734" y="3118098"/>
            <a:ext cx="755567" cy="623258"/>
          </a:xfrm>
          <a:prstGeom prst="rect">
            <a:avLst/>
          </a:prstGeom>
        </p:spPr>
        <p:style>
          <a:lnRef idx="1">
            <a:schemeClr val="accent6"/>
          </a:lnRef>
          <a:fillRef idx="3">
            <a:schemeClr val="accent6"/>
          </a:fillRef>
          <a:effectRef idx="2">
            <a:schemeClr val="accent6"/>
          </a:effectRef>
          <a:fontRef idx="minor">
            <a:schemeClr val="lt1"/>
          </a:fontRef>
        </p:style>
        <p:txBody>
          <a:bodyPr wrap="square" lIns="68589" tIns="34295" rIns="68589" bIns="34295" rtlCol="0">
            <a:spAutoFit/>
          </a:bodyPr>
          <a:lstStyle/>
          <a:p>
            <a:r>
              <a:rPr lang="en-AU" dirty="0"/>
              <a:t>RING </a:t>
            </a:r>
            <a:r>
              <a:rPr lang="en-AU" dirty="0" smtClean="0"/>
              <a:t>0</a:t>
            </a:r>
            <a:endParaRPr lang="en-AU" dirty="0"/>
          </a:p>
        </p:txBody>
      </p:sp>
      <p:pic>
        <p:nvPicPr>
          <p:cNvPr id="13" name="Picture 3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4771" y="2275866"/>
            <a:ext cx="1490418" cy="1151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18644" y="1400763"/>
            <a:ext cx="1490418" cy="858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4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79392" y="1031618"/>
            <a:ext cx="1674621" cy="2493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4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862054" y="1037008"/>
            <a:ext cx="1674622" cy="2493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flipV="1">
            <a:off x="373055" y="2241863"/>
            <a:ext cx="5487743" cy="34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786042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6"/>
                                        </p:tgtEl>
                                        <p:attrNameLst>
                                          <p:attrName>style.visibility</p:attrName>
                                        </p:attrNameLst>
                                      </p:cBhvr>
                                      <p:to>
                                        <p:strVal val="hidden"/>
                                      </p:to>
                                    </p:set>
                                  </p:childTnLst>
                                </p:cTn>
                              </p:par>
                              <p:par>
                                <p:cTn id="9" presetID="2" presetClass="entr" presetSubtype="8"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63" presetClass="path" presetSubtype="0" accel="50000" decel="50000" fill="hold" grpId="0" nodeType="withEffect">
                                  <p:stCondLst>
                                    <p:cond delay="0"/>
                                  </p:stCondLst>
                                  <p:childTnLst>
                                    <p:animMotion origin="layout" path="M 1.94444E-6 3.22924E-6 L 0.73993 -0.08976 " pathEditMode="relative" rAng="0" ptsTypes="AA">
                                      <p:cBhvr>
                                        <p:cTn id="14" dur="2000" fill="hold"/>
                                        <p:tgtEl>
                                          <p:spTgt spid="10"/>
                                        </p:tgtEl>
                                        <p:attrNameLst>
                                          <p:attrName>ppt_x</p:attrName>
                                          <p:attrName>ppt_y</p:attrName>
                                        </p:attrNameLst>
                                      </p:cBhvr>
                                      <p:rCtr x="36997" y="-4488"/>
                                    </p:animMotion>
                                  </p:childTnLst>
                                </p:cTn>
                              </p:par>
                              <p:par>
                                <p:cTn id="15" presetID="64" presetClass="path" presetSubtype="0" accel="50000" decel="50000" fill="hold" nodeType="withEffect">
                                  <p:stCondLst>
                                    <p:cond delay="0"/>
                                  </p:stCondLst>
                                  <p:childTnLst>
                                    <p:animMotion origin="layout" path="M -0.00712 -0.00925 L -0.00348 -0.08027 " pathEditMode="relative" rAng="0" ptsTypes="AA">
                                      <p:cBhvr>
                                        <p:cTn id="16" dur="2000" fill="hold"/>
                                        <p:tgtEl>
                                          <p:spTgt spid="7"/>
                                        </p:tgtEl>
                                        <p:attrNameLst>
                                          <p:attrName>ppt_x</p:attrName>
                                          <p:attrName>ppt_y</p:attrName>
                                        </p:attrNameLst>
                                      </p:cBhvr>
                                      <p:rCtr x="174" y="-3562"/>
                                    </p:animMotion>
                                  </p:childTnLst>
                                </p:cTn>
                              </p:par>
                              <p:par>
                                <p:cTn id="17" presetID="1" presetClass="exit" presetSubtype="0" fill="hold" nodeType="withEffect">
                                  <p:stCondLst>
                                    <p:cond delay="0"/>
                                  </p:stCondLst>
                                  <p:childTnLst>
                                    <p:set>
                                      <p:cBhvr>
                                        <p:cTn id="18" dur="1" fill="hold">
                                          <p:stCondLst>
                                            <p:cond delay="0"/>
                                          </p:stCondLst>
                                        </p:cTn>
                                        <p:tgtEl>
                                          <p:spTgt spid="8"/>
                                        </p:tgtEl>
                                        <p:attrNameLst>
                                          <p:attrName>style.visibility</p:attrName>
                                        </p:attrNameLst>
                                      </p:cBhvr>
                                      <p:to>
                                        <p:strVal val="hidden"/>
                                      </p:to>
                                    </p:set>
                                  </p:childTnLst>
                                </p:cTn>
                              </p:par>
                              <p:par>
                                <p:cTn id="19" presetID="10"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63" presetClass="path" presetSubtype="0" accel="50000" decel="50000" fill="hold" grpId="0" nodeType="withEffect">
                                  <p:stCondLst>
                                    <p:cond delay="0"/>
                                  </p:stCondLst>
                                  <p:childTnLst>
                                    <p:animMotion origin="layout" path="M 1.94444E-6 -2.50289E-6 L 0.73993 -0.05945 " pathEditMode="relative" rAng="0" ptsTypes="AA">
                                      <p:cBhvr>
                                        <p:cTn id="23" dur="2000" fill="hold"/>
                                        <p:tgtEl>
                                          <p:spTgt spid="12"/>
                                        </p:tgtEl>
                                        <p:attrNameLst>
                                          <p:attrName>ppt_x</p:attrName>
                                          <p:attrName>ppt_y</p:attrName>
                                        </p:attrNameLst>
                                      </p:cBhvr>
                                      <p:rCtr x="36997" y="-2984"/>
                                    </p:animMotion>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Effect transition="in" filter="fade">
                                      <p:cBhvr>
                                        <p:cTn id="41" dur="5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nodeType="click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5536" y="141482"/>
            <a:ext cx="8533574" cy="379810"/>
          </a:xfrm>
        </p:spPr>
        <p:txBody>
          <a:bodyPr/>
          <a:lstStyle/>
          <a:p>
            <a:r>
              <a:rPr lang="en-US" sz="2100" dirty="0"/>
              <a:t>Hyper-V Hosts Information for 2000 </a:t>
            </a:r>
            <a:r>
              <a:rPr lang="en-US" sz="2100" dirty="0" smtClean="0"/>
              <a:t>Desktops</a:t>
            </a:r>
            <a:endParaRPr lang="en-US" sz="2100" dirty="0"/>
          </a:p>
        </p:txBody>
      </p:sp>
      <p:sp>
        <p:nvSpPr>
          <p:cNvPr id="4" name="Content Placeholder 3"/>
          <p:cNvSpPr>
            <a:spLocks noGrp="1"/>
          </p:cNvSpPr>
          <p:nvPr>
            <p:ph idx="1"/>
          </p:nvPr>
        </p:nvSpPr>
        <p:spPr>
          <a:xfrm>
            <a:off x="251520" y="627535"/>
            <a:ext cx="8533574" cy="3227798"/>
          </a:xfrm>
        </p:spPr>
        <p:txBody>
          <a:bodyPr/>
          <a:lstStyle/>
          <a:p>
            <a:r>
              <a:rPr lang="en-US" sz="1800" dirty="0">
                <a:solidFill>
                  <a:schemeClr val="bg1"/>
                </a:solidFill>
              </a:rPr>
              <a:t>Twenty servers were configured as Hyper-V hosts</a:t>
            </a:r>
          </a:p>
          <a:p>
            <a:r>
              <a:rPr lang="en-US" sz="1800" dirty="0">
                <a:solidFill>
                  <a:schemeClr val="bg1"/>
                </a:solidFill>
              </a:rPr>
              <a:t>Standard Hyper-V Install, no special configuration</a:t>
            </a:r>
          </a:p>
          <a:p>
            <a:r>
              <a:rPr lang="en-US" sz="1800" dirty="0">
                <a:solidFill>
                  <a:schemeClr val="bg1"/>
                </a:solidFill>
              </a:rPr>
              <a:t> Dual-socket, hex-core Xeon 5650 Processors (24 logical processors) </a:t>
            </a:r>
          </a:p>
          <a:p>
            <a:r>
              <a:rPr lang="en-US" sz="1800" dirty="0">
                <a:solidFill>
                  <a:schemeClr val="bg1"/>
                </a:solidFill>
              </a:rPr>
              <a:t> 96Gb of memory with 12 8GB DIMMs</a:t>
            </a:r>
          </a:p>
          <a:p>
            <a:r>
              <a:rPr lang="en-US" sz="1800" dirty="0">
                <a:solidFill>
                  <a:schemeClr val="bg1"/>
                </a:solidFill>
              </a:rPr>
              <a:t>Five 146Gb 15K SAS drives assigned to VDI VM host </a:t>
            </a:r>
            <a:r>
              <a:rPr lang="en-US" sz="1800" dirty="0" err="1">
                <a:solidFill>
                  <a:schemeClr val="bg1"/>
                </a:solidFill>
              </a:rPr>
              <a:t>ProLiant</a:t>
            </a:r>
            <a:r>
              <a:rPr lang="en-US" sz="1800" dirty="0">
                <a:solidFill>
                  <a:schemeClr val="bg1"/>
                </a:solidFill>
              </a:rPr>
              <a:t> server from the MDS600 </a:t>
            </a:r>
          </a:p>
          <a:p>
            <a:r>
              <a:rPr lang="en-US" sz="1800" dirty="0">
                <a:solidFill>
                  <a:schemeClr val="bg1"/>
                </a:solidFill>
              </a:rPr>
              <a:t>These drives were configured in a RAID 0 configuration for Hyper-V install</a:t>
            </a:r>
          </a:p>
          <a:p>
            <a:r>
              <a:rPr lang="en-US" sz="1800" dirty="0">
                <a:solidFill>
                  <a:schemeClr val="bg1"/>
                </a:solidFill>
              </a:rPr>
              <a:t>If one drive fails there would be a serious performance impact due to the loss of IOPs, so let all users fail and be restarted on another server</a:t>
            </a:r>
          </a:p>
          <a:p>
            <a:r>
              <a:rPr lang="en-US" sz="1800" dirty="0">
                <a:solidFill>
                  <a:schemeClr val="bg1"/>
                </a:solidFill>
              </a:rPr>
              <a:t>1 LUN per host for PVS Write Cache</a:t>
            </a:r>
          </a:p>
        </p:txBody>
      </p:sp>
    </p:spTree>
    <p:extLst>
      <p:ext uri="{BB962C8B-B14F-4D97-AF65-F5344CB8AC3E}">
        <p14:creationId xmlns:p14="http://schemas.microsoft.com/office/powerpoint/2010/main" val="1813232120"/>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77500" lnSpcReduction="20000"/>
          </a:bodyPr>
          <a:lstStyle/>
          <a:p>
            <a:endParaRPr lang="en-US"/>
          </a:p>
        </p:txBody>
      </p:sp>
      <p:sp>
        <p:nvSpPr>
          <p:cNvPr id="3" name="Title 2"/>
          <p:cNvSpPr>
            <a:spLocks noGrp="1"/>
          </p:cNvSpPr>
          <p:nvPr>
            <p:ph type="title"/>
          </p:nvPr>
        </p:nvSpPr>
        <p:spPr/>
        <p:txBody>
          <a:bodyPr/>
          <a:lstStyle/>
          <a:p>
            <a:r>
              <a:rPr lang="en-US" dirty="0" smtClean="0"/>
              <a:t>Hyper-V  VM Architecture</a:t>
            </a:r>
            <a:endParaRPr lang="en-US" dirty="0"/>
          </a:p>
        </p:txBody>
      </p:sp>
      <p:sp>
        <p:nvSpPr>
          <p:cNvPr id="4" name="Content Placeholder 3"/>
          <p:cNvSpPr>
            <a:spLocks noGrp="1"/>
          </p:cNvSpPr>
          <p:nvPr>
            <p:ph idx="1"/>
          </p:nvPr>
        </p:nvSpPr>
        <p:spPr/>
        <p:txBody>
          <a:bodyPr/>
          <a:lstStyle/>
          <a:p>
            <a:endParaRPr lang="en-US" dirty="0"/>
          </a:p>
        </p:txBody>
      </p:sp>
      <p:pic>
        <p:nvPicPr>
          <p:cNvPr id="409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131590"/>
            <a:ext cx="8489418" cy="3294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955668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77500" lnSpcReduction="20000"/>
          </a:bodyPr>
          <a:lstStyle/>
          <a:p>
            <a:endParaRPr lang="en-US"/>
          </a:p>
        </p:txBody>
      </p:sp>
      <p:sp>
        <p:nvSpPr>
          <p:cNvPr id="3" name="Title 2"/>
          <p:cNvSpPr>
            <a:spLocks noGrp="1"/>
          </p:cNvSpPr>
          <p:nvPr>
            <p:ph type="title"/>
          </p:nvPr>
        </p:nvSpPr>
        <p:spPr>
          <a:xfrm>
            <a:off x="305213" y="57488"/>
            <a:ext cx="8533574" cy="379810"/>
          </a:xfrm>
        </p:spPr>
        <p:txBody>
          <a:bodyPr/>
          <a:lstStyle/>
          <a:p>
            <a:pPr algn="ctr"/>
            <a:r>
              <a:rPr lang="en-US" dirty="0" smtClean="0"/>
              <a:t>Hyper-V Host Architecture </a:t>
            </a:r>
            <a:endParaRPr lang="en-US" dirty="0"/>
          </a:p>
        </p:txBody>
      </p:sp>
      <p:sp>
        <p:nvSpPr>
          <p:cNvPr id="4" name="Content Placeholder 3"/>
          <p:cNvSpPr>
            <a:spLocks noGrp="1"/>
          </p:cNvSpPr>
          <p:nvPr>
            <p:ph idx="1"/>
          </p:nvPr>
        </p:nvSpPr>
        <p:spPr/>
        <p:txBody>
          <a:bodyPr/>
          <a:lstStyle/>
          <a:p>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8500" y="733646"/>
            <a:ext cx="5511757" cy="3843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08922174"/>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77500" lnSpcReduction="20000"/>
          </a:bodyPr>
          <a:lstStyle/>
          <a:p>
            <a:endParaRPr lang="en-US"/>
          </a:p>
        </p:txBody>
      </p:sp>
      <p:sp>
        <p:nvSpPr>
          <p:cNvPr id="3" name="Title 2"/>
          <p:cNvSpPr>
            <a:spLocks noGrp="1"/>
          </p:cNvSpPr>
          <p:nvPr>
            <p:ph type="title"/>
          </p:nvPr>
        </p:nvSpPr>
        <p:spPr/>
        <p:txBody>
          <a:bodyPr/>
          <a:lstStyle/>
          <a:p>
            <a:pPr algn="ctr"/>
            <a:r>
              <a:rPr lang="en-US" dirty="0" smtClean="0"/>
              <a:t>XenDesktop5 Architecture</a:t>
            </a:r>
            <a:endParaRPr lang="en-US" dirty="0"/>
          </a:p>
        </p:txBody>
      </p:sp>
      <p:pic>
        <p:nvPicPr>
          <p:cNvPr id="5" name="Picture 7" descr="http://blog.fosketts.net/wp-content/uploads/2010/01/Speed_Limit_Infinity_sm.png">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627786" y="1275607"/>
            <a:ext cx="3331771" cy="3123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865214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1175" y="1707655"/>
            <a:ext cx="7772400" cy="1021556"/>
          </a:xfrm>
        </p:spPr>
        <p:txBody>
          <a:bodyPr>
            <a:noAutofit/>
          </a:bodyPr>
          <a:lstStyle/>
          <a:p>
            <a:pPr lvl="0"/>
            <a:r>
              <a:rPr lang="en-US" sz="3200" dirty="0" smtClean="0"/>
              <a:t>Beyond a 1000 desktops for </a:t>
            </a:r>
            <a:r>
              <a:rPr lang="en-US" sz="3200" dirty="0" err="1" smtClean="0"/>
              <a:t>xendesktop</a:t>
            </a:r>
            <a:r>
              <a:rPr lang="en-US" sz="3200" dirty="0" smtClean="0"/>
              <a:t> and hyper-v</a:t>
            </a:r>
            <a:endParaRPr lang="en-AU" sz="3200" dirty="0"/>
          </a:p>
        </p:txBody>
      </p:sp>
      <p:sp>
        <p:nvSpPr>
          <p:cNvPr id="3" name="Text Placeholder 2"/>
          <p:cNvSpPr>
            <a:spLocks noGrp="1"/>
          </p:cNvSpPr>
          <p:nvPr>
            <p:ph type="body" idx="1"/>
          </p:nvPr>
        </p:nvSpPr>
        <p:spPr>
          <a:xfrm>
            <a:off x="352532" y="3363839"/>
            <a:ext cx="7772400" cy="1669529"/>
          </a:xfrm>
        </p:spPr>
        <p:txBody>
          <a:bodyPr>
            <a:normAutofit fontScale="62500" lnSpcReduction="20000"/>
          </a:bodyPr>
          <a:lstStyle/>
          <a:p>
            <a:pPr lvl="0">
              <a:defRPr/>
            </a:pPr>
            <a:r>
              <a:rPr lang="en-US" dirty="0" smtClean="0"/>
              <a:t>Tony Sanchez</a:t>
            </a:r>
          </a:p>
          <a:p>
            <a:pPr lvl="0">
              <a:defRPr/>
            </a:pPr>
            <a:r>
              <a:rPr lang="en-US" dirty="0" smtClean="0"/>
              <a:t>Citrix</a:t>
            </a:r>
          </a:p>
          <a:p>
            <a:pPr lvl="0">
              <a:defRPr/>
            </a:pPr>
            <a:endParaRPr lang="en-US" dirty="0"/>
          </a:p>
          <a:p>
            <a:pPr lvl="0">
              <a:defRPr/>
            </a:pPr>
            <a:r>
              <a:rPr lang="en-US" dirty="0" smtClean="0"/>
              <a:t>Gareth James</a:t>
            </a:r>
          </a:p>
          <a:p>
            <a:pPr lvl="0">
              <a:defRPr/>
            </a:pPr>
            <a:r>
              <a:rPr lang="en-US" dirty="0" smtClean="0"/>
              <a:t>Microsoft </a:t>
            </a:r>
          </a:p>
          <a:p>
            <a:pPr lvl="0">
              <a:defRPr/>
            </a:pPr>
            <a:endParaRPr lang="en-US" dirty="0"/>
          </a:p>
          <a:p>
            <a:pPr lvl="0">
              <a:defRPr/>
            </a:pPr>
            <a:r>
              <a:rPr lang="en-US" dirty="0" smtClean="0"/>
              <a:t>Kirk </a:t>
            </a:r>
            <a:r>
              <a:rPr lang="en-US" dirty="0" err="1" smtClean="0"/>
              <a:t>Manzer</a:t>
            </a:r>
            <a:endParaRPr lang="en-US" dirty="0" smtClean="0"/>
          </a:p>
          <a:p>
            <a:pPr lvl="0">
              <a:defRPr/>
            </a:pPr>
            <a:r>
              <a:rPr lang="en-US" dirty="0" smtClean="0"/>
              <a:t>HP</a:t>
            </a:r>
          </a:p>
        </p:txBody>
      </p:sp>
      <p:sp>
        <p:nvSpPr>
          <p:cNvPr id="6" name="Title 1"/>
          <p:cNvSpPr txBox="1">
            <a:spLocks/>
          </p:cNvSpPr>
          <p:nvPr/>
        </p:nvSpPr>
        <p:spPr>
          <a:xfrm>
            <a:off x="334201" y="335526"/>
            <a:ext cx="3605471" cy="2492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SEC315</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
        <p:nvSpPr>
          <p:cNvPr id="5" name="Footer Placeholder 4"/>
          <p:cNvSpPr>
            <a:spLocks noGrp="1"/>
          </p:cNvSpPr>
          <p:nvPr>
            <p:ph type="ftr" sz="quarter" idx="4294967295"/>
          </p:nvPr>
        </p:nvSpPr>
        <p:spPr>
          <a:xfrm>
            <a:off x="5943600" y="4767264"/>
            <a:ext cx="2895600" cy="273844"/>
          </a:xfrm>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31740992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77500" lnSpcReduction="20000"/>
          </a:bodyPr>
          <a:lstStyle/>
          <a:p>
            <a:endParaRPr lang="en-US"/>
          </a:p>
        </p:txBody>
      </p:sp>
      <p:sp>
        <p:nvSpPr>
          <p:cNvPr id="3" name="Title 2"/>
          <p:cNvSpPr>
            <a:spLocks noGrp="1"/>
          </p:cNvSpPr>
          <p:nvPr>
            <p:ph type="title"/>
          </p:nvPr>
        </p:nvSpPr>
        <p:spPr>
          <a:xfrm>
            <a:off x="261896" y="73436"/>
            <a:ext cx="8533574" cy="379810"/>
          </a:xfrm>
        </p:spPr>
        <p:txBody>
          <a:bodyPr/>
          <a:lstStyle/>
          <a:p>
            <a:pPr algn="ctr"/>
            <a:r>
              <a:rPr lang="en-US" dirty="0" err="1" smtClean="0"/>
              <a:t>XenDesktop</a:t>
            </a:r>
            <a:r>
              <a:rPr lang="en-US" dirty="0" smtClean="0"/>
              <a:t> Load Test Communication Architecture</a:t>
            </a:r>
            <a:endParaRPr lang="en-US" dirty="0"/>
          </a:p>
        </p:txBody>
      </p:sp>
      <p:sp>
        <p:nvSpPr>
          <p:cNvPr id="4" name="Content Placeholder 3"/>
          <p:cNvSpPr>
            <a:spLocks noGrp="1"/>
          </p:cNvSpPr>
          <p:nvPr>
            <p:ph idx="1"/>
          </p:nvPr>
        </p:nvSpPr>
        <p:spPr/>
        <p:txBody>
          <a:bodyPr/>
          <a:lstStyle/>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765543"/>
            <a:ext cx="6159954" cy="4298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24391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77500" lnSpcReduction="20000"/>
          </a:bodyPr>
          <a:lstStyle/>
          <a:p>
            <a:endParaRPr lang="en-US" dirty="0">
              <a:solidFill>
                <a:schemeClr val="tx1"/>
              </a:solidFill>
            </a:endParaRPr>
          </a:p>
        </p:txBody>
      </p:sp>
      <p:sp>
        <p:nvSpPr>
          <p:cNvPr id="3" name="Title 2"/>
          <p:cNvSpPr>
            <a:spLocks noGrp="1"/>
          </p:cNvSpPr>
          <p:nvPr>
            <p:ph type="title"/>
          </p:nvPr>
        </p:nvSpPr>
        <p:spPr/>
        <p:txBody>
          <a:bodyPr/>
          <a:lstStyle/>
          <a:p>
            <a:r>
              <a:rPr lang="en-US" sz="2100" dirty="0">
                <a:solidFill>
                  <a:srgbClr val="00B0F0"/>
                </a:solidFill>
                <a:hlinkClick r:id="rId2" action="ppaction://hlinkfile"/>
              </a:rPr>
              <a:t>How does a load test work and how many users can I get on a server?</a:t>
            </a:r>
            <a:endParaRPr lang="en-US" sz="2100" dirty="0">
              <a:solidFill>
                <a:srgbClr val="00B0F0"/>
              </a:solidFill>
            </a:endParaRPr>
          </a:p>
        </p:txBody>
      </p:sp>
      <p:sp>
        <p:nvSpPr>
          <p:cNvPr id="4" name="Content Placeholder 3"/>
          <p:cNvSpPr>
            <a:spLocks noGrp="1"/>
          </p:cNvSpPr>
          <p:nvPr>
            <p:ph idx="1"/>
          </p:nvPr>
        </p:nvSpPr>
        <p:spPr>
          <a:xfrm>
            <a:off x="323528" y="1347615"/>
            <a:ext cx="8533574" cy="3227798"/>
          </a:xfrm>
        </p:spPr>
        <p:txBody>
          <a:bodyPr/>
          <a:lstStyle/>
          <a:p>
            <a:pPr lvl="0"/>
            <a:r>
              <a:rPr lang="en-US" sz="1400" dirty="0">
                <a:solidFill>
                  <a:schemeClr val="bg1"/>
                </a:solidFill>
              </a:rPr>
              <a:t>Start Internet Explorer and browse a site</a:t>
            </a:r>
          </a:p>
          <a:p>
            <a:pPr lvl="0"/>
            <a:r>
              <a:rPr lang="en-US" sz="1400" dirty="0">
                <a:solidFill>
                  <a:schemeClr val="bg1"/>
                </a:solidFill>
              </a:rPr>
              <a:t>Start a second instance of Internet Explorer and browse to additional sites</a:t>
            </a:r>
          </a:p>
          <a:p>
            <a:pPr lvl="0"/>
            <a:r>
              <a:rPr lang="en-US" sz="1400" dirty="0">
                <a:solidFill>
                  <a:schemeClr val="bg1"/>
                </a:solidFill>
              </a:rPr>
              <a:t>Start Word 2010</a:t>
            </a:r>
          </a:p>
          <a:p>
            <a:pPr lvl="0"/>
            <a:r>
              <a:rPr lang="en-US" sz="1400" dirty="0">
                <a:solidFill>
                  <a:schemeClr val="bg1"/>
                </a:solidFill>
              </a:rPr>
              <a:t>Start second instance of Word 2010</a:t>
            </a:r>
          </a:p>
          <a:p>
            <a:pPr lvl="0"/>
            <a:r>
              <a:rPr lang="en-US" sz="1400" dirty="0">
                <a:solidFill>
                  <a:schemeClr val="bg1"/>
                </a:solidFill>
              </a:rPr>
              <a:t>A Word document is printed to PDF printer and opened</a:t>
            </a:r>
          </a:p>
          <a:p>
            <a:pPr lvl="0"/>
            <a:r>
              <a:rPr lang="en-US" sz="1400" dirty="0">
                <a:solidFill>
                  <a:schemeClr val="bg1"/>
                </a:solidFill>
              </a:rPr>
              <a:t>Start Excel 2010 and open a very large randomized spreadsheet</a:t>
            </a:r>
          </a:p>
          <a:p>
            <a:pPr lvl="0"/>
            <a:r>
              <a:rPr lang="en-US" sz="1400" dirty="0">
                <a:solidFill>
                  <a:schemeClr val="bg1"/>
                </a:solidFill>
              </a:rPr>
              <a:t>Start PowerPoint 2010 and edit the presentation</a:t>
            </a:r>
          </a:p>
          <a:p>
            <a:pPr lvl="0"/>
            <a:r>
              <a:rPr lang="en-US" sz="1400" dirty="0">
                <a:solidFill>
                  <a:schemeClr val="bg1"/>
                </a:solidFill>
              </a:rPr>
              <a:t>Use 7-zip to compress the session documents</a:t>
            </a:r>
          </a:p>
          <a:p>
            <a:pPr lvl="0"/>
            <a:r>
              <a:rPr lang="en-US" sz="1400" dirty="0">
                <a:solidFill>
                  <a:schemeClr val="bg1"/>
                </a:solidFill>
              </a:rPr>
              <a:t>Each test executed in a 12 minute loop with 2 minutes of idle time</a:t>
            </a:r>
          </a:p>
          <a:p>
            <a:endParaRPr lang="en-US" dirty="0">
              <a:solidFill>
                <a:schemeClr val="tx1"/>
              </a:solidFill>
            </a:endParaRPr>
          </a:p>
        </p:txBody>
      </p:sp>
    </p:spTree>
    <p:extLst>
      <p:ext uri="{BB962C8B-B14F-4D97-AF65-F5344CB8AC3E}">
        <p14:creationId xmlns:p14="http://schemas.microsoft.com/office/powerpoint/2010/main" val="2222464110"/>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77500" lnSpcReduction="20000"/>
          </a:bodyPr>
          <a:lstStyle/>
          <a:p>
            <a:endParaRPr lang="en-US"/>
          </a:p>
        </p:txBody>
      </p:sp>
      <p:sp>
        <p:nvSpPr>
          <p:cNvPr id="3" name="Title 2"/>
          <p:cNvSpPr>
            <a:spLocks noGrp="1"/>
          </p:cNvSpPr>
          <p:nvPr>
            <p:ph type="title"/>
          </p:nvPr>
        </p:nvSpPr>
        <p:spPr/>
        <p:txBody>
          <a:bodyPr/>
          <a:lstStyle/>
          <a:p>
            <a:pPr algn="ctr"/>
            <a:r>
              <a:rPr lang="en-US" dirty="0" smtClean="0"/>
              <a:t>PVS Write Cache Guidelines  </a:t>
            </a:r>
            <a:endParaRPr lang="en-US" dirty="0"/>
          </a:p>
        </p:txBody>
      </p:sp>
      <p:sp>
        <p:nvSpPr>
          <p:cNvPr id="4" name="Content Placeholder 3"/>
          <p:cNvSpPr>
            <a:spLocks noGrp="1"/>
          </p:cNvSpPr>
          <p:nvPr>
            <p:ph idx="1"/>
          </p:nvPr>
        </p:nvSpPr>
        <p:spPr/>
        <p:txBody>
          <a:bodyPr/>
          <a:lstStyle/>
          <a:p>
            <a:endParaRPr lang="en-US" dirty="0"/>
          </a:p>
        </p:txBody>
      </p:sp>
      <p:pic>
        <p:nvPicPr>
          <p:cNvPr id="39938" name="Picture 2" descr="C:\Users\tony\Documents\IOPS\calc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131591"/>
            <a:ext cx="4856442" cy="3473446"/>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tony\Documents\IOPS\calc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3643" y="1131591"/>
            <a:ext cx="3813755" cy="34734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124246"/>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77500" lnSpcReduction="20000"/>
          </a:bodyPr>
          <a:lstStyle/>
          <a:p>
            <a:endParaRPr lang="en-US"/>
          </a:p>
        </p:txBody>
      </p:sp>
      <p:sp>
        <p:nvSpPr>
          <p:cNvPr id="3" name="Title 2"/>
          <p:cNvSpPr>
            <a:spLocks noGrp="1"/>
          </p:cNvSpPr>
          <p:nvPr>
            <p:ph type="title"/>
          </p:nvPr>
        </p:nvSpPr>
        <p:spPr/>
        <p:txBody>
          <a:bodyPr/>
          <a:lstStyle/>
          <a:p>
            <a:r>
              <a:rPr lang="en-US" dirty="0" smtClean="0"/>
              <a:t>PVS “Poor Mans” Maintenance</a:t>
            </a:r>
            <a:endParaRPr lang="en-US" dirty="0"/>
          </a:p>
        </p:txBody>
      </p:sp>
      <p:sp>
        <p:nvSpPr>
          <p:cNvPr id="4" name="Content Placeholder 3"/>
          <p:cNvSpPr>
            <a:spLocks noGrp="1"/>
          </p:cNvSpPr>
          <p:nvPr>
            <p:ph idx="1"/>
          </p:nvPr>
        </p:nvSpPr>
        <p:spPr>
          <a:xfrm>
            <a:off x="323528" y="915567"/>
            <a:ext cx="8533574" cy="3227798"/>
          </a:xfrm>
        </p:spPr>
        <p:txBody>
          <a:bodyPr/>
          <a:lstStyle/>
          <a:p>
            <a:r>
              <a:rPr lang="en-US" sz="1200" dirty="0">
                <a:solidFill>
                  <a:schemeClr val="bg1"/>
                </a:solidFill>
              </a:rPr>
              <a:t>T</a:t>
            </a:r>
            <a:r>
              <a:rPr lang="en-US" sz="1200" dirty="0" smtClean="0">
                <a:solidFill>
                  <a:schemeClr val="bg1"/>
                </a:solidFill>
              </a:rPr>
              <a:t>wo </a:t>
            </a:r>
            <a:r>
              <a:rPr lang="en-US" sz="1200" dirty="0">
                <a:solidFill>
                  <a:schemeClr val="bg1"/>
                </a:solidFill>
              </a:rPr>
              <a:t>PVS </a:t>
            </a:r>
            <a:r>
              <a:rPr lang="en-US" sz="1200" dirty="0" smtClean="0">
                <a:solidFill>
                  <a:schemeClr val="bg1"/>
                </a:solidFill>
              </a:rPr>
              <a:t>servers in PVS HA. </a:t>
            </a:r>
            <a:r>
              <a:rPr lang="en-US" sz="1200" dirty="0">
                <a:solidFill>
                  <a:schemeClr val="bg1"/>
                </a:solidFill>
              </a:rPr>
              <a:t>Each has local copy of </a:t>
            </a:r>
            <a:r>
              <a:rPr lang="en-US" sz="1200" dirty="0" err="1">
                <a:solidFill>
                  <a:schemeClr val="bg1"/>
                </a:solidFill>
              </a:rPr>
              <a:t>vdisk</a:t>
            </a:r>
            <a:r>
              <a:rPr lang="en-US" sz="1200" dirty="0">
                <a:solidFill>
                  <a:schemeClr val="bg1"/>
                </a:solidFill>
              </a:rPr>
              <a:t> with no SAN </a:t>
            </a:r>
            <a:r>
              <a:rPr lang="en-US" sz="1200" dirty="0" smtClean="0">
                <a:solidFill>
                  <a:schemeClr val="bg1"/>
                </a:solidFill>
              </a:rPr>
              <a:t>storage</a:t>
            </a:r>
            <a:endParaRPr lang="en-US" sz="1200" dirty="0">
              <a:solidFill>
                <a:schemeClr val="bg1"/>
              </a:solidFill>
            </a:endParaRPr>
          </a:p>
          <a:p>
            <a:r>
              <a:rPr lang="en-US" sz="1200" dirty="0">
                <a:solidFill>
                  <a:schemeClr val="bg1"/>
                </a:solidFill>
              </a:rPr>
              <a:t>Step1) </a:t>
            </a:r>
            <a:r>
              <a:rPr lang="en-US" sz="1200" dirty="0" smtClean="0">
                <a:solidFill>
                  <a:schemeClr val="bg1"/>
                </a:solidFill>
              </a:rPr>
              <a:t>On </a:t>
            </a:r>
            <a:r>
              <a:rPr lang="en-US" sz="1200" dirty="0">
                <a:solidFill>
                  <a:schemeClr val="bg1"/>
                </a:solidFill>
              </a:rPr>
              <a:t>pvs1 ensure that </a:t>
            </a:r>
            <a:r>
              <a:rPr lang="en-US" sz="1200" dirty="0" err="1">
                <a:solidFill>
                  <a:schemeClr val="bg1"/>
                </a:solidFill>
              </a:rPr>
              <a:t>vdisk</a:t>
            </a:r>
            <a:r>
              <a:rPr lang="en-US" sz="1200" dirty="0">
                <a:solidFill>
                  <a:schemeClr val="bg1"/>
                </a:solidFill>
              </a:rPr>
              <a:t> has no active connections and remove all locks</a:t>
            </a:r>
          </a:p>
          <a:p>
            <a:r>
              <a:rPr lang="en-US" sz="1200" dirty="0">
                <a:solidFill>
                  <a:schemeClr val="bg1"/>
                </a:solidFill>
              </a:rPr>
              <a:t>Step2) After all connections are removed shutdown the master </a:t>
            </a:r>
            <a:r>
              <a:rPr lang="en-US" sz="1200" dirty="0" err="1">
                <a:solidFill>
                  <a:schemeClr val="bg1"/>
                </a:solidFill>
              </a:rPr>
              <a:t>vdisk</a:t>
            </a:r>
            <a:r>
              <a:rPr lang="en-US" sz="1200" dirty="0">
                <a:solidFill>
                  <a:schemeClr val="bg1"/>
                </a:solidFill>
              </a:rPr>
              <a:t> on PVS1</a:t>
            </a:r>
          </a:p>
          <a:p>
            <a:r>
              <a:rPr lang="en-US" sz="1200" dirty="0" smtClean="0">
                <a:solidFill>
                  <a:schemeClr val="bg1"/>
                </a:solidFill>
              </a:rPr>
              <a:t>Step3) Place </a:t>
            </a:r>
            <a:r>
              <a:rPr lang="en-US" sz="1200" dirty="0" err="1">
                <a:solidFill>
                  <a:schemeClr val="bg1"/>
                </a:solidFill>
              </a:rPr>
              <a:t>Vdisk</a:t>
            </a:r>
            <a:r>
              <a:rPr lang="en-US" sz="1200" dirty="0">
                <a:solidFill>
                  <a:schemeClr val="bg1"/>
                </a:solidFill>
              </a:rPr>
              <a:t> in Private mode on PVS1. </a:t>
            </a:r>
            <a:r>
              <a:rPr lang="en-US" sz="1200" dirty="0" smtClean="0">
                <a:solidFill>
                  <a:schemeClr val="bg1"/>
                </a:solidFill>
              </a:rPr>
              <a:t>Note </a:t>
            </a:r>
            <a:r>
              <a:rPr lang="en-US" sz="1200" dirty="0">
                <a:solidFill>
                  <a:schemeClr val="bg1"/>
                </a:solidFill>
              </a:rPr>
              <a:t>that changing </a:t>
            </a:r>
            <a:r>
              <a:rPr lang="en-US" sz="1200" dirty="0" err="1">
                <a:solidFill>
                  <a:schemeClr val="bg1"/>
                </a:solidFill>
              </a:rPr>
              <a:t>vdisk</a:t>
            </a:r>
            <a:r>
              <a:rPr lang="en-US" sz="1200" dirty="0">
                <a:solidFill>
                  <a:schemeClr val="bg1"/>
                </a:solidFill>
              </a:rPr>
              <a:t> places write cache from client back to server.</a:t>
            </a:r>
          </a:p>
          <a:p>
            <a:r>
              <a:rPr lang="en-US" sz="1200" dirty="0">
                <a:solidFill>
                  <a:schemeClr val="bg1"/>
                </a:solidFill>
              </a:rPr>
              <a:t>Step4) </a:t>
            </a:r>
            <a:r>
              <a:rPr lang="en-US" sz="1200" dirty="0" smtClean="0">
                <a:solidFill>
                  <a:schemeClr val="bg1"/>
                </a:solidFill>
              </a:rPr>
              <a:t>Go </a:t>
            </a:r>
            <a:r>
              <a:rPr lang="en-US" sz="1200" dirty="0">
                <a:solidFill>
                  <a:schemeClr val="bg1"/>
                </a:solidFill>
              </a:rPr>
              <a:t>to properties of </a:t>
            </a:r>
            <a:r>
              <a:rPr lang="en-US" sz="1200" dirty="0" err="1">
                <a:solidFill>
                  <a:schemeClr val="bg1"/>
                </a:solidFill>
              </a:rPr>
              <a:t>Vdisk</a:t>
            </a:r>
            <a:r>
              <a:rPr lang="en-US" sz="1200" dirty="0">
                <a:solidFill>
                  <a:schemeClr val="bg1"/>
                </a:solidFill>
              </a:rPr>
              <a:t>, uncheck load balance for </a:t>
            </a:r>
            <a:r>
              <a:rPr lang="en-US" sz="1200" dirty="0" err="1">
                <a:solidFill>
                  <a:schemeClr val="bg1"/>
                </a:solidFill>
              </a:rPr>
              <a:t>vdisk</a:t>
            </a:r>
            <a:endParaRPr lang="en-US" sz="1200" dirty="0">
              <a:solidFill>
                <a:schemeClr val="bg1"/>
              </a:solidFill>
            </a:endParaRPr>
          </a:p>
          <a:p>
            <a:r>
              <a:rPr lang="en-US" sz="1200" dirty="0">
                <a:solidFill>
                  <a:schemeClr val="bg1"/>
                </a:solidFill>
              </a:rPr>
              <a:t>Step5) </a:t>
            </a:r>
            <a:r>
              <a:rPr lang="en-US" sz="1200" dirty="0" smtClean="0">
                <a:solidFill>
                  <a:schemeClr val="bg1"/>
                </a:solidFill>
              </a:rPr>
              <a:t>Boot </a:t>
            </a:r>
            <a:r>
              <a:rPr lang="en-US" sz="1200" dirty="0" err="1">
                <a:solidFill>
                  <a:schemeClr val="bg1"/>
                </a:solidFill>
              </a:rPr>
              <a:t>Vdisk</a:t>
            </a:r>
            <a:r>
              <a:rPr lang="en-US" sz="1200" dirty="0">
                <a:solidFill>
                  <a:schemeClr val="bg1"/>
                </a:solidFill>
              </a:rPr>
              <a:t> from template VM. Make Changes</a:t>
            </a:r>
          </a:p>
          <a:p>
            <a:r>
              <a:rPr lang="en-US" sz="1200" dirty="0">
                <a:solidFill>
                  <a:schemeClr val="bg1"/>
                </a:solidFill>
              </a:rPr>
              <a:t>Step6)Set </a:t>
            </a:r>
            <a:r>
              <a:rPr lang="en-US" sz="1200" dirty="0" err="1">
                <a:solidFill>
                  <a:schemeClr val="bg1"/>
                </a:solidFill>
              </a:rPr>
              <a:t>vdisk</a:t>
            </a:r>
            <a:r>
              <a:rPr lang="en-US" sz="1200" dirty="0">
                <a:solidFill>
                  <a:schemeClr val="bg1"/>
                </a:solidFill>
              </a:rPr>
              <a:t> on pvs1 back to standard image mode. </a:t>
            </a:r>
            <a:r>
              <a:rPr lang="en-US" sz="1200" dirty="0" smtClean="0">
                <a:solidFill>
                  <a:schemeClr val="bg1"/>
                </a:solidFill>
              </a:rPr>
              <a:t>Make </a:t>
            </a:r>
            <a:r>
              <a:rPr lang="en-US" sz="1200" dirty="0">
                <a:solidFill>
                  <a:schemeClr val="bg1"/>
                </a:solidFill>
              </a:rPr>
              <a:t>sure client side write cache is checked.</a:t>
            </a:r>
          </a:p>
          <a:p>
            <a:r>
              <a:rPr lang="en-US" sz="1200" dirty="0" smtClean="0">
                <a:solidFill>
                  <a:schemeClr val="bg1"/>
                </a:solidFill>
              </a:rPr>
              <a:t>Step7) </a:t>
            </a:r>
            <a:r>
              <a:rPr lang="en-US" sz="1200" dirty="0">
                <a:solidFill>
                  <a:schemeClr val="bg1"/>
                </a:solidFill>
              </a:rPr>
              <a:t>Copy </a:t>
            </a:r>
            <a:r>
              <a:rPr lang="en-US" sz="1200" dirty="0" err="1">
                <a:solidFill>
                  <a:schemeClr val="bg1"/>
                </a:solidFill>
              </a:rPr>
              <a:t>vdisk</a:t>
            </a:r>
            <a:r>
              <a:rPr lang="en-US" sz="1200" dirty="0">
                <a:solidFill>
                  <a:schemeClr val="bg1"/>
                </a:solidFill>
              </a:rPr>
              <a:t> and </a:t>
            </a:r>
            <a:r>
              <a:rPr lang="en-US" sz="1200" dirty="0" err="1">
                <a:solidFill>
                  <a:schemeClr val="bg1"/>
                </a:solidFill>
              </a:rPr>
              <a:t>pvp</a:t>
            </a:r>
            <a:r>
              <a:rPr lang="en-US" sz="1200" dirty="0">
                <a:solidFill>
                  <a:schemeClr val="bg1"/>
                </a:solidFill>
              </a:rPr>
              <a:t> file from pvs1 to pvs2. Replace </a:t>
            </a:r>
            <a:r>
              <a:rPr lang="en-US" sz="1200" dirty="0" err="1">
                <a:solidFill>
                  <a:schemeClr val="bg1"/>
                </a:solidFill>
              </a:rPr>
              <a:t>vdisk</a:t>
            </a:r>
            <a:r>
              <a:rPr lang="en-US" sz="1200" dirty="0">
                <a:solidFill>
                  <a:schemeClr val="bg1"/>
                </a:solidFill>
              </a:rPr>
              <a:t> on pvs2 with this copy.</a:t>
            </a:r>
          </a:p>
          <a:p>
            <a:r>
              <a:rPr lang="en-US" sz="1200" dirty="0" smtClean="0">
                <a:solidFill>
                  <a:schemeClr val="bg1"/>
                </a:solidFill>
              </a:rPr>
              <a:t>Step8 </a:t>
            </a:r>
            <a:r>
              <a:rPr lang="en-US" sz="1200" dirty="0">
                <a:solidFill>
                  <a:schemeClr val="bg1"/>
                </a:solidFill>
              </a:rPr>
              <a:t>) </a:t>
            </a:r>
            <a:r>
              <a:rPr lang="en-US" sz="1200" dirty="0" smtClean="0">
                <a:solidFill>
                  <a:schemeClr val="bg1"/>
                </a:solidFill>
              </a:rPr>
              <a:t>You </a:t>
            </a:r>
            <a:r>
              <a:rPr lang="en-US" sz="1200" dirty="0">
                <a:solidFill>
                  <a:schemeClr val="bg1"/>
                </a:solidFill>
              </a:rPr>
              <a:t>may want to remove load balancing and boot 1 image up to confirm changes and then shutdown and apply load balancing back to both </a:t>
            </a:r>
            <a:r>
              <a:rPr lang="en-US" sz="1200" dirty="0" err="1">
                <a:solidFill>
                  <a:schemeClr val="bg1"/>
                </a:solidFill>
              </a:rPr>
              <a:t>pvs</a:t>
            </a:r>
            <a:r>
              <a:rPr lang="en-US" sz="1200" dirty="0">
                <a:solidFill>
                  <a:schemeClr val="bg1"/>
                </a:solidFill>
              </a:rPr>
              <a:t> servers.	</a:t>
            </a:r>
          </a:p>
          <a:p>
            <a:endParaRPr lang="en-US" dirty="0">
              <a:solidFill>
                <a:schemeClr val="bg1"/>
              </a:solidFill>
            </a:endParaRPr>
          </a:p>
        </p:txBody>
      </p:sp>
      <p:pic>
        <p:nvPicPr>
          <p:cNvPr id="2050" name="Picture 2" descr="http://t0.gstatic.com/images?q=tbn:ANd9GcSdTOMrpZGzZjB2rOstypZv2mFMhrKkvaIzjoXbdBarkgtoAC0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41282" y="1"/>
            <a:ext cx="1902718" cy="18199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7449487"/>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77500" lnSpcReduction="20000"/>
          </a:bodyPr>
          <a:lstStyle/>
          <a:p>
            <a:endParaRPr lang="en-US"/>
          </a:p>
        </p:txBody>
      </p:sp>
      <p:sp>
        <p:nvSpPr>
          <p:cNvPr id="3" name="Title 2"/>
          <p:cNvSpPr>
            <a:spLocks noGrp="1"/>
          </p:cNvSpPr>
          <p:nvPr>
            <p:ph type="title"/>
          </p:nvPr>
        </p:nvSpPr>
        <p:spPr/>
        <p:txBody>
          <a:bodyPr/>
          <a:lstStyle/>
          <a:p>
            <a:pPr algn="ctr"/>
            <a:r>
              <a:rPr lang="en-US" dirty="0" smtClean="0"/>
              <a:t>Single </a:t>
            </a:r>
            <a:r>
              <a:rPr lang="en-US" dirty="0"/>
              <a:t>S</a:t>
            </a:r>
            <a:r>
              <a:rPr lang="en-US" dirty="0" smtClean="0"/>
              <a:t>erver </a:t>
            </a:r>
            <a:r>
              <a:rPr lang="en-US" dirty="0"/>
              <a:t>S</a:t>
            </a:r>
            <a:r>
              <a:rPr lang="en-US" dirty="0" smtClean="0"/>
              <a:t>calability </a:t>
            </a:r>
            <a:r>
              <a:rPr lang="en-US" dirty="0"/>
              <a:t>T</a:t>
            </a:r>
            <a:r>
              <a:rPr lang="en-US" dirty="0" smtClean="0"/>
              <a:t>esting Methodology </a:t>
            </a:r>
            <a:endParaRPr lang="en-US" dirty="0"/>
          </a:p>
        </p:txBody>
      </p:sp>
      <p:sp>
        <p:nvSpPr>
          <p:cNvPr id="4" name="Content Placeholder 3"/>
          <p:cNvSpPr>
            <a:spLocks noGrp="1"/>
          </p:cNvSpPr>
          <p:nvPr>
            <p:ph idx="1"/>
          </p:nvPr>
        </p:nvSpPr>
        <p:spPr>
          <a:xfrm>
            <a:off x="179512" y="915567"/>
            <a:ext cx="8533574" cy="3227798"/>
          </a:xfrm>
        </p:spPr>
        <p:txBody>
          <a:bodyPr/>
          <a:lstStyle/>
          <a:p>
            <a:pPr marL="0" indent="0">
              <a:buNone/>
            </a:pPr>
            <a:endParaRPr lang="en-US" sz="1200" dirty="0">
              <a:solidFill>
                <a:schemeClr val="bg1"/>
              </a:solidFill>
            </a:endParaRPr>
          </a:p>
          <a:p>
            <a:r>
              <a:rPr lang="en-US" sz="1400" dirty="0" smtClean="0">
                <a:solidFill>
                  <a:schemeClr val="bg1"/>
                </a:solidFill>
              </a:rPr>
              <a:t>Reboot </a:t>
            </a:r>
            <a:r>
              <a:rPr lang="en-US" sz="1400" dirty="0">
                <a:solidFill>
                  <a:schemeClr val="bg1"/>
                </a:solidFill>
              </a:rPr>
              <a:t>all of the guest virtual machines. This step resets the operating system back to a new image with no user profiles and causes the system page file to be recreated. </a:t>
            </a:r>
          </a:p>
          <a:p>
            <a:r>
              <a:rPr lang="en-US" sz="1400" dirty="0" smtClean="0">
                <a:solidFill>
                  <a:schemeClr val="bg1"/>
                </a:solidFill>
              </a:rPr>
              <a:t>Wait </a:t>
            </a:r>
            <a:r>
              <a:rPr lang="en-US" sz="1400" dirty="0">
                <a:solidFill>
                  <a:schemeClr val="bg1"/>
                </a:solidFill>
              </a:rPr>
              <a:t>for all the desktops to report a “Ready” status in the </a:t>
            </a:r>
            <a:r>
              <a:rPr lang="en-US" sz="1400" dirty="0" err="1">
                <a:solidFill>
                  <a:schemeClr val="bg1"/>
                </a:solidFill>
              </a:rPr>
              <a:t>XenDesktop</a:t>
            </a:r>
            <a:r>
              <a:rPr lang="en-US" sz="1400" dirty="0">
                <a:solidFill>
                  <a:schemeClr val="bg1"/>
                </a:solidFill>
              </a:rPr>
              <a:t> console. </a:t>
            </a:r>
          </a:p>
          <a:p>
            <a:r>
              <a:rPr lang="en-US" sz="1400" dirty="0" smtClean="0">
                <a:solidFill>
                  <a:schemeClr val="bg1"/>
                </a:solidFill>
              </a:rPr>
              <a:t>Launch </a:t>
            </a:r>
            <a:r>
              <a:rPr lang="en-US" sz="1400" dirty="0">
                <a:solidFill>
                  <a:schemeClr val="bg1"/>
                </a:solidFill>
              </a:rPr>
              <a:t>user sessions at the rate of one session every 20 seconds or three per minute. </a:t>
            </a:r>
          </a:p>
          <a:p>
            <a:r>
              <a:rPr lang="en-US" sz="1400" dirty="0" smtClean="0">
                <a:solidFill>
                  <a:schemeClr val="bg1"/>
                </a:solidFill>
              </a:rPr>
              <a:t>Automatically </a:t>
            </a:r>
            <a:r>
              <a:rPr lang="en-US" sz="1400" dirty="0">
                <a:solidFill>
                  <a:schemeClr val="bg1"/>
                </a:solidFill>
              </a:rPr>
              <a:t>start the workload upon desktop login. </a:t>
            </a:r>
          </a:p>
          <a:p>
            <a:r>
              <a:rPr lang="en-US" sz="1400" dirty="0" smtClean="0">
                <a:solidFill>
                  <a:schemeClr val="bg1"/>
                </a:solidFill>
              </a:rPr>
              <a:t>When </a:t>
            </a:r>
            <a:r>
              <a:rPr lang="en-US" sz="1400" dirty="0">
                <a:solidFill>
                  <a:schemeClr val="bg1"/>
                </a:solidFill>
              </a:rPr>
              <a:t>the last user session has launched, wait a minimum of 15 minutes to allow the workload (12-minute loop) to complete. </a:t>
            </a:r>
          </a:p>
          <a:p>
            <a:r>
              <a:rPr lang="en-US" sz="1400" dirty="0" smtClean="0">
                <a:solidFill>
                  <a:schemeClr val="bg1"/>
                </a:solidFill>
              </a:rPr>
              <a:t>Signal </a:t>
            </a:r>
            <a:r>
              <a:rPr lang="en-US" sz="1400" dirty="0">
                <a:solidFill>
                  <a:schemeClr val="bg1"/>
                </a:solidFill>
              </a:rPr>
              <a:t>all desktops to logoff at the end of their next loop. </a:t>
            </a:r>
          </a:p>
          <a:p>
            <a:r>
              <a:rPr lang="en-US" sz="1400" dirty="0" smtClean="0">
                <a:solidFill>
                  <a:schemeClr val="bg1"/>
                </a:solidFill>
              </a:rPr>
              <a:t>Analyze </a:t>
            </a:r>
            <a:r>
              <a:rPr lang="en-US" sz="1400" dirty="0">
                <a:solidFill>
                  <a:schemeClr val="bg1"/>
                </a:solidFill>
              </a:rPr>
              <a:t>the results</a:t>
            </a:r>
            <a:r>
              <a:rPr lang="en-US" sz="1200" dirty="0">
                <a:solidFill>
                  <a:schemeClr val="bg1"/>
                </a:solidFill>
              </a:rPr>
              <a:t> </a:t>
            </a:r>
          </a:p>
          <a:p>
            <a:endParaRPr lang="en-US" dirty="0"/>
          </a:p>
        </p:txBody>
      </p:sp>
    </p:spTree>
    <p:extLst>
      <p:ext uri="{BB962C8B-B14F-4D97-AF65-F5344CB8AC3E}">
        <p14:creationId xmlns:p14="http://schemas.microsoft.com/office/powerpoint/2010/main" val="1823961351"/>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77500" lnSpcReduction="20000"/>
          </a:bodyPr>
          <a:lstStyle/>
          <a:p>
            <a:r>
              <a:rPr lang="en-US" dirty="0" smtClean="0">
                <a:solidFill>
                  <a:schemeClr val="bg1"/>
                </a:solidFill>
              </a:rPr>
              <a:t> </a:t>
            </a:r>
            <a:endParaRPr lang="en-US" dirty="0">
              <a:solidFill>
                <a:schemeClr val="bg1"/>
              </a:solidFill>
            </a:endParaRPr>
          </a:p>
          <a:p>
            <a:endParaRPr lang="en-US" dirty="0"/>
          </a:p>
        </p:txBody>
      </p:sp>
      <p:sp>
        <p:nvSpPr>
          <p:cNvPr id="3" name="Title 2"/>
          <p:cNvSpPr>
            <a:spLocks noGrp="1"/>
          </p:cNvSpPr>
          <p:nvPr>
            <p:ph type="title"/>
          </p:nvPr>
        </p:nvSpPr>
        <p:spPr/>
        <p:txBody>
          <a:bodyPr/>
          <a:lstStyle/>
          <a:p>
            <a:r>
              <a:rPr lang="en-US" dirty="0" smtClean="0"/>
              <a:t>Single Server on “Red Bull” Setup</a:t>
            </a:r>
            <a:endParaRPr lang="en-US" dirty="0"/>
          </a:p>
        </p:txBody>
      </p:sp>
      <p:sp>
        <p:nvSpPr>
          <p:cNvPr id="6" name="Content Placeholder 5"/>
          <p:cNvSpPr>
            <a:spLocks noGrp="1"/>
          </p:cNvSpPr>
          <p:nvPr>
            <p:ph idx="1"/>
          </p:nvPr>
        </p:nvSpPr>
        <p:spPr/>
        <p:txBody>
          <a:bodyPr/>
          <a:lstStyle/>
          <a:p>
            <a:r>
              <a:rPr lang="en-US" sz="2100" dirty="0" smtClean="0">
                <a:solidFill>
                  <a:schemeClr val="bg1"/>
                </a:solidFill>
              </a:rPr>
              <a:t>BL460c G7 Blade 2 Hex-core server</a:t>
            </a:r>
            <a:r>
              <a:rPr lang="en-US" dirty="0" smtClean="0">
                <a:solidFill>
                  <a:schemeClr val="bg1"/>
                </a:solidFill>
              </a:rPr>
              <a:t> </a:t>
            </a:r>
            <a:endParaRPr lang="en-US" dirty="0">
              <a:solidFill>
                <a:schemeClr val="bg1"/>
              </a:solidFill>
            </a:endParaRPr>
          </a:p>
          <a:p>
            <a:r>
              <a:rPr lang="en-US" sz="2100" dirty="0" smtClean="0">
                <a:solidFill>
                  <a:schemeClr val="bg1"/>
                </a:solidFill>
              </a:rPr>
              <a:t>144gb memory</a:t>
            </a:r>
          </a:p>
          <a:p>
            <a:r>
              <a:rPr lang="en-US" sz="2100" dirty="0" smtClean="0">
                <a:solidFill>
                  <a:schemeClr val="bg1"/>
                </a:solidFill>
              </a:rPr>
              <a:t>8 </a:t>
            </a:r>
            <a:r>
              <a:rPr lang="en-US" sz="2100" dirty="0">
                <a:solidFill>
                  <a:schemeClr val="bg1"/>
                </a:solidFill>
              </a:rPr>
              <a:t>SAS Drives attached to Hyper-V Host</a:t>
            </a:r>
          </a:p>
          <a:p>
            <a:endParaRPr lang="en-US" sz="2700" dirty="0">
              <a:solidFill>
                <a:schemeClr val="tx1"/>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90937" y="0"/>
            <a:ext cx="2253065" cy="122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1701944"/>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77500" lnSpcReduction="20000"/>
          </a:bodyPr>
          <a:lstStyle/>
          <a:p>
            <a:endParaRPr lang="en-US"/>
          </a:p>
        </p:txBody>
      </p:sp>
      <p:sp>
        <p:nvSpPr>
          <p:cNvPr id="3" name="Title 2"/>
          <p:cNvSpPr>
            <a:spLocks noGrp="1"/>
          </p:cNvSpPr>
          <p:nvPr>
            <p:ph type="title"/>
          </p:nvPr>
        </p:nvSpPr>
        <p:spPr/>
        <p:txBody>
          <a:bodyPr/>
          <a:lstStyle/>
          <a:p>
            <a:r>
              <a:rPr lang="en-US" dirty="0" smtClean="0"/>
              <a:t>Single Server </a:t>
            </a:r>
            <a:r>
              <a:rPr lang="en-US" dirty="0"/>
              <a:t>S</a:t>
            </a:r>
            <a:r>
              <a:rPr lang="en-US" dirty="0" smtClean="0"/>
              <a:t>calability </a:t>
            </a:r>
            <a:r>
              <a:rPr lang="en-US" dirty="0"/>
              <a:t>R</a:t>
            </a:r>
            <a:r>
              <a:rPr lang="en-US" dirty="0" smtClean="0"/>
              <a:t>esults</a:t>
            </a:r>
            <a:endParaRPr lang="en-US" dirty="0"/>
          </a:p>
        </p:txBody>
      </p:sp>
      <p:sp>
        <p:nvSpPr>
          <p:cNvPr id="4" name="Content Placeholder 3"/>
          <p:cNvSpPr>
            <a:spLocks noGrp="1"/>
          </p:cNvSpPr>
          <p:nvPr>
            <p:ph idx="1"/>
          </p:nvPr>
        </p:nvSpPr>
        <p:spPr/>
        <p:txBody>
          <a:bodyPr/>
          <a:lstStyle/>
          <a:p>
            <a:endParaRPr lang="en-US"/>
          </a:p>
        </p:txBody>
      </p:sp>
    </p:spTree>
    <p:extLst>
      <p:ext uri="{BB962C8B-B14F-4D97-AF65-F5344CB8AC3E}">
        <p14:creationId xmlns:p14="http://schemas.microsoft.com/office/powerpoint/2010/main" val="3513577641"/>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77500" lnSpcReduction="20000"/>
          </a:bodyPr>
          <a:lstStyle/>
          <a:p>
            <a:endParaRPr lang="en-US"/>
          </a:p>
        </p:txBody>
      </p:sp>
      <p:sp>
        <p:nvSpPr>
          <p:cNvPr id="3" name="Title 2"/>
          <p:cNvSpPr>
            <a:spLocks noGrp="1"/>
          </p:cNvSpPr>
          <p:nvPr>
            <p:ph type="title"/>
          </p:nvPr>
        </p:nvSpPr>
        <p:spPr/>
        <p:txBody>
          <a:bodyPr/>
          <a:lstStyle/>
          <a:p>
            <a:r>
              <a:rPr lang="en-US" dirty="0" smtClean="0"/>
              <a:t>Is it the network?</a:t>
            </a:r>
            <a:endParaRPr lang="en-US" dirty="0"/>
          </a:p>
        </p:txBody>
      </p:sp>
      <p:sp>
        <p:nvSpPr>
          <p:cNvPr id="4" name="Content Placeholder 3"/>
          <p:cNvSpPr>
            <a:spLocks noGrp="1"/>
          </p:cNvSpPr>
          <p:nvPr>
            <p:ph idx="1"/>
          </p:nvPr>
        </p:nvSpPr>
        <p:spPr>
          <a:xfrm>
            <a:off x="172861" y="1174027"/>
            <a:ext cx="8533574" cy="3227798"/>
          </a:xfrm>
        </p:spPr>
        <p:txBody>
          <a:bodyPr/>
          <a:lstStyle/>
          <a:p>
            <a:r>
              <a:rPr lang="en-US" dirty="0" smtClean="0">
                <a:solidFill>
                  <a:schemeClr val="bg1"/>
                </a:solidFill>
              </a:rPr>
              <a:t>Two interfaces for XenDesktop VM</a:t>
            </a:r>
          </a:p>
          <a:p>
            <a:pPr lvl="1"/>
            <a:r>
              <a:rPr lang="en-US" dirty="0" smtClean="0">
                <a:solidFill>
                  <a:schemeClr val="bg1"/>
                </a:solidFill>
              </a:rPr>
              <a:t>PVS traffic and public traffic</a:t>
            </a:r>
          </a:p>
          <a:p>
            <a:pPr lvl="1"/>
            <a:r>
              <a:rPr lang="en-US" dirty="0" smtClean="0">
                <a:solidFill>
                  <a:schemeClr val="bg1"/>
                </a:solidFill>
              </a:rPr>
              <a:t>Public had most amount of traffic nearing 6Mbps on the host</a:t>
            </a:r>
          </a:p>
          <a:p>
            <a:pPr lvl="1"/>
            <a:r>
              <a:rPr lang="en-US" dirty="0" smtClean="0">
                <a:solidFill>
                  <a:schemeClr val="bg1"/>
                </a:solidFill>
              </a:rPr>
              <a:t>PVS traffic was under 0.1mbps</a:t>
            </a:r>
          </a:p>
        </p:txBody>
      </p:sp>
      <p:pic>
        <p:nvPicPr>
          <p:cNvPr id="11266" name="Picture 2" descr="http://images8.cpcache.com/product/system+administrator-sysadmin-server/289027498v19_225x225_Fro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36238" y="3"/>
            <a:ext cx="1607762" cy="111358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HyperV123-Network.gif"/>
          <p:cNvPicPr/>
          <p:nvPr/>
        </p:nvPicPr>
        <p:blipFill>
          <a:blip r:embed="rId4" cstate="print"/>
          <a:stretch>
            <a:fillRect/>
          </a:stretch>
        </p:blipFill>
        <p:spPr>
          <a:xfrm>
            <a:off x="3995936" y="2283719"/>
            <a:ext cx="5148064" cy="2747386"/>
          </a:xfrm>
          <a:prstGeom prst="rect">
            <a:avLst/>
          </a:prstGeom>
          <a:ln>
            <a:solidFill>
              <a:schemeClr val="accent1"/>
            </a:solidFill>
          </a:ln>
        </p:spPr>
      </p:pic>
    </p:spTree>
    <p:extLst>
      <p:ext uri="{BB962C8B-B14F-4D97-AF65-F5344CB8AC3E}">
        <p14:creationId xmlns:p14="http://schemas.microsoft.com/office/powerpoint/2010/main" val="745648929"/>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25000" lnSpcReduction="20000"/>
          </a:bodyPr>
          <a:lstStyle/>
          <a:p>
            <a:pPr marL="342946" indent="-342946">
              <a:buFont typeface="Arial" pitchFamily="34" charset="0"/>
              <a:buChar char="•"/>
            </a:pPr>
            <a:r>
              <a:rPr lang="en-US" sz="5400" dirty="0">
                <a:solidFill>
                  <a:schemeClr val="bg1"/>
                </a:solidFill>
                <a:latin typeface="Calibri" pitchFamily="34" charset="0"/>
              </a:rPr>
              <a:t>D</a:t>
            </a:r>
            <a:r>
              <a:rPr lang="en-US" sz="5400" dirty="0" smtClean="0">
                <a:solidFill>
                  <a:schemeClr val="bg1"/>
                </a:solidFill>
                <a:latin typeface="Calibri" pitchFamily="34" charset="0"/>
              </a:rPr>
              <a:t>isk </a:t>
            </a:r>
            <a:r>
              <a:rPr lang="en-US" sz="5400" dirty="0">
                <a:solidFill>
                  <a:schemeClr val="bg1"/>
                </a:solidFill>
                <a:latin typeface="Calibri" pitchFamily="34" charset="0"/>
              </a:rPr>
              <a:t>subsystem took the majority of the performance hit showing only about 46.7% idle time on average</a:t>
            </a:r>
          </a:p>
          <a:p>
            <a:pPr marL="342946" indent="-342946">
              <a:buFont typeface="Arial" pitchFamily="34" charset="0"/>
              <a:buChar char="•"/>
            </a:pPr>
            <a:r>
              <a:rPr lang="en-US" sz="5400" dirty="0">
                <a:solidFill>
                  <a:schemeClr val="bg1"/>
                </a:solidFill>
                <a:latin typeface="Calibri" pitchFamily="34" charset="0"/>
              </a:rPr>
              <a:t>Peak IOPS was 4312 early in test.</a:t>
            </a:r>
          </a:p>
          <a:p>
            <a:pPr marL="342946" indent="-342946">
              <a:buFont typeface="Arial" pitchFamily="34" charset="0"/>
              <a:buChar char="•"/>
            </a:pPr>
            <a:r>
              <a:rPr lang="en-US" sz="5400" dirty="0">
                <a:solidFill>
                  <a:schemeClr val="bg1"/>
                </a:solidFill>
                <a:latin typeface="Calibri" pitchFamily="34" charset="0"/>
              </a:rPr>
              <a:t>Average was </a:t>
            </a:r>
            <a:r>
              <a:rPr lang="en-US" sz="5400" dirty="0" smtClean="0">
                <a:solidFill>
                  <a:schemeClr val="bg1"/>
                </a:solidFill>
                <a:latin typeface="Calibri" pitchFamily="34" charset="0"/>
              </a:rPr>
              <a:t>650</a:t>
            </a:r>
            <a:endParaRPr lang="en-US" sz="5400" dirty="0">
              <a:solidFill>
                <a:schemeClr val="bg1"/>
              </a:solidFill>
              <a:latin typeface="Calibri" pitchFamily="34" charset="0"/>
            </a:endParaRPr>
          </a:p>
          <a:p>
            <a:pPr marL="342946" indent="-342946">
              <a:buFont typeface="Arial" pitchFamily="34" charset="0"/>
              <a:buChar char="•"/>
            </a:pPr>
            <a:endParaRPr lang="en-US" dirty="0"/>
          </a:p>
        </p:txBody>
      </p:sp>
      <p:sp>
        <p:nvSpPr>
          <p:cNvPr id="3" name="Title 2"/>
          <p:cNvSpPr>
            <a:spLocks noGrp="1"/>
          </p:cNvSpPr>
          <p:nvPr>
            <p:ph type="title"/>
          </p:nvPr>
        </p:nvSpPr>
        <p:spPr/>
        <p:txBody>
          <a:bodyPr/>
          <a:lstStyle/>
          <a:p>
            <a:r>
              <a:rPr lang="en-US" dirty="0" smtClean="0"/>
              <a:t>Is it IOPS</a:t>
            </a:r>
            <a:r>
              <a:rPr lang="en-US" dirty="0"/>
              <a:t>?</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2320" y="3"/>
            <a:ext cx="1691680" cy="1614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Content Placeholder 6" descr="HyperV123-Disk.gif"/>
          <p:cNvPicPr>
            <a:picLocks noGrp="1"/>
          </p:cNvPicPr>
          <p:nvPr>
            <p:ph idx="1"/>
          </p:nvPr>
        </p:nvPicPr>
        <p:blipFill>
          <a:blip r:embed="rId4" cstate="print"/>
          <a:stretch>
            <a:fillRect/>
          </a:stretch>
        </p:blipFill>
        <p:spPr>
          <a:xfrm>
            <a:off x="1547664" y="2193708"/>
            <a:ext cx="5322996" cy="2446638"/>
          </a:xfrm>
          <a:prstGeom prst="rect">
            <a:avLst/>
          </a:prstGeom>
          <a:ln>
            <a:solidFill>
              <a:schemeClr val="accent1"/>
            </a:solidFill>
          </a:ln>
        </p:spPr>
      </p:pic>
    </p:spTree>
    <p:extLst>
      <p:ext uri="{BB962C8B-B14F-4D97-AF65-F5344CB8AC3E}">
        <p14:creationId xmlns:p14="http://schemas.microsoft.com/office/powerpoint/2010/main" val="88549655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77500" lnSpcReduction="20000"/>
          </a:bodyPr>
          <a:lstStyle/>
          <a:p>
            <a:r>
              <a:rPr lang="en-US" dirty="0" smtClean="0">
                <a:solidFill>
                  <a:schemeClr val="bg1"/>
                </a:solidFill>
              </a:rPr>
              <a:t>Dynamic Memory Results from Single Server “Red Bull” Test</a:t>
            </a:r>
            <a:endParaRPr lang="en-US" dirty="0">
              <a:solidFill>
                <a:schemeClr val="bg1"/>
              </a:solidFill>
            </a:endParaRPr>
          </a:p>
        </p:txBody>
      </p:sp>
      <p:sp>
        <p:nvSpPr>
          <p:cNvPr id="3" name="Title 2"/>
          <p:cNvSpPr>
            <a:spLocks noGrp="1"/>
          </p:cNvSpPr>
          <p:nvPr>
            <p:ph type="title"/>
          </p:nvPr>
        </p:nvSpPr>
        <p:spPr/>
        <p:txBody>
          <a:bodyPr/>
          <a:lstStyle/>
          <a:p>
            <a:r>
              <a:rPr lang="en-US" dirty="0" smtClean="0"/>
              <a:t>Is it the RAM?</a:t>
            </a:r>
            <a:endParaRPr lang="en-US" dirty="0"/>
          </a:p>
        </p:txBody>
      </p:sp>
      <p:sp>
        <p:nvSpPr>
          <p:cNvPr id="4" name="Content Placeholder 3"/>
          <p:cNvSpPr>
            <a:spLocks noGrp="1"/>
          </p:cNvSpPr>
          <p:nvPr>
            <p:ph idx="1"/>
          </p:nvPr>
        </p:nvSpPr>
        <p:spPr/>
        <p:txBody>
          <a:bodyPr/>
          <a:lstStyle/>
          <a:p>
            <a:r>
              <a:rPr lang="en-US" sz="2100" dirty="0">
                <a:solidFill>
                  <a:schemeClr val="bg1"/>
                </a:solidFill>
              </a:rPr>
              <a:t>135 Desktops Max</a:t>
            </a:r>
          </a:p>
          <a:p>
            <a:r>
              <a:rPr lang="en-US" sz="2100" dirty="0">
                <a:solidFill>
                  <a:schemeClr val="bg1"/>
                </a:solidFill>
              </a:rPr>
              <a:t>144gb Ram on host</a:t>
            </a:r>
          </a:p>
          <a:p>
            <a:r>
              <a:rPr lang="en-US" sz="2100" dirty="0">
                <a:solidFill>
                  <a:schemeClr val="bg1"/>
                </a:solidFill>
              </a:rPr>
              <a:t>Starting 512 max 1536</a:t>
            </a:r>
          </a:p>
          <a:p>
            <a:r>
              <a:rPr lang="en-US" sz="2100" dirty="0">
                <a:solidFill>
                  <a:schemeClr val="bg1"/>
                </a:solidFill>
              </a:rPr>
              <a:t>Total ram allocated for host 67.75gb to 142gb with DM on</a:t>
            </a:r>
          </a:p>
          <a:p>
            <a:r>
              <a:rPr lang="en-US" sz="2100" dirty="0">
                <a:solidFill>
                  <a:schemeClr val="bg1"/>
                </a:solidFill>
              </a:rPr>
              <a:t>21gb free ram was available </a:t>
            </a:r>
          </a:p>
        </p:txBody>
      </p:sp>
      <p:pic>
        <p:nvPicPr>
          <p:cNvPr id="5" name="Picture 2" descr="http://icanhascheezburger.files.wordpress.com/2008/02/funny-pictures-robo-ra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10075" y="3"/>
            <a:ext cx="2033924" cy="12756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377624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solidFill>
                  <a:schemeClr val="bg1"/>
                </a:solidFill>
              </a:rPr>
              <a:t>HP Architecture </a:t>
            </a:r>
          </a:p>
          <a:p>
            <a:r>
              <a:rPr lang="en-US" dirty="0" smtClean="0">
                <a:solidFill>
                  <a:schemeClr val="bg1"/>
                </a:solidFill>
              </a:rPr>
              <a:t>Hyper-V Architecture </a:t>
            </a:r>
          </a:p>
          <a:p>
            <a:r>
              <a:rPr lang="en-US" dirty="0" err="1" smtClean="0">
                <a:solidFill>
                  <a:schemeClr val="bg1"/>
                </a:solidFill>
              </a:rPr>
              <a:t>XenDesktop</a:t>
            </a:r>
            <a:r>
              <a:rPr lang="en-US" dirty="0" smtClean="0">
                <a:solidFill>
                  <a:schemeClr val="bg1"/>
                </a:solidFill>
              </a:rPr>
              <a:t> Testing Architecture </a:t>
            </a:r>
          </a:p>
          <a:p>
            <a:r>
              <a:rPr lang="en-US" dirty="0" smtClean="0">
                <a:solidFill>
                  <a:schemeClr val="bg1"/>
                </a:solidFill>
              </a:rPr>
              <a:t>Single Server Results</a:t>
            </a:r>
          </a:p>
          <a:p>
            <a:r>
              <a:rPr lang="en-US" dirty="0" smtClean="0">
                <a:solidFill>
                  <a:schemeClr val="bg1"/>
                </a:solidFill>
              </a:rPr>
              <a:t>2000 User Results</a:t>
            </a:r>
          </a:p>
          <a:p>
            <a:r>
              <a:rPr lang="en-US" dirty="0" smtClean="0">
                <a:solidFill>
                  <a:schemeClr val="bg1"/>
                </a:solidFill>
              </a:rPr>
              <a:t>Q&amp;A</a:t>
            </a:r>
          </a:p>
          <a:p>
            <a:pPr marL="0" indent="0">
              <a:buNone/>
            </a:pPr>
            <a:r>
              <a:rPr lang="en-US" dirty="0" smtClean="0">
                <a:solidFill>
                  <a:schemeClr val="bg1"/>
                </a:solidFill>
              </a:rPr>
              <a:t> </a:t>
            </a:r>
          </a:p>
          <a:p>
            <a:endParaRPr lang="en-US" dirty="0" smtClean="0">
              <a:solidFill>
                <a:schemeClr val="bg1"/>
              </a:solidFill>
            </a:endParaRPr>
          </a:p>
          <a:p>
            <a:endParaRPr lang="en-US" dirty="0"/>
          </a:p>
        </p:txBody>
      </p:sp>
      <p:sp>
        <p:nvSpPr>
          <p:cNvPr id="3" name="Title 2"/>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42839863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1500"/>
                            </p:stCondLst>
                            <p:childTnLst>
                              <p:par>
                                <p:cTn id="9" presetID="10" presetClass="entr" presetSubtype="0" fill="hold" nodeType="afterEffect">
                                  <p:stCondLst>
                                    <p:cond delay="100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3000"/>
                            </p:stCondLst>
                            <p:childTnLst>
                              <p:par>
                                <p:cTn id="13" presetID="10" presetClass="entr" presetSubtype="0" fill="hold" nodeType="afterEffect">
                                  <p:stCondLst>
                                    <p:cond delay="100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par>
                          <p:cTn id="16" fill="hold">
                            <p:stCondLst>
                              <p:cond delay="4500"/>
                            </p:stCondLst>
                            <p:childTnLst>
                              <p:par>
                                <p:cTn id="17" presetID="10" presetClass="entr" presetSubtype="0" fill="hold" nodeType="afterEffect">
                                  <p:stCondLst>
                                    <p:cond delay="100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par>
                          <p:cTn id="20" fill="hold">
                            <p:stCondLst>
                              <p:cond delay="6000"/>
                            </p:stCondLst>
                            <p:childTnLst>
                              <p:par>
                                <p:cTn id="21" presetID="10" presetClass="entr" presetSubtype="0" fill="hold" nodeType="afterEffect">
                                  <p:stCondLst>
                                    <p:cond delay="100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fade">
                                      <p:cBhvr>
                                        <p:cTn id="23" dur="500"/>
                                        <p:tgtEl>
                                          <p:spTgt spid="2">
                                            <p:txEl>
                                              <p:pRg st="4" end="4"/>
                                            </p:txEl>
                                          </p:spTgt>
                                        </p:tgtEl>
                                      </p:cBhvr>
                                    </p:animEffect>
                                  </p:childTnLst>
                                </p:cTn>
                              </p:par>
                            </p:childTnLst>
                          </p:cTn>
                        </p:par>
                        <p:par>
                          <p:cTn id="24" fill="hold">
                            <p:stCondLst>
                              <p:cond delay="7500"/>
                            </p:stCondLst>
                            <p:childTnLst>
                              <p:par>
                                <p:cTn id="25" presetID="10" presetClass="entr" presetSubtype="0" fill="hold" nodeType="afterEffect">
                                  <p:stCondLst>
                                    <p:cond delay="100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fade">
                                      <p:cBhvr>
                                        <p:cTn id="27" dur="500"/>
                                        <p:tgtEl>
                                          <p:spTgt spid="2">
                                            <p:txEl>
                                              <p:pRg st="5" end="5"/>
                                            </p:txEl>
                                          </p:spTgt>
                                        </p:tgtEl>
                                      </p:cBhvr>
                                    </p:animEffect>
                                  </p:childTnLst>
                                </p:cTn>
                              </p:par>
                            </p:childTnLst>
                          </p:cTn>
                        </p:par>
                        <p:par>
                          <p:cTn id="28" fill="hold">
                            <p:stCondLst>
                              <p:cond delay="9000"/>
                            </p:stCondLst>
                            <p:childTnLst>
                              <p:par>
                                <p:cTn id="29" presetID="10" presetClass="entr" presetSubtype="0" fill="hold" nodeType="afterEffect">
                                  <p:stCondLst>
                                    <p:cond delay="1000"/>
                                  </p:stCondLst>
                                  <p:childTnLst>
                                    <p:set>
                                      <p:cBhvr>
                                        <p:cTn id="30" dur="1" fill="hold">
                                          <p:stCondLst>
                                            <p:cond delay="0"/>
                                          </p:stCondLst>
                                        </p:cTn>
                                        <p:tgtEl>
                                          <p:spTgt spid="2">
                                            <p:txEl>
                                              <p:pRg st="6" end="6"/>
                                            </p:txEl>
                                          </p:spTgt>
                                        </p:tgtEl>
                                        <p:attrNameLst>
                                          <p:attrName>style.visibility</p:attrName>
                                        </p:attrNameLst>
                                      </p:cBhvr>
                                      <p:to>
                                        <p:strVal val="visible"/>
                                      </p:to>
                                    </p:set>
                                    <p:animEffect transition="in" filter="fade">
                                      <p:cBhvr>
                                        <p:cTn id="31"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77500" lnSpcReduction="20000"/>
          </a:bodyPr>
          <a:lstStyle/>
          <a:p>
            <a:endParaRPr lang="en-US"/>
          </a:p>
        </p:txBody>
      </p:sp>
      <p:sp>
        <p:nvSpPr>
          <p:cNvPr id="3" name="Title 2"/>
          <p:cNvSpPr>
            <a:spLocks noGrp="1"/>
          </p:cNvSpPr>
          <p:nvPr>
            <p:ph type="title"/>
          </p:nvPr>
        </p:nvSpPr>
        <p:spPr/>
        <p:txBody>
          <a:bodyPr/>
          <a:lstStyle/>
          <a:p>
            <a:r>
              <a:rPr lang="en-US" dirty="0" smtClean="0"/>
              <a:t>So then why couldn’t we scale higher?</a:t>
            </a:r>
            <a:endParaRPr lang="en-US" dirty="0"/>
          </a:p>
        </p:txBody>
      </p:sp>
      <p:sp>
        <p:nvSpPr>
          <p:cNvPr id="4" name="Content Placeholder 3"/>
          <p:cNvSpPr>
            <a:spLocks noGrp="1"/>
          </p:cNvSpPr>
          <p:nvPr>
            <p:ph idx="1"/>
          </p:nvPr>
        </p:nvSpPr>
        <p:spPr/>
        <p:txBody>
          <a:bodyPr/>
          <a:lstStyle/>
          <a:p>
            <a:endParaRPr lang="en-US"/>
          </a:p>
        </p:txBody>
      </p:sp>
    </p:spTree>
    <p:extLst>
      <p:ext uri="{BB962C8B-B14F-4D97-AF65-F5344CB8AC3E}">
        <p14:creationId xmlns:p14="http://schemas.microsoft.com/office/powerpoint/2010/main" val="368337244"/>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rgbClr val="0070C0"/>
                </a:solidFill>
              </a:rPr>
              <a:t> </a:t>
            </a:r>
            <a:r>
              <a:rPr lang="en-US" dirty="0" smtClean="0">
                <a:solidFill>
                  <a:srgbClr val="0070C0"/>
                </a:solidFill>
                <a:hlinkClick r:id="rId3" action="ppaction://hlinkfile"/>
              </a:rPr>
              <a:t>CPU</a:t>
            </a:r>
            <a:r>
              <a:rPr lang="en-US" dirty="0">
                <a:solidFill>
                  <a:srgbClr val="0070C0"/>
                </a:solidFill>
                <a:hlinkClick r:id="rId3" action="ppaction://hlinkfile"/>
              </a:rPr>
              <a:t> </a:t>
            </a:r>
            <a:r>
              <a:rPr lang="en-US" dirty="0" smtClean="0">
                <a:solidFill>
                  <a:srgbClr val="0070C0"/>
                </a:solidFill>
                <a:hlinkClick r:id="rId3" action="ppaction://hlinkfile"/>
              </a:rPr>
              <a:t>Fever..</a:t>
            </a:r>
            <a:endParaRPr lang="en-US" dirty="0">
              <a:solidFill>
                <a:srgbClr val="0070C0"/>
              </a:solidFill>
              <a:hlinkClick r:id="rId4"/>
            </a:endParaRPr>
          </a:p>
        </p:txBody>
      </p:sp>
      <p:sp>
        <p:nvSpPr>
          <p:cNvPr id="4" name="Content Placeholder 3"/>
          <p:cNvSpPr>
            <a:spLocks noGrp="1"/>
          </p:cNvSpPr>
          <p:nvPr>
            <p:ph idx="1"/>
          </p:nvPr>
        </p:nvSpPr>
        <p:spPr>
          <a:xfrm>
            <a:off x="239476" y="901603"/>
            <a:ext cx="8533574" cy="3227798"/>
          </a:xfrm>
        </p:spPr>
        <p:txBody>
          <a:bodyPr/>
          <a:lstStyle/>
          <a:p>
            <a:r>
              <a:rPr lang="en-US" dirty="0" smtClean="0">
                <a:solidFill>
                  <a:schemeClr val="bg1"/>
                </a:solidFill>
              </a:rPr>
              <a:t>Storage wasn’t a bottleneck</a:t>
            </a:r>
          </a:p>
          <a:p>
            <a:r>
              <a:rPr lang="en-US" dirty="0" smtClean="0">
                <a:solidFill>
                  <a:schemeClr val="bg1"/>
                </a:solidFill>
              </a:rPr>
              <a:t>Memory wasn’t a bottleneck</a:t>
            </a:r>
          </a:p>
          <a:p>
            <a:r>
              <a:rPr lang="en-US" dirty="0" smtClean="0">
                <a:solidFill>
                  <a:schemeClr val="bg1"/>
                </a:solidFill>
              </a:rPr>
              <a:t>The logical CPU’s were constrained </a:t>
            </a:r>
          </a:p>
          <a:p>
            <a:endParaRPr lang="en-US" dirty="0"/>
          </a:p>
        </p:txBody>
      </p:sp>
      <p:pic>
        <p:nvPicPr>
          <p:cNvPr id="6" name="Picture 5" descr="HyperV123-Processor.gif"/>
          <p:cNvPicPr/>
          <p:nvPr/>
        </p:nvPicPr>
        <p:blipFill>
          <a:blip r:embed="rId5" cstate="print"/>
          <a:stretch>
            <a:fillRect/>
          </a:stretch>
        </p:blipFill>
        <p:spPr>
          <a:xfrm>
            <a:off x="2123729" y="2409734"/>
            <a:ext cx="6924610" cy="2622557"/>
          </a:xfrm>
          <a:prstGeom prst="rect">
            <a:avLst/>
          </a:prstGeom>
          <a:ln>
            <a:solidFill>
              <a:schemeClr val="accent1"/>
            </a:solidFill>
          </a:ln>
        </p:spPr>
      </p:pic>
    </p:spTree>
    <p:extLst>
      <p:ext uri="{BB962C8B-B14F-4D97-AF65-F5344CB8AC3E}">
        <p14:creationId xmlns:p14="http://schemas.microsoft.com/office/powerpoint/2010/main" val="3447635120"/>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77500" lnSpcReduction="20000"/>
          </a:bodyPr>
          <a:lstStyle/>
          <a:p>
            <a:endParaRPr lang="en-US"/>
          </a:p>
        </p:txBody>
      </p:sp>
      <p:sp>
        <p:nvSpPr>
          <p:cNvPr id="3" name="Title 2"/>
          <p:cNvSpPr>
            <a:spLocks noGrp="1"/>
          </p:cNvSpPr>
          <p:nvPr>
            <p:ph type="title"/>
          </p:nvPr>
        </p:nvSpPr>
        <p:spPr/>
        <p:txBody>
          <a:bodyPr/>
          <a:lstStyle/>
          <a:p>
            <a:r>
              <a:rPr lang="en-US" dirty="0" smtClean="0"/>
              <a:t>Single Server Results Review</a:t>
            </a:r>
            <a:endParaRPr lang="en-US" dirty="0"/>
          </a:p>
        </p:txBody>
      </p:sp>
      <p:sp>
        <p:nvSpPr>
          <p:cNvPr id="4" name="Content Placeholder 3"/>
          <p:cNvSpPr>
            <a:spLocks noGrp="1"/>
          </p:cNvSpPr>
          <p:nvPr>
            <p:ph idx="1"/>
          </p:nvPr>
        </p:nvSpPr>
        <p:spPr>
          <a:xfrm>
            <a:off x="269872" y="1569300"/>
            <a:ext cx="8533574" cy="3227798"/>
          </a:xfrm>
        </p:spPr>
        <p:txBody>
          <a:bodyPr/>
          <a:lstStyle/>
          <a:p>
            <a:r>
              <a:rPr lang="en-US" sz="2100" dirty="0">
                <a:solidFill>
                  <a:schemeClr val="bg1"/>
                </a:solidFill>
              </a:rPr>
              <a:t>123 Desktops is the sweet spot!</a:t>
            </a:r>
          </a:p>
          <a:p>
            <a:r>
              <a:rPr lang="en-US" sz="2100" dirty="0">
                <a:solidFill>
                  <a:schemeClr val="bg1"/>
                </a:solidFill>
              </a:rPr>
              <a:t>BIN files and PVS Write Cache placed on same DAS </a:t>
            </a:r>
            <a:r>
              <a:rPr lang="en-US" sz="2100" dirty="0" err="1">
                <a:solidFill>
                  <a:schemeClr val="bg1"/>
                </a:solidFill>
              </a:rPr>
              <a:t>Lun</a:t>
            </a:r>
            <a:endParaRPr lang="en-US" sz="2100" dirty="0">
              <a:solidFill>
                <a:schemeClr val="bg1"/>
              </a:solidFill>
            </a:endParaRPr>
          </a:p>
          <a:p>
            <a:r>
              <a:rPr lang="en-US" sz="2100" dirty="0">
                <a:solidFill>
                  <a:schemeClr val="bg1"/>
                </a:solidFill>
              </a:rPr>
              <a:t>OS was on different partition than Write Cache and BIN files</a:t>
            </a:r>
          </a:p>
          <a:p>
            <a:r>
              <a:rPr lang="en-US" sz="2100" dirty="0">
                <a:solidFill>
                  <a:schemeClr val="bg1"/>
                </a:solidFill>
              </a:rPr>
              <a:t>Disk Queue length peaked at 5, but averaged 0.713</a:t>
            </a:r>
          </a:p>
          <a:p>
            <a:r>
              <a:rPr lang="en-US" sz="2100" dirty="0">
                <a:solidFill>
                  <a:schemeClr val="bg1"/>
                </a:solidFill>
              </a:rPr>
              <a:t>Peak IOPS was 4312 ( occurred early in test)</a:t>
            </a:r>
          </a:p>
          <a:p>
            <a:r>
              <a:rPr lang="en-US" sz="2100" dirty="0">
                <a:solidFill>
                  <a:schemeClr val="bg1"/>
                </a:solidFill>
              </a:rPr>
              <a:t>Average IOPS was 650 </a:t>
            </a:r>
          </a:p>
        </p:txBody>
      </p:sp>
      <p:pic>
        <p:nvPicPr>
          <p:cNvPr id="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14454" y="3"/>
            <a:ext cx="2529546" cy="1964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614359"/>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395536" y="694695"/>
            <a:ext cx="8533574" cy="3227798"/>
          </a:xfrm>
        </p:spPr>
        <p:txBody>
          <a:bodyPr/>
          <a:lstStyle/>
          <a:p>
            <a:r>
              <a:rPr lang="en-US" sz="1400" dirty="0">
                <a:solidFill>
                  <a:schemeClr val="bg1"/>
                </a:solidFill>
              </a:rPr>
              <a:t>2 Provisioning Servers handling the 2000 desktops</a:t>
            </a:r>
          </a:p>
          <a:p>
            <a:r>
              <a:rPr lang="en-US" sz="1400" dirty="0">
                <a:solidFill>
                  <a:schemeClr val="bg1"/>
                </a:solidFill>
              </a:rPr>
              <a:t>2350 VDI VMs booted and marked as ready in Desktop Studio in 23 minutes</a:t>
            </a:r>
          </a:p>
          <a:p>
            <a:r>
              <a:rPr lang="en-US" sz="1400" dirty="0">
                <a:solidFill>
                  <a:schemeClr val="bg1"/>
                </a:solidFill>
              </a:rPr>
              <a:t>120 VMs per server</a:t>
            </a:r>
          </a:p>
          <a:p>
            <a:r>
              <a:rPr lang="en-US" sz="1400" dirty="0">
                <a:solidFill>
                  <a:schemeClr val="bg1"/>
                </a:solidFill>
              </a:rPr>
              <a:t>Average PVS network Traffic was  92% utilization of 9Gbps for boot</a:t>
            </a:r>
          </a:p>
          <a:p>
            <a:endParaRPr lang="en-US" dirty="0">
              <a:solidFill>
                <a:schemeClr val="bg1"/>
              </a:solidFill>
            </a:endParaRPr>
          </a:p>
          <a:p>
            <a:endParaRPr lang="en-US" dirty="0" smtClean="0">
              <a:solidFill>
                <a:schemeClr val="bg1"/>
              </a:solidFill>
            </a:endParaRPr>
          </a:p>
          <a:p>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3703108093"/>
              </p:ext>
            </p:extLst>
          </p:nvPr>
        </p:nvGraphicFramePr>
        <p:xfrm>
          <a:off x="644128" y="1995063"/>
          <a:ext cx="6839163" cy="2599415"/>
        </p:xfrm>
        <a:graphic>
          <a:graphicData uri="http://schemas.openxmlformats.org/drawingml/2006/chart">
            <c:chart xmlns:c="http://schemas.openxmlformats.org/drawingml/2006/chart" xmlns:r="http://schemas.openxmlformats.org/officeDocument/2006/relationships" r:id="rId2"/>
          </a:graphicData>
        </a:graphic>
      </p:graphicFrame>
      <p:sp>
        <p:nvSpPr>
          <p:cNvPr id="6" name="Title 2"/>
          <p:cNvSpPr>
            <a:spLocks noGrp="1"/>
          </p:cNvSpPr>
          <p:nvPr>
            <p:ph type="title"/>
          </p:nvPr>
        </p:nvSpPr>
        <p:spPr>
          <a:xfrm>
            <a:off x="323528" y="249494"/>
            <a:ext cx="8533574" cy="379810"/>
          </a:xfrm>
        </p:spPr>
        <p:txBody>
          <a:bodyPr/>
          <a:lstStyle/>
          <a:p>
            <a:r>
              <a:rPr lang="en-US" dirty="0" smtClean="0"/>
              <a:t>Large Scale 2000 Desktops Boot Results </a:t>
            </a:r>
            <a:endParaRPr lang="en-US" dirty="0"/>
          </a:p>
        </p:txBody>
      </p:sp>
      <p:sp>
        <p:nvSpPr>
          <p:cNvPr id="2" name="Explosion 1 1"/>
          <p:cNvSpPr/>
          <p:nvPr/>
        </p:nvSpPr>
        <p:spPr bwMode="auto">
          <a:xfrm>
            <a:off x="7458023" y="1666654"/>
            <a:ext cx="1555418" cy="1283881"/>
          </a:xfrm>
          <a:prstGeom prst="irregularSeal1">
            <a:avLst/>
          </a:prstGeom>
          <a:solidFill>
            <a:srgbClr val="FFC000"/>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r>
              <a:rPr lang="en-US" sz="1100" b="1" dirty="0">
                <a:solidFill>
                  <a:schemeClr val="tx1">
                    <a:alpha val="99000"/>
                  </a:schemeClr>
                </a:solidFill>
              </a:rPr>
              <a:t>PVS Saves IOPS</a:t>
            </a:r>
          </a:p>
        </p:txBody>
      </p:sp>
    </p:spTree>
    <p:extLst>
      <p:ext uri="{BB962C8B-B14F-4D97-AF65-F5344CB8AC3E}">
        <p14:creationId xmlns:p14="http://schemas.microsoft.com/office/powerpoint/2010/main" val="6877801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par>
                          <p:cTn id="23" fill="hold">
                            <p:stCondLst>
                              <p:cond delay="500"/>
                            </p:stCondLst>
                            <p:childTnLst>
                              <p:par>
                                <p:cTn id="24" presetID="10" presetClass="entr" presetSubtype="0" fill="hold" grpId="0" nodeType="afterEffect">
                                  <p:stCondLst>
                                    <p:cond delay="100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77500" lnSpcReduction="20000"/>
          </a:bodyPr>
          <a:lstStyle/>
          <a:p>
            <a:endParaRPr lang="en-US"/>
          </a:p>
        </p:txBody>
      </p:sp>
      <p:sp>
        <p:nvSpPr>
          <p:cNvPr id="3" name="Title 2"/>
          <p:cNvSpPr>
            <a:spLocks noGrp="1"/>
          </p:cNvSpPr>
          <p:nvPr>
            <p:ph type="title"/>
          </p:nvPr>
        </p:nvSpPr>
        <p:spPr/>
        <p:txBody>
          <a:bodyPr/>
          <a:lstStyle/>
          <a:p>
            <a:r>
              <a:rPr lang="en-US" dirty="0" smtClean="0"/>
              <a:t>Who wants to see a load test?</a:t>
            </a:r>
            <a:endParaRPr lang="en-US" dirty="0"/>
          </a:p>
        </p:txBody>
      </p:sp>
      <p:pic>
        <p:nvPicPr>
          <p:cNvPr id="3074" name="Picture 2" descr="http://www.siliconvalleywatcher.com/4171576818_9dc36f1-thum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6674" y="1241823"/>
            <a:ext cx="3572805" cy="23788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3054984"/>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a:t>
            </a:r>
            <a:endParaRPr lang="en-US" dirty="0"/>
          </a:p>
        </p:txBody>
      </p:sp>
      <p:sp>
        <p:nvSpPr>
          <p:cNvPr id="2" name="Title 1"/>
          <p:cNvSpPr>
            <a:spLocks noGrp="1"/>
          </p:cNvSpPr>
          <p:nvPr>
            <p:ph type="ctrTitle"/>
          </p:nvPr>
        </p:nvSpPr>
        <p:spPr/>
        <p:txBody>
          <a:bodyPr/>
          <a:lstStyle/>
          <a:p>
            <a:r>
              <a:rPr lang="en-US" dirty="0" smtClean="0"/>
              <a:t>500 user </a:t>
            </a:r>
            <a:r>
              <a:rPr lang="en-US" dirty="0" err="1" smtClean="0"/>
              <a:t>XenDesktop</a:t>
            </a:r>
            <a:r>
              <a:rPr lang="en-US" dirty="0" smtClean="0"/>
              <a:t> Load Test</a:t>
            </a:r>
            <a:endParaRPr lang="en-US" dirty="0"/>
          </a:p>
        </p:txBody>
      </p:sp>
      <p:sp>
        <p:nvSpPr>
          <p:cNvPr id="3" name="Subtitle 2"/>
          <p:cNvSpPr>
            <a:spLocks noGrp="1"/>
          </p:cNvSpPr>
          <p:nvPr>
            <p:ph type="subTitle" idx="1"/>
          </p:nvPr>
        </p:nvSpPr>
        <p:spPr/>
        <p:txBody>
          <a:bodyPr/>
          <a:lstStyle/>
          <a:p>
            <a:endParaRPr lang="en-US" dirty="0" smtClean="0"/>
          </a:p>
        </p:txBody>
      </p:sp>
    </p:spTree>
    <p:extLst>
      <p:ext uri="{BB962C8B-B14F-4D97-AF65-F5344CB8AC3E}">
        <p14:creationId xmlns:p14="http://schemas.microsoft.com/office/powerpoint/2010/main" val="3063133681"/>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77500" lnSpcReduction="20000"/>
          </a:bodyPr>
          <a:lstStyle/>
          <a:p>
            <a:endParaRPr lang="en-US" dirty="0"/>
          </a:p>
        </p:txBody>
      </p:sp>
      <p:sp>
        <p:nvSpPr>
          <p:cNvPr id="3" name="Title 2"/>
          <p:cNvSpPr>
            <a:spLocks noGrp="1"/>
          </p:cNvSpPr>
          <p:nvPr>
            <p:ph type="title"/>
          </p:nvPr>
        </p:nvSpPr>
        <p:spPr/>
        <p:txBody>
          <a:bodyPr/>
          <a:lstStyle/>
          <a:p>
            <a:r>
              <a:rPr lang="en-US" sz="2300" dirty="0" smtClean="0"/>
              <a:t>How do you automate building 2000 Desktops? </a:t>
            </a:r>
            <a:endParaRPr lang="en-US" sz="2300" dirty="0"/>
          </a:p>
        </p:txBody>
      </p:sp>
      <p:sp>
        <p:nvSpPr>
          <p:cNvPr id="4" name="Content Placeholder 3"/>
          <p:cNvSpPr>
            <a:spLocks noGrp="1"/>
          </p:cNvSpPr>
          <p:nvPr>
            <p:ph idx="1"/>
          </p:nvPr>
        </p:nvSpPr>
        <p:spPr>
          <a:xfrm>
            <a:off x="251520" y="1347615"/>
            <a:ext cx="8533574" cy="3227798"/>
          </a:xfrm>
        </p:spPr>
        <p:txBody>
          <a:bodyPr/>
          <a:lstStyle/>
          <a:p>
            <a:pPr marL="0" indent="0">
              <a:buNone/>
            </a:pPr>
            <a:endParaRPr lang="en-US" sz="1200" dirty="0" smtClean="0">
              <a:solidFill>
                <a:schemeClr val="bg1"/>
              </a:solidFill>
            </a:endParaRPr>
          </a:p>
          <a:p>
            <a:r>
              <a:rPr lang="en-US" sz="2200" dirty="0" smtClean="0">
                <a:solidFill>
                  <a:schemeClr val="bg1"/>
                </a:solidFill>
              </a:rPr>
              <a:t>With PowerShell </a:t>
            </a:r>
            <a:r>
              <a:rPr lang="en-US" sz="2200" dirty="0" smtClean="0">
                <a:solidFill>
                  <a:schemeClr val="bg1"/>
                </a:solidFill>
                <a:sym typeface="Wingdings" pitchFamily="2" charset="2"/>
              </a:rPr>
              <a:t></a:t>
            </a:r>
            <a:endParaRPr lang="en-US" sz="2200" dirty="0" smtClean="0">
              <a:solidFill>
                <a:schemeClr val="bg1"/>
              </a:solidFill>
            </a:endParaRPr>
          </a:p>
          <a:p>
            <a:r>
              <a:rPr lang="en-US" sz="1400" dirty="0" smtClean="0">
                <a:solidFill>
                  <a:schemeClr val="bg1"/>
                </a:solidFill>
              </a:rPr>
              <a:t>Step1) Create the virtual machines on multiple hosts.</a:t>
            </a:r>
          </a:p>
          <a:p>
            <a:r>
              <a:rPr lang="en-US" sz="1400" dirty="0" smtClean="0">
                <a:solidFill>
                  <a:schemeClr val="bg1"/>
                </a:solidFill>
              </a:rPr>
              <a:t>Step2) Copy write-cache VHD to each virtual machine’s folder using the machine name and a suffix of _</a:t>
            </a:r>
            <a:r>
              <a:rPr lang="en-US" sz="1400" dirty="0" err="1" smtClean="0">
                <a:solidFill>
                  <a:schemeClr val="bg1"/>
                </a:solidFill>
              </a:rPr>
              <a:t>wc</a:t>
            </a:r>
            <a:r>
              <a:rPr lang="en-US" sz="1400" dirty="0" smtClean="0">
                <a:solidFill>
                  <a:schemeClr val="bg1"/>
                </a:solidFill>
              </a:rPr>
              <a:t>. (</a:t>
            </a:r>
            <a:r>
              <a:rPr lang="en-US" sz="1400" dirty="0" err="1" smtClean="0">
                <a:solidFill>
                  <a:schemeClr val="bg1"/>
                </a:solidFill>
              </a:rPr>
              <a:t>eg</a:t>
            </a:r>
            <a:r>
              <a:rPr lang="en-US" sz="1400" dirty="0" smtClean="0">
                <a:solidFill>
                  <a:schemeClr val="bg1"/>
                </a:solidFill>
              </a:rPr>
              <a:t> E:\Hyper-V\XDH1x001\XDH1x001_wc.vhd)</a:t>
            </a:r>
          </a:p>
          <a:p>
            <a:r>
              <a:rPr lang="en-US" sz="1400" dirty="0" smtClean="0">
                <a:solidFill>
                  <a:schemeClr val="bg1"/>
                </a:solidFill>
              </a:rPr>
              <a:t>Step3) Use the attach existing VHD to attach the newly copied VHD to the virtual machine.</a:t>
            </a:r>
          </a:p>
          <a:p>
            <a:r>
              <a:rPr lang="en-US" sz="1400" dirty="0" smtClean="0">
                <a:solidFill>
                  <a:schemeClr val="bg1"/>
                </a:solidFill>
              </a:rPr>
              <a:t>Step4) Create a CSV file with the information required to import the desktops into Provisioning Services</a:t>
            </a:r>
          </a:p>
          <a:p>
            <a:r>
              <a:rPr lang="en-US" sz="1400" dirty="0" smtClean="0">
                <a:solidFill>
                  <a:schemeClr val="bg1"/>
                </a:solidFill>
              </a:rPr>
              <a:t>Step5) Change Dynamic on VM’s for optimal performance </a:t>
            </a:r>
          </a:p>
          <a:p>
            <a:r>
              <a:rPr lang="en-US" sz="1400" dirty="0" smtClean="0">
                <a:solidFill>
                  <a:schemeClr val="bg1"/>
                </a:solidFill>
              </a:rPr>
              <a:t>NOTE: creating 2000 desktops start to finish took 6 hours with PowerShell </a:t>
            </a:r>
          </a:p>
          <a:p>
            <a:endParaRPr lang="en-US" dirty="0" smtClean="0">
              <a:solidFill>
                <a:schemeClr val="bg1"/>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9450" y="0"/>
            <a:ext cx="2114550" cy="2286000"/>
          </a:xfrm>
          <a:prstGeom prst="rect">
            <a:avLst/>
          </a:prstGeom>
        </p:spPr>
      </p:pic>
    </p:spTree>
    <p:extLst>
      <p:ext uri="{BB962C8B-B14F-4D97-AF65-F5344CB8AC3E}">
        <p14:creationId xmlns:p14="http://schemas.microsoft.com/office/powerpoint/2010/main" val="39161438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500"/>
                                        <p:tgtEl>
                                          <p:spTgt spid="4">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fade">
                                      <p:cBhvr>
                                        <p:cTn id="23" dur="500"/>
                                        <p:tgtEl>
                                          <p:spTgt spid="4">
                                            <p:txEl>
                                              <p:pRg st="4" end="4"/>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500"/>
                                        <p:tgtEl>
                                          <p:spTgt spid="4">
                                            <p:txEl>
                                              <p:pRg st="5" end="5"/>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Effect transition="in" filter="fade">
                                      <p:cBhvr>
                                        <p:cTn id="31" dur="500"/>
                                        <p:tgtEl>
                                          <p:spTgt spid="4">
                                            <p:txEl>
                                              <p:pRg st="6" end="6"/>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animEffect transition="in" filter="fade">
                                      <p:cBhvr>
                                        <p:cTn id="35"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a:t>
            </a:r>
            <a:endParaRPr lang="en-US" dirty="0"/>
          </a:p>
        </p:txBody>
      </p:sp>
      <p:sp>
        <p:nvSpPr>
          <p:cNvPr id="2" name="Title 1"/>
          <p:cNvSpPr>
            <a:spLocks noGrp="1"/>
          </p:cNvSpPr>
          <p:nvPr>
            <p:ph type="ctrTitle"/>
          </p:nvPr>
        </p:nvSpPr>
        <p:spPr/>
        <p:txBody>
          <a:bodyPr/>
          <a:lstStyle/>
          <a:p>
            <a:r>
              <a:rPr lang="en-US" dirty="0" smtClean="0"/>
              <a:t>Automating </a:t>
            </a:r>
            <a:r>
              <a:rPr lang="en-US" dirty="0" err="1" smtClean="0"/>
              <a:t>XenDesktop</a:t>
            </a:r>
            <a:r>
              <a:rPr lang="en-US" dirty="0" smtClean="0"/>
              <a:t> with PowerShell</a:t>
            </a:r>
            <a:endParaRPr lang="en-US" dirty="0"/>
          </a:p>
        </p:txBody>
      </p:sp>
      <p:sp>
        <p:nvSpPr>
          <p:cNvPr id="3" name="Subtitle 2"/>
          <p:cNvSpPr>
            <a:spLocks noGrp="1"/>
          </p:cNvSpPr>
          <p:nvPr>
            <p:ph type="subTitle" idx="1"/>
          </p:nvPr>
        </p:nvSpPr>
        <p:spPr/>
        <p:txBody>
          <a:bodyPr/>
          <a:lstStyle/>
          <a:p>
            <a:endParaRPr lang="en-US" dirty="0" smtClean="0">
              <a:solidFill>
                <a:schemeClr val="bg1"/>
              </a:solidFill>
            </a:endParaRPr>
          </a:p>
          <a:p>
            <a:endParaRPr lang="en-US" dirty="0" smtClean="0"/>
          </a:p>
        </p:txBody>
      </p:sp>
    </p:spTree>
    <p:extLst>
      <p:ext uri="{BB962C8B-B14F-4D97-AF65-F5344CB8AC3E}">
        <p14:creationId xmlns:p14="http://schemas.microsoft.com/office/powerpoint/2010/main" val="1418681883"/>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77500" lnSpcReduction="20000"/>
          </a:bodyPr>
          <a:lstStyle/>
          <a:p>
            <a:endParaRPr lang="en-US"/>
          </a:p>
        </p:txBody>
      </p:sp>
      <p:sp>
        <p:nvSpPr>
          <p:cNvPr id="3" name="Title 2"/>
          <p:cNvSpPr>
            <a:spLocks noGrp="1"/>
          </p:cNvSpPr>
          <p:nvPr>
            <p:ph type="title"/>
          </p:nvPr>
        </p:nvSpPr>
        <p:spPr/>
        <p:txBody>
          <a:bodyPr/>
          <a:lstStyle/>
          <a:p>
            <a:r>
              <a:rPr lang="en-US" dirty="0" smtClean="0"/>
              <a:t>What does the future look like? </a:t>
            </a:r>
            <a:endParaRPr lang="en-US" dirty="0"/>
          </a:p>
        </p:txBody>
      </p:sp>
      <p:pic>
        <p:nvPicPr>
          <p:cNvPr id="5" name="Picture 2" descr="http://merchantblog.thefind.com/wp-content/uploads/crystal-ball-fullsize.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538686" y="1251984"/>
            <a:ext cx="2902790" cy="3090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2116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a:t>
            </a:r>
            <a:endParaRPr lang="en-US" dirty="0"/>
          </a:p>
        </p:txBody>
      </p:sp>
      <p:sp>
        <p:nvSpPr>
          <p:cNvPr id="2" name="Title 1"/>
          <p:cNvSpPr>
            <a:spLocks noGrp="1"/>
          </p:cNvSpPr>
          <p:nvPr>
            <p:ph type="ctrTitle"/>
          </p:nvPr>
        </p:nvSpPr>
        <p:spPr/>
        <p:txBody>
          <a:bodyPr/>
          <a:lstStyle/>
          <a:p>
            <a:r>
              <a:rPr lang="en-US" dirty="0" smtClean="0"/>
              <a:t>Future Code Demo</a:t>
            </a:r>
            <a:endParaRPr lang="en-US" dirty="0"/>
          </a:p>
        </p:txBody>
      </p:sp>
      <p:sp>
        <p:nvSpPr>
          <p:cNvPr id="3" name="Subtitle 2"/>
          <p:cNvSpPr>
            <a:spLocks noGrp="1"/>
          </p:cNvSpPr>
          <p:nvPr>
            <p:ph type="subTitle" idx="1"/>
          </p:nvPr>
        </p:nvSpPr>
        <p:spPr/>
        <p:txBody>
          <a:bodyPr/>
          <a:lstStyle/>
          <a:p>
            <a:r>
              <a:rPr lang="en-US" dirty="0" smtClean="0">
                <a:solidFill>
                  <a:schemeClr val="bg1"/>
                </a:solidFill>
              </a:rPr>
              <a:t>XenDesktop5.5 with SCVMM2012</a:t>
            </a:r>
          </a:p>
          <a:p>
            <a:endParaRPr lang="en-US" dirty="0" smtClean="0"/>
          </a:p>
        </p:txBody>
      </p:sp>
    </p:spTree>
    <p:extLst>
      <p:ext uri="{BB962C8B-B14F-4D97-AF65-F5344CB8AC3E}">
        <p14:creationId xmlns:p14="http://schemas.microsoft.com/office/powerpoint/2010/main" val="387275961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19673" y="771550"/>
            <a:ext cx="5690957" cy="4258340"/>
          </a:xfrm>
        </p:spPr>
      </p:pic>
      <p:sp>
        <p:nvSpPr>
          <p:cNvPr id="3" name="Title 2"/>
          <p:cNvSpPr>
            <a:spLocks noGrp="1"/>
          </p:cNvSpPr>
          <p:nvPr>
            <p:ph type="title"/>
          </p:nvPr>
        </p:nvSpPr>
        <p:spPr>
          <a:xfrm>
            <a:off x="251520" y="195486"/>
            <a:ext cx="8533574" cy="379810"/>
          </a:xfrm>
        </p:spPr>
        <p:txBody>
          <a:bodyPr/>
          <a:lstStyle/>
          <a:p>
            <a:pPr algn="ctr"/>
            <a:r>
              <a:rPr lang="en-US" dirty="0" smtClean="0">
                <a:solidFill>
                  <a:srgbClr val="00B0F0"/>
                </a:solidFill>
              </a:rPr>
              <a:t>“The 3 amigos are back with a new Reference Architecture and..”</a:t>
            </a:r>
            <a:endParaRPr lang="en-US" dirty="0">
              <a:solidFill>
                <a:srgbClr val="00B0F0"/>
              </a:solidFill>
            </a:endParaRPr>
          </a:p>
        </p:txBody>
      </p:sp>
      <p:sp>
        <p:nvSpPr>
          <p:cNvPr id="5" name="Oval Callout 4"/>
          <p:cNvSpPr/>
          <p:nvPr/>
        </p:nvSpPr>
        <p:spPr bwMode="auto">
          <a:xfrm>
            <a:off x="2935795" y="935026"/>
            <a:ext cx="925275" cy="486440"/>
          </a:xfrm>
          <a:prstGeom prst="wedgeEllipseCallou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r>
              <a:rPr lang="en-US" sz="900" dirty="0">
                <a:solidFill>
                  <a:schemeClr val="bg1">
                    <a:alpha val="99000"/>
                  </a:schemeClr>
                </a:solidFill>
              </a:rPr>
              <a:t>Microsoft</a:t>
            </a:r>
          </a:p>
        </p:txBody>
      </p:sp>
      <p:sp>
        <p:nvSpPr>
          <p:cNvPr id="6" name="Oval Callout 5"/>
          <p:cNvSpPr/>
          <p:nvPr/>
        </p:nvSpPr>
        <p:spPr bwMode="auto">
          <a:xfrm>
            <a:off x="4142905" y="946987"/>
            <a:ext cx="925275" cy="486440"/>
          </a:xfrm>
          <a:prstGeom prst="wedgeEllipseCallou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r>
              <a:rPr lang="en-US" sz="900" dirty="0">
                <a:solidFill>
                  <a:schemeClr val="bg1">
                    <a:alpha val="99000"/>
                  </a:schemeClr>
                </a:solidFill>
              </a:rPr>
              <a:t>HP</a:t>
            </a:r>
          </a:p>
        </p:txBody>
      </p:sp>
      <p:sp>
        <p:nvSpPr>
          <p:cNvPr id="7" name="Oval Callout 6"/>
          <p:cNvSpPr/>
          <p:nvPr/>
        </p:nvSpPr>
        <p:spPr bwMode="auto">
          <a:xfrm>
            <a:off x="5339379" y="935026"/>
            <a:ext cx="925275" cy="486440"/>
          </a:xfrm>
          <a:prstGeom prst="wedgeEllipseCallou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r>
              <a:rPr lang="en-US" sz="900" dirty="0">
                <a:solidFill>
                  <a:schemeClr val="bg1">
                    <a:alpha val="99000"/>
                  </a:schemeClr>
                </a:solidFill>
              </a:rPr>
              <a:t>Citrix</a:t>
            </a:r>
          </a:p>
        </p:txBody>
      </p:sp>
    </p:spTree>
    <p:extLst>
      <p:ext uri="{BB962C8B-B14F-4D97-AF65-F5344CB8AC3E}">
        <p14:creationId xmlns:p14="http://schemas.microsoft.com/office/powerpoint/2010/main" val="9257763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ctrTitle"/>
          </p:nvPr>
        </p:nvSpPr>
        <p:spPr/>
        <p:txBody>
          <a:bodyPr/>
          <a:lstStyle/>
          <a:p>
            <a:endParaRPr lang="en-US" dirty="0"/>
          </a:p>
        </p:txBody>
      </p:sp>
      <p:sp>
        <p:nvSpPr>
          <p:cNvPr id="4" name="Subtitle 3"/>
          <p:cNvSpPr>
            <a:spLocks noGrp="1"/>
          </p:cNvSpPr>
          <p:nvPr>
            <p:ph type="subTitle" idx="1"/>
          </p:nvPr>
        </p:nvSpPr>
        <p:spPr/>
        <p:txBody>
          <a:bodyPr/>
          <a:lstStyle/>
          <a:p>
            <a:endParaRPr lang="en-US"/>
          </a:p>
        </p:txBody>
      </p:sp>
      <p:pic>
        <p:nvPicPr>
          <p:cNvPr id="6" name="SEC315_SCVMM2012_2xSpeed.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331642" y="339502"/>
            <a:ext cx="6108171" cy="3435846"/>
          </a:xfrm>
          <a:prstGeom prst="rect">
            <a:avLst/>
          </a:prstGeom>
        </p:spPr>
      </p:pic>
    </p:spTree>
    <p:extLst>
      <p:ext uri="{BB962C8B-B14F-4D97-AF65-F5344CB8AC3E}">
        <p14:creationId xmlns:p14="http://schemas.microsoft.com/office/powerpoint/2010/main" val="2347038072"/>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77500" lnSpcReduction="20000"/>
          </a:bodyPr>
          <a:lstStyle/>
          <a:p>
            <a:endParaRPr lang="en-US"/>
          </a:p>
        </p:txBody>
      </p:sp>
      <p:sp>
        <p:nvSpPr>
          <p:cNvPr id="3" name="Title 2"/>
          <p:cNvSpPr>
            <a:spLocks noGrp="1"/>
          </p:cNvSpPr>
          <p:nvPr>
            <p:ph type="title"/>
          </p:nvPr>
        </p:nvSpPr>
        <p:spPr/>
        <p:txBody>
          <a:bodyPr/>
          <a:lstStyle/>
          <a:p>
            <a:r>
              <a:rPr lang="en-US" dirty="0" smtClean="0"/>
              <a:t>Recap on sharing the  knowledge</a:t>
            </a:r>
            <a:endParaRPr lang="en-US" dirty="0"/>
          </a:p>
        </p:txBody>
      </p:sp>
      <p:sp>
        <p:nvSpPr>
          <p:cNvPr id="4" name="Content Placeholder 3"/>
          <p:cNvSpPr>
            <a:spLocks noGrp="1"/>
          </p:cNvSpPr>
          <p:nvPr>
            <p:ph idx="1"/>
          </p:nvPr>
        </p:nvSpPr>
        <p:spPr>
          <a:xfrm>
            <a:off x="251520" y="1203598"/>
            <a:ext cx="8533574" cy="3227798"/>
          </a:xfrm>
        </p:spPr>
        <p:txBody>
          <a:bodyPr/>
          <a:lstStyle/>
          <a:p>
            <a:r>
              <a:rPr lang="en-US" sz="1400" dirty="0">
                <a:solidFill>
                  <a:schemeClr val="bg1"/>
                </a:solidFill>
              </a:rPr>
              <a:t>Reference architecture Link</a:t>
            </a:r>
          </a:p>
          <a:p>
            <a:r>
              <a:rPr lang="en-US" sz="1400" dirty="0">
                <a:solidFill>
                  <a:schemeClr val="bg1"/>
                </a:solidFill>
                <a:hlinkClick r:id="rId2"/>
              </a:rPr>
              <a:t>http://h20195.www2.hp.com/V2/getdocument.aspx?docname=4AA3-6487ENW.pdf</a:t>
            </a:r>
            <a:r>
              <a:rPr lang="en-US" sz="1400" dirty="0">
                <a:solidFill>
                  <a:schemeClr val="bg1"/>
                </a:solidFill>
              </a:rPr>
              <a:t> </a:t>
            </a:r>
          </a:p>
          <a:p>
            <a:r>
              <a:rPr lang="en-US" sz="1400" dirty="0" smtClean="0">
                <a:solidFill>
                  <a:schemeClr val="bg1"/>
                </a:solidFill>
              </a:rPr>
              <a:t>Leverage Provisioning </a:t>
            </a:r>
            <a:r>
              <a:rPr lang="en-US" sz="1400" dirty="0">
                <a:solidFill>
                  <a:schemeClr val="bg1"/>
                </a:solidFill>
              </a:rPr>
              <a:t>Server </a:t>
            </a:r>
            <a:r>
              <a:rPr lang="en-US" sz="1400" dirty="0" smtClean="0">
                <a:solidFill>
                  <a:schemeClr val="bg1"/>
                </a:solidFill>
              </a:rPr>
              <a:t>chat to determine IOPS requirements </a:t>
            </a:r>
            <a:endParaRPr lang="en-US" sz="1400" dirty="0">
              <a:solidFill>
                <a:schemeClr val="bg1"/>
              </a:solidFill>
            </a:endParaRPr>
          </a:p>
          <a:p>
            <a:r>
              <a:rPr lang="en-US" sz="1400" dirty="0">
                <a:solidFill>
                  <a:schemeClr val="bg1"/>
                </a:solidFill>
              </a:rPr>
              <a:t>Tune SCVMM for </a:t>
            </a:r>
            <a:r>
              <a:rPr lang="en-US" sz="1400" dirty="0" err="1" smtClean="0">
                <a:solidFill>
                  <a:schemeClr val="bg1"/>
                </a:solidFill>
              </a:rPr>
              <a:t>XenDesktop</a:t>
            </a:r>
            <a:endParaRPr lang="en-US" sz="1400" dirty="0" smtClean="0">
              <a:solidFill>
                <a:schemeClr val="bg1"/>
              </a:solidFill>
            </a:endParaRPr>
          </a:p>
          <a:p>
            <a:r>
              <a:rPr lang="en-US" sz="1400" dirty="0">
                <a:solidFill>
                  <a:schemeClr val="bg1"/>
                </a:solidFill>
                <a:hlinkClick r:id="rId3"/>
              </a:rPr>
              <a:t>http://</a:t>
            </a:r>
            <a:r>
              <a:rPr lang="en-US" sz="1400" dirty="0" smtClean="0">
                <a:solidFill>
                  <a:schemeClr val="bg1"/>
                </a:solidFill>
                <a:hlinkClick r:id="rId3"/>
              </a:rPr>
              <a:t>blogs.technet.com/b/vishwa/archive/2011/02/01/tuning-scvmm-for-vdi-deployments.aspx</a:t>
            </a:r>
            <a:endParaRPr lang="en-US" sz="800" dirty="0">
              <a:solidFill>
                <a:schemeClr val="bg1"/>
              </a:solidFill>
            </a:endParaRPr>
          </a:p>
          <a:p>
            <a:pPr lvl="1"/>
            <a:endParaRPr lang="en-US" sz="800" dirty="0">
              <a:solidFill>
                <a:schemeClr val="bg1"/>
              </a:solidFill>
            </a:endParaRPr>
          </a:p>
          <a:p>
            <a:pPr lvl="1"/>
            <a:r>
              <a:rPr lang="en-US" sz="1400" dirty="0">
                <a:solidFill>
                  <a:schemeClr val="bg1"/>
                </a:solidFill>
              </a:rPr>
              <a:t>Change global </a:t>
            </a:r>
            <a:r>
              <a:rPr lang="en-US" sz="1400" dirty="0" smtClean="0">
                <a:solidFill>
                  <a:schemeClr val="bg1"/>
                </a:solidFill>
              </a:rPr>
              <a:t>static mac </a:t>
            </a:r>
            <a:r>
              <a:rPr lang="en-US" sz="1400" dirty="0">
                <a:solidFill>
                  <a:schemeClr val="bg1"/>
                </a:solidFill>
              </a:rPr>
              <a:t>address range for each SCVMM host to avoid MAC Address conflict </a:t>
            </a:r>
          </a:p>
          <a:p>
            <a:pPr lvl="1"/>
            <a:r>
              <a:rPr lang="en-US" sz="1400" dirty="0">
                <a:solidFill>
                  <a:schemeClr val="bg1"/>
                </a:solidFill>
              </a:rPr>
              <a:t>Let SCVMM handle all VM power commands or aka being patient with jobs </a:t>
            </a:r>
            <a:r>
              <a:rPr lang="en-US" sz="1400" dirty="0" smtClean="0">
                <a:solidFill>
                  <a:schemeClr val="bg1"/>
                </a:solidFill>
                <a:sym typeface="Wingdings" pitchFamily="2" charset="2"/>
              </a:rPr>
              <a:t></a:t>
            </a:r>
          </a:p>
          <a:p>
            <a:pPr lvl="1"/>
            <a:r>
              <a:rPr lang="en-US" sz="1400" dirty="0" err="1" smtClean="0">
                <a:solidFill>
                  <a:schemeClr val="bg1"/>
                </a:solidFill>
                <a:sym typeface="Wingdings" pitchFamily="2" charset="2"/>
              </a:rPr>
              <a:t>XenDesktop</a:t>
            </a:r>
            <a:r>
              <a:rPr lang="en-US" sz="1400" dirty="0" smtClean="0">
                <a:solidFill>
                  <a:schemeClr val="bg1"/>
                </a:solidFill>
                <a:sym typeface="Wingdings" pitchFamily="2" charset="2"/>
              </a:rPr>
              <a:t> PowerShell Automation</a:t>
            </a:r>
          </a:p>
          <a:p>
            <a:pPr lvl="1"/>
            <a:r>
              <a:rPr lang="en-US" sz="1400" dirty="0">
                <a:solidFill>
                  <a:schemeClr val="bg1"/>
                </a:solidFill>
                <a:sym typeface="Wingdings" pitchFamily="2" charset="2"/>
                <a:hlinkClick r:id="rId4"/>
              </a:rPr>
              <a:t>http://virtualizationjedi.com/2011/08/30/generating-virtual-machines-with-scvmm-sp1</a:t>
            </a:r>
            <a:r>
              <a:rPr lang="en-US" sz="1400" dirty="0" smtClean="0">
                <a:solidFill>
                  <a:schemeClr val="bg1"/>
                </a:solidFill>
                <a:sym typeface="Wingdings" pitchFamily="2" charset="2"/>
                <a:hlinkClick r:id="rId4"/>
              </a:rPr>
              <a:t>/</a:t>
            </a:r>
            <a:endParaRPr lang="en-US" sz="1400" dirty="0">
              <a:solidFill>
                <a:schemeClr val="bg1"/>
              </a:solidFill>
              <a:sym typeface="Wingdings" pitchFamily="2" charset="2"/>
            </a:endParaRPr>
          </a:p>
          <a:p>
            <a:pPr lvl="1"/>
            <a:r>
              <a:rPr lang="en-US" sz="1400" dirty="0">
                <a:solidFill>
                  <a:schemeClr val="bg1"/>
                </a:solidFill>
                <a:sym typeface="Wingdings" pitchFamily="2" charset="2"/>
              </a:rPr>
              <a:t>Know your hardware capabilities using </a:t>
            </a:r>
            <a:r>
              <a:rPr lang="en-US" sz="1400" dirty="0" err="1">
                <a:solidFill>
                  <a:schemeClr val="bg1"/>
                </a:solidFill>
                <a:sym typeface="Wingdings" pitchFamily="2" charset="2"/>
              </a:rPr>
              <a:t>EdgeSight</a:t>
            </a:r>
            <a:r>
              <a:rPr lang="en-US" sz="1400" dirty="0">
                <a:solidFill>
                  <a:schemeClr val="bg1"/>
                </a:solidFill>
                <a:sym typeface="Wingdings" pitchFamily="2" charset="2"/>
              </a:rPr>
              <a:t> Load Testing</a:t>
            </a:r>
          </a:p>
          <a:p>
            <a:pPr lvl="2"/>
            <a:r>
              <a:rPr lang="en-US" sz="1100" dirty="0">
                <a:solidFill>
                  <a:schemeClr val="bg1"/>
                </a:solidFill>
                <a:sym typeface="Wingdings" pitchFamily="2" charset="2"/>
                <a:hlinkClick r:id="rId5"/>
              </a:rPr>
              <a:t>http://</a:t>
            </a:r>
            <a:r>
              <a:rPr lang="en-US" sz="1100" dirty="0" smtClean="0">
                <a:solidFill>
                  <a:schemeClr val="bg1"/>
                </a:solidFill>
                <a:sym typeface="Wingdings" pitchFamily="2" charset="2"/>
                <a:hlinkClick r:id="rId5"/>
              </a:rPr>
              <a:t>support.citrix.com/article/CTX129576</a:t>
            </a:r>
            <a:endParaRPr lang="en-US" sz="1100" dirty="0" smtClean="0">
              <a:solidFill>
                <a:schemeClr val="bg1"/>
              </a:solidFill>
              <a:sym typeface="Wingdings" pitchFamily="2" charset="2"/>
            </a:endParaRPr>
          </a:p>
          <a:p>
            <a:pPr marL="298887" lvl="2" indent="0">
              <a:buNone/>
            </a:pPr>
            <a:endParaRPr lang="en-US" sz="1100" dirty="0">
              <a:solidFill>
                <a:schemeClr val="bg1"/>
              </a:solidFill>
              <a:sym typeface="Wingdings" pitchFamily="2" charset="2"/>
            </a:endParaRPr>
          </a:p>
          <a:p>
            <a:pPr marL="298887" lvl="2" indent="0">
              <a:buNone/>
            </a:pPr>
            <a:r>
              <a:rPr lang="en-US" sz="1100" dirty="0">
                <a:solidFill>
                  <a:schemeClr val="tx1"/>
                </a:solidFill>
                <a:sym typeface="Wingdings" pitchFamily="2" charset="2"/>
              </a:rPr>
              <a:t> </a:t>
            </a:r>
          </a:p>
          <a:p>
            <a:pPr lvl="1"/>
            <a:endParaRPr lang="en-US" sz="1400" dirty="0">
              <a:solidFill>
                <a:schemeClr val="bg1"/>
              </a:solidFill>
              <a:sym typeface="Wingdings" pitchFamily="2" charset="2"/>
            </a:endParaRPr>
          </a:p>
          <a:p>
            <a:pPr lvl="1"/>
            <a:endParaRPr lang="en-US" sz="1400" dirty="0">
              <a:solidFill>
                <a:schemeClr val="bg1"/>
              </a:solidFill>
            </a:endParaRPr>
          </a:p>
          <a:p>
            <a:endParaRPr lang="en-US" sz="1400" dirty="0">
              <a:solidFill>
                <a:schemeClr val="bg1"/>
              </a:solidFill>
            </a:endParaRPr>
          </a:p>
          <a:p>
            <a:endParaRPr lang="en-US" dirty="0">
              <a:solidFill>
                <a:schemeClr val="bg1"/>
              </a:solidFill>
            </a:endParaRPr>
          </a:p>
        </p:txBody>
      </p:sp>
      <p:pic>
        <p:nvPicPr>
          <p:cNvPr id="2050" name="Picture 2" descr="http://virtualizationjedi.files.wordpress.com/2011/08/scvmmglobalmacaddress.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5656" y="987575"/>
            <a:ext cx="6145098" cy="38875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72775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fade">
                                      <p:cBhvr>
                                        <p:cTn id="16" dur="500"/>
                                        <p:tgtEl>
                                          <p:spTgt spid="4">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500"/>
                                        <p:tgtEl>
                                          <p:spTgt spid="4">
                                            <p:txEl>
                                              <p:pRg st="3" end="3"/>
                                            </p:txEl>
                                          </p:spTgt>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Effect transition="in" filter="fade">
                                      <p:cBhvr>
                                        <p:cTn id="25" dur="500"/>
                                        <p:tgtEl>
                                          <p:spTgt spid="4">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4">
                                            <p:txEl>
                                              <p:pRg st="6" end="6"/>
                                            </p:txEl>
                                          </p:spTgt>
                                        </p:tgtEl>
                                        <p:attrNameLst>
                                          <p:attrName>style.visibility</p:attrName>
                                        </p:attrNameLst>
                                      </p:cBhvr>
                                      <p:to>
                                        <p:strVal val="visible"/>
                                      </p:to>
                                    </p:set>
                                  </p:childTnLst>
                                </p:cTn>
                              </p:par>
                            </p:childTnLst>
                          </p:cTn>
                        </p:par>
                        <p:par>
                          <p:cTn id="30" fill="hold">
                            <p:stCondLst>
                              <p:cond delay="0"/>
                            </p:stCondLst>
                            <p:childTnLst>
                              <p:par>
                                <p:cTn id="31" presetID="10" presetClass="entr" presetSubtype="0" fill="hold" nodeType="afterEffect">
                                  <p:stCondLst>
                                    <p:cond delay="0"/>
                                  </p:stCondLst>
                                  <p:childTnLst>
                                    <p:set>
                                      <p:cBhvr>
                                        <p:cTn id="32" dur="1" fill="hold">
                                          <p:stCondLst>
                                            <p:cond delay="0"/>
                                          </p:stCondLst>
                                        </p:cTn>
                                        <p:tgtEl>
                                          <p:spTgt spid="2050"/>
                                        </p:tgtEl>
                                        <p:attrNameLst>
                                          <p:attrName>style.visibility</p:attrName>
                                        </p:attrNameLst>
                                      </p:cBhvr>
                                      <p:to>
                                        <p:strVal val="visible"/>
                                      </p:to>
                                    </p:set>
                                    <p:animEffect transition="in" filter="fade">
                                      <p:cBhvr>
                                        <p:cTn id="33" dur="500"/>
                                        <p:tgtEl>
                                          <p:spTgt spid="2050"/>
                                        </p:tgtEl>
                                      </p:cBhvr>
                                    </p:animEffect>
                                  </p:childTnLst>
                                </p:cTn>
                              </p:par>
                            </p:childTnLst>
                          </p:cTn>
                        </p:par>
                        <p:par>
                          <p:cTn id="34" fill="hold">
                            <p:stCondLst>
                              <p:cond delay="500"/>
                            </p:stCondLst>
                            <p:childTnLst>
                              <p:par>
                                <p:cTn id="35" presetID="10" presetClass="exit" presetSubtype="0" fill="hold" nodeType="afterEffect">
                                  <p:stCondLst>
                                    <p:cond delay="3000"/>
                                  </p:stCondLst>
                                  <p:childTnLst>
                                    <p:animEffect transition="out" filter="fade">
                                      <p:cBhvr>
                                        <p:cTn id="36" dur="500"/>
                                        <p:tgtEl>
                                          <p:spTgt spid="2050"/>
                                        </p:tgtEl>
                                      </p:cBhvr>
                                    </p:animEffect>
                                    <p:set>
                                      <p:cBhvr>
                                        <p:cTn id="37" dur="1" fill="hold">
                                          <p:stCondLst>
                                            <p:cond delay="499"/>
                                          </p:stCondLst>
                                        </p:cTn>
                                        <p:tgtEl>
                                          <p:spTgt spid="205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77500" lnSpcReduction="20000"/>
          </a:bodyPr>
          <a:lstStyle/>
          <a:p>
            <a:endParaRPr lang="en-US" dirty="0"/>
          </a:p>
        </p:txBody>
      </p:sp>
      <p:sp>
        <p:nvSpPr>
          <p:cNvPr id="3" name="Title 2"/>
          <p:cNvSpPr>
            <a:spLocks noGrp="1"/>
          </p:cNvSpPr>
          <p:nvPr>
            <p:ph type="title"/>
          </p:nvPr>
        </p:nvSpPr>
        <p:spPr/>
        <p:txBody>
          <a:bodyPr/>
          <a:lstStyle/>
          <a:p>
            <a:pPr algn="ctr"/>
            <a:r>
              <a:rPr lang="en-US" dirty="0" smtClean="0"/>
              <a:t>Questions and Answers?</a:t>
            </a:r>
            <a:endParaRPr lang="en-US" dirty="0"/>
          </a:p>
        </p:txBody>
      </p:sp>
      <p:pic>
        <p:nvPicPr>
          <p:cNvPr id="4098" name="Picture 2" descr="http://www.thelearningwell.com/wp-content/uploads/learning/Questions-are-the-answ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9734" y="1372874"/>
            <a:ext cx="4265647" cy="28296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2359328"/>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254" name="Rectangle 253"/>
          <p:cNvSpPr/>
          <p:nvPr/>
        </p:nvSpPr>
        <p:spPr bwMode="auto">
          <a:xfrm>
            <a:off x="1" y="-12898"/>
            <a:ext cx="9139513" cy="5156399"/>
          </a:xfrm>
          <a:prstGeom prst="rect">
            <a:avLst/>
          </a:prstGeom>
          <a:solidFill>
            <a:schemeClr val="tx1">
              <a:alpha val="27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endParaRPr lang="en-US" sz="1700" dirty="0">
              <a:gradFill>
                <a:gsLst>
                  <a:gs pos="0">
                    <a:srgbClr val="FFFFFF"/>
                  </a:gs>
                  <a:gs pos="100000">
                    <a:srgbClr val="FFFFFF"/>
                  </a:gs>
                </a:gsLst>
                <a:lin ang="5400000" scaled="0"/>
              </a:gradFill>
            </a:endParaRPr>
          </a:p>
        </p:txBody>
      </p:sp>
      <p:sp>
        <p:nvSpPr>
          <p:cNvPr id="1257" name="Rectangle 3"/>
          <p:cNvSpPr txBox="1">
            <a:spLocks noChangeArrowheads="1"/>
          </p:cNvSpPr>
          <p:nvPr/>
        </p:nvSpPr>
        <p:spPr>
          <a:xfrm>
            <a:off x="1982947" y="1940768"/>
            <a:ext cx="5178109" cy="964425"/>
          </a:xfrm>
          <a:prstGeom prst="rect">
            <a:avLst/>
          </a:prstGeom>
          <a:effectLst/>
        </p:spPr>
        <p:txBody>
          <a:bodyPr vert="horz" wrap="square" lIns="0" tIns="0" rIns="0" bIns="0" rtlCol="0" anchor="ctr" anchorCtr="0">
            <a:noAutofit/>
          </a:bodyPr>
          <a:lstStyle/>
          <a:p>
            <a:pPr algn="ctr" defTabSz="685864">
              <a:lnSpc>
                <a:spcPct val="90000"/>
              </a:lnSpc>
              <a:spcBef>
                <a:spcPct val="0"/>
              </a:spcBef>
              <a:defRPr/>
            </a:pPr>
            <a:r>
              <a:rPr lang="en-US" sz="4100" b="1" kern="0" spc="-225" dirty="0">
                <a:ln w="3175">
                  <a:noFill/>
                </a:ln>
                <a:solidFill>
                  <a:schemeClr val="bg1"/>
                </a:solidFill>
                <a:latin typeface="Segoe" pitchFamily="34" charset="0"/>
              </a:rPr>
              <a:t>THANK YOU!</a:t>
            </a:r>
          </a:p>
        </p:txBody>
      </p:sp>
      <p:grpSp>
        <p:nvGrpSpPr>
          <p:cNvPr id="1258" name="Group 1257"/>
          <p:cNvGrpSpPr/>
          <p:nvPr/>
        </p:nvGrpSpPr>
        <p:grpSpPr>
          <a:xfrm>
            <a:off x="534365" y="3077474"/>
            <a:ext cx="519011" cy="130121"/>
            <a:chOff x="2321681" y="5571144"/>
            <a:chExt cx="701013" cy="175680"/>
          </a:xfrm>
          <a:solidFill>
            <a:schemeClr val="bg1"/>
          </a:solidFill>
          <a:effectLst/>
        </p:grpSpPr>
        <p:sp>
          <p:nvSpPr>
            <p:cNvPr id="1259" name="Freeform 23"/>
            <p:cNvSpPr>
              <a:spLocks/>
            </p:cNvSpPr>
            <p:nvPr/>
          </p:nvSpPr>
          <p:spPr bwMode="invGray">
            <a:xfrm>
              <a:off x="2321681" y="5578649"/>
              <a:ext cx="136791" cy="168175"/>
            </a:xfrm>
            <a:custGeom>
              <a:avLst/>
              <a:gdLst/>
              <a:ahLst/>
              <a:cxnLst>
                <a:cxn ang="0">
                  <a:pos x="138" y="204"/>
                </a:cxn>
                <a:cxn ang="0">
                  <a:pos x="100" y="209"/>
                </a:cxn>
                <a:cxn ang="0">
                  <a:pos x="60" y="202"/>
                </a:cxn>
                <a:cxn ang="0">
                  <a:pos x="28" y="182"/>
                </a:cxn>
                <a:cxn ang="0">
                  <a:pos x="7" y="150"/>
                </a:cxn>
                <a:cxn ang="0">
                  <a:pos x="0" y="107"/>
                </a:cxn>
                <a:cxn ang="0">
                  <a:pos x="3" y="77"/>
                </a:cxn>
                <a:cxn ang="0">
                  <a:pos x="14" y="51"/>
                </a:cxn>
                <a:cxn ang="0">
                  <a:pos x="31" y="30"/>
                </a:cxn>
                <a:cxn ang="0">
                  <a:pos x="52" y="14"/>
                </a:cxn>
                <a:cxn ang="0">
                  <a:pos x="78" y="4"/>
                </a:cxn>
                <a:cxn ang="0">
                  <a:pos x="108" y="0"/>
                </a:cxn>
                <a:cxn ang="0">
                  <a:pos x="126" y="1"/>
                </a:cxn>
                <a:cxn ang="0">
                  <a:pos x="142" y="4"/>
                </a:cxn>
                <a:cxn ang="0">
                  <a:pos x="155" y="7"/>
                </a:cxn>
                <a:cxn ang="0">
                  <a:pos x="164" y="11"/>
                </a:cxn>
                <a:cxn ang="0">
                  <a:pos x="164" y="45"/>
                </a:cxn>
                <a:cxn ang="0">
                  <a:pos x="153" y="39"/>
                </a:cxn>
                <a:cxn ang="0">
                  <a:pos x="139" y="34"/>
                </a:cxn>
                <a:cxn ang="0">
                  <a:pos x="123" y="31"/>
                </a:cxn>
                <a:cxn ang="0">
                  <a:pos x="106" y="29"/>
                </a:cxn>
                <a:cxn ang="0">
                  <a:pos x="78" y="35"/>
                </a:cxn>
                <a:cxn ang="0">
                  <a:pos x="56" y="50"/>
                </a:cxn>
                <a:cxn ang="0">
                  <a:pos x="41" y="73"/>
                </a:cxn>
                <a:cxn ang="0">
                  <a:pos x="35" y="105"/>
                </a:cxn>
                <a:cxn ang="0">
                  <a:pos x="40" y="138"/>
                </a:cxn>
                <a:cxn ang="0">
                  <a:pos x="55" y="161"/>
                </a:cxn>
                <a:cxn ang="0">
                  <a:pos x="76" y="175"/>
                </a:cxn>
                <a:cxn ang="0">
                  <a:pos x="103" y="180"/>
                </a:cxn>
                <a:cxn ang="0">
                  <a:pos x="121" y="178"/>
                </a:cxn>
                <a:cxn ang="0">
                  <a:pos x="137" y="172"/>
                </a:cxn>
                <a:cxn ang="0">
                  <a:pos x="137" y="124"/>
                </a:cxn>
                <a:cxn ang="0">
                  <a:pos x="95" y="124"/>
                </a:cxn>
                <a:cxn ang="0">
                  <a:pos x="95" y="96"/>
                </a:cxn>
                <a:cxn ang="0">
                  <a:pos x="170" y="96"/>
                </a:cxn>
                <a:cxn ang="0">
                  <a:pos x="170" y="191"/>
                </a:cxn>
                <a:cxn ang="0">
                  <a:pos x="138" y="204"/>
                </a:cxn>
              </a:cxnLst>
              <a:rect l="0" t="0" r="r" b="b"/>
              <a:pathLst>
                <a:path w="170" h="209">
                  <a:moveTo>
                    <a:pt x="138" y="204"/>
                  </a:moveTo>
                  <a:cubicBezTo>
                    <a:pt x="126" y="207"/>
                    <a:pt x="113" y="209"/>
                    <a:pt x="100" y="209"/>
                  </a:cubicBezTo>
                  <a:cubicBezTo>
                    <a:pt x="85" y="209"/>
                    <a:pt x="72" y="206"/>
                    <a:pt x="60" y="202"/>
                  </a:cubicBezTo>
                  <a:cubicBezTo>
                    <a:pt x="47" y="197"/>
                    <a:pt x="37" y="190"/>
                    <a:pt x="28" y="182"/>
                  </a:cubicBezTo>
                  <a:cubicBezTo>
                    <a:pt x="19" y="173"/>
                    <a:pt x="12" y="162"/>
                    <a:pt x="7" y="150"/>
                  </a:cubicBezTo>
                  <a:cubicBezTo>
                    <a:pt x="2" y="137"/>
                    <a:pt x="0" y="123"/>
                    <a:pt x="0" y="107"/>
                  </a:cubicBezTo>
                  <a:cubicBezTo>
                    <a:pt x="0" y="97"/>
                    <a:pt x="1" y="87"/>
                    <a:pt x="3" y="77"/>
                  </a:cubicBezTo>
                  <a:cubicBezTo>
                    <a:pt x="6" y="68"/>
                    <a:pt x="9" y="59"/>
                    <a:pt x="14" y="51"/>
                  </a:cubicBezTo>
                  <a:cubicBezTo>
                    <a:pt x="19" y="43"/>
                    <a:pt x="24" y="36"/>
                    <a:pt x="31" y="30"/>
                  </a:cubicBezTo>
                  <a:cubicBezTo>
                    <a:pt x="37" y="23"/>
                    <a:pt x="44" y="18"/>
                    <a:pt x="52" y="14"/>
                  </a:cubicBezTo>
                  <a:cubicBezTo>
                    <a:pt x="60" y="9"/>
                    <a:pt x="69" y="6"/>
                    <a:pt x="78" y="4"/>
                  </a:cubicBezTo>
                  <a:cubicBezTo>
                    <a:pt x="88" y="2"/>
                    <a:pt x="97" y="0"/>
                    <a:pt x="108" y="0"/>
                  </a:cubicBezTo>
                  <a:cubicBezTo>
                    <a:pt x="114" y="0"/>
                    <a:pt x="120" y="1"/>
                    <a:pt x="126" y="1"/>
                  </a:cubicBezTo>
                  <a:cubicBezTo>
                    <a:pt x="132" y="2"/>
                    <a:pt x="137" y="3"/>
                    <a:pt x="142" y="4"/>
                  </a:cubicBezTo>
                  <a:cubicBezTo>
                    <a:pt x="147" y="5"/>
                    <a:pt x="151" y="6"/>
                    <a:pt x="155" y="7"/>
                  </a:cubicBezTo>
                  <a:cubicBezTo>
                    <a:pt x="159" y="8"/>
                    <a:pt x="162" y="9"/>
                    <a:pt x="164" y="11"/>
                  </a:cubicBezTo>
                  <a:cubicBezTo>
                    <a:pt x="164" y="45"/>
                    <a:pt x="164" y="45"/>
                    <a:pt x="164" y="45"/>
                  </a:cubicBezTo>
                  <a:cubicBezTo>
                    <a:pt x="161" y="43"/>
                    <a:pt x="157" y="41"/>
                    <a:pt x="153" y="39"/>
                  </a:cubicBezTo>
                  <a:cubicBezTo>
                    <a:pt x="149" y="37"/>
                    <a:pt x="144" y="35"/>
                    <a:pt x="139" y="34"/>
                  </a:cubicBezTo>
                  <a:cubicBezTo>
                    <a:pt x="134" y="33"/>
                    <a:pt x="129" y="31"/>
                    <a:pt x="123" y="31"/>
                  </a:cubicBezTo>
                  <a:cubicBezTo>
                    <a:pt x="118" y="30"/>
                    <a:pt x="112" y="29"/>
                    <a:pt x="106" y="29"/>
                  </a:cubicBezTo>
                  <a:cubicBezTo>
                    <a:pt x="96" y="29"/>
                    <a:pt x="87" y="31"/>
                    <a:pt x="78" y="35"/>
                  </a:cubicBezTo>
                  <a:cubicBezTo>
                    <a:pt x="70" y="38"/>
                    <a:pt x="62" y="43"/>
                    <a:pt x="56" y="50"/>
                  </a:cubicBezTo>
                  <a:cubicBezTo>
                    <a:pt x="49" y="56"/>
                    <a:pt x="44" y="64"/>
                    <a:pt x="41" y="73"/>
                  </a:cubicBezTo>
                  <a:cubicBezTo>
                    <a:pt x="37" y="83"/>
                    <a:pt x="35" y="93"/>
                    <a:pt x="35" y="105"/>
                  </a:cubicBezTo>
                  <a:cubicBezTo>
                    <a:pt x="35" y="118"/>
                    <a:pt x="37" y="129"/>
                    <a:pt x="40" y="138"/>
                  </a:cubicBezTo>
                  <a:cubicBezTo>
                    <a:pt x="44" y="148"/>
                    <a:pt x="49" y="155"/>
                    <a:pt x="55" y="161"/>
                  </a:cubicBezTo>
                  <a:cubicBezTo>
                    <a:pt x="61" y="168"/>
                    <a:pt x="68" y="172"/>
                    <a:pt x="76" y="175"/>
                  </a:cubicBezTo>
                  <a:cubicBezTo>
                    <a:pt x="84" y="178"/>
                    <a:pt x="93" y="180"/>
                    <a:pt x="103" y="180"/>
                  </a:cubicBezTo>
                  <a:cubicBezTo>
                    <a:pt x="109" y="180"/>
                    <a:pt x="115" y="179"/>
                    <a:pt x="121" y="178"/>
                  </a:cubicBezTo>
                  <a:cubicBezTo>
                    <a:pt x="127" y="176"/>
                    <a:pt x="132" y="174"/>
                    <a:pt x="137" y="172"/>
                  </a:cubicBezTo>
                  <a:cubicBezTo>
                    <a:pt x="137" y="124"/>
                    <a:pt x="137" y="124"/>
                    <a:pt x="137" y="124"/>
                  </a:cubicBezTo>
                  <a:cubicBezTo>
                    <a:pt x="95" y="124"/>
                    <a:pt x="95" y="124"/>
                    <a:pt x="95" y="124"/>
                  </a:cubicBezTo>
                  <a:cubicBezTo>
                    <a:pt x="95" y="96"/>
                    <a:pt x="95" y="96"/>
                    <a:pt x="95" y="96"/>
                  </a:cubicBezTo>
                  <a:cubicBezTo>
                    <a:pt x="170" y="96"/>
                    <a:pt x="170" y="96"/>
                    <a:pt x="170" y="96"/>
                  </a:cubicBezTo>
                  <a:cubicBezTo>
                    <a:pt x="170" y="191"/>
                    <a:pt x="170" y="191"/>
                    <a:pt x="170" y="191"/>
                  </a:cubicBezTo>
                  <a:cubicBezTo>
                    <a:pt x="161" y="197"/>
                    <a:pt x="150" y="201"/>
                    <a:pt x="138" y="204"/>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60" name="Freeform 24"/>
            <p:cNvSpPr>
              <a:spLocks/>
            </p:cNvSpPr>
            <p:nvPr/>
          </p:nvSpPr>
          <p:spPr bwMode="invGray">
            <a:xfrm>
              <a:off x="2486786" y="5626065"/>
              <a:ext cx="66861" cy="117689"/>
            </a:xfrm>
            <a:custGeom>
              <a:avLst/>
              <a:gdLst/>
              <a:ahLst/>
              <a:cxnLst>
                <a:cxn ang="0">
                  <a:pos x="80" y="32"/>
                </a:cxn>
                <a:cxn ang="0">
                  <a:pos x="75" y="31"/>
                </a:cxn>
                <a:cxn ang="0">
                  <a:pos x="70" y="29"/>
                </a:cxn>
                <a:cxn ang="0">
                  <a:pos x="64" y="29"/>
                </a:cxn>
                <a:cxn ang="0">
                  <a:pos x="52" y="32"/>
                </a:cxn>
                <a:cxn ang="0">
                  <a:pos x="42" y="41"/>
                </a:cxn>
                <a:cxn ang="0">
                  <a:pos x="35" y="54"/>
                </a:cxn>
                <a:cxn ang="0">
                  <a:pos x="33" y="73"/>
                </a:cxn>
                <a:cxn ang="0">
                  <a:pos x="33" y="146"/>
                </a:cxn>
                <a:cxn ang="0">
                  <a:pos x="0" y="146"/>
                </a:cxn>
                <a:cxn ang="0">
                  <a:pos x="0" y="2"/>
                </a:cxn>
                <a:cxn ang="0">
                  <a:pos x="33" y="2"/>
                </a:cxn>
                <a:cxn ang="0">
                  <a:pos x="33" y="30"/>
                </a:cxn>
                <a:cxn ang="0">
                  <a:pos x="33" y="30"/>
                </a:cxn>
                <a:cxn ang="0">
                  <a:pos x="40" y="17"/>
                </a:cxn>
                <a:cxn ang="0">
                  <a:pos x="49" y="7"/>
                </a:cxn>
                <a:cxn ang="0">
                  <a:pos x="59" y="2"/>
                </a:cxn>
                <a:cxn ang="0">
                  <a:pos x="70" y="0"/>
                </a:cxn>
                <a:cxn ang="0">
                  <a:pos x="77" y="0"/>
                </a:cxn>
                <a:cxn ang="0">
                  <a:pos x="83" y="2"/>
                </a:cxn>
                <a:cxn ang="0">
                  <a:pos x="83" y="34"/>
                </a:cxn>
                <a:cxn ang="0">
                  <a:pos x="80" y="32"/>
                </a:cxn>
              </a:cxnLst>
              <a:rect l="0" t="0" r="r" b="b"/>
              <a:pathLst>
                <a:path w="83" h="146">
                  <a:moveTo>
                    <a:pt x="80" y="32"/>
                  </a:moveTo>
                  <a:cubicBezTo>
                    <a:pt x="78" y="32"/>
                    <a:pt x="77" y="31"/>
                    <a:pt x="75" y="31"/>
                  </a:cubicBezTo>
                  <a:cubicBezTo>
                    <a:pt x="73" y="30"/>
                    <a:pt x="72" y="30"/>
                    <a:pt x="70" y="29"/>
                  </a:cubicBezTo>
                  <a:cubicBezTo>
                    <a:pt x="68" y="29"/>
                    <a:pt x="66" y="29"/>
                    <a:pt x="64" y="29"/>
                  </a:cubicBezTo>
                  <a:cubicBezTo>
                    <a:pt x="60" y="29"/>
                    <a:pt x="56" y="30"/>
                    <a:pt x="52" y="32"/>
                  </a:cubicBezTo>
                  <a:cubicBezTo>
                    <a:pt x="48" y="34"/>
                    <a:pt x="45" y="37"/>
                    <a:pt x="42" y="41"/>
                  </a:cubicBezTo>
                  <a:cubicBezTo>
                    <a:pt x="39" y="44"/>
                    <a:pt x="37" y="49"/>
                    <a:pt x="35" y="54"/>
                  </a:cubicBezTo>
                  <a:cubicBezTo>
                    <a:pt x="34" y="60"/>
                    <a:pt x="33" y="66"/>
                    <a:pt x="33" y="73"/>
                  </a:cubicBezTo>
                  <a:cubicBezTo>
                    <a:pt x="33" y="146"/>
                    <a:pt x="33" y="146"/>
                    <a:pt x="33" y="146"/>
                  </a:cubicBezTo>
                  <a:cubicBezTo>
                    <a:pt x="0" y="146"/>
                    <a:pt x="0" y="146"/>
                    <a:pt x="0" y="146"/>
                  </a:cubicBezTo>
                  <a:cubicBezTo>
                    <a:pt x="0" y="2"/>
                    <a:pt x="0" y="2"/>
                    <a:pt x="0" y="2"/>
                  </a:cubicBezTo>
                  <a:cubicBezTo>
                    <a:pt x="33" y="2"/>
                    <a:pt x="33" y="2"/>
                    <a:pt x="33" y="2"/>
                  </a:cubicBezTo>
                  <a:cubicBezTo>
                    <a:pt x="33" y="30"/>
                    <a:pt x="33" y="30"/>
                    <a:pt x="33" y="30"/>
                  </a:cubicBezTo>
                  <a:cubicBezTo>
                    <a:pt x="33" y="30"/>
                    <a:pt x="33" y="30"/>
                    <a:pt x="33" y="30"/>
                  </a:cubicBezTo>
                  <a:cubicBezTo>
                    <a:pt x="35" y="25"/>
                    <a:pt x="37" y="20"/>
                    <a:pt x="40" y="17"/>
                  </a:cubicBezTo>
                  <a:cubicBezTo>
                    <a:pt x="43" y="13"/>
                    <a:pt x="46" y="10"/>
                    <a:pt x="49" y="7"/>
                  </a:cubicBezTo>
                  <a:cubicBezTo>
                    <a:pt x="52" y="5"/>
                    <a:pt x="56" y="3"/>
                    <a:pt x="59" y="2"/>
                  </a:cubicBezTo>
                  <a:cubicBezTo>
                    <a:pt x="63" y="0"/>
                    <a:pt x="66" y="0"/>
                    <a:pt x="70" y="0"/>
                  </a:cubicBezTo>
                  <a:cubicBezTo>
                    <a:pt x="73" y="0"/>
                    <a:pt x="75" y="0"/>
                    <a:pt x="77" y="0"/>
                  </a:cubicBezTo>
                  <a:cubicBezTo>
                    <a:pt x="80" y="1"/>
                    <a:pt x="82" y="1"/>
                    <a:pt x="83" y="2"/>
                  </a:cubicBezTo>
                  <a:cubicBezTo>
                    <a:pt x="83" y="34"/>
                    <a:pt x="83" y="34"/>
                    <a:pt x="83" y="34"/>
                  </a:cubicBezTo>
                  <a:cubicBezTo>
                    <a:pt x="82" y="33"/>
                    <a:pt x="81" y="33"/>
                    <a:pt x="80" y="32"/>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61" name="Freeform 25"/>
            <p:cNvSpPr>
              <a:spLocks noEditPoints="1"/>
            </p:cNvSpPr>
            <p:nvPr/>
          </p:nvSpPr>
          <p:spPr bwMode="invGray">
            <a:xfrm>
              <a:off x="2557740" y="5625383"/>
              <a:ext cx="97562" cy="121441"/>
            </a:xfrm>
            <a:custGeom>
              <a:avLst/>
              <a:gdLst/>
              <a:ahLst/>
              <a:cxnLst>
                <a:cxn ang="0">
                  <a:pos x="89" y="147"/>
                </a:cxn>
                <a:cxn ang="0">
                  <a:pos x="89" y="127"/>
                </a:cxn>
                <a:cxn ang="0">
                  <a:pos x="88" y="127"/>
                </a:cxn>
                <a:cxn ang="0">
                  <a:pos x="70" y="145"/>
                </a:cxn>
                <a:cxn ang="0">
                  <a:pos x="46" y="151"/>
                </a:cxn>
                <a:cxn ang="0">
                  <a:pos x="26" y="148"/>
                </a:cxn>
                <a:cxn ang="0">
                  <a:pos x="12" y="139"/>
                </a:cxn>
                <a:cxn ang="0">
                  <a:pos x="3" y="125"/>
                </a:cxn>
                <a:cxn ang="0">
                  <a:pos x="0" y="108"/>
                </a:cxn>
                <a:cxn ang="0">
                  <a:pos x="3" y="91"/>
                </a:cxn>
                <a:cxn ang="0">
                  <a:pos x="11" y="76"/>
                </a:cxn>
                <a:cxn ang="0">
                  <a:pos x="26" y="66"/>
                </a:cxn>
                <a:cxn ang="0">
                  <a:pos x="47" y="60"/>
                </a:cxn>
                <a:cxn ang="0">
                  <a:pos x="89" y="55"/>
                </a:cxn>
                <a:cxn ang="0">
                  <a:pos x="82" y="32"/>
                </a:cxn>
                <a:cxn ang="0">
                  <a:pos x="62" y="25"/>
                </a:cxn>
                <a:cxn ang="0">
                  <a:pos x="36" y="30"/>
                </a:cxn>
                <a:cxn ang="0">
                  <a:pos x="14" y="41"/>
                </a:cxn>
                <a:cxn ang="0">
                  <a:pos x="14" y="13"/>
                </a:cxn>
                <a:cxn ang="0">
                  <a:pos x="23" y="8"/>
                </a:cxn>
                <a:cxn ang="0">
                  <a:pos x="36" y="4"/>
                </a:cxn>
                <a:cxn ang="0">
                  <a:pos x="50" y="1"/>
                </a:cxn>
                <a:cxn ang="0">
                  <a:pos x="65" y="0"/>
                </a:cxn>
                <a:cxn ang="0">
                  <a:pos x="90" y="4"/>
                </a:cxn>
                <a:cxn ang="0">
                  <a:pos x="107" y="15"/>
                </a:cxn>
                <a:cxn ang="0">
                  <a:pos x="118" y="32"/>
                </a:cxn>
                <a:cxn ang="0">
                  <a:pos x="121" y="56"/>
                </a:cxn>
                <a:cxn ang="0">
                  <a:pos x="121" y="147"/>
                </a:cxn>
                <a:cxn ang="0">
                  <a:pos x="89" y="147"/>
                </a:cxn>
                <a:cxn ang="0">
                  <a:pos x="58" y="81"/>
                </a:cxn>
                <a:cxn ang="0">
                  <a:pos x="45" y="84"/>
                </a:cxn>
                <a:cxn ang="0">
                  <a:pos x="37" y="89"/>
                </a:cxn>
                <a:cxn ang="0">
                  <a:pos x="33" y="96"/>
                </a:cxn>
                <a:cxn ang="0">
                  <a:pos x="32" y="105"/>
                </a:cxn>
                <a:cxn ang="0">
                  <a:pos x="34" y="113"/>
                </a:cxn>
                <a:cxn ang="0">
                  <a:pos x="39" y="119"/>
                </a:cxn>
                <a:cxn ang="0">
                  <a:pos x="46" y="123"/>
                </a:cxn>
                <a:cxn ang="0">
                  <a:pos x="56" y="125"/>
                </a:cxn>
                <a:cxn ang="0">
                  <a:pos x="70" y="122"/>
                </a:cxn>
                <a:cxn ang="0">
                  <a:pos x="80" y="115"/>
                </a:cxn>
                <a:cxn ang="0">
                  <a:pos x="87" y="104"/>
                </a:cxn>
                <a:cxn ang="0">
                  <a:pos x="89" y="90"/>
                </a:cxn>
                <a:cxn ang="0">
                  <a:pos x="89" y="77"/>
                </a:cxn>
                <a:cxn ang="0">
                  <a:pos x="58" y="81"/>
                </a:cxn>
              </a:cxnLst>
              <a:rect l="0" t="0" r="r" b="b"/>
              <a:pathLst>
                <a:path w="121" h="151">
                  <a:moveTo>
                    <a:pt x="89" y="147"/>
                  </a:moveTo>
                  <a:cubicBezTo>
                    <a:pt x="89" y="127"/>
                    <a:pt x="89" y="127"/>
                    <a:pt x="89" y="127"/>
                  </a:cubicBezTo>
                  <a:cubicBezTo>
                    <a:pt x="88" y="127"/>
                    <a:pt x="88" y="127"/>
                    <a:pt x="88" y="127"/>
                  </a:cubicBezTo>
                  <a:cubicBezTo>
                    <a:pt x="84" y="135"/>
                    <a:pt x="78" y="141"/>
                    <a:pt x="70" y="145"/>
                  </a:cubicBezTo>
                  <a:cubicBezTo>
                    <a:pt x="63" y="149"/>
                    <a:pt x="55" y="151"/>
                    <a:pt x="46" y="151"/>
                  </a:cubicBezTo>
                  <a:cubicBezTo>
                    <a:pt x="39" y="151"/>
                    <a:pt x="32" y="150"/>
                    <a:pt x="26" y="148"/>
                  </a:cubicBezTo>
                  <a:cubicBezTo>
                    <a:pt x="21" y="145"/>
                    <a:pt x="16" y="142"/>
                    <a:pt x="12" y="139"/>
                  </a:cubicBezTo>
                  <a:cubicBezTo>
                    <a:pt x="8" y="135"/>
                    <a:pt x="5" y="131"/>
                    <a:pt x="3" y="125"/>
                  </a:cubicBezTo>
                  <a:cubicBezTo>
                    <a:pt x="1" y="120"/>
                    <a:pt x="0" y="114"/>
                    <a:pt x="0" y="108"/>
                  </a:cubicBezTo>
                  <a:cubicBezTo>
                    <a:pt x="0" y="102"/>
                    <a:pt x="1" y="96"/>
                    <a:pt x="3" y="91"/>
                  </a:cubicBezTo>
                  <a:cubicBezTo>
                    <a:pt x="5" y="85"/>
                    <a:pt x="7" y="81"/>
                    <a:pt x="11" y="76"/>
                  </a:cubicBezTo>
                  <a:cubicBezTo>
                    <a:pt x="15" y="72"/>
                    <a:pt x="20" y="69"/>
                    <a:pt x="26" y="66"/>
                  </a:cubicBezTo>
                  <a:cubicBezTo>
                    <a:pt x="32" y="63"/>
                    <a:pt x="39" y="61"/>
                    <a:pt x="47" y="60"/>
                  </a:cubicBezTo>
                  <a:cubicBezTo>
                    <a:pt x="89" y="55"/>
                    <a:pt x="89" y="55"/>
                    <a:pt x="89" y="55"/>
                  </a:cubicBezTo>
                  <a:cubicBezTo>
                    <a:pt x="89" y="44"/>
                    <a:pt x="87" y="37"/>
                    <a:pt x="82" y="32"/>
                  </a:cubicBezTo>
                  <a:cubicBezTo>
                    <a:pt x="77" y="28"/>
                    <a:pt x="71" y="25"/>
                    <a:pt x="62" y="25"/>
                  </a:cubicBezTo>
                  <a:cubicBezTo>
                    <a:pt x="53" y="25"/>
                    <a:pt x="45" y="27"/>
                    <a:pt x="36" y="30"/>
                  </a:cubicBezTo>
                  <a:cubicBezTo>
                    <a:pt x="28" y="33"/>
                    <a:pt x="21" y="36"/>
                    <a:pt x="14" y="41"/>
                  </a:cubicBezTo>
                  <a:cubicBezTo>
                    <a:pt x="14" y="13"/>
                    <a:pt x="14" y="13"/>
                    <a:pt x="14" y="13"/>
                  </a:cubicBezTo>
                  <a:cubicBezTo>
                    <a:pt x="16" y="11"/>
                    <a:pt x="19" y="10"/>
                    <a:pt x="23" y="8"/>
                  </a:cubicBezTo>
                  <a:cubicBezTo>
                    <a:pt x="27" y="7"/>
                    <a:pt x="31" y="6"/>
                    <a:pt x="36" y="4"/>
                  </a:cubicBezTo>
                  <a:cubicBezTo>
                    <a:pt x="40" y="3"/>
                    <a:pt x="45" y="2"/>
                    <a:pt x="50" y="1"/>
                  </a:cubicBezTo>
                  <a:cubicBezTo>
                    <a:pt x="55" y="0"/>
                    <a:pt x="61" y="0"/>
                    <a:pt x="65" y="0"/>
                  </a:cubicBezTo>
                  <a:cubicBezTo>
                    <a:pt x="75" y="0"/>
                    <a:pt x="83" y="1"/>
                    <a:pt x="90" y="4"/>
                  </a:cubicBezTo>
                  <a:cubicBezTo>
                    <a:pt x="97" y="6"/>
                    <a:pt x="103" y="10"/>
                    <a:pt x="107" y="15"/>
                  </a:cubicBezTo>
                  <a:cubicBezTo>
                    <a:pt x="112" y="19"/>
                    <a:pt x="115" y="25"/>
                    <a:pt x="118" y="32"/>
                  </a:cubicBezTo>
                  <a:cubicBezTo>
                    <a:pt x="120" y="39"/>
                    <a:pt x="121" y="47"/>
                    <a:pt x="121" y="56"/>
                  </a:cubicBezTo>
                  <a:cubicBezTo>
                    <a:pt x="121" y="147"/>
                    <a:pt x="121" y="147"/>
                    <a:pt x="121" y="147"/>
                  </a:cubicBezTo>
                  <a:lnTo>
                    <a:pt x="89" y="147"/>
                  </a:lnTo>
                  <a:close/>
                  <a:moveTo>
                    <a:pt x="58" y="81"/>
                  </a:moveTo>
                  <a:cubicBezTo>
                    <a:pt x="53" y="82"/>
                    <a:pt x="49" y="83"/>
                    <a:pt x="45" y="84"/>
                  </a:cubicBezTo>
                  <a:cubicBezTo>
                    <a:pt x="42" y="86"/>
                    <a:pt x="39" y="87"/>
                    <a:pt x="37" y="89"/>
                  </a:cubicBezTo>
                  <a:cubicBezTo>
                    <a:pt x="35" y="91"/>
                    <a:pt x="34" y="93"/>
                    <a:pt x="33" y="96"/>
                  </a:cubicBezTo>
                  <a:cubicBezTo>
                    <a:pt x="32" y="98"/>
                    <a:pt x="32" y="101"/>
                    <a:pt x="32" y="105"/>
                  </a:cubicBezTo>
                  <a:cubicBezTo>
                    <a:pt x="32" y="108"/>
                    <a:pt x="33" y="110"/>
                    <a:pt x="34" y="113"/>
                  </a:cubicBezTo>
                  <a:cubicBezTo>
                    <a:pt x="35" y="115"/>
                    <a:pt x="36" y="117"/>
                    <a:pt x="39" y="119"/>
                  </a:cubicBezTo>
                  <a:cubicBezTo>
                    <a:pt x="41" y="121"/>
                    <a:pt x="43" y="122"/>
                    <a:pt x="46" y="123"/>
                  </a:cubicBezTo>
                  <a:cubicBezTo>
                    <a:pt x="49" y="124"/>
                    <a:pt x="52" y="125"/>
                    <a:pt x="56" y="125"/>
                  </a:cubicBezTo>
                  <a:cubicBezTo>
                    <a:pt x="61" y="125"/>
                    <a:pt x="66" y="124"/>
                    <a:pt x="70" y="122"/>
                  </a:cubicBezTo>
                  <a:cubicBezTo>
                    <a:pt x="74" y="120"/>
                    <a:pt x="77" y="118"/>
                    <a:pt x="80" y="115"/>
                  </a:cubicBezTo>
                  <a:cubicBezTo>
                    <a:pt x="83" y="112"/>
                    <a:pt x="85" y="108"/>
                    <a:pt x="87" y="104"/>
                  </a:cubicBezTo>
                  <a:cubicBezTo>
                    <a:pt x="88" y="100"/>
                    <a:pt x="89" y="95"/>
                    <a:pt x="89" y="90"/>
                  </a:cubicBezTo>
                  <a:cubicBezTo>
                    <a:pt x="89" y="77"/>
                    <a:pt x="89" y="77"/>
                    <a:pt x="89" y="77"/>
                  </a:cubicBezTo>
                  <a:lnTo>
                    <a:pt x="58" y="81"/>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62" name="Freeform 26"/>
            <p:cNvSpPr>
              <a:spLocks/>
            </p:cNvSpPr>
            <p:nvPr/>
          </p:nvSpPr>
          <p:spPr bwMode="invGray">
            <a:xfrm>
              <a:off x="2671335" y="5625383"/>
              <a:ext cx="91080" cy="121441"/>
            </a:xfrm>
            <a:custGeom>
              <a:avLst/>
              <a:gdLst/>
              <a:ahLst/>
              <a:cxnLst>
                <a:cxn ang="0">
                  <a:pos x="95" y="148"/>
                </a:cxn>
                <a:cxn ang="0">
                  <a:pos x="72" y="151"/>
                </a:cxn>
                <a:cxn ang="0">
                  <a:pos x="42" y="145"/>
                </a:cxn>
                <a:cxn ang="0">
                  <a:pos x="20" y="130"/>
                </a:cxn>
                <a:cxn ang="0">
                  <a:pos x="5" y="108"/>
                </a:cxn>
                <a:cxn ang="0">
                  <a:pos x="0" y="79"/>
                </a:cxn>
                <a:cxn ang="0">
                  <a:pos x="6" y="46"/>
                </a:cxn>
                <a:cxn ang="0">
                  <a:pos x="21" y="22"/>
                </a:cxn>
                <a:cxn ang="0">
                  <a:pos x="46" y="6"/>
                </a:cxn>
                <a:cxn ang="0">
                  <a:pos x="78" y="0"/>
                </a:cxn>
                <a:cxn ang="0">
                  <a:pos x="89" y="1"/>
                </a:cxn>
                <a:cxn ang="0">
                  <a:pos x="99" y="2"/>
                </a:cxn>
                <a:cxn ang="0">
                  <a:pos x="107" y="5"/>
                </a:cxn>
                <a:cxn ang="0">
                  <a:pos x="113" y="7"/>
                </a:cxn>
                <a:cxn ang="0">
                  <a:pos x="113" y="38"/>
                </a:cxn>
                <a:cxn ang="0">
                  <a:pos x="97" y="30"/>
                </a:cxn>
                <a:cxn ang="0">
                  <a:pos x="79" y="26"/>
                </a:cxn>
                <a:cxn ang="0">
                  <a:pos x="62" y="30"/>
                </a:cxn>
                <a:cxn ang="0">
                  <a:pos x="47" y="39"/>
                </a:cxn>
                <a:cxn ang="0">
                  <a:pos x="38" y="55"/>
                </a:cxn>
                <a:cxn ang="0">
                  <a:pos x="34" y="76"/>
                </a:cxn>
                <a:cxn ang="0">
                  <a:pos x="37" y="96"/>
                </a:cxn>
                <a:cxn ang="0">
                  <a:pos x="46" y="111"/>
                </a:cxn>
                <a:cxn ang="0">
                  <a:pos x="60" y="121"/>
                </a:cxn>
                <a:cxn ang="0">
                  <a:pos x="79" y="124"/>
                </a:cxn>
                <a:cxn ang="0">
                  <a:pos x="88" y="123"/>
                </a:cxn>
                <a:cxn ang="0">
                  <a:pos x="96" y="121"/>
                </a:cxn>
                <a:cxn ang="0">
                  <a:pos x="105" y="117"/>
                </a:cxn>
                <a:cxn ang="0">
                  <a:pos x="113" y="112"/>
                </a:cxn>
                <a:cxn ang="0">
                  <a:pos x="113" y="141"/>
                </a:cxn>
                <a:cxn ang="0">
                  <a:pos x="95" y="148"/>
                </a:cxn>
              </a:cxnLst>
              <a:rect l="0" t="0" r="r" b="b"/>
              <a:pathLst>
                <a:path w="113" h="151">
                  <a:moveTo>
                    <a:pt x="95" y="148"/>
                  </a:moveTo>
                  <a:cubicBezTo>
                    <a:pt x="88" y="150"/>
                    <a:pt x="81" y="151"/>
                    <a:pt x="72" y="151"/>
                  </a:cubicBezTo>
                  <a:cubicBezTo>
                    <a:pt x="61" y="151"/>
                    <a:pt x="51" y="149"/>
                    <a:pt x="42" y="145"/>
                  </a:cubicBezTo>
                  <a:cubicBezTo>
                    <a:pt x="33" y="142"/>
                    <a:pt x="26" y="137"/>
                    <a:pt x="20" y="130"/>
                  </a:cubicBezTo>
                  <a:cubicBezTo>
                    <a:pt x="14" y="124"/>
                    <a:pt x="9" y="116"/>
                    <a:pt x="5" y="108"/>
                  </a:cubicBezTo>
                  <a:cubicBezTo>
                    <a:pt x="2" y="99"/>
                    <a:pt x="0" y="89"/>
                    <a:pt x="0" y="79"/>
                  </a:cubicBezTo>
                  <a:cubicBezTo>
                    <a:pt x="0" y="67"/>
                    <a:pt x="2" y="56"/>
                    <a:pt x="6" y="46"/>
                  </a:cubicBezTo>
                  <a:cubicBezTo>
                    <a:pt x="9" y="37"/>
                    <a:pt x="15" y="28"/>
                    <a:pt x="21" y="22"/>
                  </a:cubicBezTo>
                  <a:cubicBezTo>
                    <a:pt x="28" y="15"/>
                    <a:pt x="36" y="9"/>
                    <a:pt x="46" y="6"/>
                  </a:cubicBezTo>
                  <a:cubicBezTo>
                    <a:pt x="55" y="2"/>
                    <a:pt x="66" y="0"/>
                    <a:pt x="78" y="0"/>
                  </a:cubicBezTo>
                  <a:cubicBezTo>
                    <a:pt x="82" y="0"/>
                    <a:pt x="85" y="0"/>
                    <a:pt x="89" y="1"/>
                  </a:cubicBezTo>
                  <a:cubicBezTo>
                    <a:pt x="92" y="1"/>
                    <a:pt x="96" y="2"/>
                    <a:pt x="99" y="2"/>
                  </a:cubicBezTo>
                  <a:cubicBezTo>
                    <a:pt x="102" y="3"/>
                    <a:pt x="104" y="4"/>
                    <a:pt x="107" y="5"/>
                  </a:cubicBezTo>
                  <a:cubicBezTo>
                    <a:pt x="109" y="5"/>
                    <a:pt x="111" y="6"/>
                    <a:pt x="113" y="7"/>
                  </a:cubicBezTo>
                  <a:cubicBezTo>
                    <a:pt x="113" y="38"/>
                    <a:pt x="113" y="38"/>
                    <a:pt x="113" y="38"/>
                  </a:cubicBezTo>
                  <a:cubicBezTo>
                    <a:pt x="108" y="34"/>
                    <a:pt x="103" y="32"/>
                    <a:pt x="97" y="30"/>
                  </a:cubicBezTo>
                  <a:cubicBezTo>
                    <a:pt x="92" y="27"/>
                    <a:pt x="86" y="26"/>
                    <a:pt x="79" y="26"/>
                  </a:cubicBezTo>
                  <a:cubicBezTo>
                    <a:pt x="73" y="26"/>
                    <a:pt x="67" y="27"/>
                    <a:pt x="62" y="30"/>
                  </a:cubicBezTo>
                  <a:cubicBezTo>
                    <a:pt x="56" y="32"/>
                    <a:pt x="51" y="35"/>
                    <a:pt x="47" y="39"/>
                  </a:cubicBezTo>
                  <a:cubicBezTo>
                    <a:pt x="43" y="44"/>
                    <a:pt x="40" y="49"/>
                    <a:pt x="38" y="55"/>
                  </a:cubicBezTo>
                  <a:cubicBezTo>
                    <a:pt x="35" y="61"/>
                    <a:pt x="34" y="68"/>
                    <a:pt x="34" y="76"/>
                  </a:cubicBezTo>
                  <a:cubicBezTo>
                    <a:pt x="34" y="84"/>
                    <a:pt x="35" y="90"/>
                    <a:pt x="37" y="96"/>
                  </a:cubicBezTo>
                  <a:cubicBezTo>
                    <a:pt x="39" y="102"/>
                    <a:pt x="42" y="107"/>
                    <a:pt x="46" y="111"/>
                  </a:cubicBezTo>
                  <a:cubicBezTo>
                    <a:pt x="50" y="115"/>
                    <a:pt x="54" y="119"/>
                    <a:pt x="60" y="121"/>
                  </a:cubicBezTo>
                  <a:cubicBezTo>
                    <a:pt x="66" y="123"/>
                    <a:pt x="72" y="124"/>
                    <a:pt x="79" y="124"/>
                  </a:cubicBezTo>
                  <a:cubicBezTo>
                    <a:pt x="82" y="124"/>
                    <a:pt x="85" y="124"/>
                    <a:pt x="88" y="123"/>
                  </a:cubicBezTo>
                  <a:cubicBezTo>
                    <a:pt x="91" y="123"/>
                    <a:pt x="94" y="122"/>
                    <a:pt x="96" y="121"/>
                  </a:cubicBezTo>
                  <a:cubicBezTo>
                    <a:pt x="99" y="119"/>
                    <a:pt x="102" y="118"/>
                    <a:pt x="105" y="117"/>
                  </a:cubicBezTo>
                  <a:cubicBezTo>
                    <a:pt x="108" y="115"/>
                    <a:pt x="110" y="114"/>
                    <a:pt x="113" y="112"/>
                  </a:cubicBezTo>
                  <a:cubicBezTo>
                    <a:pt x="113" y="141"/>
                    <a:pt x="113" y="141"/>
                    <a:pt x="113" y="141"/>
                  </a:cubicBezTo>
                  <a:cubicBezTo>
                    <a:pt x="108" y="144"/>
                    <a:pt x="102" y="146"/>
                    <a:pt x="95" y="148"/>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63" name="Freeform 27"/>
            <p:cNvSpPr>
              <a:spLocks noEditPoints="1"/>
            </p:cNvSpPr>
            <p:nvPr/>
          </p:nvSpPr>
          <p:spPr bwMode="invGray">
            <a:xfrm>
              <a:off x="2781860" y="5571144"/>
              <a:ext cx="32066" cy="172610"/>
            </a:xfrm>
            <a:custGeom>
              <a:avLst/>
              <a:gdLst/>
              <a:ahLst/>
              <a:cxnLst>
                <a:cxn ang="0">
                  <a:pos x="40" y="20"/>
                </a:cxn>
                <a:cxn ang="0">
                  <a:pos x="38" y="27"/>
                </a:cxn>
                <a:cxn ang="0">
                  <a:pos x="34" y="33"/>
                </a:cxn>
                <a:cxn ang="0">
                  <a:pos x="28" y="37"/>
                </a:cxn>
                <a:cxn ang="0">
                  <a:pos x="20" y="38"/>
                </a:cxn>
                <a:cxn ang="0">
                  <a:pos x="12" y="37"/>
                </a:cxn>
                <a:cxn ang="0">
                  <a:pos x="6" y="33"/>
                </a:cxn>
                <a:cxn ang="0">
                  <a:pos x="1" y="27"/>
                </a:cxn>
                <a:cxn ang="0">
                  <a:pos x="0" y="20"/>
                </a:cxn>
                <a:cxn ang="0">
                  <a:pos x="2" y="12"/>
                </a:cxn>
                <a:cxn ang="0">
                  <a:pos x="6" y="6"/>
                </a:cxn>
                <a:cxn ang="0">
                  <a:pos x="12" y="2"/>
                </a:cxn>
                <a:cxn ang="0">
                  <a:pos x="20" y="0"/>
                </a:cxn>
                <a:cxn ang="0">
                  <a:pos x="28" y="2"/>
                </a:cxn>
                <a:cxn ang="0">
                  <a:pos x="34" y="6"/>
                </a:cxn>
                <a:cxn ang="0">
                  <a:pos x="38" y="12"/>
                </a:cxn>
                <a:cxn ang="0">
                  <a:pos x="40" y="20"/>
                </a:cxn>
                <a:cxn ang="0">
                  <a:pos x="3" y="214"/>
                </a:cxn>
                <a:cxn ang="0">
                  <a:pos x="3" y="70"/>
                </a:cxn>
                <a:cxn ang="0">
                  <a:pos x="36" y="70"/>
                </a:cxn>
                <a:cxn ang="0">
                  <a:pos x="36" y="214"/>
                </a:cxn>
                <a:cxn ang="0">
                  <a:pos x="3" y="214"/>
                </a:cxn>
              </a:cxnLst>
              <a:rect l="0" t="0" r="r" b="b"/>
              <a:pathLst>
                <a:path w="40" h="214">
                  <a:moveTo>
                    <a:pt x="40" y="20"/>
                  </a:moveTo>
                  <a:cubicBezTo>
                    <a:pt x="40" y="22"/>
                    <a:pt x="39" y="24"/>
                    <a:pt x="38" y="27"/>
                  </a:cubicBezTo>
                  <a:cubicBezTo>
                    <a:pt x="37" y="29"/>
                    <a:pt x="36" y="31"/>
                    <a:pt x="34" y="33"/>
                  </a:cubicBezTo>
                  <a:cubicBezTo>
                    <a:pt x="32" y="34"/>
                    <a:pt x="30" y="36"/>
                    <a:pt x="28" y="37"/>
                  </a:cubicBezTo>
                  <a:cubicBezTo>
                    <a:pt x="25" y="38"/>
                    <a:pt x="23" y="38"/>
                    <a:pt x="20" y="38"/>
                  </a:cubicBezTo>
                  <a:cubicBezTo>
                    <a:pt x="17" y="38"/>
                    <a:pt x="14" y="38"/>
                    <a:pt x="12" y="37"/>
                  </a:cubicBezTo>
                  <a:cubicBezTo>
                    <a:pt x="9" y="36"/>
                    <a:pt x="7" y="34"/>
                    <a:pt x="6" y="33"/>
                  </a:cubicBezTo>
                  <a:cubicBezTo>
                    <a:pt x="4" y="31"/>
                    <a:pt x="2" y="29"/>
                    <a:pt x="1" y="27"/>
                  </a:cubicBezTo>
                  <a:cubicBezTo>
                    <a:pt x="0" y="24"/>
                    <a:pt x="0" y="22"/>
                    <a:pt x="0" y="20"/>
                  </a:cubicBezTo>
                  <a:cubicBezTo>
                    <a:pt x="0" y="17"/>
                    <a:pt x="0" y="14"/>
                    <a:pt x="2" y="12"/>
                  </a:cubicBezTo>
                  <a:cubicBezTo>
                    <a:pt x="3" y="10"/>
                    <a:pt x="4" y="8"/>
                    <a:pt x="6" y="6"/>
                  </a:cubicBezTo>
                  <a:cubicBezTo>
                    <a:pt x="8" y="4"/>
                    <a:pt x="10" y="3"/>
                    <a:pt x="12" y="2"/>
                  </a:cubicBezTo>
                  <a:cubicBezTo>
                    <a:pt x="14" y="1"/>
                    <a:pt x="17" y="0"/>
                    <a:pt x="20" y="0"/>
                  </a:cubicBezTo>
                  <a:cubicBezTo>
                    <a:pt x="23" y="0"/>
                    <a:pt x="25" y="1"/>
                    <a:pt x="28" y="2"/>
                  </a:cubicBezTo>
                  <a:cubicBezTo>
                    <a:pt x="30" y="3"/>
                    <a:pt x="32" y="4"/>
                    <a:pt x="34" y="6"/>
                  </a:cubicBezTo>
                  <a:cubicBezTo>
                    <a:pt x="36" y="8"/>
                    <a:pt x="37" y="10"/>
                    <a:pt x="38" y="12"/>
                  </a:cubicBezTo>
                  <a:cubicBezTo>
                    <a:pt x="39" y="14"/>
                    <a:pt x="40" y="17"/>
                    <a:pt x="40" y="20"/>
                  </a:cubicBezTo>
                  <a:close/>
                  <a:moveTo>
                    <a:pt x="3" y="214"/>
                  </a:moveTo>
                  <a:cubicBezTo>
                    <a:pt x="3" y="70"/>
                    <a:pt x="3" y="70"/>
                    <a:pt x="3" y="70"/>
                  </a:cubicBezTo>
                  <a:cubicBezTo>
                    <a:pt x="36" y="70"/>
                    <a:pt x="36" y="70"/>
                    <a:pt x="36" y="70"/>
                  </a:cubicBezTo>
                  <a:cubicBezTo>
                    <a:pt x="36" y="214"/>
                    <a:pt x="36" y="214"/>
                    <a:pt x="36" y="214"/>
                  </a:cubicBezTo>
                  <a:lnTo>
                    <a:pt x="3" y="214"/>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64" name="Freeform 28"/>
            <p:cNvSpPr>
              <a:spLocks noEditPoints="1"/>
            </p:cNvSpPr>
            <p:nvPr/>
          </p:nvSpPr>
          <p:spPr bwMode="invGray">
            <a:xfrm>
              <a:off x="2830982" y="5625383"/>
              <a:ext cx="97221" cy="121441"/>
            </a:xfrm>
            <a:custGeom>
              <a:avLst/>
              <a:gdLst/>
              <a:ahLst/>
              <a:cxnLst>
                <a:cxn ang="0">
                  <a:pos x="89" y="147"/>
                </a:cxn>
                <a:cxn ang="0">
                  <a:pos x="89" y="127"/>
                </a:cxn>
                <a:cxn ang="0">
                  <a:pos x="88" y="127"/>
                </a:cxn>
                <a:cxn ang="0">
                  <a:pos x="70" y="145"/>
                </a:cxn>
                <a:cxn ang="0">
                  <a:pos x="46" y="151"/>
                </a:cxn>
                <a:cxn ang="0">
                  <a:pos x="26" y="148"/>
                </a:cxn>
                <a:cxn ang="0">
                  <a:pos x="12" y="139"/>
                </a:cxn>
                <a:cxn ang="0">
                  <a:pos x="3" y="125"/>
                </a:cxn>
                <a:cxn ang="0">
                  <a:pos x="0" y="108"/>
                </a:cxn>
                <a:cxn ang="0">
                  <a:pos x="3" y="91"/>
                </a:cxn>
                <a:cxn ang="0">
                  <a:pos x="11" y="76"/>
                </a:cxn>
                <a:cxn ang="0">
                  <a:pos x="26" y="66"/>
                </a:cxn>
                <a:cxn ang="0">
                  <a:pos x="47" y="60"/>
                </a:cxn>
                <a:cxn ang="0">
                  <a:pos x="89" y="55"/>
                </a:cxn>
                <a:cxn ang="0">
                  <a:pos x="82" y="32"/>
                </a:cxn>
                <a:cxn ang="0">
                  <a:pos x="62" y="25"/>
                </a:cxn>
                <a:cxn ang="0">
                  <a:pos x="36" y="30"/>
                </a:cxn>
                <a:cxn ang="0">
                  <a:pos x="14" y="41"/>
                </a:cxn>
                <a:cxn ang="0">
                  <a:pos x="14" y="13"/>
                </a:cxn>
                <a:cxn ang="0">
                  <a:pos x="23" y="8"/>
                </a:cxn>
                <a:cxn ang="0">
                  <a:pos x="35" y="4"/>
                </a:cxn>
                <a:cxn ang="0">
                  <a:pos x="50" y="1"/>
                </a:cxn>
                <a:cxn ang="0">
                  <a:pos x="65" y="0"/>
                </a:cxn>
                <a:cxn ang="0">
                  <a:pos x="90" y="4"/>
                </a:cxn>
                <a:cxn ang="0">
                  <a:pos x="107" y="15"/>
                </a:cxn>
                <a:cxn ang="0">
                  <a:pos x="117" y="32"/>
                </a:cxn>
                <a:cxn ang="0">
                  <a:pos x="121" y="56"/>
                </a:cxn>
                <a:cxn ang="0">
                  <a:pos x="121" y="147"/>
                </a:cxn>
                <a:cxn ang="0">
                  <a:pos x="89" y="147"/>
                </a:cxn>
                <a:cxn ang="0">
                  <a:pos x="58" y="81"/>
                </a:cxn>
                <a:cxn ang="0">
                  <a:pos x="45" y="84"/>
                </a:cxn>
                <a:cxn ang="0">
                  <a:pos x="37" y="89"/>
                </a:cxn>
                <a:cxn ang="0">
                  <a:pos x="33" y="96"/>
                </a:cxn>
                <a:cxn ang="0">
                  <a:pos x="32" y="105"/>
                </a:cxn>
                <a:cxn ang="0">
                  <a:pos x="34" y="113"/>
                </a:cxn>
                <a:cxn ang="0">
                  <a:pos x="38" y="119"/>
                </a:cxn>
                <a:cxn ang="0">
                  <a:pos x="46" y="123"/>
                </a:cxn>
                <a:cxn ang="0">
                  <a:pos x="56" y="125"/>
                </a:cxn>
                <a:cxn ang="0">
                  <a:pos x="69" y="122"/>
                </a:cxn>
                <a:cxn ang="0">
                  <a:pos x="80" y="115"/>
                </a:cxn>
                <a:cxn ang="0">
                  <a:pos x="87" y="104"/>
                </a:cxn>
                <a:cxn ang="0">
                  <a:pos x="89" y="90"/>
                </a:cxn>
                <a:cxn ang="0">
                  <a:pos x="89" y="77"/>
                </a:cxn>
                <a:cxn ang="0">
                  <a:pos x="58" y="81"/>
                </a:cxn>
              </a:cxnLst>
              <a:rect l="0" t="0" r="r" b="b"/>
              <a:pathLst>
                <a:path w="121" h="151">
                  <a:moveTo>
                    <a:pt x="89" y="147"/>
                  </a:moveTo>
                  <a:cubicBezTo>
                    <a:pt x="89" y="127"/>
                    <a:pt x="89" y="127"/>
                    <a:pt x="89" y="127"/>
                  </a:cubicBezTo>
                  <a:cubicBezTo>
                    <a:pt x="88" y="127"/>
                    <a:pt x="88" y="127"/>
                    <a:pt x="88" y="127"/>
                  </a:cubicBezTo>
                  <a:cubicBezTo>
                    <a:pt x="83" y="135"/>
                    <a:pt x="77" y="141"/>
                    <a:pt x="70" y="145"/>
                  </a:cubicBezTo>
                  <a:cubicBezTo>
                    <a:pt x="63" y="149"/>
                    <a:pt x="55" y="151"/>
                    <a:pt x="46" y="151"/>
                  </a:cubicBezTo>
                  <a:cubicBezTo>
                    <a:pt x="38" y="151"/>
                    <a:pt x="32" y="150"/>
                    <a:pt x="26" y="148"/>
                  </a:cubicBezTo>
                  <a:cubicBezTo>
                    <a:pt x="20" y="145"/>
                    <a:pt x="16" y="142"/>
                    <a:pt x="12" y="139"/>
                  </a:cubicBezTo>
                  <a:cubicBezTo>
                    <a:pt x="8" y="135"/>
                    <a:pt x="5" y="131"/>
                    <a:pt x="3" y="125"/>
                  </a:cubicBezTo>
                  <a:cubicBezTo>
                    <a:pt x="1" y="120"/>
                    <a:pt x="0" y="114"/>
                    <a:pt x="0" y="108"/>
                  </a:cubicBezTo>
                  <a:cubicBezTo>
                    <a:pt x="0" y="102"/>
                    <a:pt x="1" y="96"/>
                    <a:pt x="3" y="91"/>
                  </a:cubicBezTo>
                  <a:cubicBezTo>
                    <a:pt x="5" y="85"/>
                    <a:pt x="7" y="81"/>
                    <a:pt x="11" y="76"/>
                  </a:cubicBezTo>
                  <a:cubicBezTo>
                    <a:pt x="15" y="72"/>
                    <a:pt x="20" y="69"/>
                    <a:pt x="26" y="66"/>
                  </a:cubicBezTo>
                  <a:cubicBezTo>
                    <a:pt x="32" y="63"/>
                    <a:pt x="39" y="61"/>
                    <a:pt x="47" y="60"/>
                  </a:cubicBezTo>
                  <a:cubicBezTo>
                    <a:pt x="89" y="55"/>
                    <a:pt x="89" y="55"/>
                    <a:pt x="89" y="55"/>
                  </a:cubicBezTo>
                  <a:cubicBezTo>
                    <a:pt x="89" y="44"/>
                    <a:pt x="87" y="37"/>
                    <a:pt x="82" y="32"/>
                  </a:cubicBezTo>
                  <a:cubicBezTo>
                    <a:pt x="77" y="28"/>
                    <a:pt x="71" y="25"/>
                    <a:pt x="62" y="25"/>
                  </a:cubicBezTo>
                  <a:cubicBezTo>
                    <a:pt x="53" y="25"/>
                    <a:pt x="45" y="27"/>
                    <a:pt x="36" y="30"/>
                  </a:cubicBezTo>
                  <a:cubicBezTo>
                    <a:pt x="28" y="33"/>
                    <a:pt x="21" y="36"/>
                    <a:pt x="14" y="41"/>
                  </a:cubicBezTo>
                  <a:cubicBezTo>
                    <a:pt x="14" y="13"/>
                    <a:pt x="14" y="13"/>
                    <a:pt x="14" y="13"/>
                  </a:cubicBezTo>
                  <a:cubicBezTo>
                    <a:pt x="16" y="11"/>
                    <a:pt x="19" y="10"/>
                    <a:pt x="23" y="8"/>
                  </a:cubicBezTo>
                  <a:cubicBezTo>
                    <a:pt x="27" y="7"/>
                    <a:pt x="31" y="6"/>
                    <a:pt x="35" y="4"/>
                  </a:cubicBezTo>
                  <a:cubicBezTo>
                    <a:pt x="40" y="3"/>
                    <a:pt x="45" y="2"/>
                    <a:pt x="50" y="1"/>
                  </a:cubicBezTo>
                  <a:cubicBezTo>
                    <a:pt x="55" y="0"/>
                    <a:pt x="60" y="0"/>
                    <a:pt x="65" y="0"/>
                  </a:cubicBezTo>
                  <a:cubicBezTo>
                    <a:pt x="75" y="0"/>
                    <a:pt x="83" y="1"/>
                    <a:pt x="90" y="4"/>
                  </a:cubicBezTo>
                  <a:cubicBezTo>
                    <a:pt x="97" y="6"/>
                    <a:pt x="103" y="10"/>
                    <a:pt x="107" y="15"/>
                  </a:cubicBezTo>
                  <a:cubicBezTo>
                    <a:pt x="112" y="19"/>
                    <a:pt x="115" y="25"/>
                    <a:pt x="117" y="32"/>
                  </a:cubicBezTo>
                  <a:cubicBezTo>
                    <a:pt x="120" y="39"/>
                    <a:pt x="121" y="47"/>
                    <a:pt x="121" y="56"/>
                  </a:cubicBezTo>
                  <a:cubicBezTo>
                    <a:pt x="121" y="147"/>
                    <a:pt x="121" y="147"/>
                    <a:pt x="121" y="147"/>
                  </a:cubicBezTo>
                  <a:lnTo>
                    <a:pt x="89" y="147"/>
                  </a:lnTo>
                  <a:close/>
                  <a:moveTo>
                    <a:pt x="58" y="81"/>
                  </a:moveTo>
                  <a:cubicBezTo>
                    <a:pt x="53" y="82"/>
                    <a:pt x="48" y="83"/>
                    <a:pt x="45" y="84"/>
                  </a:cubicBezTo>
                  <a:cubicBezTo>
                    <a:pt x="42" y="86"/>
                    <a:pt x="39" y="87"/>
                    <a:pt x="37" y="89"/>
                  </a:cubicBezTo>
                  <a:cubicBezTo>
                    <a:pt x="35" y="91"/>
                    <a:pt x="34" y="93"/>
                    <a:pt x="33" y="96"/>
                  </a:cubicBezTo>
                  <a:cubicBezTo>
                    <a:pt x="32" y="98"/>
                    <a:pt x="32" y="101"/>
                    <a:pt x="32" y="105"/>
                  </a:cubicBezTo>
                  <a:cubicBezTo>
                    <a:pt x="32" y="108"/>
                    <a:pt x="32" y="110"/>
                    <a:pt x="34" y="113"/>
                  </a:cubicBezTo>
                  <a:cubicBezTo>
                    <a:pt x="35" y="115"/>
                    <a:pt x="36" y="117"/>
                    <a:pt x="38" y="119"/>
                  </a:cubicBezTo>
                  <a:cubicBezTo>
                    <a:pt x="40" y="121"/>
                    <a:pt x="43" y="122"/>
                    <a:pt x="46" y="123"/>
                  </a:cubicBezTo>
                  <a:cubicBezTo>
                    <a:pt x="49" y="124"/>
                    <a:pt x="52" y="125"/>
                    <a:pt x="56" y="125"/>
                  </a:cubicBezTo>
                  <a:cubicBezTo>
                    <a:pt x="61" y="125"/>
                    <a:pt x="65" y="124"/>
                    <a:pt x="69" y="122"/>
                  </a:cubicBezTo>
                  <a:cubicBezTo>
                    <a:pt x="74" y="120"/>
                    <a:pt x="77" y="118"/>
                    <a:pt x="80" y="115"/>
                  </a:cubicBezTo>
                  <a:cubicBezTo>
                    <a:pt x="83" y="112"/>
                    <a:pt x="85" y="108"/>
                    <a:pt x="87" y="104"/>
                  </a:cubicBezTo>
                  <a:cubicBezTo>
                    <a:pt x="88" y="100"/>
                    <a:pt x="89" y="95"/>
                    <a:pt x="89" y="90"/>
                  </a:cubicBezTo>
                  <a:cubicBezTo>
                    <a:pt x="89" y="77"/>
                    <a:pt x="89" y="77"/>
                    <a:pt x="89" y="77"/>
                  </a:cubicBezTo>
                  <a:lnTo>
                    <a:pt x="58" y="81"/>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65" name="Freeform 29"/>
            <p:cNvSpPr>
              <a:spLocks/>
            </p:cNvSpPr>
            <p:nvPr/>
          </p:nvSpPr>
          <p:spPr bwMode="invGray">
            <a:xfrm>
              <a:off x="2945941" y="5625383"/>
              <a:ext cx="76753" cy="121441"/>
            </a:xfrm>
            <a:custGeom>
              <a:avLst/>
              <a:gdLst/>
              <a:ahLst/>
              <a:cxnLst>
                <a:cxn ang="0">
                  <a:pos x="95" y="106"/>
                </a:cxn>
                <a:cxn ang="0">
                  <a:pos x="91" y="123"/>
                </a:cxn>
                <a:cxn ang="0">
                  <a:pos x="80" y="138"/>
                </a:cxn>
                <a:cxn ang="0">
                  <a:pos x="62" y="147"/>
                </a:cxn>
                <a:cxn ang="0">
                  <a:pos x="37" y="151"/>
                </a:cxn>
                <a:cxn ang="0">
                  <a:pos x="28" y="150"/>
                </a:cxn>
                <a:cxn ang="0">
                  <a:pos x="18" y="148"/>
                </a:cxn>
                <a:cxn ang="0">
                  <a:pos x="8" y="146"/>
                </a:cxn>
                <a:cxn ang="0">
                  <a:pos x="0" y="143"/>
                </a:cxn>
                <a:cxn ang="0">
                  <a:pos x="0" y="112"/>
                </a:cxn>
                <a:cxn ang="0">
                  <a:pos x="9" y="118"/>
                </a:cxn>
                <a:cxn ang="0">
                  <a:pos x="19" y="122"/>
                </a:cxn>
                <a:cxn ang="0">
                  <a:pos x="30" y="124"/>
                </a:cxn>
                <a:cxn ang="0">
                  <a:pos x="38" y="125"/>
                </a:cxn>
                <a:cxn ang="0">
                  <a:pos x="56" y="121"/>
                </a:cxn>
                <a:cxn ang="0">
                  <a:pos x="62" y="110"/>
                </a:cxn>
                <a:cxn ang="0">
                  <a:pos x="61" y="103"/>
                </a:cxn>
                <a:cxn ang="0">
                  <a:pos x="57" y="98"/>
                </a:cxn>
                <a:cxn ang="0">
                  <a:pos x="48" y="93"/>
                </a:cxn>
                <a:cxn ang="0">
                  <a:pos x="34" y="86"/>
                </a:cxn>
                <a:cxn ang="0">
                  <a:pos x="20" y="79"/>
                </a:cxn>
                <a:cxn ang="0">
                  <a:pos x="9" y="70"/>
                </a:cxn>
                <a:cxn ang="0">
                  <a:pos x="2" y="59"/>
                </a:cxn>
                <a:cxn ang="0">
                  <a:pos x="0" y="44"/>
                </a:cxn>
                <a:cxn ang="0">
                  <a:pos x="3" y="26"/>
                </a:cxn>
                <a:cxn ang="0">
                  <a:pos x="14" y="12"/>
                </a:cxn>
                <a:cxn ang="0">
                  <a:pos x="32" y="3"/>
                </a:cxn>
                <a:cxn ang="0">
                  <a:pos x="54" y="0"/>
                </a:cxn>
                <a:cxn ang="0">
                  <a:pos x="64" y="0"/>
                </a:cxn>
                <a:cxn ang="0">
                  <a:pos x="72" y="2"/>
                </a:cxn>
                <a:cxn ang="0">
                  <a:pos x="80" y="4"/>
                </a:cxn>
                <a:cxn ang="0">
                  <a:pos x="87" y="6"/>
                </a:cxn>
                <a:cxn ang="0">
                  <a:pos x="87" y="35"/>
                </a:cxn>
                <a:cxn ang="0">
                  <a:pos x="79" y="31"/>
                </a:cxn>
                <a:cxn ang="0">
                  <a:pos x="71" y="28"/>
                </a:cxn>
                <a:cxn ang="0">
                  <a:pos x="62" y="26"/>
                </a:cxn>
                <a:cxn ang="0">
                  <a:pos x="53" y="25"/>
                </a:cxn>
                <a:cxn ang="0">
                  <a:pos x="38" y="30"/>
                </a:cxn>
                <a:cxn ang="0">
                  <a:pos x="32" y="41"/>
                </a:cxn>
                <a:cxn ang="0">
                  <a:pos x="34" y="48"/>
                </a:cxn>
                <a:cxn ang="0">
                  <a:pos x="38" y="53"/>
                </a:cxn>
                <a:cxn ang="0">
                  <a:pos x="46" y="58"/>
                </a:cxn>
                <a:cxn ang="0">
                  <a:pos x="58" y="63"/>
                </a:cxn>
                <a:cxn ang="0">
                  <a:pos x="72" y="70"/>
                </a:cxn>
                <a:cxn ang="0">
                  <a:pos x="84" y="79"/>
                </a:cxn>
                <a:cxn ang="0">
                  <a:pos x="92" y="91"/>
                </a:cxn>
                <a:cxn ang="0">
                  <a:pos x="95" y="106"/>
                </a:cxn>
              </a:cxnLst>
              <a:rect l="0" t="0" r="r" b="b"/>
              <a:pathLst>
                <a:path w="95" h="151">
                  <a:moveTo>
                    <a:pt x="95" y="106"/>
                  </a:moveTo>
                  <a:cubicBezTo>
                    <a:pt x="95" y="112"/>
                    <a:pt x="93" y="118"/>
                    <a:pt x="91" y="123"/>
                  </a:cubicBezTo>
                  <a:cubicBezTo>
                    <a:pt x="88" y="129"/>
                    <a:pt x="85" y="134"/>
                    <a:pt x="80" y="138"/>
                  </a:cubicBezTo>
                  <a:cubicBezTo>
                    <a:pt x="75" y="142"/>
                    <a:pt x="69" y="145"/>
                    <a:pt x="62" y="147"/>
                  </a:cubicBezTo>
                  <a:cubicBezTo>
                    <a:pt x="55" y="150"/>
                    <a:pt x="47" y="151"/>
                    <a:pt x="37" y="151"/>
                  </a:cubicBezTo>
                  <a:cubicBezTo>
                    <a:pt x="35" y="151"/>
                    <a:pt x="32" y="150"/>
                    <a:pt x="28" y="150"/>
                  </a:cubicBezTo>
                  <a:cubicBezTo>
                    <a:pt x="25" y="150"/>
                    <a:pt x="21" y="149"/>
                    <a:pt x="18" y="148"/>
                  </a:cubicBezTo>
                  <a:cubicBezTo>
                    <a:pt x="15" y="148"/>
                    <a:pt x="11" y="147"/>
                    <a:pt x="8" y="146"/>
                  </a:cubicBezTo>
                  <a:cubicBezTo>
                    <a:pt x="5" y="145"/>
                    <a:pt x="2" y="144"/>
                    <a:pt x="0" y="143"/>
                  </a:cubicBezTo>
                  <a:cubicBezTo>
                    <a:pt x="0" y="112"/>
                    <a:pt x="0" y="112"/>
                    <a:pt x="0" y="112"/>
                  </a:cubicBezTo>
                  <a:cubicBezTo>
                    <a:pt x="3" y="114"/>
                    <a:pt x="6" y="116"/>
                    <a:pt x="9" y="118"/>
                  </a:cubicBezTo>
                  <a:cubicBezTo>
                    <a:pt x="13" y="119"/>
                    <a:pt x="16" y="121"/>
                    <a:pt x="19" y="122"/>
                  </a:cubicBezTo>
                  <a:cubicBezTo>
                    <a:pt x="23" y="123"/>
                    <a:pt x="26" y="124"/>
                    <a:pt x="30" y="124"/>
                  </a:cubicBezTo>
                  <a:cubicBezTo>
                    <a:pt x="33" y="125"/>
                    <a:pt x="36" y="125"/>
                    <a:pt x="38" y="125"/>
                  </a:cubicBezTo>
                  <a:cubicBezTo>
                    <a:pt x="47" y="125"/>
                    <a:pt x="53" y="124"/>
                    <a:pt x="56" y="121"/>
                  </a:cubicBezTo>
                  <a:cubicBezTo>
                    <a:pt x="60" y="118"/>
                    <a:pt x="62" y="115"/>
                    <a:pt x="62" y="110"/>
                  </a:cubicBezTo>
                  <a:cubicBezTo>
                    <a:pt x="62" y="107"/>
                    <a:pt x="61" y="105"/>
                    <a:pt x="61" y="103"/>
                  </a:cubicBezTo>
                  <a:cubicBezTo>
                    <a:pt x="60" y="102"/>
                    <a:pt x="59" y="100"/>
                    <a:pt x="57" y="98"/>
                  </a:cubicBezTo>
                  <a:cubicBezTo>
                    <a:pt x="55" y="96"/>
                    <a:pt x="52" y="95"/>
                    <a:pt x="48" y="93"/>
                  </a:cubicBezTo>
                  <a:cubicBezTo>
                    <a:pt x="45" y="91"/>
                    <a:pt x="40" y="89"/>
                    <a:pt x="34" y="86"/>
                  </a:cubicBezTo>
                  <a:cubicBezTo>
                    <a:pt x="29" y="84"/>
                    <a:pt x="24" y="82"/>
                    <a:pt x="20" y="79"/>
                  </a:cubicBezTo>
                  <a:cubicBezTo>
                    <a:pt x="15" y="77"/>
                    <a:pt x="12" y="74"/>
                    <a:pt x="9" y="70"/>
                  </a:cubicBezTo>
                  <a:cubicBezTo>
                    <a:pt x="6" y="67"/>
                    <a:pt x="4" y="63"/>
                    <a:pt x="2" y="59"/>
                  </a:cubicBezTo>
                  <a:cubicBezTo>
                    <a:pt x="0" y="55"/>
                    <a:pt x="0" y="50"/>
                    <a:pt x="0" y="44"/>
                  </a:cubicBezTo>
                  <a:cubicBezTo>
                    <a:pt x="0" y="37"/>
                    <a:pt x="1" y="32"/>
                    <a:pt x="3" y="26"/>
                  </a:cubicBezTo>
                  <a:cubicBezTo>
                    <a:pt x="6" y="21"/>
                    <a:pt x="10" y="16"/>
                    <a:pt x="14" y="12"/>
                  </a:cubicBezTo>
                  <a:cubicBezTo>
                    <a:pt x="19" y="9"/>
                    <a:pt x="25" y="5"/>
                    <a:pt x="32" y="3"/>
                  </a:cubicBezTo>
                  <a:cubicBezTo>
                    <a:pt x="38" y="1"/>
                    <a:pt x="46" y="0"/>
                    <a:pt x="54" y="0"/>
                  </a:cubicBezTo>
                  <a:cubicBezTo>
                    <a:pt x="57" y="0"/>
                    <a:pt x="61" y="0"/>
                    <a:pt x="64" y="0"/>
                  </a:cubicBezTo>
                  <a:cubicBezTo>
                    <a:pt x="67" y="1"/>
                    <a:pt x="70" y="1"/>
                    <a:pt x="72" y="2"/>
                  </a:cubicBezTo>
                  <a:cubicBezTo>
                    <a:pt x="75" y="2"/>
                    <a:pt x="78" y="3"/>
                    <a:pt x="80" y="4"/>
                  </a:cubicBezTo>
                  <a:cubicBezTo>
                    <a:pt x="83" y="4"/>
                    <a:pt x="85" y="5"/>
                    <a:pt x="87" y="6"/>
                  </a:cubicBezTo>
                  <a:cubicBezTo>
                    <a:pt x="87" y="35"/>
                    <a:pt x="87" y="35"/>
                    <a:pt x="87" y="35"/>
                  </a:cubicBezTo>
                  <a:cubicBezTo>
                    <a:pt x="85" y="34"/>
                    <a:pt x="82" y="32"/>
                    <a:pt x="79" y="31"/>
                  </a:cubicBezTo>
                  <a:cubicBezTo>
                    <a:pt x="77" y="30"/>
                    <a:pt x="74" y="29"/>
                    <a:pt x="71" y="28"/>
                  </a:cubicBezTo>
                  <a:cubicBezTo>
                    <a:pt x="68" y="27"/>
                    <a:pt x="65" y="26"/>
                    <a:pt x="62" y="26"/>
                  </a:cubicBezTo>
                  <a:cubicBezTo>
                    <a:pt x="59" y="26"/>
                    <a:pt x="56" y="25"/>
                    <a:pt x="53" y="25"/>
                  </a:cubicBezTo>
                  <a:cubicBezTo>
                    <a:pt x="47" y="25"/>
                    <a:pt x="42" y="27"/>
                    <a:pt x="38" y="30"/>
                  </a:cubicBezTo>
                  <a:cubicBezTo>
                    <a:pt x="34" y="33"/>
                    <a:pt x="32" y="36"/>
                    <a:pt x="32" y="41"/>
                  </a:cubicBezTo>
                  <a:cubicBezTo>
                    <a:pt x="32" y="44"/>
                    <a:pt x="33" y="46"/>
                    <a:pt x="34" y="48"/>
                  </a:cubicBezTo>
                  <a:cubicBezTo>
                    <a:pt x="34" y="50"/>
                    <a:pt x="36" y="52"/>
                    <a:pt x="38" y="53"/>
                  </a:cubicBezTo>
                  <a:cubicBezTo>
                    <a:pt x="40" y="55"/>
                    <a:pt x="42" y="57"/>
                    <a:pt x="46" y="58"/>
                  </a:cubicBezTo>
                  <a:cubicBezTo>
                    <a:pt x="49" y="60"/>
                    <a:pt x="53" y="62"/>
                    <a:pt x="58" y="63"/>
                  </a:cubicBezTo>
                  <a:cubicBezTo>
                    <a:pt x="63" y="66"/>
                    <a:pt x="68" y="68"/>
                    <a:pt x="72" y="70"/>
                  </a:cubicBezTo>
                  <a:cubicBezTo>
                    <a:pt x="77" y="73"/>
                    <a:pt x="81" y="76"/>
                    <a:pt x="84" y="79"/>
                  </a:cubicBezTo>
                  <a:cubicBezTo>
                    <a:pt x="87" y="83"/>
                    <a:pt x="90" y="86"/>
                    <a:pt x="92" y="91"/>
                  </a:cubicBezTo>
                  <a:cubicBezTo>
                    <a:pt x="94" y="95"/>
                    <a:pt x="95" y="100"/>
                    <a:pt x="95" y="106"/>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266" name="Group 1265"/>
          <p:cNvGrpSpPr/>
          <p:nvPr/>
        </p:nvGrpSpPr>
        <p:grpSpPr>
          <a:xfrm>
            <a:off x="1417652" y="3422276"/>
            <a:ext cx="1027640" cy="146214"/>
            <a:chOff x="3403273" y="5616873"/>
            <a:chExt cx="1088404" cy="154797"/>
          </a:xfrm>
          <a:solidFill>
            <a:schemeClr val="bg1"/>
          </a:solidFill>
          <a:effectLst/>
        </p:grpSpPr>
        <p:sp>
          <p:nvSpPr>
            <p:cNvPr id="1267" name="Freeform 36"/>
            <p:cNvSpPr>
              <a:spLocks/>
            </p:cNvSpPr>
            <p:nvPr/>
          </p:nvSpPr>
          <p:spPr bwMode="invGray">
            <a:xfrm>
              <a:off x="3403273" y="5626227"/>
              <a:ext cx="106215" cy="143331"/>
            </a:xfrm>
            <a:custGeom>
              <a:avLst/>
              <a:gdLst/>
              <a:ahLst/>
              <a:cxnLst>
                <a:cxn ang="0">
                  <a:pos x="215" y="66"/>
                </a:cxn>
                <a:cxn ang="0">
                  <a:pos x="215" y="475"/>
                </a:cxn>
                <a:cxn ang="0">
                  <a:pos x="134" y="475"/>
                </a:cxn>
                <a:cxn ang="0">
                  <a:pos x="134" y="66"/>
                </a:cxn>
                <a:cxn ang="0">
                  <a:pos x="0" y="66"/>
                </a:cxn>
                <a:cxn ang="0">
                  <a:pos x="0" y="0"/>
                </a:cxn>
                <a:cxn ang="0">
                  <a:pos x="352" y="0"/>
                </a:cxn>
                <a:cxn ang="0">
                  <a:pos x="352" y="66"/>
                </a:cxn>
                <a:cxn ang="0">
                  <a:pos x="215" y="66"/>
                </a:cxn>
              </a:cxnLst>
              <a:rect l="0" t="0" r="r" b="b"/>
              <a:pathLst>
                <a:path w="352" h="475">
                  <a:moveTo>
                    <a:pt x="215" y="66"/>
                  </a:moveTo>
                  <a:lnTo>
                    <a:pt x="215" y="475"/>
                  </a:lnTo>
                  <a:lnTo>
                    <a:pt x="134" y="475"/>
                  </a:lnTo>
                  <a:lnTo>
                    <a:pt x="134" y="66"/>
                  </a:lnTo>
                  <a:lnTo>
                    <a:pt x="0" y="66"/>
                  </a:lnTo>
                  <a:lnTo>
                    <a:pt x="0" y="0"/>
                  </a:lnTo>
                  <a:lnTo>
                    <a:pt x="352" y="0"/>
                  </a:lnTo>
                  <a:lnTo>
                    <a:pt x="352" y="66"/>
                  </a:lnTo>
                  <a:lnTo>
                    <a:pt x="215" y="66"/>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68" name="Freeform 37"/>
            <p:cNvSpPr>
              <a:spLocks noEditPoints="1"/>
            </p:cNvSpPr>
            <p:nvPr/>
          </p:nvSpPr>
          <p:spPr bwMode="invGray">
            <a:xfrm>
              <a:off x="3488064" y="5664851"/>
              <a:ext cx="93240" cy="106819"/>
            </a:xfrm>
            <a:custGeom>
              <a:avLst/>
              <a:gdLst/>
              <a:ahLst/>
              <a:cxnLst>
                <a:cxn ang="0">
                  <a:pos x="33" y="85"/>
                </a:cxn>
                <a:cxn ang="0">
                  <a:pos x="45" y="114"/>
                </a:cxn>
                <a:cxn ang="0">
                  <a:pos x="76" y="125"/>
                </a:cxn>
                <a:cxn ang="0">
                  <a:pos x="100" y="121"/>
                </a:cxn>
                <a:cxn ang="0">
                  <a:pos x="119" y="111"/>
                </a:cxn>
                <a:cxn ang="0">
                  <a:pos x="119" y="138"/>
                </a:cxn>
                <a:cxn ang="0">
                  <a:pos x="112" y="142"/>
                </a:cxn>
                <a:cxn ang="0">
                  <a:pos x="100" y="146"/>
                </a:cxn>
                <a:cxn ang="0">
                  <a:pos x="86" y="149"/>
                </a:cxn>
                <a:cxn ang="0">
                  <a:pos x="68" y="150"/>
                </a:cxn>
                <a:cxn ang="0">
                  <a:pos x="40" y="146"/>
                </a:cxn>
                <a:cxn ang="0">
                  <a:pos x="18" y="131"/>
                </a:cxn>
                <a:cxn ang="0">
                  <a:pos x="4" y="108"/>
                </a:cxn>
                <a:cxn ang="0">
                  <a:pos x="0" y="76"/>
                </a:cxn>
                <a:cxn ang="0">
                  <a:pos x="6" y="42"/>
                </a:cxn>
                <a:cxn ang="0">
                  <a:pos x="22" y="18"/>
                </a:cxn>
                <a:cxn ang="0">
                  <a:pos x="44" y="4"/>
                </a:cxn>
                <a:cxn ang="0">
                  <a:pos x="68" y="0"/>
                </a:cxn>
                <a:cxn ang="0">
                  <a:pos x="96" y="5"/>
                </a:cxn>
                <a:cxn ang="0">
                  <a:pos x="115" y="19"/>
                </a:cxn>
                <a:cxn ang="0">
                  <a:pos x="127" y="41"/>
                </a:cxn>
                <a:cxn ang="0">
                  <a:pos x="131" y="68"/>
                </a:cxn>
                <a:cxn ang="0">
                  <a:pos x="131" y="85"/>
                </a:cxn>
                <a:cxn ang="0">
                  <a:pos x="33" y="85"/>
                </a:cxn>
                <a:cxn ang="0">
                  <a:pos x="97" y="46"/>
                </a:cxn>
                <a:cxn ang="0">
                  <a:pos x="91" y="35"/>
                </a:cxn>
                <a:cxn ang="0">
                  <a:pos x="82" y="28"/>
                </a:cxn>
                <a:cxn ang="0">
                  <a:pos x="68" y="25"/>
                </a:cxn>
                <a:cxn ang="0">
                  <a:pos x="56" y="28"/>
                </a:cxn>
                <a:cxn ang="0">
                  <a:pos x="45" y="35"/>
                </a:cxn>
                <a:cxn ang="0">
                  <a:pos x="37" y="46"/>
                </a:cxn>
                <a:cxn ang="0">
                  <a:pos x="33" y="60"/>
                </a:cxn>
                <a:cxn ang="0">
                  <a:pos x="99" y="60"/>
                </a:cxn>
                <a:cxn ang="0">
                  <a:pos x="97" y="46"/>
                </a:cxn>
              </a:cxnLst>
              <a:rect l="0" t="0" r="r" b="b"/>
              <a:pathLst>
                <a:path w="131" h="150">
                  <a:moveTo>
                    <a:pt x="33" y="85"/>
                  </a:moveTo>
                  <a:cubicBezTo>
                    <a:pt x="34" y="98"/>
                    <a:pt x="38" y="108"/>
                    <a:pt x="45" y="114"/>
                  </a:cubicBezTo>
                  <a:cubicBezTo>
                    <a:pt x="52" y="121"/>
                    <a:pt x="63" y="125"/>
                    <a:pt x="76" y="125"/>
                  </a:cubicBezTo>
                  <a:cubicBezTo>
                    <a:pt x="84" y="125"/>
                    <a:pt x="92" y="123"/>
                    <a:pt x="100" y="121"/>
                  </a:cubicBezTo>
                  <a:cubicBezTo>
                    <a:pt x="107" y="118"/>
                    <a:pt x="114" y="115"/>
                    <a:pt x="119" y="111"/>
                  </a:cubicBezTo>
                  <a:cubicBezTo>
                    <a:pt x="119" y="138"/>
                    <a:pt x="119" y="138"/>
                    <a:pt x="119" y="138"/>
                  </a:cubicBezTo>
                  <a:cubicBezTo>
                    <a:pt x="117" y="140"/>
                    <a:pt x="115" y="141"/>
                    <a:pt x="112" y="142"/>
                  </a:cubicBezTo>
                  <a:cubicBezTo>
                    <a:pt x="109" y="144"/>
                    <a:pt x="105" y="145"/>
                    <a:pt x="100" y="146"/>
                  </a:cubicBezTo>
                  <a:cubicBezTo>
                    <a:pt x="96" y="147"/>
                    <a:pt x="91" y="148"/>
                    <a:pt x="86" y="149"/>
                  </a:cubicBezTo>
                  <a:cubicBezTo>
                    <a:pt x="80" y="150"/>
                    <a:pt x="75" y="150"/>
                    <a:pt x="68" y="150"/>
                  </a:cubicBezTo>
                  <a:cubicBezTo>
                    <a:pt x="58" y="150"/>
                    <a:pt x="48" y="149"/>
                    <a:pt x="40" y="146"/>
                  </a:cubicBezTo>
                  <a:cubicBezTo>
                    <a:pt x="31" y="142"/>
                    <a:pt x="24" y="138"/>
                    <a:pt x="18" y="131"/>
                  </a:cubicBezTo>
                  <a:cubicBezTo>
                    <a:pt x="12" y="125"/>
                    <a:pt x="8" y="117"/>
                    <a:pt x="4" y="108"/>
                  </a:cubicBezTo>
                  <a:cubicBezTo>
                    <a:pt x="1" y="99"/>
                    <a:pt x="0" y="88"/>
                    <a:pt x="0" y="76"/>
                  </a:cubicBezTo>
                  <a:cubicBezTo>
                    <a:pt x="0" y="63"/>
                    <a:pt x="2" y="52"/>
                    <a:pt x="6" y="42"/>
                  </a:cubicBezTo>
                  <a:cubicBezTo>
                    <a:pt x="10" y="33"/>
                    <a:pt x="15" y="25"/>
                    <a:pt x="22" y="18"/>
                  </a:cubicBezTo>
                  <a:cubicBezTo>
                    <a:pt x="28" y="12"/>
                    <a:pt x="36" y="7"/>
                    <a:pt x="44" y="4"/>
                  </a:cubicBezTo>
                  <a:cubicBezTo>
                    <a:pt x="52" y="1"/>
                    <a:pt x="60" y="0"/>
                    <a:pt x="68" y="0"/>
                  </a:cubicBezTo>
                  <a:cubicBezTo>
                    <a:pt x="79" y="0"/>
                    <a:pt x="88" y="1"/>
                    <a:pt x="96" y="5"/>
                  </a:cubicBezTo>
                  <a:cubicBezTo>
                    <a:pt x="103" y="8"/>
                    <a:pt x="110" y="13"/>
                    <a:pt x="115" y="19"/>
                  </a:cubicBezTo>
                  <a:cubicBezTo>
                    <a:pt x="120" y="25"/>
                    <a:pt x="124" y="32"/>
                    <a:pt x="127" y="41"/>
                  </a:cubicBezTo>
                  <a:cubicBezTo>
                    <a:pt x="130" y="49"/>
                    <a:pt x="131" y="58"/>
                    <a:pt x="131" y="68"/>
                  </a:cubicBezTo>
                  <a:cubicBezTo>
                    <a:pt x="131" y="85"/>
                    <a:pt x="131" y="85"/>
                    <a:pt x="131" y="85"/>
                  </a:cubicBezTo>
                  <a:lnTo>
                    <a:pt x="33" y="85"/>
                  </a:lnTo>
                  <a:close/>
                  <a:moveTo>
                    <a:pt x="97" y="46"/>
                  </a:moveTo>
                  <a:cubicBezTo>
                    <a:pt x="96" y="42"/>
                    <a:pt x="94" y="38"/>
                    <a:pt x="91" y="35"/>
                  </a:cubicBezTo>
                  <a:cubicBezTo>
                    <a:pt x="89" y="32"/>
                    <a:pt x="86" y="29"/>
                    <a:pt x="82" y="28"/>
                  </a:cubicBezTo>
                  <a:cubicBezTo>
                    <a:pt x="78" y="26"/>
                    <a:pt x="73" y="25"/>
                    <a:pt x="68" y="25"/>
                  </a:cubicBezTo>
                  <a:cubicBezTo>
                    <a:pt x="64" y="25"/>
                    <a:pt x="60" y="26"/>
                    <a:pt x="56" y="28"/>
                  </a:cubicBezTo>
                  <a:cubicBezTo>
                    <a:pt x="52" y="29"/>
                    <a:pt x="48" y="32"/>
                    <a:pt x="45" y="35"/>
                  </a:cubicBezTo>
                  <a:cubicBezTo>
                    <a:pt x="42" y="38"/>
                    <a:pt x="39" y="42"/>
                    <a:pt x="37" y="46"/>
                  </a:cubicBezTo>
                  <a:cubicBezTo>
                    <a:pt x="35" y="50"/>
                    <a:pt x="34" y="55"/>
                    <a:pt x="33" y="60"/>
                  </a:cubicBezTo>
                  <a:cubicBezTo>
                    <a:pt x="99" y="60"/>
                    <a:pt x="99" y="60"/>
                    <a:pt x="99" y="60"/>
                  </a:cubicBezTo>
                  <a:cubicBezTo>
                    <a:pt x="99" y="55"/>
                    <a:pt x="98" y="51"/>
                    <a:pt x="97" y="46"/>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69" name="Freeform 38"/>
            <p:cNvSpPr>
              <a:spLocks/>
            </p:cNvSpPr>
            <p:nvPr/>
          </p:nvSpPr>
          <p:spPr bwMode="invGray">
            <a:xfrm>
              <a:off x="3599107" y="5665455"/>
              <a:ext cx="59444" cy="104103"/>
            </a:xfrm>
            <a:custGeom>
              <a:avLst/>
              <a:gdLst/>
              <a:ahLst/>
              <a:cxnLst>
                <a:cxn ang="0">
                  <a:pos x="79" y="32"/>
                </a:cxn>
                <a:cxn ang="0">
                  <a:pos x="74" y="30"/>
                </a:cxn>
                <a:cxn ang="0">
                  <a:pos x="69" y="29"/>
                </a:cxn>
                <a:cxn ang="0">
                  <a:pos x="64" y="29"/>
                </a:cxn>
                <a:cxn ang="0">
                  <a:pos x="51" y="32"/>
                </a:cxn>
                <a:cxn ang="0">
                  <a:pos x="41" y="40"/>
                </a:cxn>
                <a:cxn ang="0">
                  <a:pos x="35" y="54"/>
                </a:cxn>
                <a:cxn ang="0">
                  <a:pos x="32" y="72"/>
                </a:cxn>
                <a:cxn ang="0">
                  <a:pos x="32" y="146"/>
                </a:cxn>
                <a:cxn ang="0">
                  <a:pos x="0" y="146"/>
                </a:cxn>
                <a:cxn ang="0">
                  <a:pos x="0" y="2"/>
                </a:cxn>
                <a:cxn ang="0">
                  <a:pos x="32" y="2"/>
                </a:cxn>
                <a:cxn ang="0">
                  <a:pos x="32" y="30"/>
                </a:cxn>
                <a:cxn ang="0">
                  <a:pos x="33" y="30"/>
                </a:cxn>
                <a:cxn ang="0">
                  <a:pos x="39" y="16"/>
                </a:cxn>
                <a:cxn ang="0">
                  <a:pos x="48" y="7"/>
                </a:cxn>
                <a:cxn ang="0">
                  <a:pos x="59" y="1"/>
                </a:cxn>
                <a:cxn ang="0">
                  <a:pos x="70" y="0"/>
                </a:cxn>
                <a:cxn ang="0">
                  <a:pos x="77" y="0"/>
                </a:cxn>
                <a:cxn ang="0">
                  <a:pos x="83" y="2"/>
                </a:cxn>
                <a:cxn ang="0">
                  <a:pos x="83" y="34"/>
                </a:cxn>
                <a:cxn ang="0">
                  <a:pos x="79" y="32"/>
                </a:cxn>
              </a:cxnLst>
              <a:rect l="0" t="0" r="r" b="b"/>
              <a:pathLst>
                <a:path w="83" h="146">
                  <a:moveTo>
                    <a:pt x="79" y="32"/>
                  </a:moveTo>
                  <a:cubicBezTo>
                    <a:pt x="78" y="31"/>
                    <a:pt x="76" y="31"/>
                    <a:pt x="74" y="30"/>
                  </a:cubicBezTo>
                  <a:cubicBezTo>
                    <a:pt x="73" y="30"/>
                    <a:pt x="71" y="30"/>
                    <a:pt x="69" y="29"/>
                  </a:cubicBezTo>
                  <a:cubicBezTo>
                    <a:pt x="67" y="29"/>
                    <a:pt x="66" y="29"/>
                    <a:pt x="64" y="29"/>
                  </a:cubicBezTo>
                  <a:cubicBezTo>
                    <a:pt x="59" y="29"/>
                    <a:pt x="55" y="30"/>
                    <a:pt x="51" y="32"/>
                  </a:cubicBezTo>
                  <a:cubicBezTo>
                    <a:pt x="48" y="34"/>
                    <a:pt x="44" y="37"/>
                    <a:pt x="41" y="40"/>
                  </a:cubicBezTo>
                  <a:cubicBezTo>
                    <a:pt x="39" y="44"/>
                    <a:pt x="36" y="49"/>
                    <a:pt x="35" y="54"/>
                  </a:cubicBezTo>
                  <a:cubicBezTo>
                    <a:pt x="33" y="59"/>
                    <a:pt x="32" y="66"/>
                    <a:pt x="32" y="72"/>
                  </a:cubicBezTo>
                  <a:cubicBezTo>
                    <a:pt x="32" y="146"/>
                    <a:pt x="32" y="146"/>
                    <a:pt x="32" y="146"/>
                  </a:cubicBezTo>
                  <a:cubicBezTo>
                    <a:pt x="0" y="146"/>
                    <a:pt x="0" y="146"/>
                    <a:pt x="0" y="146"/>
                  </a:cubicBezTo>
                  <a:cubicBezTo>
                    <a:pt x="0" y="2"/>
                    <a:pt x="0" y="2"/>
                    <a:pt x="0" y="2"/>
                  </a:cubicBezTo>
                  <a:cubicBezTo>
                    <a:pt x="32" y="2"/>
                    <a:pt x="32" y="2"/>
                    <a:pt x="32" y="2"/>
                  </a:cubicBezTo>
                  <a:cubicBezTo>
                    <a:pt x="32" y="30"/>
                    <a:pt x="32" y="30"/>
                    <a:pt x="32" y="30"/>
                  </a:cubicBezTo>
                  <a:cubicBezTo>
                    <a:pt x="33" y="30"/>
                    <a:pt x="33" y="30"/>
                    <a:pt x="33" y="30"/>
                  </a:cubicBezTo>
                  <a:cubicBezTo>
                    <a:pt x="35" y="25"/>
                    <a:pt x="37" y="20"/>
                    <a:pt x="39" y="16"/>
                  </a:cubicBezTo>
                  <a:cubicBezTo>
                    <a:pt x="42" y="12"/>
                    <a:pt x="45" y="9"/>
                    <a:pt x="48" y="7"/>
                  </a:cubicBezTo>
                  <a:cubicBezTo>
                    <a:pt x="52" y="4"/>
                    <a:pt x="55" y="3"/>
                    <a:pt x="59" y="1"/>
                  </a:cubicBezTo>
                  <a:cubicBezTo>
                    <a:pt x="62" y="0"/>
                    <a:pt x="66" y="0"/>
                    <a:pt x="70" y="0"/>
                  </a:cubicBezTo>
                  <a:cubicBezTo>
                    <a:pt x="72" y="0"/>
                    <a:pt x="74" y="0"/>
                    <a:pt x="77" y="0"/>
                  </a:cubicBezTo>
                  <a:cubicBezTo>
                    <a:pt x="79" y="0"/>
                    <a:pt x="81" y="1"/>
                    <a:pt x="83" y="2"/>
                  </a:cubicBezTo>
                  <a:cubicBezTo>
                    <a:pt x="83" y="34"/>
                    <a:pt x="83" y="34"/>
                    <a:pt x="83" y="34"/>
                  </a:cubicBezTo>
                  <a:cubicBezTo>
                    <a:pt x="82" y="33"/>
                    <a:pt x="81" y="32"/>
                    <a:pt x="79" y="32"/>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70" name="Freeform 39"/>
            <p:cNvSpPr>
              <a:spLocks noEditPoints="1"/>
            </p:cNvSpPr>
            <p:nvPr/>
          </p:nvSpPr>
          <p:spPr bwMode="invGray">
            <a:xfrm>
              <a:off x="3668509" y="5616873"/>
              <a:ext cx="28364" cy="152685"/>
            </a:xfrm>
            <a:custGeom>
              <a:avLst/>
              <a:gdLst/>
              <a:ahLst/>
              <a:cxnLst>
                <a:cxn ang="0">
                  <a:pos x="40" y="19"/>
                </a:cxn>
                <a:cxn ang="0">
                  <a:pos x="38" y="27"/>
                </a:cxn>
                <a:cxn ang="0">
                  <a:pos x="34" y="32"/>
                </a:cxn>
                <a:cxn ang="0">
                  <a:pos x="28" y="36"/>
                </a:cxn>
                <a:cxn ang="0">
                  <a:pos x="20" y="38"/>
                </a:cxn>
                <a:cxn ang="0">
                  <a:pos x="12" y="36"/>
                </a:cxn>
                <a:cxn ang="0">
                  <a:pos x="6" y="32"/>
                </a:cxn>
                <a:cxn ang="0">
                  <a:pos x="1" y="27"/>
                </a:cxn>
                <a:cxn ang="0">
                  <a:pos x="0" y="19"/>
                </a:cxn>
                <a:cxn ang="0">
                  <a:pos x="2" y="12"/>
                </a:cxn>
                <a:cxn ang="0">
                  <a:pos x="6" y="6"/>
                </a:cxn>
                <a:cxn ang="0">
                  <a:pos x="12" y="2"/>
                </a:cxn>
                <a:cxn ang="0">
                  <a:pos x="20" y="0"/>
                </a:cxn>
                <a:cxn ang="0">
                  <a:pos x="28" y="2"/>
                </a:cxn>
                <a:cxn ang="0">
                  <a:pos x="34" y="6"/>
                </a:cxn>
                <a:cxn ang="0">
                  <a:pos x="38" y="12"/>
                </a:cxn>
                <a:cxn ang="0">
                  <a:pos x="40" y="19"/>
                </a:cxn>
                <a:cxn ang="0">
                  <a:pos x="3" y="214"/>
                </a:cxn>
                <a:cxn ang="0">
                  <a:pos x="3" y="70"/>
                </a:cxn>
                <a:cxn ang="0">
                  <a:pos x="36" y="70"/>
                </a:cxn>
                <a:cxn ang="0">
                  <a:pos x="36" y="214"/>
                </a:cxn>
                <a:cxn ang="0">
                  <a:pos x="3" y="214"/>
                </a:cxn>
              </a:cxnLst>
              <a:rect l="0" t="0" r="r" b="b"/>
              <a:pathLst>
                <a:path w="40" h="214">
                  <a:moveTo>
                    <a:pt x="40" y="19"/>
                  </a:moveTo>
                  <a:cubicBezTo>
                    <a:pt x="40" y="22"/>
                    <a:pt x="39" y="24"/>
                    <a:pt x="38" y="27"/>
                  </a:cubicBezTo>
                  <a:cubicBezTo>
                    <a:pt x="37" y="29"/>
                    <a:pt x="36" y="31"/>
                    <a:pt x="34" y="32"/>
                  </a:cubicBezTo>
                  <a:cubicBezTo>
                    <a:pt x="32" y="34"/>
                    <a:pt x="30" y="35"/>
                    <a:pt x="28" y="36"/>
                  </a:cubicBezTo>
                  <a:cubicBezTo>
                    <a:pt x="25" y="37"/>
                    <a:pt x="23" y="38"/>
                    <a:pt x="20" y="38"/>
                  </a:cubicBezTo>
                  <a:cubicBezTo>
                    <a:pt x="17" y="38"/>
                    <a:pt x="14" y="37"/>
                    <a:pt x="12" y="36"/>
                  </a:cubicBezTo>
                  <a:cubicBezTo>
                    <a:pt x="9" y="35"/>
                    <a:pt x="7" y="34"/>
                    <a:pt x="6" y="32"/>
                  </a:cubicBezTo>
                  <a:cubicBezTo>
                    <a:pt x="4" y="31"/>
                    <a:pt x="2" y="29"/>
                    <a:pt x="1" y="27"/>
                  </a:cubicBezTo>
                  <a:cubicBezTo>
                    <a:pt x="0" y="24"/>
                    <a:pt x="0" y="22"/>
                    <a:pt x="0" y="19"/>
                  </a:cubicBezTo>
                  <a:cubicBezTo>
                    <a:pt x="0" y="17"/>
                    <a:pt x="0" y="14"/>
                    <a:pt x="2" y="12"/>
                  </a:cubicBezTo>
                  <a:cubicBezTo>
                    <a:pt x="3" y="9"/>
                    <a:pt x="4" y="7"/>
                    <a:pt x="6" y="6"/>
                  </a:cubicBezTo>
                  <a:cubicBezTo>
                    <a:pt x="8" y="4"/>
                    <a:pt x="10" y="3"/>
                    <a:pt x="12" y="2"/>
                  </a:cubicBezTo>
                  <a:cubicBezTo>
                    <a:pt x="14" y="1"/>
                    <a:pt x="17" y="0"/>
                    <a:pt x="20" y="0"/>
                  </a:cubicBezTo>
                  <a:cubicBezTo>
                    <a:pt x="23" y="0"/>
                    <a:pt x="25" y="1"/>
                    <a:pt x="28" y="2"/>
                  </a:cubicBezTo>
                  <a:cubicBezTo>
                    <a:pt x="30" y="3"/>
                    <a:pt x="32" y="4"/>
                    <a:pt x="34" y="6"/>
                  </a:cubicBezTo>
                  <a:cubicBezTo>
                    <a:pt x="36" y="7"/>
                    <a:pt x="37" y="9"/>
                    <a:pt x="38" y="12"/>
                  </a:cubicBezTo>
                  <a:cubicBezTo>
                    <a:pt x="39" y="14"/>
                    <a:pt x="40" y="17"/>
                    <a:pt x="40" y="19"/>
                  </a:cubicBezTo>
                  <a:close/>
                  <a:moveTo>
                    <a:pt x="3" y="214"/>
                  </a:moveTo>
                  <a:cubicBezTo>
                    <a:pt x="3" y="70"/>
                    <a:pt x="3" y="70"/>
                    <a:pt x="3" y="70"/>
                  </a:cubicBezTo>
                  <a:cubicBezTo>
                    <a:pt x="36" y="70"/>
                    <a:pt x="36" y="70"/>
                    <a:pt x="36" y="70"/>
                  </a:cubicBezTo>
                  <a:cubicBezTo>
                    <a:pt x="36" y="214"/>
                    <a:pt x="36" y="214"/>
                    <a:pt x="36" y="214"/>
                  </a:cubicBezTo>
                  <a:lnTo>
                    <a:pt x="3" y="214"/>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71" name="Freeform 40"/>
            <p:cNvSpPr>
              <a:spLocks/>
            </p:cNvSpPr>
            <p:nvPr/>
          </p:nvSpPr>
          <p:spPr bwMode="invGray">
            <a:xfrm>
              <a:off x="3721013" y="5664851"/>
              <a:ext cx="152684" cy="104707"/>
            </a:xfrm>
            <a:custGeom>
              <a:avLst/>
              <a:gdLst/>
              <a:ahLst/>
              <a:cxnLst>
                <a:cxn ang="0">
                  <a:pos x="182" y="147"/>
                </a:cxn>
                <a:cxn ang="0">
                  <a:pos x="182" y="66"/>
                </a:cxn>
                <a:cxn ang="0">
                  <a:pos x="180" y="46"/>
                </a:cxn>
                <a:cxn ang="0">
                  <a:pos x="174" y="34"/>
                </a:cxn>
                <a:cxn ang="0">
                  <a:pos x="165" y="28"/>
                </a:cxn>
                <a:cxn ang="0">
                  <a:pos x="153" y="26"/>
                </a:cxn>
                <a:cxn ang="0">
                  <a:pos x="141" y="29"/>
                </a:cxn>
                <a:cxn ang="0">
                  <a:pos x="131" y="38"/>
                </a:cxn>
                <a:cxn ang="0">
                  <a:pos x="125" y="51"/>
                </a:cxn>
                <a:cxn ang="0">
                  <a:pos x="123" y="66"/>
                </a:cxn>
                <a:cxn ang="0">
                  <a:pos x="123" y="147"/>
                </a:cxn>
                <a:cxn ang="0">
                  <a:pos x="91" y="147"/>
                </a:cxn>
                <a:cxn ang="0">
                  <a:pos x="91" y="63"/>
                </a:cxn>
                <a:cxn ang="0">
                  <a:pos x="89" y="46"/>
                </a:cxn>
                <a:cxn ang="0">
                  <a:pos x="83" y="34"/>
                </a:cxn>
                <a:cxn ang="0">
                  <a:pos x="74" y="28"/>
                </a:cxn>
                <a:cxn ang="0">
                  <a:pos x="62" y="26"/>
                </a:cxn>
                <a:cxn ang="0">
                  <a:pos x="50" y="29"/>
                </a:cxn>
                <a:cxn ang="0">
                  <a:pos x="41" y="37"/>
                </a:cxn>
                <a:cxn ang="0">
                  <a:pos x="34" y="50"/>
                </a:cxn>
                <a:cxn ang="0">
                  <a:pos x="32" y="66"/>
                </a:cxn>
                <a:cxn ang="0">
                  <a:pos x="32" y="147"/>
                </a:cxn>
                <a:cxn ang="0">
                  <a:pos x="0" y="147"/>
                </a:cxn>
                <a:cxn ang="0">
                  <a:pos x="0" y="3"/>
                </a:cxn>
                <a:cxn ang="0">
                  <a:pos x="32" y="3"/>
                </a:cxn>
                <a:cxn ang="0">
                  <a:pos x="32" y="25"/>
                </a:cxn>
                <a:cxn ang="0">
                  <a:pos x="33" y="25"/>
                </a:cxn>
                <a:cxn ang="0">
                  <a:pos x="52" y="6"/>
                </a:cxn>
                <a:cxn ang="0">
                  <a:pos x="78" y="0"/>
                </a:cxn>
                <a:cxn ang="0">
                  <a:pos x="92" y="2"/>
                </a:cxn>
                <a:cxn ang="0">
                  <a:pos x="104" y="7"/>
                </a:cxn>
                <a:cxn ang="0">
                  <a:pos x="113" y="16"/>
                </a:cxn>
                <a:cxn ang="0">
                  <a:pos x="119" y="28"/>
                </a:cxn>
                <a:cxn ang="0">
                  <a:pos x="140" y="6"/>
                </a:cxn>
                <a:cxn ang="0">
                  <a:pos x="167" y="0"/>
                </a:cxn>
                <a:cxn ang="0">
                  <a:pos x="202" y="14"/>
                </a:cxn>
                <a:cxn ang="0">
                  <a:pos x="214" y="58"/>
                </a:cxn>
                <a:cxn ang="0">
                  <a:pos x="214" y="147"/>
                </a:cxn>
                <a:cxn ang="0">
                  <a:pos x="182" y="147"/>
                </a:cxn>
              </a:cxnLst>
              <a:rect l="0" t="0" r="r" b="b"/>
              <a:pathLst>
                <a:path w="214" h="147">
                  <a:moveTo>
                    <a:pt x="182" y="147"/>
                  </a:moveTo>
                  <a:cubicBezTo>
                    <a:pt x="182" y="66"/>
                    <a:pt x="182" y="66"/>
                    <a:pt x="182" y="66"/>
                  </a:cubicBezTo>
                  <a:cubicBezTo>
                    <a:pt x="182" y="58"/>
                    <a:pt x="181" y="51"/>
                    <a:pt x="180" y="46"/>
                  </a:cubicBezTo>
                  <a:cubicBezTo>
                    <a:pt x="178" y="41"/>
                    <a:pt x="177" y="37"/>
                    <a:pt x="174" y="34"/>
                  </a:cubicBezTo>
                  <a:cubicBezTo>
                    <a:pt x="172" y="31"/>
                    <a:pt x="169" y="29"/>
                    <a:pt x="165" y="28"/>
                  </a:cubicBezTo>
                  <a:cubicBezTo>
                    <a:pt x="162" y="27"/>
                    <a:pt x="158" y="26"/>
                    <a:pt x="153" y="26"/>
                  </a:cubicBezTo>
                  <a:cubicBezTo>
                    <a:pt x="149" y="26"/>
                    <a:pt x="145" y="27"/>
                    <a:pt x="141" y="29"/>
                  </a:cubicBezTo>
                  <a:cubicBezTo>
                    <a:pt x="137" y="32"/>
                    <a:pt x="134" y="34"/>
                    <a:pt x="131" y="38"/>
                  </a:cubicBezTo>
                  <a:cubicBezTo>
                    <a:pt x="129" y="42"/>
                    <a:pt x="127" y="46"/>
                    <a:pt x="125" y="51"/>
                  </a:cubicBezTo>
                  <a:cubicBezTo>
                    <a:pt x="124" y="56"/>
                    <a:pt x="123" y="61"/>
                    <a:pt x="123" y="66"/>
                  </a:cubicBezTo>
                  <a:cubicBezTo>
                    <a:pt x="123" y="147"/>
                    <a:pt x="123" y="147"/>
                    <a:pt x="123" y="147"/>
                  </a:cubicBezTo>
                  <a:cubicBezTo>
                    <a:pt x="91" y="147"/>
                    <a:pt x="91" y="147"/>
                    <a:pt x="91" y="147"/>
                  </a:cubicBezTo>
                  <a:cubicBezTo>
                    <a:pt x="91" y="63"/>
                    <a:pt x="91" y="63"/>
                    <a:pt x="91" y="63"/>
                  </a:cubicBezTo>
                  <a:cubicBezTo>
                    <a:pt x="91" y="56"/>
                    <a:pt x="90" y="50"/>
                    <a:pt x="89" y="46"/>
                  </a:cubicBezTo>
                  <a:cubicBezTo>
                    <a:pt x="87" y="41"/>
                    <a:pt x="85" y="37"/>
                    <a:pt x="83" y="34"/>
                  </a:cubicBezTo>
                  <a:cubicBezTo>
                    <a:pt x="80" y="32"/>
                    <a:pt x="77" y="29"/>
                    <a:pt x="74" y="28"/>
                  </a:cubicBezTo>
                  <a:cubicBezTo>
                    <a:pt x="71" y="27"/>
                    <a:pt x="67" y="26"/>
                    <a:pt x="62" y="26"/>
                  </a:cubicBezTo>
                  <a:cubicBezTo>
                    <a:pt x="58" y="26"/>
                    <a:pt x="54" y="27"/>
                    <a:pt x="50" y="29"/>
                  </a:cubicBezTo>
                  <a:cubicBezTo>
                    <a:pt x="47" y="31"/>
                    <a:pt x="43" y="34"/>
                    <a:pt x="41" y="37"/>
                  </a:cubicBezTo>
                  <a:cubicBezTo>
                    <a:pt x="38" y="40"/>
                    <a:pt x="36" y="45"/>
                    <a:pt x="34" y="50"/>
                  </a:cubicBezTo>
                  <a:cubicBezTo>
                    <a:pt x="33" y="54"/>
                    <a:pt x="32" y="60"/>
                    <a:pt x="32" y="66"/>
                  </a:cubicBezTo>
                  <a:cubicBezTo>
                    <a:pt x="32" y="147"/>
                    <a:pt x="32" y="147"/>
                    <a:pt x="32" y="147"/>
                  </a:cubicBezTo>
                  <a:cubicBezTo>
                    <a:pt x="0" y="147"/>
                    <a:pt x="0" y="147"/>
                    <a:pt x="0" y="147"/>
                  </a:cubicBezTo>
                  <a:cubicBezTo>
                    <a:pt x="0" y="3"/>
                    <a:pt x="0" y="3"/>
                    <a:pt x="0" y="3"/>
                  </a:cubicBezTo>
                  <a:cubicBezTo>
                    <a:pt x="32" y="3"/>
                    <a:pt x="32" y="3"/>
                    <a:pt x="32" y="3"/>
                  </a:cubicBezTo>
                  <a:cubicBezTo>
                    <a:pt x="32" y="25"/>
                    <a:pt x="32" y="25"/>
                    <a:pt x="32" y="25"/>
                  </a:cubicBezTo>
                  <a:cubicBezTo>
                    <a:pt x="33" y="25"/>
                    <a:pt x="33" y="25"/>
                    <a:pt x="33" y="25"/>
                  </a:cubicBezTo>
                  <a:cubicBezTo>
                    <a:pt x="38" y="17"/>
                    <a:pt x="44" y="10"/>
                    <a:pt x="52" y="6"/>
                  </a:cubicBezTo>
                  <a:cubicBezTo>
                    <a:pt x="60" y="2"/>
                    <a:pt x="68" y="0"/>
                    <a:pt x="78" y="0"/>
                  </a:cubicBezTo>
                  <a:cubicBezTo>
                    <a:pt x="83" y="0"/>
                    <a:pt x="88" y="0"/>
                    <a:pt x="92" y="2"/>
                  </a:cubicBezTo>
                  <a:cubicBezTo>
                    <a:pt x="96" y="3"/>
                    <a:pt x="100" y="5"/>
                    <a:pt x="104" y="7"/>
                  </a:cubicBezTo>
                  <a:cubicBezTo>
                    <a:pt x="107" y="10"/>
                    <a:pt x="110" y="13"/>
                    <a:pt x="113" y="16"/>
                  </a:cubicBezTo>
                  <a:cubicBezTo>
                    <a:pt x="116" y="20"/>
                    <a:pt x="118" y="23"/>
                    <a:pt x="119" y="28"/>
                  </a:cubicBezTo>
                  <a:cubicBezTo>
                    <a:pt x="125" y="18"/>
                    <a:pt x="132" y="11"/>
                    <a:pt x="140" y="6"/>
                  </a:cubicBezTo>
                  <a:cubicBezTo>
                    <a:pt x="148" y="2"/>
                    <a:pt x="157" y="0"/>
                    <a:pt x="167" y="0"/>
                  </a:cubicBezTo>
                  <a:cubicBezTo>
                    <a:pt x="183" y="0"/>
                    <a:pt x="194" y="4"/>
                    <a:pt x="202" y="14"/>
                  </a:cubicBezTo>
                  <a:cubicBezTo>
                    <a:pt x="210" y="23"/>
                    <a:pt x="214" y="38"/>
                    <a:pt x="214" y="58"/>
                  </a:cubicBezTo>
                  <a:cubicBezTo>
                    <a:pt x="214" y="147"/>
                    <a:pt x="214" y="147"/>
                    <a:pt x="214" y="147"/>
                  </a:cubicBezTo>
                  <a:lnTo>
                    <a:pt x="182" y="147"/>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72" name="Freeform 41"/>
            <p:cNvSpPr>
              <a:spLocks noEditPoints="1"/>
            </p:cNvSpPr>
            <p:nvPr/>
          </p:nvSpPr>
          <p:spPr bwMode="invGray">
            <a:xfrm>
              <a:off x="3889389" y="5664851"/>
              <a:ext cx="86300" cy="106819"/>
            </a:xfrm>
            <a:custGeom>
              <a:avLst/>
              <a:gdLst/>
              <a:ahLst/>
              <a:cxnLst>
                <a:cxn ang="0">
                  <a:pos x="89" y="147"/>
                </a:cxn>
                <a:cxn ang="0">
                  <a:pos x="89" y="127"/>
                </a:cxn>
                <a:cxn ang="0">
                  <a:pos x="89" y="127"/>
                </a:cxn>
                <a:cxn ang="0">
                  <a:pos x="71" y="144"/>
                </a:cxn>
                <a:cxn ang="0">
                  <a:pos x="46" y="150"/>
                </a:cxn>
                <a:cxn ang="0">
                  <a:pos x="27" y="147"/>
                </a:cxn>
                <a:cxn ang="0">
                  <a:pos x="12" y="139"/>
                </a:cxn>
                <a:cxn ang="0">
                  <a:pos x="3" y="125"/>
                </a:cxn>
                <a:cxn ang="0">
                  <a:pos x="0" y="108"/>
                </a:cxn>
                <a:cxn ang="0">
                  <a:pos x="3" y="90"/>
                </a:cxn>
                <a:cxn ang="0">
                  <a:pos x="11" y="76"/>
                </a:cxn>
                <a:cxn ang="0">
                  <a:pos x="26" y="66"/>
                </a:cxn>
                <a:cxn ang="0">
                  <a:pos x="47" y="60"/>
                </a:cxn>
                <a:cxn ang="0">
                  <a:pos x="89" y="54"/>
                </a:cxn>
                <a:cxn ang="0">
                  <a:pos x="82" y="32"/>
                </a:cxn>
                <a:cxn ang="0">
                  <a:pos x="62" y="25"/>
                </a:cxn>
                <a:cxn ang="0">
                  <a:pos x="37" y="29"/>
                </a:cxn>
                <a:cxn ang="0">
                  <a:pos x="14" y="41"/>
                </a:cxn>
                <a:cxn ang="0">
                  <a:pos x="14" y="12"/>
                </a:cxn>
                <a:cxn ang="0">
                  <a:pos x="23" y="8"/>
                </a:cxn>
                <a:cxn ang="0">
                  <a:pos x="36" y="4"/>
                </a:cxn>
                <a:cxn ang="0">
                  <a:pos x="51" y="1"/>
                </a:cxn>
                <a:cxn ang="0">
                  <a:pos x="66" y="0"/>
                </a:cxn>
                <a:cxn ang="0">
                  <a:pos x="90" y="3"/>
                </a:cxn>
                <a:cxn ang="0">
                  <a:pos x="108" y="14"/>
                </a:cxn>
                <a:cxn ang="0">
                  <a:pos x="118" y="32"/>
                </a:cxn>
                <a:cxn ang="0">
                  <a:pos x="121" y="56"/>
                </a:cxn>
                <a:cxn ang="0">
                  <a:pos x="121" y="147"/>
                </a:cxn>
                <a:cxn ang="0">
                  <a:pos x="89" y="147"/>
                </a:cxn>
                <a:cxn ang="0">
                  <a:pos x="58" y="81"/>
                </a:cxn>
                <a:cxn ang="0">
                  <a:pos x="45" y="84"/>
                </a:cxn>
                <a:cxn ang="0">
                  <a:pos x="37" y="89"/>
                </a:cxn>
                <a:cxn ang="0">
                  <a:pos x="33" y="96"/>
                </a:cxn>
                <a:cxn ang="0">
                  <a:pos x="32" y="104"/>
                </a:cxn>
                <a:cxn ang="0">
                  <a:pos x="34" y="113"/>
                </a:cxn>
                <a:cxn ang="0">
                  <a:pos x="39" y="119"/>
                </a:cxn>
                <a:cxn ang="0">
                  <a:pos x="46" y="123"/>
                </a:cxn>
                <a:cxn ang="0">
                  <a:pos x="56" y="125"/>
                </a:cxn>
                <a:cxn ang="0">
                  <a:pos x="70" y="122"/>
                </a:cxn>
                <a:cxn ang="0">
                  <a:pos x="80" y="115"/>
                </a:cxn>
                <a:cxn ang="0">
                  <a:pos x="87" y="104"/>
                </a:cxn>
                <a:cxn ang="0">
                  <a:pos x="89" y="90"/>
                </a:cxn>
                <a:cxn ang="0">
                  <a:pos x="89" y="77"/>
                </a:cxn>
                <a:cxn ang="0">
                  <a:pos x="58" y="81"/>
                </a:cxn>
              </a:cxnLst>
              <a:rect l="0" t="0" r="r" b="b"/>
              <a:pathLst>
                <a:path w="121" h="150">
                  <a:moveTo>
                    <a:pt x="89" y="147"/>
                  </a:moveTo>
                  <a:cubicBezTo>
                    <a:pt x="89" y="127"/>
                    <a:pt x="89" y="127"/>
                    <a:pt x="89" y="127"/>
                  </a:cubicBezTo>
                  <a:cubicBezTo>
                    <a:pt x="89" y="127"/>
                    <a:pt x="89" y="127"/>
                    <a:pt x="89" y="127"/>
                  </a:cubicBezTo>
                  <a:cubicBezTo>
                    <a:pt x="84" y="135"/>
                    <a:pt x="78" y="140"/>
                    <a:pt x="71" y="144"/>
                  </a:cubicBezTo>
                  <a:cubicBezTo>
                    <a:pt x="64" y="148"/>
                    <a:pt x="55" y="150"/>
                    <a:pt x="46" y="150"/>
                  </a:cubicBezTo>
                  <a:cubicBezTo>
                    <a:pt x="39" y="150"/>
                    <a:pt x="32" y="149"/>
                    <a:pt x="27" y="147"/>
                  </a:cubicBezTo>
                  <a:cubicBezTo>
                    <a:pt x="21" y="145"/>
                    <a:pt x="16" y="142"/>
                    <a:pt x="12" y="139"/>
                  </a:cubicBezTo>
                  <a:cubicBezTo>
                    <a:pt x="8" y="135"/>
                    <a:pt x="5" y="130"/>
                    <a:pt x="3" y="125"/>
                  </a:cubicBezTo>
                  <a:cubicBezTo>
                    <a:pt x="1" y="120"/>
                    <a:pt x="0" y="114"/>
                    <a:pt x="0" y="108"/>
                  </a:cubicBezTo>
                  <a:cubicBezTo>
                    <a:pt x="0" y="102"/>
                    <a:pt x="1" y="96"/>
                    <a:pt x="3" y="90"/>
                  </a:cubicBezTo>
                  <a:cubicBezTo>
                    <a:pt x="5" y="85"/>
                    <a:pt x="8" y="80"/>
                    <a:pt x="11" y="76"/>
                  </a:cubicBezTo>
                  <a:cubicBezTo>
                    <a:pt x="15" y="72"/>
                    <a:pt x="20" y="69"/>
                    <a:pt x="26" y="66"/>
                  </a:cubicBezTo>
                  <a:cubicBezTo>
                    <a:pt x="32" y="63"/>
                    <a:pt x="39" y="61"/>
                    <a:pt x="47" y="60"/>
                  </a:cubicBezTo>
                  <a:cubicBezTo>
                    <a:pt x="89" y="54"/>
                    <a:pt x="89" y="54"/>
                    <a:pt x="89" y="54"/>
                  </a:cubicBezTo>
                  <a:cubicBezTo>
                    <a:pt x="89" y="44"/>
                    <a:pt x="87" y="37"/>
                    <a:pt x="82" y="32"/>
                  </a:cubicBezTo>
                  <a:cubicBezTo>
                    <a:pt x="78" y="27"/>
                    <a:pt x="71" y="25"/>
                    <a:pt x="62" y="25"/>
                  </a:cubicBezTo>
                  <a:cubicBezTo>
                    <a:pt x="54" y="25"/>
                    <a:pt x="45" y="26"/>
                    <a:pt x="37" y="29"/>
                  </a:cubicBezTo>
                  <a:cubicBezTo>
                    <a:pt x="28" y="32"/>
                    <a:pt x="21" y="36"/>
                    <a:pt x="14" y="41"/>
                  </a:cubicBezTo>
                  <a:cubicBezTo>
                    <a:pt x="14" y="12"/>
                    <a:pt x="14" y="12"/>
                    <a:pt x="14" y="12"/>
                  </a:cubicBezTo>
                  <a:cubicBezTo>
                    <a:pt x="17" y="11"/>
                    <a:pt x="19" y="10"/>
                    <a:pt x="23" y="8"/>
                  </a:cubicBezTo>
                  <a:cubicBezTo>
                    <a:pt x="27" y="7"/>
                    <a:pt x="31" y="5"/>
                    <a:pt x="36" y="4"/>
                  </a:cubicBezTo>
                  <a:cubicBezTo>
                    <a:pt x="41" y="3"/>
                    <a:pt x="45" y="2"/>
                    <a:pt x="51" y="1"/>
                  </a:cubicBezTo>
                  <a:cubicBezTo>
                    <a:pt x="56" y="0"/>
                    <a:pt x="61" y="0"/>
                    <a:pt x="66" y="0"/>
                  </a:cubicBezTo>
                  <a:cubicBezTo>
                    <a:pt x="75" y="0"/>
                    <a:pt x="83" y="1"/>
                    <a:pt x="90" y="3"/>
                  </a:cubicBezTo>
                  <a:cubicBezTo>
                    <a:pt x="97" y="6"/>
                    <a:pt x="103" y="10"/>
                    <a:pt x="108" y="14"/>
                  </a:cubicBezTo>
                  <a:cubicBezTo>
                    <a:pt x="112" y="19"/>
                    <a:pt x="116" y="25"/>
                    <a:pt x="118" y="32"/>
                  </a:cubicBezTo>
                  <a:cubicBezTo>
                    <a:pt x="120" y="39"/>
                    <a:pt x="121" y="47"/>
                    <a:pt x="121" y="56"/>
                  </a:cubicBezTo>
                  <a:cubicBezTo>
                    <a:pt x="121" y="147"/>
                    <a:pt x="121" y="147"/>
                    <a:pt x="121" y="147"/>
                  </a:cubicBezTo>
                  <a:lnTo>
                    <a:pt x="89" y="147"/>
                  </a:lnTo>
                  <a:close/>
                  <a:moveTo>
                    <a:pt x="58" y="81"/>
                  </a:moveTo>
                  <a:cubicBezTo>
                    <a:pt x="53" y="82"/>
                    <a:pt x="49" y="83"/>
                    <a:pt x="45" y="84"/>
                  </a:cubicBezTo>
                  <a:cubicBezTo>
                    <a:pt x="42" y="85"/>
                    <a:pt x="39" y="87"/>
                    <a:pt x="37" y="89"/>
                  </a:cubicBezTo>
                  <a:cubicBezTo>
                    <a:pt x="36" y="91"/>
                    <a:pt x="34" y="93"/>
                    <a:pt x="33" y="96"/>
                  </a:cubicBezTo>
                  <a:cubicBezTo>
                    <a:pt x="33" y="98"/>
                    <a:pt x="32" y="101"/>
                    <a:pt x="32" y="104"/>
                  </a:cubicBezTo>
                  <a:cubicBezTo>
                    <a:pt x="32" y="107"/>
                    <a:pt x="33" y="110"/>
                    <a:pt x="34" y="113"/>
                  </a:cubicBezTo>
                  <a:cubicBezTo>
                    <a:pt x="35" y="115"/>
                    <a:pt x="37" y="117"/>
                    <a:pt x="39" y="119"/>
                  </a:cubicBezTo>
                  <a:cubicBezTo>
                    <a:pt x="41" y="121"/>
                    <a:pt x="43" y="122"/>
                    <a:pt x="46" y="123"/>
                  </a:cubicBezTo>
                  <a:cubicBezTo>
                    <a:pt x="49" y="124"/>
                    <a:pt x="53" y="125"/>
                    <a:pt x="56" y="125"/>
                  </a:cubicBezTo>
                  <a:cubicBezTo>
                    <a:pt x="61" y="125"/>
                    <a:pt x="66" y="124"/>
                    <a:pt x="70" y="122"/>
                  </a:cubicBezTo>
                  <a:cubicBezTo>
                    <a:pt x="74" y="120"/>
                    <a:pt x="77" y="118"/>
                    <a:pt x="80" y="115"/>
                  </a:cubicBezTo>
                  <a:cubicBezTo>
                    <a:pt x="83" y="111"/>
                    <a:pt x="86" y="108"/>
                    <a:pt x="87" y="104"/>
                  </a:cubicBezTo>
                  <a:cubicBezTo>
                    <a:pt x="89" y="99"/>
                    <a:pt x="89" y="95"/>
                    <a:pt x="89" y="90"/>
                  </a:cubicBezTo>
                  <a:cubicBezTo>
                    <a:pt x="89" y="77"/>
                    <a:pt x="89" y="77"/>
                    <a:pt x="89" y="77"/>
                  </a:cubicBezTo>
                  <a:lnTo>
                    <a:pt x="58" y="81"/>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73" name="Freeform 42"/>
            <p:cNvSpPr>
              <a:spLocks/>
            </p:cNvSpPr>
            <p:nvPr/>
          </p:nvSpPr>
          <p:spPr bwMode="invGray">
            <a:xfrm>
              <a:off x="4052634" y="5626227"/>
              <a:ext cx="109836" cy="143331"/>
            </a:xfrm>
            <a:custGeom>
              <a:avLst/>
              <a:gdLst/>
              <a:ahLst/>
              <a:cxnLst>
                <a:cxn ang="0">
                  <a:pos x="109" y="201"/>
                </a:cxn>
                <a:cxn ang="0">
                  <a:pos x="40" y="112"/>
                </a:cxn>
                <a:cxn ang="0">
                  <a:pos x="37" y="107"/>
                </a:cxn>
                <a:cxn ang="0">
                  <a:pos x="34" y="103"/>
                </a:cxn>
                <a:cxn ang="0">
                  <a:pos x="34" y="103"/>
                </a:cxn>
                <a:cxn ang="0">
                  <a:pos x="34" y="201"/>
                </a:cxn>
                <a:cxn ang="0">
                  <a:pos x="0" y="201"/>
                </a:cxn>
                <a:cxn ang="0">
                  <a:pos x="0" y="0"/>
                </a:cxn>
                <a:cxn ang="0">
                  <a:pos x="34" y="0"/>
                </a:cxn>
                <a:cxn ang="0">
                  <a:pos x="34" y="94"/>
                </a:cxn>
                <a:cxn ang="0">
                  <a:pos x="34" y="94"/>
                </a:cxn>
                <a:cxn ang="0">
                  <a:pos x="37" y="90"/>
                </a:cxn>
                <a:cxn ang="0">
                  <a:pos x="40" y="86"/>
                </a:cxn>
                <a:cxn ang="0">
                  <a:pos x="107" y="0"/>
                </a:cxn>
                <a:cxn ang="0">
                  <a:pos x="148" y="0"/>
                </a:cxn>
                <a:cxn ang="0">
                  <a:pos x="67" y="96"/>
                </a:cxn>
                <a:cxn ang="0">
                  <a:pos x="154" y="201"/>
                </a:cxn>
                <a:cxn ang="0">
                  <a:pos x="109" y="201"/>
                </a:cxn>
              </a:cxnLst>
              <a:rect l="0" t="0" r="r" b="b"/>
              <a:pathLst>
                <a:path w="154" h="201">
                  <a:moveTo>
                    <a:pt x="109" y="201"/>
                  </a:moveTo>
                  <a:cubicBezTo>
                    <a:pt x="40" y="112"/>
                    <a:pt x="40" y="112"/>
                    <a:pt x="40" y="112"/>
                  </a:cubicBezTo>
                  <a:cubicBezTo>
                    <a:pt x="39" y="110"/>
                    <a:pt x="38" y="109"/>
                    <a:pt x="37" y="107"/>
                  </a:cubicBezTo>
                  <a:cubicBezTo>
                    <a:pt x="36" y="106"/>
                    <a:pt x="35" y="104"/>
                    <a:pt x="34" y="103"/>
                  </a:cubicBezTo>
                  <a:cubicBezTo>
                    <a:pt x="34" y="103"/>
                    <a:pt x="34" y="103"/>
                    <a:pt x="34" y="103"/>
                  </a:cubicBezTo>
                  <a:cubicBezTo>
                    <a:pt x="34" y="201"/>
                    <a:pt x="34" y="201"/>
                    <a:pt x="34" y="201"/>
                  </a:cubicBezTo>
                  <a:cubicBezTo>
                    <a:pt x="0" y="201"/>
                    <a:pt x="0" y="201"/>
                    <a:pt x="0" y="201"/>
                  </a:cubicBezTo>
                  <a:cubicBezTo>
                    <a:pt x="0" y="0"/>
                    <a:pt x="0" y="0"/>
                    <a:pt x="0" y="0"/>
                  </a:cubicBezTo>
                  <a:cubicBezTo>
                    <a:pt x="34" y="0"/>
                    <a:pt x="34" y="0"/>
                    <a:pt x="34" y="0"/>
                  </a:cubicBezTo>
                  <a:cubicBezTo>
                    <a:pt x="34" y="94"/>
                    <a:pt x="34" y="94"/>
                    <a:pt x="34" y="94"/>
                  </a:cubicBezTo>
                  <a:cubicBezTo>
                    <a:pt x="34" y="94"/>
                    <a:pt x="34" y="94"/>
                    <a:pt x="34" y="94"/>
                  </a:cubicBezTo>
                  <a:cubicBezTo>
                    <a:pt x="35" y="93"/>
                    <a:pt x="36" y="91"/>
                    <a:pt x="37" y="90"/>
                  </a:cubicBezTo>
                  <a:cubicBezTo>
                    <a:pt x="38" y="88"/>
                    <a:pt x="39" y="87"/>
                    <a:pt x="40" y="86"/>
                  </a:cubicBezTo>
                  <a:cubicBezTo>
                    <a:pt x="107" y="0"/>
                    <a:pt x="107" y="0"/>
                    <a:pt x="107" y="0"/>
                  </a:cubicBezTo>
                  <a:cubicBezTo>
                    <a:pt x="148" y="0"/>
                    <a:pt x="148" y="0"/>
                    <a:pt x="148" y="0"/>
                  </a:cubicBezTo>
                  <a:cubicBezTo>
                    <a:pt x="67" y="96"/>
                    <a:pt x="67" y="96"/>
                    <a:pt x="67" y="96"/>
                  </a:cubicBezTo>
                  <a:cubicBezTo>
                    <a:pt x="154" y="201"/>
                    <a:pt x="154" y="201"/>
                    <a:pt x="154" y="201"/>
                  </a:cubicBezTo>
                  <a:lnTo>
                    <a:pt x="109" y="201"/>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74" name="Freeform 43"/>
            <p:cNvSpPr>
              <a:spLocks noEditPoints="1"/>
            </p:cNvSpPr>
            <p:nvPr/>
          </p:nvSpPr>
          <p:spPr bwMode="invGray">
            <a:xfrm>
              <a:off x="4163677" y="5664851"/>
              <a:ext cx="86300" cy="106819"/>
            </a:xfrm>
            <a:custGeom>
              <a:avLst/>
              <a:gdLst/>
              <a:ahLst/>
              <a:cxnLst>
                <a:cxn ang="0">
                  <a:pos x="89" y="147"/>
                </a:cxn>
                <a:cxn ang="0">
                  <a:pos x="89" y="127"/>
                </a:cxn>
                <a:cxn ang="0">
                  <a:pos x="88" y="127"/>
                </a:cxn>
                <a:cxn ang="0">
                  <a:pos x="70" y="144"/>
                </a:cxn>
                <a:cxn ang="0">
                  <a:pos x="46" y="150"/>
                </a:cxn>
                <a:cxn ang="0">
                  <a:pos x="26" y="147"/>
                </a:cxn>
                <a:cxn ang="0">
                  <a:pos x="12" y="139"/>
                </a:cxn>
                <a:cxn ang="0">
                  <a:pos x="3" y="125"/>
                </a:cxn>
                <a:cxn ang="0">
                  <a:pos x="0" y="108"/>
                </a:cxn>
                <a:cxn ang="0">
                  <a:pos x="3" y="90"/>
                </a:cxn>
                <a:cxn ang="0">
                  <a:pos x="11" y="76"/>
                </a:cxn>
                <a:cxn ang="0">
                  <a:pos x="26" y="66"/>
                </a:cxn>
                <a:cxn ang="0">
                  <a:pos x="47" y="60"/>
                </a:cxn>
                <a:cxn ang="0">
                  <a:pos x="89" y="54"/>
                </a:cxn>
                <a:cxn ang="0">
                  <a:pos x="82" y="32"/>
                </a:cxn>
                <a:cxn ang="0">
                  <a:pos x="62" y="25"/>
                </a:cxn>
                <a:cxn ang="0">
                  <a:pos x="36" y="29"/>
                </a:cxn>
                <a:cxn ang="0">
                  <a:pos x="14" y="41"/>
                </a:cxn>
                <a:cxn ang="0">
                  <a:pos x="14" y="12"/>
                </a:cxn>
                <a:cxn ang="0">
                  <a:pos x="23" y="8"/>
                </a:cxn>
                <a:cxn ang="0">
                  <a:pos x="35" y="4"/>
                </a:cxn>
                <a:cxn ang="0">
                  <a:pos x="50" y="1"/>
                </a:cxn>
                <a:cxn ang="0">
                  <a:pos x="65" y="0"/>
                </a:cxn>
                <a:cxn ang="0">
                  <a:pos x="90" y="3"/>
                </a:cxn>
                <a:cxn ang="0">
                  <a:pos x="107" y="14"/>
                </a:cxn>
                <a:cxn ang="0">
                  <a:pos x="117" y="32"/>
                </a:cxn>
                <a:cxn ang="0">
                  <a:pos x="121" y="56"/>
                </a:cxn>
                <a:cxn ang="0">
                  <a:pos x="121" y="147"/>
                </a:cxn>
                <a:cxn ang="0">
                  <a:pos x="89" y="147"/>
                </a:cxn>
                <a:cxn ang="0">
                  <a:pos x="58" y="81"/>
                </a:cxn>
                <a:cxn ang="0">
                  <a:pos x="45" y="84"/>
                </a:cxn>
                <a:cxn ang="0">
                  <a:pos x="37" y="89"/>
                </a:cxn>
                <a:cxn ang="0">
                  <a:pos x="33" y="96"/>
                </a:cxn>
                <a:cxn ang="0">
                  <a:pos x="32" y="104"/>
                </a:cxn>
                <a:cxn ang="0">
                  <a:pos x="34" y="113"/>
                </a:cxn>
                <a:cxn ang="0">
                  <a:pos x="38" y="119"/>
                </a:cxn>
                <a:cxn ang="0">
                  <a:pos x="46" y="123"/>
                </a:cxn>
                <a:cxn ang="0">
                  <a:pos x="56" y="125"/>
                </a:cxn>
                <a:cxn ang="0">
                  <a:pos x="69" y="122"/>
                </a:cxn>
                <a:cxn ang="0">
                  <a:pos x="80" y="115"/>
                </a:cxn>
                <a:cxn ang="0">
                  <a:pos x="87" y="104"/>
                </a:cxn>
                <a:cxn ang="0">
                  <a:pos x="89" y="90"/>
                </a:cxn>
                <a:cxn ang="0">
                  <a:pos x="89" y="77"/>
                </a:cxn>
                <a:cxn ang="0">
                  <a:pos x="58" y="81"/>
                </a:cxn>
              </a:cxnLst>
              <a:rect l="0" t="0" r="r" b="b"/>
              <a:pathLst>
                <a:path w="121" h="150">
                  <a:moveTo>
                    <a:pt x="89" y="147"/>
                  </a:moveTo>
                  <a:cubicBezTo>
                    <a:pt x="89" y="127"/>
                    <a:pt x="89" y="127"/>
                    <a:pt x="89" y="127"/>
                  </a:cubicBezTo>
                  <a:cubicBezTo>
                    <a:pt x="88" y="127"/>
                    <a:pt x="88" y="127"/>
                    <a:pt x="88" y="127"/>
                  </a:cubicBezTo>
                  <a:cubicBezTo>
                    <a:pt x="83" y="135"/>
                    <a:pt x="77" y="140"/>
                    <a:pt x="70" y="144"/>
                  </a:cubicBezTo>
                  <a:cubicBezTo>
                    <a:pt x="63" y="148"/>
                    <a:pt x="55" y="150"/>
                    <a:pt x="46" y="150"/>
                  </a:cubicBezTo>
                  <a:cubicBezTo>
                    <a:pt x="38" y="150"/>
                    <a:pt x="32" y="149"/>
                    <a:pt x="26" y="147"/>
                  </a:cubicBezTo>
                  <a:cubicBezTo>
                    <a:pt x="20" y="145"/>
                    <a:pt x="16" y="142"/>
                    <a:pt x="12" y="139"/>
                  </a:cubicBezTo>
                  <a:cubicBezTo>
                    <a:pt x="8" y="135"/>
                    <a:pt x="5" y="130"/>
                    <a:pt x="3" y="125"/>
                  </a:cubicBezTo>
                  <a:cubicBezTo>
                    <a:pt x="1" y="120"/>
                    <a:pt x="0" y="114"/>
                    <a:pt x="0" y="108"/>
                  </a:cubicBezTo>
                  <a:cubicBezTo>
                    <a:pt x="0" y="102"/>
                    <a:pt x="1" y="96"/>
                    <a:pt x="3" y="90"/>
                  </a:cubicBezTo>
                  <a:cubicBezTo>
                    <a:pt x="4" y="85"/>
                    <a:pt x="7" y="80"/>
                    <a:pt x="11" y="76"/>
                  </a:cubicBezTo>
                  <a:cubicBezTo>
                    <a:pt x="15" y="72"/>
                    <a:pt x="20" y="69"/>
                    <a:pt x="26" y="66"/>
                  </a:cubicBezTo>
                  <a:cubicBezTo>
                    <a:pt x="32" y="63"/>
                    <a:pt x="39" y="61"/>
                    <a:pt x="47" y="60"/>
                  </a:cubicBezTo>
                  <a:cubicBezTo>
                    <a:pt x="89" y="54"/>
                    <a:pt x="89" y="54"/>
                    <a:pt x="89" y="54"/>
                  </a:cubicBezTo>
                  <a:cubicBezTo>
                    <a:pt x="89" y="44"/>
                    <a:pt x="87" y="37"/>
                    <a:pt x="82" y="32"/>
                  </a:cubicBezTo>
                  <a:cubicBezTo>
                    <a:pt x="77" y="27"/>
                    <a:pt x="70" y="25"/>
                    <a:pt x="62" y="25"/>
                  </a:cubicBezTo>
                  <a:cubicBezTo>
                    <a:pt x="53" y="25"/>
                    <a:pt x="45" y="26"/>
                    <a:pt x="36" y="29"/>
                  </a:cubicBezTo>
                  <a:cubicBezTo>
                    <a:pt x="28" y="32"/>
                    <a:pt x="20" y="36"/>
                    <a:pt x="14" y="41"/>
                  </a:cubicBezTo>
                  <a:cubicBezTo>
                    <a:pt x="14" y="12"/>
                    <a:pt x="14" y="12"/>
                    <a:pt x="14" y="12"/>
                  </a:cubicBezTo>
                  <a:cubicBezTo>
                    <a:pt x="16" y="11"/>
                    <a:pt x="19" y="10"/>
                    <a:pt x="23" y="8"/>
                  </a:cubicBezTo>
                  <a:cubicBezTo>
                    <a:pt x="26" y="7"/>
                    <a:pt x="31" y="5"/>
                    <a:pt x="35" y="4"/>
                  </a:cubicBezTo>
                  <a:cubicBezTo>
                    <a:pt x="40" y="3"/>
                    <a:pt x="45" y="2"/>
                    <a:pt x="50" y="1"/>
                  </a:cubicBezTo>
                  <a:cubicBezTo>
                    <a:pt x="55" y="0"/>
                    <a:pt x="60" y="0"/>
                    <a:pt x="65" y="0"/>
                  </a:cubicBezTo>
                  <a:cubicBezTo>
                    <a:pt x="75" y="0"/>
                    <a:pt x="83" y="1"/>
                    <a:pt x="90" y="3"/>
                  </a:cubicBezTo>
                  <a:cubicBezTo>
                    <a:pt x="97" y="6"/>
                    <a:pt x="103" y="10"/>
                    <a:pt x="107" y="14"/>
                  </a:cubicBezTo>
                  <a:cubicBezTo>
                    <a:pt x="112" y="19"/>
                    <a:pt x="115" y="25"/>
                    <a:pt x="117" y="32"/>
                  </a:cubicBezTo>
                  <a:cubicBezTo>
                    <a:pt x="120" y="39"/>
                    <a:pt x="121" y="47"/>
                    <a:pt x="121" y="56"/>
                  </a:cubicBezTo>
                  <a:cubicBezTo>
                    <a:pt x="121" y="147"/>
                    <a:pt x="121" y="147"/>
                    <a:pt x="121" y="147"/>
                  </a:cubicBezTo>
                  <a:lnTo>
                    <a:pt x="89" y="147"/>
                  </a:lnTo>
                  <a:close/>
                  <a:moveTo>
                    <a:pt x="58" y="81"/>
                  </a:moveTo>
                  <a:cubicBezTo>
                    <a:pt x="53" y="82"/>
                    <a:pt x="48" y="83"/>
                    <a:pt x="45" y="84"/>
                  </a:cubicBezTo>
                  <a:cubicBezTo>
                    <a:pt x="42" y="85"/>
                    <a:pt x="39" y="87"/>
                    <a:pt x="37" y="89"/>
                  </a:cubicBezTo>
                  <a:cubicBezTo>
                    <a:pt x="35" y="91"/>
                    <a:pt x="34" y="93"/>
                    <a:pt x="33" y="96"/>
                  </a:cubicBezTo>
                  <a:cubicBezTo>
                    <a:pt x="32" y="98"/>
                    <a:pt x="32" y="101"/>
                    <a:pt x="32" y="104"/>
                  </a:cubicBezTo>
                  <a:cubicBezTo>
                    <a:pt x="32" y="107"/>
                    <a:pt x="32" y="110"/>
                    <a:pt x="34" y="113"/>
                  </a:cubicBezTo>
                  <a:cubicBezTo>
                    <a:pt x="35" y="115"/>
                    <a:pt x="36" y="117"/>
                    <a:pt x="38" y="119"/>
                  </a:cubicBezTo>
                  <a:cubicBezTo>
                    <a:pt x="40" y="121"/>
                    <a:pt x="43" y="122"/>
                    <a:pt x="46" y="123"/>
                  </a:cubicBezTo>
                  <a:cubicBezTo>
                    <a:pt x="49" y="124"/>
                    <a:pt x="52" y="125"/>
                    <a:pt x="56" y="125"/>
                  </a:cubicBezTo>
                  <a:cubicBezTo>
                    <a:pt x="61" y="125"/>
                    <a:pt x="65" y="124"/>
                    <a:pt x="69" y="122"/>
                  </a:cubicBezTo>
                  <a:cubicBezTo>
                    <a:pt x="73" y="120"/>
                    <a:pt x="77" y="118"/>
                    <a:pt x="80" y="115"/>
                  </a:cubicBezTo>
                  <a:cubicBezTo>
                    <a:pt x="83" y="111"/>
                    <a:pt x="85" y="108"/>
                    <a:pt x="87" y="104"/>
                  </a:cubicBezTo>
                  <a:cubicBezTo>
                    <a:pt x="88" y="99"/>
                    <a:pt x="89" y="95"/>
                    <a:pt x="89" y="90"/>
                  </a:cubicBezTo>
                  <a:cubicBezTo>
                    <a:pt x="89" y="77"/>
                    <a:pt x="89" y="77"/>
                    <a:pt x="89" y="77"/>
                  </a:cubicBezTo>
                  <a:lnTo>
                    <a:pt x="58" y="81"/>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75" name="Freeform 44"/>
            <p:cNvSpPr>
              <a:spLocks/>
            </p:cNvSpPr>
            <p:nvPr/>
          </p:nvSpPr>
          <p:spPr bwMode="invGray">
            <a:xfrm>
              <a:off x="4265065" y="5664851"/>
              <a:ext cx="67591" cy="106819"/>
            </a:xfrm>
            <a:custGeom>
              <a:avLst/>
              <a:gdLst/>
              <a:ahLst/>
              <a:cxnLst>
                <a:cxn ang="0">
                  <a:pos x="95" y="106"/>
                </a:cxn>
                <a:cxn ang="0">
                  <a:pos x="92" y="123"/>
                </a:cxn>
                <a:cxn ang="0">
                  <a:pos x="81" y="137"/>
                </a:cxn>
                <a:cxn ang="0">
                  <a:pos x="63" y="147"/>
                </a:cxn>
                <a:cxn ang="0">
                  <a:pos x="38" y="150"/>
                </a:cxn>
                <a:cxn ang="0">
                  <a:pos x="29" y="150"/>
                </a:cxn>
                <a:cxn ang="0">
                  <a:pos x="19" y="148"/>
                </a:cxn>
                <a:cxn ang="0">
                  <a:pos x="9" y="146"/>
                </a:cxn>
                <a:cxn ang="0">
                  <a:pos x="0" y="143"/>
                </a:cxn>
                <a:cxn ang="0">
                  <a:pos x="0" y="112"/>
                </a:cxn>
                <a:cxn ang="0">
                  <a:pos x="10" y="117"/>
                </a:cxn>
                <a:cxn ang="0">
                  <a:pos x="20" y="122"/>
                </a:cxn>
                <a:cxn ang="0">
                  <a:pos x="30" y="124"/>
                </a:cxn>
                <a:cxn ang="0">
                  <a:pos x="39" y="125"/>
                </a:cxn>
                <a:cxn ang="0">
                  <a:pos x="57" y="121"/>
                </a:cxn>
                <a:cxn ang="0">
                  <a:pos x="63" y="110"/>
                </a:cxn>
                <a:cxn ang="0">
                  <a:pos x="62" y="103"/>
                </a:cxn>
                <a:cxn ang="0">
                  <a:pos x="58" y="98"/>
                </a:cxn>
                <a:cxn ang="0">
                  <a:pos x="49" y="92"/>
                </a:cxn>
                <a:cxn ang="0">
                  <a:pos x="35" y="86"/>
                </a:cxn>
                <a:cxn ang="0">
                  <a:pos x="20" y="79"/>
                </a:cxn>
                <a:cxn ang="0">
                  <a:pos x="10" y="70"/>
                </a:cxn>
                <a:cxn ang="0">
                  <a:pos x="3" y="59"/>
                </a:cxn>
                <a:cxn ang="0">
                  <a:pos x="0" y="43"/>
                </a:cxn>
                <a:cxn ang="0">
                  <a:pos x="4" y="26"/>
                </a:cxn>
                <a:cxn ang="0">
                  <a:pos x="15" y="12"/>
                </a:cxn>
                <a:cxn ang="0">
                  <a:pos x="33" y="3"/>
                </a:cxn>
                <a:cxn ang="0">
                  <a:pos x="55" y="0"/>
                </a:cxn>
                <a:cxn ang="0">
                  <a:pos x="64" y="0"/>
                </a:cxn>
                <a:cxn ang="0">
                  <a:pos x="73" y="2"/>
                </a:cxn>
                <a:cxn ang="0">
                  <a:pos x="81" y="3"/>
                </a:cxn>
                <a:cxn ang="0">
                  <a:pos x="88" y="6"/>
                </a:cxn>
                <a:cxn ang="0">
                  <a:pos x="88" y="35"/>
                </a:cxn>
                <a:cxn ang="0">
                  <a:pos x="80" y="31"/>
                </a:cxn>
                <a:cxn ang="0">
                  <a:pos x="72" y="28"/>
                </a:cxn>
                <a:cxn ang="0">
                  <a:pos x="63" y="26"/>
                </a:cxn>
                <a:cxn ang="0">
                  <a:pos x="54" y="25"/>
                </a:cxn>
                <a:cxn ang="0">
                  <a:pos x="39" y="29"/>
                </a:cxn>
                <a:cxn ang="0">
                  <a:pos x="33" y="40"/>
                </a:cxn>
                <a:cxn ang="0">
                  <a:pos x="35" y="48"/>
                </a:cxn>
                <a:cxn ang="0">
                  <a:pos x="39" y="53"/>
                </a:cxn>
                <a:cxn ang="0">
                  <a:pos x="46" y="58"/>
                </a:cxn>
                <a:cxn ang="0">
                  <a:pos x="59" y="63"/>
                </a:cxn>
                <a:cxn ang="0">
                  <a:pos x="73" y="70"/>
                </a:cxn>
                <a:cxn ang="0">
                  <a:pos x="85" y="79"/>
                </a:cxn>
                <a:cxn ang="0">
                  <a:pos x="93" y="91"/>
                </a:cxn>
                <a:cxn ang="0">
                  <a:pos x="95" y="106"/>
                </a:cxn>
              </a:cxnLst>
              <a:rect l="0" t="0" r="r" b="b"/>
              <a:pathLst>
                <a:path w="95" h="150">
                  <a:moveTo>
                    <a:pt x="95" y="106"/>
                  </a:moveTo>
                  <a:cubicBezTo>
                    <a:pt x="95" y="112"/>
                    <a:pt x="94" y="118"/>
                    <a:pt x="92" y="123"/>
                  </a:cubicBezTo>
                  <a:cubicBezTo>
                    <a:pt x="89" y="129"/>
                    <a:pt x="86" y="133"/>
                    <a:pt x="81" y="137"/>
                  </a:cubicBezTo>
                  <a:cubicBezTo>
                    <a:pt x="76" y="141"/>
                    <a:pt x="70" y="145"/>
                    <a:pt x="63" y="147"/>
                  </a:cubicBezTo>
                  <a:cubicBezTo>
                    <a:pt x="56" y="149"/>
                    <a:pt x="48" y="150"/>
                    <a:pt x="38" y="150"/>
                  </a:cubicBezTo>
                  <a:cubicBezTo>
                    <a:pt x="35" y="150"/>
                    <a:pt x="33" y="150"/>
                    <a:pt x="29" y="150"/>
                  </a:cubicBezTo>
                  <a:cubicBezTo>
                    <a:pt x="26" y="149"/>
                    <a:pt x="22" y="149"/>
                    <a:pt x="19" y="148"/>
                  </a:cubicBezTo>
                  <a:cubicBezTo>
                    <a:pt x="15" y="147"/>
                    <a:pt x="12" y="147"/>
                    <a:pt x="9" y="146"/>
                  </a:cubicBezTo>
                  <a:cubicBezTo>
                    <a:pt x="6" y="145"/>
                    <a:pt x="3" y="144"/>
                    <a:pt x="0" y="143"/>
                  </a:cubicBezTo>
                  <a:cubicBezTo>
                    <a:pt x="0" y="112"/>
                    <a:pt x="0" y="112"/>
                    <a:pt x="0" y="112"/>
                  </a:cubicBezTo>
                  <a:cubicBezTo>
                    <a:pt x="3" y="114"/>
                    <a:pt x="7" y="116"/>
                    <a:pt x="10" y="117"/>
                  </a:cubicBezTo>
                  <a:cubicBezTo>
                    <a:pt x="13" y="119"/>
                    <a:pt x="17" y="120"/>
                    <a:pt x="20" y="122"/>
                  </a:cubicBezTo>
                  <a:cubicBezTo>
                    <a:pt x="24" y="123"/>
                    <a:pt x="27" y="124"/>
                    <a:pt x="30" y="124"/>
                  </a:cubicBezTo>
                  <a:cubicBezTo>
                    <a:pt x="34" y="125"/>
                    <a:pt x="37" y="125"/>
                    <a:pt x="39" y="125"/>
                  </a:cubicBezTo>
                  <a:cubicBezTo>
                    <a:pt x="48" y="125"/>
                    <a:pt x="53" y="124"/>
                    <a:pt x="57" y="121"/>
                  </a:cubicBezTo>
                  <a:cubicBezTo>
                    <a:pt x="61" y="118"/>
                    <a:pt x="63" y="114"/>
                    <a:pt x="63" y="110"/>
                  </a:cubicBezTo>
                  <a:cubicBezTo>
                    <a:pt x="63" y="107"/>
                    <a:pt x="62" y="105"/>
                    <a:pt x="62" y="103"/>
                  </a:cubicBezTo>
                  <a:cubicBezTo>
                    <a:pt x="61" y="101"/>
                    <a:pt x="60" y="100"/>
                    <a:pt x="58" y="98"/>
                  </a:cubicBezTo>
                  <a:cubicBezTo>
                    <a:pt x="56" y="96"/>
                    <a:pt x="53" y="94"/>
                    <a:pt x="49" y="92"/>
                  </a:cubicBezTo>
                  <a:cubicBezTo>
                    <a:pt x="45" y="91"/>
                    <a:pt x="41" y="88"/>
                    <a:pt x="35" y="86"/>
                  </a:cubicBezTo>
                  <a:cubicBezTo>
                    <a:pt x="30" y="84"/>
                    <a:pt x="25" y="81"/>
                    <a:pt x="20" y="79"/>
                  </a:cubicBezTo>
                  <a:cubicBezTo>
                    <a:pt x="16" y="76"/>
                    <a:pt x="13" y="74"/>
                    <a:pt x="10" y="70"/>
                  </a:cubicBezTo>
                  <a:cubicBezTo>
                    <a:pt x="7" y="67"/>
                    <a:pt x="4" y="63"/>
                    <a:pt x="3" y="59"/>
                  </a:cubicBezTo>
                  <a:cubicBezTo>
                    <a:pt x="1" y="55"/>
                    <a:pt x="0" y="49"/>
                    <a:pt x="0" y="43"/>
                  </a:cubicBezTo>
                  <a:cubicBezTo>
                    <a:pt x="0" y="37"/>
                    <a:pt x="2" y="31"/>
                    <a:pt x="4" y="26"/>
                  </a:cubicBezTo>
                  <a:cubicBezTo>
                    <a:pt x="7" y="21"/>
                    <a:pt x="10" y="16"/>
                    <a:pt x="15" y="12"/>
                  </a:cubicBezTo>
                  <a:cubicBezTo>
                    <a:pt x="20" y="8"/>
                    <a:pt x="26" y="5"/>
                    <a:pt x="33" y="3"/>
                  </a:cubicBezTo>
                  <a:cubicBezTo>
                    <a:pt x="39" y="1"/>
                    <a:pt x="47" y="0"/>
                    <a:pt x="55" y="0"/>
                  </a:cubicBezTo>
                  <a:cubicBezTo>
                    <a:pt x="58" y="0"/>
                    <a:pt x="61" y="0"/>
                    <a:pt x="64" y="0"/>
                  </a:cubicBezTo>
                  <a:cubicBezTo>
                    <a:pt x="67" y="1"/>
                    <a:pt x="70" y="1"/>
                    <a:pt x="73" y="2"/>
                  </a:cubicBezTo>
                  <a:cubicBezTo>
                    <a:pt x="76" y="2"/>
                    <a:pt x="79" y="3"/>
                    <a:pt x="81" y="3"/>
                  </a:cubicBezTo>
                  <a:cubicBezTo>
                    <a:pt x="84" y="4"/>
                    <a:pt x="86" y="5"/>
                    <a:pt x="88" y="6"/>
                  </a:cubicBezTo>
                  <a:cubicBezTo>
                    <a:pt x="88" y="35"/>
                    <a:pt x="88" y="35"/>
                    <a:pt x="88" y="35"/>
                  </a:cubicBezTo>
                  <a:cubicBezTo>
                    <a:pt x="85" y="34"/>
                    <a:pt x="83" y="32"/>
                    <a:pt x="80" y="31"/>
                  </a:cubicBezTo>
                  <a:cubicBezTo>
                    <a:pt x="78" y="30"/>
                    <a:pt x="75" y="29"/>
                    <a:pt x="72" y="28"/>
                  </a:cubicBezTo>
                  <a:cubicBezTo>
                    <a:pt x="69" y="27"/>
                    <a:pt x="66" y="26"/>
                    <a:pt x="63" y="26"/>
                  </a:cubicBezTo>
                  <a:cubicBezTo>
                    <a:pt x="60" y="25"/>
                    <a:pt x="57" y="25"/>
                    <a:pt x="54" y="25"/>
                  </a:cubicBezTo>
                  <a:cubicBezTo>
                    <a:pt x="48" y="25"/>
                    <a:pt x="43" y="26"/>
                    <a:pt x="39" y="29"/>
                  </a:cubicBezTo>
                  <a:cubicBezTo>
                    <a:pt x="35" y="32"/>
                    <a:pt x="33" y="36"/>
                    <a:pt x="33" y="40"/>
                  </a:cubicBezTo>
                  <a:cubicBezTo>
                    <a:pt x="33" y="43"/>
                    <a:pt x="34" y="46"/>
                    <a:pt x="35" y="48"/>
                  </a:cubicBezTo>
                  <a:cubicBezTo>
                    <a:pt x="35" y="50"/>
                    <a:pt x="37" y="52"/>
                    <a:pt x="39" y="53"/>
                  </a:cubicBezTo>
                  <a:cubicBezTo>
                    <a:pt x="41" y="55"/>
                    <a:pt x="43" y="56"/>
                    <a:pt x="46" y="58"/>
                  </a:cubicBezTo>
                  <a:cubicBezTo>
                    <a:pt x="50" y="60"/>
                    <a:pt x="54" y="61"/>
                    <a:pt x="59" y="63"/>
                  </a:cubicBezTo>
                  <a:cubicBezTo>
                    <a:pt x="64" y="65"/>
                    <a:pt x="69" y="68"/>
                    <a:pt x="73" y="70"/>
                  </a:cubicBezTo>
                  <a:cubicBezTo>
                    <a:pt x="78" y="73"/>
                    <a:pt x="82" y="76"/>
                    <a:pt x="85" y="79"/>
                  </a:cubicBezTo>
                  <a:cubicBezTo>
                    <a:pt x="88" y="82"/>
                    <a:pt x="91" y="86"/>
                    <a:pt x="93" y="91"/>
                  </a:cubicBezTo>
                  <a:cubicBezTo>
                    <a:pt x="94" y="95"/>
                    <a:pt x="95" y="100"/>
                    <a:pt x="95" y="106"/>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76" name="Freeform 45"/>
            <p:cNvSpPr>
              <a:spLocks noEditPoints="1"/>
            </p:cNvSpPr>
            <p:nvPr/>
          </p:nvSpPr>
          <p:spPr bwMode="invGray">
            <a:xfrm>
              <a:off x="4348347" y="5616873"/>
              <a:ext cx="28666" cy="152685"/>
            </a:xfrm>
            <a:custGeom>
              <a:avLst/>
              <a:gdLst/>
              <a:ahLst/>
              <a:cxnLst>
                <a:cxn ang="0">
                  <a:pos x="40" y="19"/>
                </a:cxn>
                <a:cxn ang="0">
                  <a:pos x="39" y="27"/>
                </a:cxn>
                <a:cxn ang="0">
                  <a:pos x="34" y="32"/>
                </a:cxn>
                <a:cxn ang="0">
                  <a:pos x="28" y="36"/>
                </a:cxn>
                <a:cxn ang="0">
                  <a:pos x="20" y="38"/>
                </a:cxn>
                <a:cxn ang="0">
                  <a:pos x="12" y="36"/>
                </a:cxn>
                <a:cxn ang="0">
                  <a:pos x="6" y="32"/>
                </a:cxn>
                <a:cxn ang="0">
                  <a:pos x="2" y="27"/>
                </a:cxn>
                <a:cxn ang="0">
                  <a:pos x="0" y="19"/>
                </a:cxn>
                <a:cxn ang="0">
                  <a:pos x="2" y="12"/>
                </a:cxn>
                <a:cxn ang="0">
                  <a:pos x="6" y="6"/>
                </a:cxn>
                <a:cxn ang="0">
                  <a:pos x="12" y="2"/>
                </a:cxn>
                <a:cxn ang="0">
                  <a:pos x="20" y="0"/>
                </a:cxn>
                <a:cxn ang="0">
                  <a:pos x="28" y="2"/>
                </a:cxn>
                <a:cxn ang="0">
                  <a:pos x="34" y="6"/>
                </a:cxn>
                <a:cxn ang="0">
                  <a:pos x="39" y="12"/>
                </a:cxn>
                <a:cxn ang="0">
                  <a:pos x="40" y="19"/>
                </a:cxn>
                <a:cxn ang="0">
                  <a:pos x="4" y="214"/>
                </a:cxn>
                <a:cxn ang="0">
                  <a:pos x="4" y="70"/>
                </a:cxn>
                <a:cxn ang="0">
                  <a:pos x="36" y="70"/>
                </a:cxn>
                <a:cxn ang="0">
                  <a:pos x="36" y="214"/>
                </a:cxn>
                <a:cxn ang="0">
                  <a:pos x="4" y="214"/>
                </a:cxn>
              </a:cxnLst>
              <a:rect l="0" t="0" r="r" b="b"/>
              <a:pathLst>
                <a:path w="40" h="214">
                  <a:moveTo>
                    <a:pt x="40" y="19"/>
                  </a:moveTo>
                  <a:cubicBezTo>
                    <a:pt x="40" y="22"/>
                    <a:pt x="40" y="24"/>
                    <a:pt x="39" y="27"/>
                  </a:cubicBezTo>
                  <a:cubicBezTo>
                    <a:pt x="38" y="29"/>
                    <a:pt x="36" y="31"/>
                    <a:pt x="34" y="32"/>
                  </a:cubicBezTo>
                  <a:cubicBezTo>
                    <a:pt x="33" y="34"/>
                    <a:pt x="31" y="35"/>
                    <a:pt x="28" y="36"/>
                  </a:cubicBezTo>
                  <a:cubicBezTo>
                    <a:pt x="26" y="37"/>
                    <a:pt x="23" y="38"/>
                    <a:pt x="20" y="38"/>
                  </a:cubicBezTo>
                  <a:cubicBezTo>
                    <a:pt x="17" y="38"/>
                    <a:pt x="15" y="37"/>
                    <a:pt x="12" y="36"/>
                  </a:cubicBezTo>
                  <a:cubicBezTo>
                    <a:pt x="10" y="35"/>
                    <a:pt x="8" y="34"/>
                    <a:pt x="6" y="32"/>
                  </a:cubicBezTo>
                  <a:cubicBezTo>
                    <a:pt x="4" y="31"/>
                    <a:pt x="3" y="29"/>
                    <a:pt x="2" y="27"/>
                  </a:cubicBezTo>
                  <a:cubicBezTo>
                    <a:pt x="1" y="24"/>
                    <a:pt x="0" y="22"/>
                    <a:pt x="0" y="19"/>
                  </a:cubicBezTo>
                  <a:cubicBezTo>
                    <a:pt x="0" y="17"/>
                    <a:pt x="1" y="14"/>
                    <a:pt x="2" y="12"/>
                  </a:cubicBezTo>
                  <a:cubicBezTo>
                    <a:pt x="3" y="9"/>
                    <a:pt x="4" y="7"/>
                    <a:pt x="6" y="6"/>
                  </a:cubicBezTo>
                  <a:cubicBezTo>
                    <a:pt x="8" y="4"/>
                    <a:pt x="10" y="3"/>
                    <a:pt x="12" y="2"/>
                  </a:cubicBezTo>
                  <a:cubicBezTo>
                    <a:pt x="15" y="1"/>
                    <a:pt x="17" y="0"/>
                    <a:pt x="20" y="0"/>
                  </a:cubicBezTo>
                  <a:cubicBezTo>
                    <a:pt x="23" y="0"/>
                    <a:pt x="26" y="1"/>
                    <a:pt x="28" y="2"/>
                  </a:cubicBezTo>
                  <a:cubicBezTo>
                    <a:pt x="30" y="3"/>
                    <a:pt x="33" y="4"/>
                    <a:pt x="34" y="6"/>
                  </a:cubicBezTo>
                  <a:cubicBezTo>
                    <a:pt x="36" y="7"/>
                    <a:pt x="37" y="9"/>
                    <a:pt x="39" y="12"/>
                  </a:cubicBezTo>
                  <a:cubicBezTo>
                    <a:pt x="40" y="14"/>
                    <a:pt x="40" y="17"/>
                    <a:pt x="40" y="19"/>
                  </a:cubicBezTo>
                  <a:close/>
                  <a:moveTo>
                    <a:pt x="4" y="214"/>
                  </a:moveTo>
                  <a:cubicBezTo>
                    <a:pt x="4" y="70"/>
                    <a:pt x="4" y="70"/>
                    <a:pt x="4" y="70"/>
                  </a:cubicBezTo>
                  <a:cubicBezTo>
                    <a:pt x="36" y="70"/>
                    <a:pt x="36" y="70"/>
                    <a:pt x="36" y="70"/>
                  </a:cubicBezTo>
                  <a:cubicBezTo>
                    <a:pt x="36" y="214"/>
                    <a:pt x="36" y="214"/>
                    <a:pt x="36" y="214"/>
                  </a:cubicBezTo>
                  <a:lnTo>
                    <a:pt x="4" y="214"/>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77" name="Freeform 46"/>
            <p:cNvSpPr>
              <a:spLocks/>
            </p:cNvSpPr>
            <p:nvPr/>
          </p:nvSpPr>
          <p:spPr bwMode="invGray">
            <a:xfrm>
              <a:off x="4401153" y="5617778"/>
              <a:ext cx="90524" cy="151780"/>
            </a:xfrm>
            <a:custGeom>
              <a:avLst/>
              <a:gdLst/>
              <a:ahLst/>
              <a:cxnLst>
                <a:cxn ang="0">
                  <a:pos x="95" y="213"/>
                </a:cxn>
                <a:cxn ang="0">
                  <a:pos x="95" y="131"/>
                </a:cxn>
                <a:cxn ang="0">
                  <a:pos x="88" y="102"/>
                </a:cxn>
                <a:cxn ang="0">
                  <a:pos x="66" y="92"/>
                </a:cxn>
                <a:cxn ang="0">
                  <a:pos x="52" y="95"/>
                </a:cxn>
                <a:cxn ang="0">
                  <a:pos x="41" y="104"/>
                </a:cxn>
                <a:cxn ang="0">
                  <a:pos x="35" y="116"/>
                </a:cxn>
                <a:cxn ang="0">
                  <a:pos x="32" y="131"/>
                </a:cxn>
                <a:cxn ang="0">
                  <a:pos x="32" y="213"/>
                </a:cxn>
                <a:cxn ang="0">
                  <a:pos x="0" y="213"/>
                </a:cxn>
                <a:cxn ang="0">
                  <a:pos x="0" y="0"/>
                </a:cxn>
                <a:cxn ang="0">
                  <a:pos x="32" y="0"/>
                </a:cxn>
                <a:cxn ang="0">
                  <a:pos x="32" y="92"/>
                </a:cxn>
                <a:cxn ang="0">
                  <a:pos x="33" y="92"/>
                </a:cxn>
                <a:cxn ang="0">
                  <a:pos x="41" y="81"/>
                </a:cxn>
                <a:cxn ang="0">
                  <a:pos x="51" y="73"/>
                </a:cxn>
                <a:cxn ang="0">
                  <a:pos x="64" y="68"/>
                </a:cxn>
                <a:cxn ang="0">
                  <a:pos x="79" y="66"/>
                </a:cxn>
                <a:cxn ang="0">
                  <a:pos x="115" y="81"/>
                </a:cxn>
                <a:cxn ang="0">
                  <a:pos x="127" y="125"/>
                </a:cxn>
                <a:cxn ang="0">
                  <a:pos x="127" y="213"/>
                </a:cxn>
                <a:cxn ang="0">
                  <a:pos x="95" y="213"/>
                </a:cxn>
              </a:cxnLst>
              <a:rect l="0" t="0" r="r" b="b"/>
              <a:pathLst>
                <a:path w="127" h="213">
                  <a:moveTo>
                    <a:pt x="95" y="213"/>
                  </a:moveTo>
                  <a:cubicBezTo>
                    <a:pt x="95" y="131"/>
                    <a:pt x="95" y="131"/>
                    <a:pt x="95" y="131"/>
                  </a:cubicBezTo>
                  <a:cubicBezTo>
                    <a:pt x="95" y="119"/>
                    <a:pt x="92" y="109"/>
                    <a:pt x="88" y="102"/>
                  </a:cubicBezTo>
                  <a:cubicBezTo>
                    <a:pt x="84" y="95"/>
                    <a:pt x="76" y="92"/>
                    <a:pt x="66" y="92"/>
                  </a:cubicBezTo>
                  <a:cubicBezTo>
                    <a:pt x="61" y="92"/>
                    <a:pt x="56" y="93"/>
                    <a:pt x="52" y="95"/>
                  </a:cubicBezTo>
                  <a:cubicBezTo>
                    <a:pt x="48" y="98"/>
                    <a:pt x="44" y="100"/>
                    <a:pt x="41" y="104"/>
                  </a:cubicBezTo>
                  <a:cubicBezTo>
                    <a:pt x="38" y="108"/>
                    <a:pt x="36" y="112"/>
                    <a:pt x="35" y="116"/>
                  </a:cubicBezTo>
                  <a:cubicBezTo>
                    <a:pt x="33" y="121"/>
                    <a:pt x="32" y="126"/>
                    <a:pt x="32" y="131"/>
                  </a:cubicBezTo>
                  <a:cubicBezTo>
                    <a:pt x="32" y="213"/>
                    <a:pt x="32" y="213"/>
                    <a:pt x="32" y="213"/>
                  </a:cubicBezTo>
                  <a:cubicBezTo>
                    <a:pt x="0" y="213"/>
                    <a:pt x="0" y="213"/>
                    <a:pt x="0" y="213"/>
                  </a:cubicBezTo>
                  <a:cubicBezTo>
                    <a:pt x="0" y="0"/>
                    <a:pt x="0" y="0"/>
                    <a:pt x="0" y="0"/>
                  </a:cubicBezTo>
                  <a:cubicBezTo>
                    <a:pt x="32" y="0"/>
                    <a:pt x="32" y="0"/>
                    <a:pt x="32" y="0"/>
                  </a:cubicBezTo>
                  <a:cubicBezTo>
                    <a:pt x="32" y="92"/>
                    <a:pt x="32" y="92"/>
                    <a:pt x="32" y="92"/>
                  </a:cubicBezTo>
                  <a:cubicBezTo>
                    <a:pt x="33" y="92"/>
                    <a:pt x="33" y="92"/>
                    <a:pt x="33" y="92"/>
                  </a:cubicBezTo>
                  <a:cubicBezTo>
                    <a:pt x="35" y="88"/>
                    <a:pt x="38" y="84"/>
                    <a:pt x="41" y="81"/>
                  </a:cubicBezTo>
                  <a:cubicBezTo>
                    <a:pt x="44" y="78"/>
                    <a:pt x="48" y="75"/>
                    <a:pt x="51" y="73"/>
                  </a:cubicBezTo>
                  <a:cubicBezTo>
                    <a:pt x="55" y="71"/>
                    <a:pt x="59" y="69"/>
                    <a:pt x="64" y="68"/>
                  </a:cubicBezTo>
                  <a:cubicBezTo>
                    <a:pt x="68" y="66"/>
                    <a:pt x="73" y="66"/>
                    <a:pt x="79" y="66"/>
                  </a:cubicBezTo>
                  <a:cubicBezTo>
                    <a:pt x="95" y="66"/>
                    <a:pt x="107" y="71"/>
                    <a:pt x="115" y="81"/>
                  </a:cubicBezTo>
                  <a:cubicBezTo>
                    <a:pt x="123" y="91"/>
                    <a:pt x="127" y="105"/>
                    <a:pt x="127" y="125"/>
                  </a:cubicBezTo>
                  <a:cubicBezTo>
                    <a:pt x="127" y="213"/>
                    <a:pt x="127" y="213"/>
                    <a:pt x="127" y="213"/>
                  </a:cubicBezTo>
                  <a:lnTo>
                    <a:pt x="95" y="213"/>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278" name="Group 1277"/>
          <p:cNvGrpSpPr/>
          <p:nvPr/>
        </p:nvGrpSpPr>
        <p:grpSpPr>
          <a:xfrm>
            <a:off x="6663978" y="3209328"/>
            <a:ext cx="1674134" cy="179074"/>
            <a:chOff x="9662524" y="5603535"/>
            <a:chExt cx="1748299" cy="186932"/>
          </a:xfrm>
          <a:solidFill>
            <a:schemeClr val="bg1"/>
          </a:solidFill>
          <a:effectLst/>
        </p:grpSpPr>
        <p:sp>
          <p:nvSpPr>
            <p:cNvPr id="1279" name="Freeform 19"/>
            <p:cNvSpPr>
              <a:spLocks noEditPoints="1"/>
            </p:cNvSpPr>
            <p:nvPr/>
          </p:nvSpPr>
          <p:spPr bwMode="invGray">
            <a:xfrm>
              <a:off x="9662524" y="5613338"/>
              <a:ext cx="157185" cy="169355"/>
            </a:xfrm>
            <a:custGeom>
              <a:avLst/>
              <a:gdLst/>
              <a:ahLst/>
              <a:cxnLst>
                <a:cxn ang="0">
                  <a:pos x="78" y="57"/>
                </a:cxn>
                <a:cxn ang="0">
                  <a:pos x="123" y="39"/>
                </a:cxn>
                <a:cxn ang="0">
                  <a:pos x="138" y="42"/>
                </a:cxn>
                <a:cxn ang="0">
                  <a:pos x="130" y="53"/>
                </a:cxn>
                <a:cxn ang="0">
                  <a:pos x="76" y="66"/>
                </a:cxn>
                <a:cxn ang="0">
                  <a:pos x="71" y="115"/>
                </a:cxn>
                <a:cxn ang="0">
                  <a:pos x="127" y="101"/>
                </a:cxn>
                <a:cxn ang="0">
                  <a:pos x="110" y="88"/>
                </a:cxn>
                <a:cxn ang="0">
                  <a:pos x="111" y="83"/>
                </a:cxn>
                <a:cxn ang="0">
                  <a:pos x="145" y="101"/>
                </a:cxn>
                <a:cxn ang="0">
                  <a:pos x="207" y="121"/>
                </a:cxn>
                <a:cxn ang="0">
                  <a:pos x="224" y="161"/>
                </a:cxn>
                <a:cxn ang="0">
                  <a:pos x="203" y="205"/>
                </a:cxn>
                <a:cxn ang="0">
                  <a:pos x="132" y="241"/>
                </a:cxn>
                <a:cxn ang="0">
                  <a:pos x="130" y="236"/>
                </a:cxn>
                <a:cxn ang="0">
                  <a:pos x="188" y="204"/>
                </a:cxn>
                <a:cxn ang="0">
                  <a:pos x="208" y="161"/>
                </a:cxn>
                <a:cxn ang="0">
                  <a:pos x="194" y="126"/>
                </a:cxn>
                <a:cxn ang="0">
                  <a:pos x="143" y="109"/>
                </a:cxn>
                <a:cxn ang="0">
                  <a:pos x="123" y="149"/>
                </a:cxn>
                <a:cxn ang="0">
                  <a:pos x="94" y="187"/>
                </a:cxn>
                <a:cxn ang="0">
                  <a:pos x="105" y="199"/>
                </a:cxn>
                <a:cxn ang="0">
                  <a:pos x="103" y="209"/>
                </a:cxn>
                <a:cxn ang="0">
                  <a:pos x="90" y="205"/>
                </a:cxn>
                <a:cxn ang="0">
                  <a:pos x="84" y="197"/>
                </a:cxn>
                <a:cxn ang="0">
                  <a:pos x="55" y="221"/>
                </a:cxn>
                <a:cxn ang="0">
                  <a:pos x="26" y="228"/>
                </a:cxn>
                <a:cxn ang="0">
                  <a:pos x="1" y="198"/>
                </a:cxn>
                <a:cxn ang="0">
                  <a:pos x="28" y="142"/>
                </a:cxn>
                <a:cxn ang="0">
                  <a:pos x="61" y="119"/>
                </a:cxn>
                <a:cxn ang="0">
                  <a:pos x="64" y="68"/>
                </a:cxn>
                <a:cxn ang="0">
                  <a:pos x="34" y="71"/>
                </a:cxn>
                <a:cxn ang="0">
                  <a:pos x="18" y="67"/>
                </a:cxn>
                <a:cxn ang="0">
                  <a:pos x="7" y="49"/>
                </a:cxn>
                <a:cxn ang="0">
                  <a:pos x="11" y="48"/>
                </a:cxn>
                <a:cxn ang="0">
                  <a:pos x="34" y="61"/>
                </a:cxn>
                <a:cxn ang="0">
                  <a:pos x="65" y="59"/>
                </a:cxn>
                <a:cxn ang="0">
                  <a:pos x="70" y="17"/>
                </a:cxn>
                <a:cxn ang="0">
                  <a:pos x="55" y="4"/>
                </a:cxn>
                <a:cxn ang="0">
                  <a:pos x="55" y="0"/>
                </a:cxn>
                <a:cxn ang="0">
                  <a:pos x="82" y="6"/>
                </a:cxn>
                <a:cxn ang="0">
                  <a:pos x="87" y="23"/>
                </a:cxn>
                <a:cxn ang="0">
                  <a:pos x="78" y="57"/>
                </a:cxn>
                <a:cxn ang="0">
                  <a:pos x="34" y="150"/>
                </a:cxn>
                <a:cxn ang="0">
                  <a:pos x="15" y="197"/>
                </a:cxn>
                <a:cxn ang="0">
                  <a:pos x="28" y="221"/>
                </a:cxn>
                <a:cxn ang="0">
                  <a:pos x="54" y="212"/>
                </a:cxn>
                <a:cxn ang="0">
                  <a:pos x="79" y="190"/>
                </a:cxn>
                <a:cxn ang="0">
                  <a:pos x="61" y="128"/>
                </a:cxn>
                <a:cxn ang="0">
                  <a:pos x="34" y="150"/>
                </a:cxn>
                <a:cxn ang="0">
                  <a:pos x="71" y="124"/>
                </a:cxn>
                <a:cxn ang="0">
                  <a:pos x="89" y="180"/>
                </a:cxn>
                <a:cxn ang="0">
                  <a:pos x="111" y="145"/>
                </a:cxn>
                <a:cxn ang="0">
                  <a:pos x="126" y="109"/>
                </a:cxn>
                <a:cxn ang="0">
                  <a:pos x="71" y="124"/>
                </a:cxn>
              </a:cxnLst>
              <a:rect l="0" t="0" r="r" b="b"/>
              <a:pathLst>
                <a:path w="224" h="241">
                  <a:moveTo>
                    <a:pt x="78" y="57"/>
                  </a:moveTo>
                  <a:cubicBezTo>
                    <a:pt x="99" y="52"/>
                    <a:pt x="114" y="46"/>
                    <a:pt x="123" y="39"/>
                  </a:cubicBezTo>
                  <a:cubicBezTo>
                    <a:pt x="131" y="39"/>
                    <a:pt x="136" y="40"/>
                    <a:pt x="138" y="42"/>
                  </a:cubicBezTo>
                  <a:cubicBezTo>
                    <a:pt x="144" y="46"/>
                    <a:pt x="142" y="49"/>
                    <a:pt x="130" y="53"/>
                  </a:cubicBezTo>
                  <a:cubicBezTo>
                    <a:pt x="116" y="58"/>
                    <a:pt x="98" y="63"/>
                    <a:pt x="76" y="66"/>
                  </a:cubicBezTo>
                  <a:cubicBezTo>
                    <a:pt x="73" y="89"/>
                    <a:pt x="71" y="105"/>
                    <a:pt x="71" y="115"/>
                  </a:cubicBezTo>
                  <a:cubicBezTo>
                    <a:pt x="90" y="107"/>
                    <a:pt x="109" y="103"/>
                    <a:pt x="127" y="101"/>
                  </a:cubicBezTo>
                  <a:cubicBezTo>
                    <a:pt x="128" y="94"/>
                    <a:pt x="122" y="89"/>
                    <a:pt x="110" y="88"/>
                  </a:cubicBezTo>
                  <a:cubicBezTo>
                    <a:pt x="107" y="86"/>
                    <a:pt x="108" y="85"/>
                    <a:pt x="111" y="83"/>
                  </a:cubicBezTo>
                  <a:cubicBezTo>
                    <a:pt x="134" y="85"/>
                    <a:pt x="146" y="91"/>
                    <a:pt x="145" y="101"/>
                  </a:cubicBezTo>
                  <a:cubicBezTo>
                    <a:pt x="174" y="102"/>
                    <a:pt x="195" y="109"/>
                    <a:pt x="207" y="121"/>
                  </a:cubicBezTo>
                  <a:cubicBezTo>
                    <a:pt x="218" y="132"/>
                    <a:pt x="224" y="145"/>
                    <a:pt x="224" y="161"/>
                  </a:cubicBezTo>
                  <a:cubicBezTo>
                    <a:pt x="224" y="177"/>
                    <a:pt x="217" y="191"/>
                    <a:pt x="203" y="205"/>
                  </a:cubicBezTo>
                  <a:cubicBezTo>
                    <a:pt x="187" y="221"/>
                    <a:pt x="163" y="233"/>
                    <a:pt x="132" y="241"/>
                  </a:cubicBezTo>
                  <a:cubicBezTo>
                    <a:pt x="126" y="241"/>
                    <a:pt x="126" y="239"/>
                    <a:pt x="130" y="236"/>
                  </a:cubicBezTo>
                  <a:cubicBezTo>
                    <a:pt x="157" y="226"/>
                    <a:pt x="176" y="215"/>
                    <a:pt x="188" y="204"/>
                  </a:cubicBezTo>
                  <a:cubicBezTo>
                    <a:pt x="201" y="190"/>
                    <a:pt x="208" y="176"/>
                    <a:pt x="208" y="161"/>
                  </a:cubicBezTo>
                  <a:cubicBezTo>
                    <a:pt x="208" y="147"/>
                    <a:pt x="203" y="135"/>
                    <a:pt x="194" y="126"/>
                  </a:cubicBezTo>
                  <a:cubicBezTo>
                    <a:pt x="184" y="116"/>
                    <a:pt x="167" y="110"/>
                    <a:pt x="143" y="109"/>
                  </a:cubicBezTo>
                  <a:cubicBezTo>
                    <a:pt x="137" y="121"/>
                    <a:pt x="131" y="134"/>
                    <a:pt x="123" y="149"/>
                  </a:cubicBezTo>
                  <a:cubicBezTo>
                    <a:pt x="114" y="163"/>
                    <a:pt x="105" y="176"/>
                    <a:pt x="94" y="187"/>
                  </a:cubicBezTo>
                  <a:cubicBezTo>
                    <a:pt x="97" y="191"/>
                    <a:pt x="101" y="195"/>
                    <a:pt x="105" y="199"/>
                  </a:cubicBezTo>
                  <a:cubicBezTo>
                    <a:pt x="108" y="203"/>
                    <a:pt x="107" y="206"/>
                    <a:pt x="103" y="209"/>
                  </a:cubicBezTo>
                  <a:cubicBezTo>
                    <a:pt x="99" y="212"/>
                    <a:pt x="94" y="211"/>
                    <a:pt x="90" y="205"/>
                  </a:cubicBezTo>
                  <a:cubicBezTo>
                    <a:pt x="88" y="202"/>
                    <a:pt x="86" y="199"/>
                    <a:pt x="84" y="197"/>
                  </a:cubicBezTo>
                  <a:cubicBezTo>
                    <a:pt x="75" y="207"/>
                    <a:pt x="65" y="215"/>
                    <a:pt x="55" y="221"/>
                  </a:cubicBezTo>
                  <a:cubicBezTo>
                    <a:pt x="45" y="227"/>
                    <a:pt x="36" y="229"/>
                    <a:pt x="26" y="228"/>
                  </a:cubicBezTo>
                  <a:cubicBezTo>
                    <a:pt x="11" y="227"/>
                    <a:pt x="3" y="217"/>
                    <a:pt x="1" y="198"/>
                  </a:cubicBezTo>
                  <a:cubicBezTo>
                    <a:pt x="0" y="179"/>
                    <a:pt x="9" y="160"/>
                    <a:pt x="28" y="142"/>
                  </a:cubicBezTo>
                  <a:cubicBezTo>
                    <a:pt x="37" y="134"/>
                    <a:pt x="48" y="126"/>
                    <a:pt x="61" y="119"/>
                  </a:cubicBezTo>
                  <a:cubicBezTo>
                    <a:pt x="61" y="108"/>
                    <a:pt x="62" y="91"/>
                    <a:pt x="64" y="68"/>
                  </a:cubicBezTo>
                  <a:cubicBezTo>
                    <a:pt x="54" y="69"/>
                    <a:pt x="43" y="70"/>
                    <a:pt x="34" y="71"/>
                  </a:cubicBezTo>
                  <a:cubicBezTo>
                    <a:pt x="27" y="72"/>
                    <a:pt x="22" y="70"/>
                    <a:pt x="18" y="67"/>
                  </a:cubicBezTo>
                  <a:cubicBezTo>
                    <a:pt x="12" y="61"/>
                    <a:pt x="8" y="55"/>
                    <a:pt x="7" y="49"/>
                  </a:cubicBezTo>
                  <a:cubicBezTo>
                    <a:pt x="8" y="45"/>
                    <a:pt x="9" y="45"/>
                    <a:pt x="11" y="48"/>
                  </a:cubicBezTo>
                  <a:cubicBezTo>
                    <a:pt x="16" y="57"/>
                    <a:pt x="23" y="61"/>
                    <a:pt x="34" y="61"/>
                  </a:cubicBezTo>
                  <a:cubicBezTo>
                    <a:pt x="46" y="61"/>
                    <a:pt x="57" y="60"/>
                    <a:pt x="65" y="59"/>
                  </a:cubicBezTo>
                  <a:cubicBezTo>
                    <a:pt x="67" y="44"/>
                    <a:pt x="69" y="30"/>
                    <a:pt x="70" y="17"/>
                  </a:cubicBezTo>
                  <a:cubicBezTo>
                    <a:pt x="70" y="10"/>
                    <a:pt x="66" y="6"/>
                    <a:pt x="55" y="4"/>
                  </a:cubicBezTo>
                  <a:cubicBezTo>
                    <a:pt x="52" y="4"/>
                    <a:pt x="52" y="3"/>
                    <a:pt x="55" y="0"/>
                  </a:cubicBezTo>
                  <a:cubicBezTo>
                    <a:pt x="66" y="0"/>
                    <a:pt x="75" y="2"/>
                    <a:pt x="82" y="6"/>
                  </a:cubicBezTo>
                  <a:cubicBezTo>
                    <a:pt x="91" y="10"/>
                    <a:pt x="93" y="16"/>
                    <a:pt x="87" y="23"/>
                  </a:cubicBezTo>
                  <a:cubicBezTo>
                    <a:pt x="84" y="29"/>
                    <a:pt x="81" y="40"/>
                    <a:pt x="78" y="57"/>
                  </a:cubicBezTo>
                  <a:close/>
                  <a:moveTo>
                    <a:pt x="34" y="150"/>
                  </a:moveTo>
                  <a:cubicBezTo>
                    <a:pt x="21" y="164"/>
                    <a:pt x="15" y="180"/>
                    <a:pt x="15" y="197"/>
                  </a:cubicBezTo>
                  <a:cubicBezTo>
                    <a:pt x="15" y="212"/>
                    <a:pt x="19" y="220"/>
                    <a:pt x="28" y="221"/>
                  </a:cubicBezTo>
                  <a:cubicBezTo>
                    <a:pt x="36" y="221"/>
                    <a:pt x="44" y="218"/>
                    <a:pt x="54" y="212"/>
                  </a:cubicBezTo>
                  <a:cubicBezTo>
                    <a:pt x="63" y="206"/>
                    <a:pt x="71" y="198"/>
                    <a:pt x="79" y="190"/>
                  </a:cubicBezTo>
                  <a:cubicBezTo>
                    <a:pt x="67" y="172"/>
                    <a:pt x="61" y="152"/>
                    <a:pt x="61" y="128"/>
                  </a:cubicBezTo>
                  <a:cubicBezTo>
                    <a:pt x="50" y="134"/>
                    <a:pt x="41" y="142"/>
                    <a:pt x="34" y="150"/>
                  </a:cubicBezTo>
                  <a:close/>
                  <a:moveTo>
                    <a:pt x="71" y="124"/>
                  </a:moveTo>
                  <a:cubicBezTo>
                    <a:pt x="73" y="149"/>
                    <a:pt x="79" y="167"/>
                    <a:pt x="89" y="180"/>
                  </a:cubicBezTo>
                  <a:cubicBezTo>
                    <a:pt x="97" y="170"/>
                    <a:pt x="105" y="158"/>
                    <a:pt x="111" y="145"/>
                  </a:cubicBezTo>
                  <a:cubicBezTo>
                    <a:pt x="117" y="133"/>
                    <a:pt x="122" y="121"/>
                    <a:pt x="126" y="109"/>
                  </a:cubicBezTo>
                  <a:cubicBezTo>
                    <a:pt x="100" y="113"/>
                    <a:pt x="82" y="118"/>
                    <a:pt x="71" y="124"/>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80" name="Freeform 20"/>
            <p:cNvSpPr>
              <a:spLocks/>
            </p:cNvSpPr>
            <p:nvPr/>
          </p:nvSpPr>
          <p:spPr bwMode="invGray">
            <a:xfrm>
              <a:off x="9863991" y="5619761"/>
              <a:ext cx="90592" cy="162256"/>
            </a:xfrm>
            <a:custGeom>
              <a:avLst/>
              <a:gdLst/>
              <a:ahLst/>
              <a:cxnLst>
                <a:cxn ang="0">
                  <a:pos x="29" y="14"/>
                </a:cxn>
                <a:cxn ang="0">
                  <a:pos x="29" y="25"/>
                </a:cxn>
                <a:cxn ang="0">
                  <a:pos x="18" y="70"/>
                </a:cxn>
                <a:cxn ang="0">
                  <a:pos x="18" y="114"/>
                </a:cxn>
                <a:cxn ang="0">
                  <a:pos x="23" y="115"/>
                </a:cxn>
                <a:cxn ang="0">
                  <a:pos x="65" y="32"/>
                </a:cxn>
                <a:cxn ang="0">
                  <a:pos x="91" y="19"/>
                </a:cxn>
                <a:cxn ang="0">
                  <a:pos x="111" y="27"/>
                </a:cxn>
                <a:cxn ang="0">
                  <a:pos x="129" y="94"/>
                </a:cxn>
                <a:cxn ang="0">
                  <a:pos x="99" y="191"/>
                </a:cxn>
                <a:cxn ang="0">
                  <a:pos x="30" y="231"/>
                </a:cxn>
                <a:cxn ang="0">
                  <a:pos x="28" y="226"/>
                </a:cxn>
                <a:cxn ang="0">
                  <a:pos x="84" y="190"/>
                </a:cxn>
                <a:cxn ang="0">
                  <a:pos x="114" y="91"/>
                </a:cxn>
                <a:cxn ang="0">
                  <a:pos x="101" y="30"/>
                </a:cxn>
                <a:cxn ang="0">
                  <a:pos x="91" y="25"/>
                </a:cxn>
                <a:cxn ang="0">
                  <a:pos x="74" y="34"/>
                </a:cxn>
                <a:cxn ang="0">
                  <a:pos x="36" y="112"/>
                </a:cxn>
                <a:cxn ang="0">
                  <a:pos x="30" y="142"/>
                </a:cxn>
                <a:cxn ang="0">
                  <a:pos x="21" y="155"/>
                </a:cxn>
                <a:cxn ang="0">
                  <a:pos x="11" y="145"/>
                </a:cxn>
                <a:cxn ang="0">
                  <a:pos x="5" y="94"/>
                </a:cxn>
                <a:cxn ang="0">
                  <a:pos x="12" y="23"/>
                </a:cxn>
                <a:cxn ang="0">
                  <a:pos x="3" y="4"/>
                </a:cxn>
                <a:cxn ang="0">
                  <a:pos x="6" y="0"/>
                </a:cxn>
                <a:cxn ang="0">
                  <a:pos x="29" y="14"/>
                </a:cxn>
              </a:cxnLst>
              <a:rect l="0" t="0" r="r" b="b"/>
              <a:pathLst>
                <a:path w="129" h="231">
                  <a:moveTo>
                    <a:pt x="29" y="14"/>
                  </a:moveTo>
                  <a:cubicBezTo>
                    <a:pt x="32" y="17"/>
                    <a:pt x="32" y="21"/>
                    <a:pt x="29" y="25"/>
                  </a:cubicBezTo>
                  <a:cubicBezTo>
                    <a:pt x="25" y="34"/>
                    <a:pt x="21" y="49"/>
                    <a:pt x="18" y="70"/>
                  </a:cubicBezTo>
                  <a:cubicBezTo>
                    <a:pt x="16" y="87"/>
                    <a:pt x="16" y="102"/>
                    <a:pt x="18" y="114"/>
                  </a:cubicBezTo>
                  <a:cubicBezTo>
                    <a:pt x="19" y="118"/>
                    <a:pt x="20" y="119"/>
                    <a:pt x="23" y="115"/>
                  </a:cubicBezTo>
                  <a:cubicBezTo>
                    <a:pt x="37" y="73"/>
                    <a:pt x="52" y="45"/>
                    <a:pt x="65" y="32"/>
                  </a:cubicBezTo>
                  <a:cubicBezTo>
                    <a:pt x="73" y="24"/>
                    <a:pt x="82" y="19"/>
                    <a:pt x="91" y="19"/>
                  </a:cubicBezTo>
                  <a:cubicBezTo>
                    <a:pt x="99" y="19"/>
                    <a:pt x="106" y="22"/>
                    <a:pt x="111" y="27"/>
                  </a:cubicBezTo>
                  <a:cubicBezTo>
                    <a:pt x="123" y="39"/>
                    <a:pt x="129" y="61"/>
                    <a:pt x="129" y="94"/>
                  </a:cubicBezTo>
                  <a:cubicBezTo>
                    <a:pt x="129" y="139"/>
                    <a:pt x="119" y="171"/>
                    <a:pt x="99" y="191"/>
                  </a:cubicBezTo>
                  <a:cubicBezTo>
                    <a:pt x="80" y="210"/>
                    <a:pt x="57" y="223"/>
                    <a:pt x="30" y="231"/>
                  </a:cubicBezTo>
                  <a:cubicBezTo>
                    <a:pt x="25" y="231"/>
                    <a:pt x="24" y="229"/>
                    <a:pt x="28" y="226"/>
                  </a:cubicBezTo>
                  <a:cubicBezTo>
                    <a:pt x="48" y="220"/>
                    <a:pt x="66" y="208"/>
                    <a:pt x="84" y="190"/>
                  </a:cubicBezTo>
                  <a:cubicBezTo>
                    <a:pt x="104" y="171"/>
                    <a:pt x="114" y="138"/>
                    <a:pt x="114" y="91"/>
                  </a:cubicBezTo>
                  <a:cubicBezTo>
                    <a:pt x="114" y="58"/>
                    <a:pt x="109" y="38"/>
                    <a:pt x="101" y="30"/>
                  </a:cubicBezTo>
                  <a:cubicBezTo>
                    <a:pt x="98" y="27"/>
                    <a:pt x="95" y="25"/>
                    <a:pt x="91" y="25"/>
                  </a:cubicBezTo>
                  <a:cubicBezTo>
                    <a:pt x="86" y="25"/>
                    <a:pt x="80" y="28"/>
                    <a:pt x="74" y="34"/>
                  </a:cubicBezTo>
                  <a:cubicBezTo>
                    <a:pt x="63" y="45"/>
                    <a:pt x="50" y="71"/>
                    <a:pt x="36" y="112"/>
                  </a:cubicBezTo>
                  <a:cubicBezTo>
                    <a:pt x="32" y="122"/>
                    <a:pt x="30" y="132"/>
                    <a:pt x="30" y="142"/>
                  </a:cubicBezTo>
                  <a:cubicBezTo>
                    <a:pt x="30" y="151"/>
                    <a:pt x="27" y="155"/>
                    <a:pt x="21" y="155"/>
                  </a:cubicBezTo>
                  <a:cubicBezTo>
                    <a:pt x="17" y="155"/>
                    <a:pt x="14" y="152"/>
                    <a:pt x="11" y="145"/>
                  </a:cubicBezTo>
                  <a:cubicBezTo>
                    <a:pt x="7" y="132"/>
                    <a:pt x="5" y="115"/>
                    <a:pt x="5" y="94"/>
                  </a:cubicBezTo>
                  <a:cubicBezTo>
                    <a:pt x="5" y="75"/>
                    <a:pt x="7" y="51"/>
                    <a:pt x="12" y="23"/>
                  </a:cubicBezTo>
                  <a:cubicBezTo>
                    <a:pt x="14" y="15"/>
                    <a:pt x="11" y="8"/>
                    <a:pt x="3" y="4"/>
                  </a:cubicBezTo>
                  <a:cubicBezTo>
                    <a:pt x="0" y="1"/>
                    <a:pt x="1" y="0"/>
                    <a:pt x="6" y="0"/>
                  </a:cubicBezTo>
                  <a:cubicBezTo>
                    <a:pt x="17" y="3"/>
                    <a:pt x="25" y="8"/>
                    <a:pt x="29" y="14"/>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81" name="Freeform 21"/>
            <p:cNvSpPr>
              <a:spLocks noEditPoints="1"/>
            </p:cNvSpPr>
            <p:nvPr/>
          </p:nvSpPr>
          <p:spPr bwMode="invGray">
            <a:xfrm>
              <a:off x="10007992" y="5614014"/>
              <a:ext cx="161579" cy="162256"/>
            </a:xfrm>
            <a:custGeom>
              <a:avLst/>
              <a:gdLst/>
              <a:ahLst/>
              <a:cxnLst>
                <a:cxn ang="0">
                  <a:pos x="96" y="77"/>
                </a:cxn>
                <a:cxn ang="0">
                  <a:pos x="25" y="198"/>
                </a:cxn>
                <a:cxn ang="0">
                  <a:pos x="7" y="230"/>
                </a:cxn>
                <a:cxn ang="0">
                  <a:pos x="0" y="215"/>
                </a:cxn>
                <a:cxn ang="0">
                  <a:pos x="23" y="173"/>
                </a:cxn>
                <a:cxn ang="0">
                  <a:pos x="24" y="93"/>
                </a:cxn>
                <a:cxn ang="0">
                  <a:pos x="0" y="68"/>
                </a:cxn>
                <a:cxn ang="0">
                  <a:pos x="21" y="80"/>
                </a:cxn>
                <a:cxn ang="0">
                  <a:pos x="81" y="48"/>
                </a:cxn>
                <a:cxn ang="0">
                  <a:pos x="62" y="16"/>
                </a:cxn>
                <a:cxn ang="0">
                  <a:pos x="78" y="13"/>
                </a:cxn>
                <a:cxn ang="0">
                  <a:pos x="98" y="38"/>
                </a:cxn>
                <a:cxn ang="0">
                  <a:pos x="96" y="70"/>
                </a:cxn>
                <a:cxn ang="0">
                  <a:pos x="127" y="120"/>
                </a:cxn>
                <a:cxn ang="0">
                  <a:pos x="74" y="223"/>
                </a:cxn>
                <a:cxn ang="0">
                  <a:pos x="47" y="195"/>
                </a:cxn>
                <a:cxn ang="0">
                  <a:pos x="75" y="205"/>
                </a:cxn>
                <a:cxn ang="0">
                  <a:pos x="110" y="162"/>
                </a:cxn>
                <a:cxn ang="0">
                  <a:pos x="112" y="86"/>
                </a:cxn>
                <a:cxn ang="0">
                  <a:pos x="198" y="96"/>
                </a:cxn>
                <a:cxn ang="0">
                  <a:pos x="226" y="168"/>
                </a:cxn>
                <a:cxn ang="0">
                  <a:pos x="196" y="157"/>
                </a:cxn>
                <a:cxn ang="0">
                  <a:pos x="162" y="154"/>
                </a:cxn>
                <a:cxn ang="0">
                  <a:pos x="207" y="142"/>
                </a:cxn>
                <a:cxn ang="0">
                  <a:pos x="155" y="75"/>
                </a:cxn>
                <a:cxn ang="0">
                  <a:pos x="194" y="59"/>
                </a:cxn>
                <a:cxn ang="0">
                  <a:pos x="155" y="22"/>
                </a:cxn>
                <a:cxn ang="0">
                  <a:pos x="190" y="34"/>
                </a:cxn>
                <a:cxn ang="0">
                  <a:pos x="194" y="59"/>
                </a:cxn>
                <a:cxn ang="0">
                  <a:pos x="184" y="3"/>
                </a:cxn>
                <a:cxn ang="0">
                  <a:pos x="219" y="15"/>
                </a:cxn>
                <a:cxn ang="0">
                  <a:pos x="224" y="40"/>
                </a:cxn>
              </a:cxnLst>
              <a:rect l="0" t="0" r="r" b="b"/>
              <a:pathLst>
                <a:path w="230" h="231">
                  <a:moveTo>
                    <a:pt x="112" y="86"/>
                  </a:moveTo>
                  <a:cubicBezTo>
                    <a:pt x="109" y="80"/>
                    <a:pt x="104" y="77"/>
                    <a:pt x="96" y="77"/>
                  </a:cubicBezTo>
                  <a:cubicBezTo>
                    <a:pt x="92" y="77"/>
                    <a:pt x="86" y="78"/>
                    <a:pt x="78" y="79"/>
                  </a:cubicBezTo>
                  <a:cubicBezTo>
                    <a:pt x="60" y="119"/>
                    <a:pt x="43" y="159"/>
                    <a:pt x="25" y="198"/>
                  </a:cubicBezTo>
                  <a:cubicBezTo>
                    <a:pt x="23" y="202"/>
                    <a:pt x="19" y="209"/>
                    <a:pt x="15" y="221"/>
                  </a:cubicBezTo>
                  <a:cubicBezTo>
                    <a:pt x="12" y="227"/>
                    <a:pt x="10" y="230"/>
                    <a:pt x="7" y="230"/>
                  </a:cubicBezTo>
                  <a:cubicBezTo>
                    <a:pt x="5" y="230"/>
                    <a:pt x="3" y="228"/>
                    <a:pt x="1" y="224"/>
                  </a:cubicBezTo>
                  <a:cubicBezTo>
                    <a:pt x="0" y="223"/>
                    <a:pt x="0" y="220"/>
                    <a:pt x="0" y="215"/>
                  </a:cubicBezTo>
                  <a:cubicBezTo>
                    <a:pt x="0" y="208"/>
                    <a:pt x="2" y="203"/>
                    <a:pt x="7" y="198"/>
                  </a:cubicBezTo>
                  <a:cubicBezTo>
                    <a:pt x="11" y="194"/>
                    <a:pt x="17" y="185"/>
                    <a:pt x="23" y="173"/>
                  </a:cubicBezTo>
                  <a:cubicBezTo>
                    <a:pt x="39" y="141"/>
                    <a:pt x="54" y="111"/>
                    <a:pt x="66" y="81"/>
                  </a:cubicBezTo>
                  <a:cubicBezTo>
                    <a:pt x="46" y="85"/>
                    <a:pt x="32" y="89"/>
                    <a:pt x="24" y="93"/>
                  </a:cubicBezTo>
                  <a:cubicBezTo>
                    <a:pt x="19" y="95"/>
                    <a:pt x="15" y="94"/>
                    <a:pt x="11" y="91"/>
                  </a:cubicBezTo>
                  <a:cubicBezTo>
                    <a:pt x="4" y="86"/>
                    <a:pt x="0" y="78"/>
                    <a:pt x="0" y="68"/>
                  </a:cubicBezTo>
                  <a:cubicBezTo>
                    <a:pt x="1" y="66"/>
                    <a:pt x="2" y="66"/>
                    <a:pt x="3" y="68"/>
                  </a:cubicBezTo>
                  <a:cubicBezTo>
                    <a:pt x="8" y="76"/>
                    <a:pt x="14" y="80"/>
                    <a:pt x="21" y="80"/>
                  </a:cubicBezTo>
                  <a:cubicBezTo>
                    <a:pt x="27" y="80"/>
                    <a:pt x="43" y="78"/>
                    <a:pt x="70" y="73"/>
                  </a:cubicBezTo>
                  <a:cubicBezTo>
                    <a:pt x="73" y="65"/>
                    <a:pt x="77" y="57"/>
                    <a:pt x="81" y="48"/>
                  </a:cubicBezTo>
                  <a:cubicBezTo>
                    <a:pt x="85" y="37"/>
                    <a:pt x="84" y="29"/>
                    <a:pt x="80" y="24"/>
                  </a:cubicBezTo>
                  <a:cubicBezTo>
                    <a:pt x="76" y="20"/>
                    <a:pt x="70" y="17"/>
                    <a:pt x="62" y="16"/>
                  </a:cubicBezTo>
                  <a:cubicBezTo>
                    <a:pt x="59" y="15"/>
                    <a:pt x="59" y="13"/>
                    <a:pt x="62" y="12"/>
                  </a:cubicBezTo>
                  <a:cubicBezTo>
                    <a:pt x="69" y="12"/>
                    <a:pt x="75" y="12"/>
                    <a:pt x="78" y="13"/>
                  </a:cubicBezTo>
                  <a:cubicBezTo>
                    <a:pt x="86" y="15"/>
                    <a:pt x="93" y="19"/>
                    <a:pt x="99" y="25"/>
                  </a:cubicBezTo>
                  <a:cubicBezTo>
                    <a:pt x="106" y="32"/>
                    <a:pt x="105" y="36"/>
                    <a:pt x="98" y="38"/>
                  </a:cubicBezTo>
                  <a:cubicBezTo>
                    <a:pt x="93" y="50"/>
                    <a:pt x="87" y="61"/>
                    <a:pt x="81" y="72"/>
                  </a:cubicBezTo>
                  <a:cubicBezTo>
                    <a:pt x="87" y="71"/>
                    <a:pt x="92" y="70"/>
                    <a:pt x="96" y="70"/>
                  </a:cubicBezTo>
                  <a:cubicBezTo>
                    <a:pt x="105" y="70"/>
                    <a:pt x="112" y="73"/>
                    <a:pt x="117" y="78"/>
                  </a:cubicBezTo>
                  <a:cubicBezTo>
                    <a:pt x="124" y="86"/>
                    <a:pt x="127" y="100"/>
                    <a:pt x="127" y="120"/>
                  </a:cubicBezTo>
                  <a:cubicBezTo>
                    <a:pt x="127" y="177"/>
                    <a:pt x="113" y="213"/>
                    <a:pt x="85" y="227"/>
                  </a:cubicBezTo>
                  <a:cubicBezTo>
                    <a:pt x="78" y="231"/>
                    <a:pt x="74" y="230"/>
                    <a:pt x="74" y="223"/>
                  </a:cubicBezTo>
                  <a:cubicBezTo>
                    <a:pt x="74" y="218"/>
                    <a:pt x="73" y="214"/>
                    <a:pt x="70" y="212"/>
                  </a:cubicBezTo>
                  <a:cubicBezTo>
                    <a:pt x="62" y="206"/>
                    <a:pt x="55" y="201"/>
                    <a:pt x="47" y="195"/>
                  </a:cubicBezTo>
                  <a:cubicBezTo>
                    <a:pt x="46" y="192"/>
                    <a:pt x="46" y="191"/>
                    <a:pt x="49" y="191"/>
                  </a:cubicBezTo>
                  <a:cubicBezTo>
                    <a:pt x="58" y="197"/>
                    <a:pt x="67" y="201"/>
                    <a:pt x="75" y="205"/>
                  </a:cubicBezTo>
                  <a:cubicBezTo>
                    <a:pt x="83" y="209"/>
                    <a:pt x="90" y="206"/>
                    <a:pt x="96" y="198"/>
                  </a:cubicBezTo>
                  <a:cubicBezTo>
                    <a:pt x="102" y="188"/>
                    <a:pt x="107" y="176"/>
                    <a:pt x="110" y="162"/>
                  </a:cubicBezTo>
                  <a:cubicBezTo>
                    <a:pt x="114" y="144"/>
                    <a:pt x="116" y="128"/>
                    <a:pt x="116" y="113"/>
                  </a:cubicBezTo>
                  <a:cubicBezTo>
                    <a:pt x="116" y="99"/>
                    <a:pt x="115" y="90"/>
                    <a:pt x="112" y="86"/>
                  </a:cubicBezTo>
                  <a:close/>
                  <a:moveTo>
                    <a:pt x="157" y="71"/>
                  </a:moveTo>
                  <a:cubicBezTo>
                    <a:pt x="170" y="76"/>
                    <a:pt x="184" y="85"/>
                    <a:pt x="198" y="96"/>
                  </a:cubicBezTo>
                  <a:cubicBezTo>
                    <a:pt x="216" y="111"/>
                    <a:pt x="227" y="129"/>
                    <a:pt x="229" y="151"/>
                  </a:cubicBezTo>
                  <a:cubicBezTo>
                    <a:pt x="230" y="159"/>
                    <a:pt x="229" y="164"/>
                    <a:pt x="226" y="168"/>
                  </a:cubicBezTo>
                  <a:cubicBezTo>
                    <a:pt x="221" y="174"/>
                    <a:pt x="217" y="173"/>
                    <a:pt x="212" y="167"/>
                  </a:cubicBezTo>
                  <a:cubicBezTo>
                    <a:pt x="208" y="159"/>
                    <a:pt x="202" y="156"/>
                    <a:pt x="196" y="157"/>
                  </a:cubicBezTo>
                  <a:cubicBezTo>
                    <a:pt x="185" y="157"/>
                    <a:pt x="174" y="158"/>
                    <a:pt x="163" y="159"/>
                  </a:cubicBezTo>
                  <a:cubicBezTo>
                    <a:pt x="158" y="158"/>
                    <a:pt x="158" y="157"/>
                    <a:pt x="162" y="154"/>
                  </a:cubicBezTo>
                  <a:cubicBezTo>
                    <a:pt x="174" y="153"/>
                    <a:pt x="187" y="151"/>
                    <a:pt x="200" y="149"/>
                  </a:cubicBezTo>
                  <a:cubicBezTo>
                    <a:pt x="205" y="148"/>
                    <a:pt x="207" y="146"/>
                    <a:pt x="207" y="142"/>
                  </a:cubicBezTo>
                  <a:cubicBezTo>
                    <a:pt x="205" y="130"/>
                    <a:pt x="200" y="118"/>
                    <a:pt x="190" y="105"/>
                  </a:cubicBezTo>
                  <a:cubicBezTo>
                    <a:pt x="181" y="93"/>
                    <a:pt x="169" y="83"/>
                    <a:pt x="155" y="75"/>
                  </a:cubicBezTo>
                  <a:cubicBezTo>
                    <a:pt x="151" y="72"/>
                    <a:pt x="152" y="71"/>
                    <a:pt x="157" y="71"/>
                  </a:cubicBezTo>
                  <a:close/>
                  <a:moveTo>
                    <a:pt x="194" y="59"/>
                  </a:moveTo>
                  <a:cubicBezTo>
                    <a:pt x="190" y="60"/>
                    <a:pt x="187" y="59"/>
                    <a:pt x="184" y="53"/>
                  </a:cubicBezTo>
                  <a:cubicBezTo>
                    <a:pt x="179" y="41"/>
                    <a:pt x="169" y="31"/>
                    <a:pt x="155" y="22"/>
                  </a:cubicBezTo>
                  <a:cubicBezTo>
                    <a:pt x="154" y="20"/>
                    <a:pt x="154" y="19"/>
                    <a:pt x="156" y="20"/>
                  </a:cubicBezTo>
                  <a:cubicBezTo>
                    <a:pt x="169" y="22"/>
                    <a:pt x="180" y="27"/>
                    <a:pt x="190" y="34"/>
                  </a:cubicBezTo>
                  <a:cubicBezTo>
                    <a:pt x="194" y="38"/>
                    <a:pt x="197" y="42"/>
                    <a:pt x="199" y="48"/>
                  </a:cubicBezTo>
                  <a:cubicBezTo>
                    <a:pt x="200" y="54"/>
                    <a:pt x="199" y="57"/>
                    <a:pt x="194" y="59"/>
                  </a:cubicBezTo>
                  <a:close/>
                  <a:moveTo>
                    <a:pt x="213" y="34"/>
                  </a:moveTo>
                  <a:cubicBezTo>
                    <a:pt x="208" y="22"/>
                    <a:pt x="198" y="12"/>
                    <a:pt x="184" y="3"/>
                  </a:cubicBezTo>
                  <a:cubicBezTo>
                    <a:pt x="183" y="0"/>
                    <a:pt x="183" y="0"/>
                    <a:pt x="185" y="0"/>
                  </a:cubicBezTo>
                  <a:cubicBezTo>
                    <a:pt x="198" y="3"/>
                    <a:pt x="209" y="8"/>
                    <a:pt x="219" y="15"/>
                  </a:cubicBezTo>
                  <a:cubicBezTo>
                    <a:pt x="224" y="19"/>
                    <a:pt x="227" y="23"/>
                    <a:pt x="228" y="29"/>
                  </a:cubicBezTo>
                  <a:cubicBezTo>
                    <a:pt x="230" y="35"/>
                    <a:pt x="228" y="38"/>
                    <a:pt x="224" y="40"/>
                  </a:cubicBezTo>
                  <a:cubicBezTo>
                    <a:pt x="219" y="41"/>
                    <a:pt x="216" y="39"/>
                    <a:pt x="213" y="34"/>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82" name="Freeform 22"/>
            <p:cNvSpPr>
              <a:spLocks/>
            </p:cNvSpPr>
            <p:nvPr/>
          </p:nvSpPr>
          <p:spPr bwMode="invGray">
            <a:xfrm>
              <a:off x="10208107" y="5615704"/>
              <a:ext cx="111550" cy="162932"/>
            </a:xfrm>
            <a:custGeom>
              <a:avLst/>
              <a:gdLst/>
              <a:ahLst/>
              <a:cxnLst>
                <a:cxn ang="0">
                  <a:pos x="12" y="214"/>
                </a:cxn>
                <a:cxn ang="0">
                  <a:pos x="0" y="186"/>
                </a:cxn>
                <a:cxn ang="0">
                  <a:pos x="18" y="151"/>
                </a:cxn>
                <a:cxn ang="0">
                  <a:pos x="63" y="120"/>
                </a:cxn>
                <a:cxn ang="0">
                  <a:pos x="49" y="75"/>
                </a:cxn>
                <a:cxn ang="0">
                  <a:pos x="47" y="18"/>
                </a:cxn>
                <a:cxn ang="0">
                  <a:pos x="31" y="6"/>
                </a:cxn>
                <a:cxn ang="0">
                  <a:pos x="31" y="2"/>
                </a:cxn>
                <a:cxn ang="0">
                  <a:pos x="66" y="12"/>
                </a:cxn>
                <a:cxn ang="0">
                  <a:pos x="67" y="21"/>
                </a:cxn>
                <a:cxn ang="0">
                  <a:pos x="64" y="34"/>
                </a:cxn>
                <a:cxn ang="0">
                  <a:pos x="64" y="93"/>
                </a:cxn>
                <a:cxn ang="0">
                  <a:pos x="69" y="116"/>
                </a:cxn>
                <a:cxn ang="0">
                  <a:pos x="135" y="93"/>
                </a:cxn>
                <a:cxn ang="0">
                  <a:pos x="138" y="82"/>
                </a:cxn>
                <a:cxn ang="0">
                  <a:pos x="130" y="75"/>
                </a:cxn>
                <a:cxn ang="0">
                  <a:pos x="131" y="71"/>
                </a:cxn>
                <a:cxn ang="0">
                  <a:pos x="151" y="82"/>
                </a:cxn>
                <a:cxn ang="0">
                  <a:pos x="159" y="98"/>
                </a:cxn>
                <a:cxn ang="0">
                  <a:pos x="150" y="104"/>
                </a:cxn>
                <a:cxn ang="0">
                  <a:pos x="65" y="131"/>
                </a:cxn>
                <a:cxn ang="0">
                  <a:pos x="19" y="163"/>
                </a:cxn>
                <a:cxn ang="0">
                  <a:pos x="9" y="185"/>
                </a:cxn>
                <a:cxn ang="0">
                  <a:pos x="37" y="216"/>
                </a:cxn>
                <a:cxn ang="0">
                  <a:pos x="86" y="220"/>
                </a:cxn>
                <a:cxn ang="0">
                  <a:pos x="132" y="215"/>
                </a:cxn>
                <a:cxn ang="0">
                  <a:pos x="150" y="215"/>
                </a:cxn>
                <a:cxn ang="0">
                  <a:pos x="155" y="223"/>
                </a:cxn>
                <a:cxn ang="0">
                  <a:pos x="148" y="229"/>
                </a:cxn>
                <a:cxn ang="0">
                  <a:pos x="73" y="232"/>
                </a:cxn>
                <a:cxn ang="0">
                  <a:pos x="12" y="214"/>
                </a:cxn>
              </a:cxnLst>
              <a:rect l="0" t="0" r="r" b="b"/>
              <a:pathLst>
                <a:path w="159" h="232">
                  <a:moveTo>
                    <a:pt x="12" y="214"/>
                  </a:moveTo>
                  <a:cubicBezTo>
                    <a:pt x="4" y="206"/>
                    <a:pt x="0" y="197"/>
                    <a:pt x="0" y="186"/>
                  </a:cubicBezTo>
                  <a:cubicBezTo>
                    <a:pt x="0" y="174"/>
                    <a:pt x="6" y="163"/>
                    <a:pt x="18" y="151"/>
                  </a:cubicBezTo>
                  <a:cubicBezTo>
                    <a:pt x="30" y="140"/>
                    <a:pt x="45" y="130"/>
                    <a:pt x="63" y="120"/>
                  </a:cubicBezTo>
                  <a:cubicBezTo>
                    <a:pt x="54" y="109"/>
                    <a:pt x="49" y="94"/>
                    <a:pt x="49" y="75"/>
                  </a:cubicBezTo>
                  <a:cubicBezTo>
                    <a:pt x="49" y="40"/>
                    <a:pt x="48" y="21"/>
                    <a:pt x="47" y="18"/>
                  </a:cubicBezTo>
                  <a:cubicBezTo>
                    <a:pt x="44" y="10"/>
                    <a:pt x="39" y="6"/>
                    <a:pt x="31" y="6"/>
                  </a:cubicBezTo>
                  <a:cubicBezTo>
                    <a:pt x="28" y="5"/>
                    <a:pt x="28" y="3"/>
                    <a:pt x="31" y="2"/>
                  </a:cubicBezTo>
                  <a:cubicBezTo>
                    <a:pt x="44" y="0"/>
                    <a:pt x="56" y="4"/>
                    <a:pt x="66" y="12"/>
                  </a:cubicBezTo>
                  <a:cubicBezTo>
                    <a:pt x="70" y="15"/>
                    <a:pt x="70" y="18"/>
                    <a:pt x="67" y="21"/>
                  </a:cubicBezTo>
                  <a:cubicBezTo>
                    <a:pt x="65" y="23"/>
                    <a:pt x="64" y="28"/>
                    <a:pt x="64" y="34"/>
                  </a:cubicBezTo>
                  <a:cubicBezTo>
                    <a:pt x="64" y="54"/>
                    <a:pt x="64" y="73"/>
                    <a:pt x="64" y="93"/>
                  </a:cubicBezTo>
                  <a:cubicBezTo>
                    <a:pt x="64" y="106"/>
                    <a:pt x="66" y="113"/>
                    <a:pt x="69" y="116"/>
                  </a:cubicBezTo>
                  <a:cubicBezTo>
                    <a:pt x="90" y="107"/>
                    <a:pt x="112" y="100"/>
                    <a:pt x="135" y="93"/>
                  </a:cubicBezTo>
                  <a:cubicBezTo>
                    <a:pt x="141" y="91"/>
                    <a:pt x="142" y="88"/>
                    <a:pt x="138" y="82"/>
                  </a:cubicBezTo>
                  <a:cubicBezTo>
                    <a:pt x="136" y="79"/>
                    <a:pt x="134" y="77"/>
                    <a:pt x="130" y="75"/>
                  </a:cubicBezTo>
                  <a:cubicBezTo>
                    <a:pt x="127" y="73"/>
                    <a:pt x="127" y="72"/>
                    <a:pt x="131" y="71"/>
                  </a:cubicBezTo>
                  <a:cubicBezTo>
                    <a:pt x="140" y="72"/>
                    <a:pt x="147" y="76"/>
                    <a:pt x="151" y="82"/>
                  </a:cubicBezTo>
                  <a:cubicBezTo>
                    <a:pt x="157" y="88"/>
                    <a:pt x="159" y="94"/>
                    <a:pt x="159" y="98"/>
                  </a:cubicBezTo>
                  <a:cubicBezTo>
                    <a:pt x="159" y="102"/>
                    <a:pt x="156" y="104"/>
                    <a:pt x="150" y="104"/>
                  </a:cubicBezTo>
                  <a:cubicBezTo>
                    <a:pt x="117" y="111"/>
                    <a:pt x="89" y="120"/>
                    <a:pt x="65" y="131"/>
                  </a:cubicBezTo>
                  <a:cubicBezTo>
                    <a:pt x="45" y="141"/>
                    <a:pt x="29" y="151"/>
                    <a:pt x="19" y="163"/>
                  </a:cubicBezTo>
                  <a:cubicBezTo>
                    <a:pt x="12" y="170"/>
                    <a:pt x="9" y="177"/>
                    <a:pt x="9" y="185"/>
                  </a:cubicBezTo>
                  <a:cubicBezTo>
                    <a:pt x="9" y="201"/>
                    <a:pt x="18" y="211"/>
                    <a:pt x="37" y="216"/>
                  </a:cubicBezTo>
                  <a:cubicBezTo>
                    <a:pt x="45" y="219"/>
                    <a:pt x="62" y="220"/>
                    <a:pt x="86" y="220"/>
                  </a:cubicBezTo>
                  <a:cubicBezTo>
                    <a:pt x="108" y="220"/>
                    <a:pt x="123" y="218"/>
                    <a:pt x="132" y="215"/>
                  </a:cubicBezTo>
                  <a:cubicBezTo>
                    <a:pt x="141" y="212"/>
                    <a:pt x="147" y="212"/>
                    <a:pt x="150" y="215"/>
                  </a:cubicBezTo>
                  <a:cubicBezTo>
                    <a:pt x="153" y="218"/>
                    <a:pt x="155" y="220"/>
                    <a:pt x="155" y="223"/>
                  </a:cubicBezTo>
                  <a:cubicBezTo>
                    <a:pt x="155" y="226"/>
                    <a:pt x="153" y="228"/>
                    <a:pt x="148" y="229"/>
                  </a:cubicBezTo>
                  <a:cubicBezTo>
                    <a:pt x="135" y="231"/>
                    <a:pt x="109" y="232"/>
                    <a:pt x="73" y="232"/>
                  </a:cubicBezTo>
                  <a:cubicBezTo>
                    <a:pt x="44" y="232"/>
                    <a:pt x="24" y="226"/>
                    <a:pt x="12" y="214"/>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83" name="Freeform 23"/>
            <p:cNvSpPr>
              <a:spLocks noEditPoints="1"/>
            </p:cNvSpPr>
            <p:nvPr/>
          </p:nvSpPr>
          <p:spPr bwMode="invGray">
            <a:xfrm>
              <a:off x="10395376" y="5611310"/>
              <a:ext cx="91269" cy="178481"/>
            </a:xfrm>
            <a:custGeom>
              <a:avLst/>
              <a:gdLst/>
              <a:ahLst/>
              <a:cxnLst>
                <a:cxn ang="0">
                  <a:pos x="41" y="88"/>
                </a:cxn>
                <a:cxn ang="0">
                  <a:pos x="85" y="74"/>
                </a:cxn>
                <a:cxn ang="0">
                  <a:pos x="114" y="86"/>
                </a:cxn>
                <a:cxn ang="0">
                  <a:pos x="130" y="135"/>
                </a:cxn>
                <a:cxn ang="0">
                  <a:pos x="98" y="210"/>
                </a:cxn>
                <a:cxn ang="0">
                  <a:pos x="15" y="254"/>
                </a:cxn>
                <a:cxn ang="0">
                  <a:pos x="14" y="249"/>
                </a:cxn>
                <a:cxn ang="0">
                  <a:pos x="89" y="201"/>
                </a:cxn>
                <a:cxn ang="0">
                  <a:pos x="114" y="128"/>
                </a:cxn>
                <a:cxn ang="0">
                  <a:pos x="102" y="90"/>
                </a:cxn>
                <a:cxn ang="0">
                  <a:pos x="82" y="82"/>
                </a:cxn>
                <a:cxn ang="0">
                  <a:pos x="35" y="103"/>
                </a:cxn>
                <a:cxn ang="0">
                  <a:pos x="20" y="121"/>
                </a:cxn>
                <a:cxn ang="0">
                  <a:pos x="9" y="125"/>
                </a:cxn>
                <a:cxn ang="0">
                  <a:pos x="0" y="103"/>
                </a:cxn>
                <a:cxn ang="0">
                  <a:pos x="2" y="80"/>
                </a:cxn>
                <a:cxn ang="0">
                  <a:pos x="5" y="81"/>
                </a:cxn>
                <a:cxn ang="0">
                  <a:pos x="9" y="102"/>
                </a:cxn>
                <a:cxn ang="0">
                  <a:pos x="19" y="103"/>
                </a:cxn>
                <a:cxn ang="0">
                  <a:pos x="41" y="88"/>
                </a:cxn>
                <a:cxn ang="0">
                  <a:pos x="88" y="33"/>
                </a:cxn>
                <a:cxn ang="0">
                  <a:pos x="56" y="37"/>
                </a:cxn>
                <a:cxn ang="0">
                  <a:pos x="30" y="51"/>
                </a:cxn>
                <a:cxn ang="0">
                  <a:pos x="28" y="48"/>
                </a:cxn>
                <a:cxn ang="0">
                  <a:pos x="57" y="27"/>
                </a:cxn>
                <a:cxn ang="0">
                  <a:pos x="16" y="4"/>
                </a:cxn>
                <a:cxn ang="0">
                  <a:pos x="19" y="1"/>
                </a:cxn>
                <a:cxn ang="0">
                  <a:pos x="58" y="17"/>
                </a:cxn>
                <a:cxn ang="0">
                  <a:pos x="82" y="15"/>
                </a:cxn>
                <a:cxn ang="0">
                  <a:pos x="97" y="22"/>
                </a:cxn>
                <a:cxn ang="0">
                  <a:pos x="88" y="33"/>
                </a:cxn>
              </a:cxnLst>
              <a:rect l="0" t="0" r="r" b="b"/>
              <a:pathLst>
                <a:path w="130" h="254">
                  <a:moveTo>
                    <a:pt x="41" y="88"/>
                  </a:moveTo>
                  <a:cubicBezTo>
                    <a:pt x="55" y="79"/>
                    <a:pt x="69" y="74"/>
                    <a:pt x="85" y="74"/>
                  </a:cubicBezTo>
                  <a:cubicBezTo>
                    <a:pt x="95" y="74"/>
                    <a:pt x="105" y="78"/>
                    <a:pt x="114" y="86"/>
                  </a:cubicBezTo>
                  <a:cubicBezTo>
                    <a:pt x="125" y="96"/>
                    <a:pt x="130" y="112"/>
                    <a:pt x="130" y="135"/>
                  </a:cubicBezTo>
                  <a:cubicBezTo>
                    <a:pt x="130" y="165"/>
                    <a:pt x="119" y="190"/>
                    <a:pt x="98" y="210"/>
                  </a:cubicBezTo>
                  <a:cubicBezTo>
                    <a:pt x="78" y="230"/>
                    <a:pt x="50" y="244"/>
                    <a:pt x="15" y="254"/>
                  </a:cubicBezTo>
                  <a:cubicBezTo>
                    <a:pt x="12" y="254"/>
                    <a:pt x="11" y="252"/>
                    <a:pt x="14" y="249"/>
                  </a:cubicBezTo>
                  <a:cubicBezTo>
                    <a:pt x="48" y="237"/>
                    <a:pt x="73" y="221"/>
                    <a:pt x="89" y="201"/>
                  </a:cubicBezTo>
                  <a:cubicBezTo>
                    <a:pt x="106" y="182"/>
                    <a:pt x="114" y="157"/>
                    <a:pt x="114" y="128"/>
                  </a:cubicBezTo>
                  <a:cubicBezTo>
                    <a:pt x="114" y="110"/>
                    <a:pt x="110" y="97"/>
                    <a:pt x="102" y="90"/>
                  </a:cubicBezTo>
                  <a:cubicBezTo>
                    <a:pt x="96" y="85"/>
                    <a:pt x="89" y="82"/>
                    <a:pt x="82" y="82"/>
                  </a:cubicBezTo>
                  <a:cubicBezTo>
                    <a:pt x="66" y="82"/>
                    <a:pt x="50" y="89"/>
                    <a:pt x="35" y="103"/>
                  </a:cubicBezTo>
                  <a:cubicBezTo>
                    <a:pt x="33" y="106"/>
                    <a:pt x="28" y="112"/>
                    <a:pt x="20" y="121"/>
                  </a:cubicBezTo>
                  <a:cubicBezTo>
                    <a:pt x="16" y="126"/>
                    <a:pt x="12" y="127"/>
                    <a:pt x="9" y="125"/>
                  </a:cubicBezTo>
                  <a:cubicBezTo>
                    <a:pt x="3" y="120"/>
                    <a:pt x="0" y="113"/>
                    <a:pt x="0" y="103"/>
                  </a:cubicBezTo>
                  <a:cubicBezTo>
                    <a:pt x="0" y="93"/>
                    <a:pt x="0" y="85"/>
                    <a:pt x="2" y="80"/>
                  </a:cubicBezTo>
                  <a:cubicBezTo>
                    <a:pt x="4" y="78"/>
                    <a:pt x="5" y="79"/>
                    <a:pt x="5" y="81"/>
                  </a:cubicBezTo>
                  <a:cubicBezTo>
                    <a:pt x="5" y="93"/>
                    <a:pt x="6" y="100"/>
                    <a:pt x="9" y="102"/>
                  </a:cubicBezTo>
                  <a:cubicBezTo>
                    <a:pt x="12" y="105"/>
                    <a:pt x="15" y="106"/>
                    <a:pt x="19" y="103"/>
                  </a:cubicBezTo>
                  <a:cubicBezTo>
                    <a:pt x="27" y="97"/>
                    <a:pt x="34" y="92"/>
                    <a:pt x="41" y="88"/>
                  </a:cubicBezTo>
                  <a:close/>
                  <a:moveTo>
                    <a:pt x="88" y="33"/>
                  </a:moveTo>
                  <a:cubicBezTo>
                    <a:pt x="75" y="33"/>
                    <a:pt x="64" y="34"/>
                    <a:pt x="56" y="37"/>
                  </a:cubicBezTo>
                  <a:cubicBezTo>
                    <a:pt x="50" y="39"/>
                    <a:pt x="41" y="44"/>
                    <a:pt x="30" y="51"/>
                  </a:cubicBezTo>
                  <a:cubicBezTo>
                    <a:pt x="28" y="51"/>
                    <a:pt x="27" y="51"/>
                    <a:pt x="28" y="48"/>
                  </a:cubicBezTo>
                  <a:cubicBezTo>
                    <a:pt x="34" y="42"/>
                    <a:pt x="44" y="34"/>
                    <a:pt x="57" y="27"/>
                  </a:cubicBezTo>
                  <a:cubicBezTo>
                    <a:pt x="41" y="27"/>
                    <a:pt x="28" y="19"/>
                    <a:pt x="16" y="4"/>
                  </a:cubicBezTo>
                  <a:cubicBezTo>
                    <a:pt x="16" y="1"/>
                    <a:pt x="16" y="0"/>
                    <a:pt x="19" y="1"/>
                  </a:cubicBezTo>
                  <a:cubicBezTo>
                    <a:pt x="31" y="12"/>
                    <a:pt x="44" y="17"/>
                    <a:pt x="58" y="17"/>
                  </a:cubicBezTo>
                  <a:cubicBezTo>
                    <a:pt x="68" y="17"/>
                    <a:pt x="76" y="16"/>
                    <a:pt x="82" y="15"/>
                  </a:cubicBezTo>
                  <a:cubicBezTo>
                    <a:pt x="89" y="13"/>
                    <a:pt x="94" y="16"/>
                    <a:pt x="97" y="22"/>
                  </a:cubicBezTo>
                  <a:cubicBezTo>
                    <a:pt x="100" y="29"/>
                    <a:pt x="97" y="33"/>
                    <a:pt x="88" y="33"/>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84" name="Freeform 24"/>
            <p:cNvSpPr>
              <a:spLocks noEditPoints="1"/>
            </p:cNvSpPr>
            <p:nvPr/>
          </p:nvSpPr>
          <p:spPr bwMode="invGray">
            <a:xfrm>
              <a:off x="10549857" y="5607929"/>
              <a:ext cx="158199" cy="162256"/>
            </a:xfrm>
            <a:custGeom>
              <a:avLst/>
              <a:gdLst/>
              <a:ahLst/>
              <a:cxnLst>
                <a:cxn ang="0">
                  <a:pos x="133" y="217"/>
                </a:cxn>
                <a:cxn ang="0">
                  <a:pos x="161" y="215"/>
                </a:cxn>
                <a:cxn ang="0">
                  <a:pos x="172" y="213"/>
                </a:cxn>
                <a:cxn ang="0">
                  <a:pos x="186" y="222"/>
                </a:cxn>
                <a:cxn ang="0">
                  <a:pos x="178" y="231"/>
                </a:cxn>
                <a:cxn ang="0">
                  <a:pos x="77" y="231"/>
                </a:cxn>
                <a:cxn ang="0">
                  <a:pos x="16" y="207"/>
                </a:cxn>
                <a:cxn ang="0">
                  <a:pos x="0" y="171"/>
                </a:cxn>
                <a:cxn ang="0">
                  <a:pos x="5" y="172"/>
                </a:cxn>
                <a:cxn ang="0">
                  <a:pos x="22" y="198"/>
                </a:cxn>
                <a:cxn ang="0">
                  <a:pos x="78" y="217"/>
                </a:cxn>
                <a:cxn ang="0">
                  <a:pos x="133" y="217"/>
                </a:cxn>
                <a:cxn ang="0">
                  <a:pos x="154" y="63"/>
                </a:cxn>
                <a:cxn ang="0">
                  <a:pos x="150" y="71"/>
                </a:cxn>
                <a:cxn ang="0">
                  <a:pos x="126" y="71"/>
                </a:cxn>
                <a:cxn ang="0">
                  <a:pos x="101" y="75"/>
                </a:cxn>
                <a:cxn ang="0">
                  <a:pos x="52" y="96"/>
                </a:cxn>
                <a:cxn ang="0">
                  <a:pos x="49" y="94"/>
                </a:cxn>
                <a:cxn ang="0">
                  <a:pos x="88" y="70"/>
                </a:cxn>
                <a:cxn ang="0">
                  <a:pos x="46" y="61"/>
                </a:cxn>
                <a:cxn ang="0">
                  <a:pos x="18" y="38"/>
                </a:cxn>
                <a:cxn ang="0">
                  <a:pos x="23" y="36"/>
                </a:cxn>
                <a:cxn ang="0">
                  <a:pos x="91" y="56"/>
                </a:cxn>
                <a:cxn ang="0">
                  <a:pos x="138" y="52"/>
                </a:cxn>
                <a:cxn ang="0">
                  <a:pos x="147" y="56"/>
                </a:cxn>
                <a:cxn ang="0">
                  <a:pos x="154" y="63"/>
                </a:cxn>
                <a:cxn ang="0">
                  <a:pos x="196" y="48"/>
                </a:cxn>
                <a:cxn ang="0">
                  <a:pos x="191" y="59"/>
                </a:cxn>
                <a:cxn ang="0">
                  <a:pos x="181" y="53"/>
                </a:cxn>
                <a:cxn ang="0">
                  <a:pos x="152" y="22"/>
                </a:cxn>
                <a:cxn ang="0">
                  <a:pos x="153" y="20"/>
                </a:cxn>
                <a:cxn ang="0">
                  <a:pos x="187" y="34"/>
                </a:cxn>
                <a:cxn ang="0">
                  <a:pos x="196" y="48"/>
                </a:cxn>
                <a:cxn ang="0">
                  <a:pos x="224" y="29"/>
                </a:cxn>
                <a:cxn ang="0">
                  <a:pos x="219" y="40"/>
                </a:cxn>
                <a:cxn ang="0">
                  <a:pos x="209" y="34"/>
                </a:cxn>
                <a:cxn ang="0">
                  <a:pos x="180" y="3"/>
                </a:cxn>
                <a:cxn ang="0">
                  <a:pos x="181" y="0"/>
                </a:cxn>
                <a:cxn ang="0">
                  <a:pos x="215" y="15"/>
                </a:cxn>
                <a:cxn ang="0">
                  <a:pos x="224" y="29"/>
                </a:cxn>
              </a:cxnLst>
              <a:rect l="0" t="0" r="r" b="b"/>
              <a:pathLst>
                <a:path w="225" h="231">
                  <a:moveTo>
                    <a:pt x="133" y="217"/>
                  </a:moveTo>
                  <a:cubicBezTo>
                    <a:pt x="145" y="217"/>
                    <a:pt x="154" y="217"/>
                    <a:pt x="161" y="215"/>
                  </a:cubicBezTo>
                  <a:cubicBezTo>
                    <a:pt x="168" y="214"/>
                    <a:pt x="171" y="213"/>
                    <a:pt x="172" y="213"/>
                  </a:cubicBezTo>
                  <a:cubicBezTo>
                    <a:pt x="177" y="213"/>
                    <a:pt x="181" y="216"/>
                    <a:pt x="186" y="222"/>
                  </a:cubicBezTo>
                  <a:cubicBezTo>
                    <a:pt x="190" y="228"/>
                    <a:pt x="187" y="231"/>
                    <a:pt x="178" y="231"/>
                  </a:cubicBezTo>
                  <a:cubicBezTo>
                    <a:pt x="144" y="231"/>
                    <a:pt x="110" y="231"/>
                    <a:pt x="77" y="231"/>
                  </a:cubicBezTo>
                  <a:cubicBezTo>
                    <a:pt x="50" y="231"/>
                    <a:pt x="29" y="223"/>
                    <a:pt x="16" y="207"/>
                  </a:cubicBezTo>
                  <a:cubicBezTo>
                    <a:pt x="8" y="197"/>
                    <a:pt x="3" y="185"/>
                    <a:pt x="0" y="171"/>
                  </a:cubicBezTo>
                  <a:cubicBezTo>
                    <a:pt x="2" y="168"/>
                    <a:pt x="3" y="169"/>
                    <a:pt x="5" y="172"/>
                  </a:cubicBezTo>
                  <a:cubicBezTo>
                    <a:pt x="8" y="182"/>
                    <a:pt x="14" y="191"/>
                    <a:pt x="22" y="198"/>
                  </a:cubicBezTo>
                  <a:cubicBezTo>
                    <a:pt x="34" y="211"/>
                    <a:pt x="53" y="217"/>
                    <a:pt x="78" y="217"/>
                  </a:cubicBezTo>
                  <a:cubicBezTo>
                    <a:pt x="96" y="217"/>
                    <a:pt x="115" y="217"/>
                    <a:pt x="133" y="217"/>
                  </a:cubicBezTo>
                  <a:close/>
                  <a:moveTo>
                    <a:pt x="154" y="63"/>
                  </a:moveTo>
                  <a:cubicBezTo>
                    <a:pt x="158" y="69"/>
                    <a:pt x="156" y="71"/>
                    <a:pt x="150" y="71"/>
                  </a:cubicBezTo>
                  <a:cubicBezTo>
                    <a:pt x="144" y="71"/>
                    <a:pt x="137" y="71"/>
                    <a:pt x="126" y="71"/>
                  </a:cubicBezTo>
                  <a:cubicBezTo>
                    <a:pt x="117" y="71"/>
                    <a:pt x="109" y="72"/>
                    <a:pt x="101" y="75"/>
                  </a:cubicBezTo>
                  <a:cubicBezTo>
                    <a:pt x="86" y="79"/>
                    <a:pt x="70" y="86"/>
                    <a:pt x="52" y="96"/>
                  </a:cubicBezTo>
                  <a:cubicBezTo>
                    <a:pt x="47" y="98"/>
                    <a:pt x="46" y="97"/>
                    <a:pt x="49" y="94"/>
                  </a:cubicBezTo>
                  <a:cubicBezTo>
                    <a:pt x="60" y="85"/>
                    <a:pt x="73" y="77"/>
                    <a:pt x="88" y="70"/>
                  </a:cubicBezTo>
                  <a:cubicBezTo>
                    <a:pt x="70" y="69"/>
                    <a:pt x="56" y="66"/>
                    <a:pt x="46" y="61"/>
                  </a:cubicBezTo>
                  <a:cubicBezTo>
                    <a:pt x="34" y="55"/>
                    <a:pt x="24" y="47"/>
                    <a:pt x="18" y="38"/>
                  </a:cubicBezTo>
                  <a:cubicBezTo>
                    <a:pt x="18" y="34"/>
                    <a:pt x="20" y="33"/>
                    <a:pt x="23" y="36"/>
                  </a:cubicBezTo>
                  <a:cubicBezTo>
                    <a:pt x="34" y="49"/>
                    <a:pt x="57" y="56"/>
                    <a:pt x="91" y="56"/>
                  </a:cubicBezTo>
                  <a:cubicBezTo>
                    <a:pt x="116" y="56"/>
                    <a:pt x="132" y="54"/>
                    <a:pt x="138" y="52"/>
                  </a:cubicBezTo>
                  <a:cubicBezTo>
                    <a:pt x="141" y="51"/>
                    <a:pt x="144" y="53"/>
                    <a:pt x="147" y="56"/>
                  </a:cubicBezTo>
                  <a:cubicBezTo>
                    <a:pt x="150" y="58"/>
                    <a:pt x="152" y="60"/>
                    <a:pt x="154" y="63"/>
                  </a:cubicBezTo>
                  <a:close/>
                  <a:moveTo>
                    <a:pt x="196" y="48"/>
                  </a:moveTo>
                  <a:cubicBezTo>
                    <a:pt x="197" y="54"/>
                    <a:pt x="196" y="57"/>
                    <a:pt x="191" y="59"/>
                  </a:cubicBezTo>
                  <a:cubicBezTo>
                    <a:pt x="187" y="60"/>
                    <a:pt x="183" y="59"/>
                    <a:pt x="181" y="53"/>
                  </a:cubicBezTo>
                  <a:cubicBezTo>
                    <a:pt x="176" y="41"/>
                    <a:pt x="166" y="31"/>
                    <a:pt x="152" y="22"/>
                  </a:cubicBezTo>
                  <a:cubicBezTo>
                    <a:pt x="150" y="20"/>
                    <a:pt x="151" y="19"/>
                    <a:pt x="153" y="20"/>
                  </a:cubicBezTo>
                  <a:cubicBezTo>
                    <a:pt x="166" y="22"/>
                    <a:pt x="177" y="27"/>
                    <a:pt x="187" y="34"/>
                  </a:cubicBezTo>
                  <a:cubicBezTo>
                    <a:pt x="191" y="38"/>
                    <a:pt x="194" y="42"/>
                    <a:pt x="196" y="48"/>
                  </a:cubicBezTo>
                  <a:close/>
                  <a:moveTo>
                    <a:pt x="224" y="29"/>
                  </a:moveTo>
                  <a:cubicBezTo>
                    <a:pt x="225" y="35"/>
                    <a:pt x="224" y="38"/>
                    <a:pt x="219" y="40"/>
                  </a:cubicBezTo>
                  <a:cubicBezTo>
                    <a:pt x="215" y="41"/>
                    <a:pt x="211" y="39"/>
                    <a:pt x="209" y="34"/>
                  </a:cubicBezTo>
                  <a:cubicBezTo>
                    <a:pt x="204" y="22"/>
                    <a:pt x="194" y="12"/>
                    <a:pt x="180" y="3"/>
                  </a:cubicBezTo>
                  <a:cubicBezTo>
                    <a:pt x="178" y="0"/>
                    <a:pt x="179" y="0"/>
                    <a:pt x="181" y="0"/>
                  </a:cubicBezTo>
                  <a:cubicBezTo>
                    <a:pt x="194" y="3"/>
                    <a:pt x="205" y="8"/>
                    <a:pt x="215" y="15"/>
                  </a:cubicBezTo>
                  <a:cubicBezTo>
                    <a:pt x="219" y="19"/>
                    <a:pt x="222" y="23"/>
                    <a:pt x="224" y="29"/>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85" name="Freeform 25"/>
            <p:cNvSpPr>
              <a:spLocks noEditPoints="1"/>
            </p:cNvSpPr>
            <p:nvPr/>
          </p:nvSpPr>
          <p:spPr bwMode="invGray">
            <a:xfrm>
              <a:off x="10729014" y="5603535"/>
              <a:ext cx="153128" cy="177805"/>
            </a:xfrm>
            <a:custGeom>
              <a:avLst/>
              <a:gdLst/>
              <a:ahLst/>
              <a:cxnLst>
                <a:cxn ang="0">
                  <a:pos x="155" y="156"/>
                </a:cxn>
                <a:cxn ang="0">
                  <a:pos x="166" y="165"/>
                </a:cxn>
                <a:cxn ang="0">
                  <a:pos x="170" y="172"/>
                </a:cxn>
                <a:cxn ang="0">
                  <a:pos x="172" y="183"/>
                </a:cxn>
                <a:cxn ang="0">
                  <a:pos x="159" y="186"/>
                </a:cxn>
                <a:cxn ang="0">
                  <a:pos x="120" y="166"/>
                </a:cxn>
                <a:cxn ang="0">
                  <a:pos x="72" y="157"/>
                </a:cxn>
                <a:cxn ang="0">
                  <a:pos x="19" y="173"/>
                </a:cxn>
                <a:cxn ang="0">
                  <a:pos x="10" y="192"/>
                </a:cxn>
                <a:cxn ang="0">
                  <a:pos x="22" y="220"/>
                </a:cxn>
                <a:cxn ang="0">
                  <a:pos x="83" y="238"/>
                </a:cxn>
                <a:cxn ang="0">
                  <a:pos x="125" y="236"/>
                </a:cxn>
                <a:cxn ang="0">
                  <a:pos x="140" y="236"/>
                </a:cxn>
                <a:cxn ang="0">
                  <a:pos x="148" y="244"/>
                </a:cxn>
                <a:cxn ang="0">
                  <a:pos x="143" y="250"/>
                </a:cxn>
                <a:cxn ang="0">
                  <a:pos x="105" y="253"/>
                </a:cxn>
                <a:cxn ang="0">
                  <a:pos x="52" y="247"/>
                </a:cxn>
                <a:cxn ang="0">
                  <a:pos x="12" y="226"/>
                </a:cxn>
                <a:cxn ang="0">
                  <a:pos x="0" y="196"/>
                </a:cxn>
                <a:cxn ang="0">
                  <a:pos x="11" y="168"/>
                </a:cxn>
                <a:cxn ang="0">
                  <a:pos x="68" y="150"/>
                </a:cxn>
                <a:cxn ang="0">
                  <a:pos x="100" y="153"/>
                </a:cxn>
                <a:cxn ang="0">
                  <a:pos x="134" y="159"/>
                </a:cxn>
                <a:cxn ang="0">
                  <a:pos x="137" y="155"/>
                </a:cxn>
                <a:cxn ang="0">
                  <a:pos x="94" y="87"/>
                </a:cxn>
                <a:cxn ang="0">
                  <a:pos x="39" y="96"/>
                </a:cxn>
                <a:cxn ang="0">
                  <a:pos x="27" y="99"/>
                </a:cxn>
                <a:cxn ang="0">
                  <a:pos x="18" y="94"/>
                </a:cxn>
                <a:cxn ang="0">
                  <a:pos x="2" y="77"/>
                </a:cxn>
                <a:cxn ang="0">
                  <a:pos x="5" y="75"/>
                </a:cxn>
                <a:cxn ang="0">
                  <a:pos x="36" y="85"/>
                </a:cxn>
                <a:cxn ang="0">
                  <a:pos x="88" y="77"/>
                </a:cxn>
                <a:cxn ang="0">
                  <a:pos x="73" y="49"/>
                </a:cxn>
                <a:cxn ang="0">
                  <a:pos x="63" y="38"/>
                </a:cxn>
                <a:cxn ang="0">
                  <a:pos x="63" y="26"/>
                </a:cxn>
                <a:cxn ang="0">
                  <a:pos x="86" y="10"/>
                </a:cxn>
                <a:cxn ang="0">
                  <a:pos x="90" y="13"/>
                </a:cxn>
                <a:cxn ang="0">
                  <a:pos x="81" y="29"/>
                </a:cxn>
                <a:cxn ang="0">
                  <a:pos x="85" y="45"/>
                </a:cxn>
                <a:cxn ang="0">
                  <a:pos x="101" y="74"/>
                </a:cxn>
                <a:cxn ang="0">
                  <a:pos x="141" y="59"/>
                </a:cxn>
                <a:cxn ang="0">
                  <a:pos x="156" y="57"/>
                </a:cxn>
                <a:cxn ang="0">
                  <a:pos x="163" y="60"/>
                </a:cxn>
                <a:cxn ang="0">
                  <a:pos x="160" y="68"/>
                </a:cxn>
                <a:cxn ang="0">
                  <a:pos x="106" y="84"/>
                </a:cxn>
                <a:cxn ang="0">
                  <a:pos x="136" y="132"/>
                </a:cxn>
                <a:cxn ang="0">
                  <a:pos x="155" y="156"/>
                </a:cxn>
                <a:cxn ang="0">
                  <a:pos x="188" y="45"/>
                </a:cxn>
                <a:cxn ang="0">
                  <a:pos x="184" y="56"/>
                </a:cxn>
                <a:cxn ang="0">
                  <a:pos x="174" y="50"/>
                </a:cxn>
                <a:cxn ang="0">
                  <a:pos x="145" y="19"/>
                </a:cxn>
                <a:cxn ang="0">
                  <a:pos x="146" y="17"/>
                </a:cxn>
                <a:cxn ang="0">
                  <a:pos x="179" y="31"/>
                </a:cxn>
                <a:cxn ang="0">
                  <a:pos x="188" y="45"/>
                </a:cxn>
                <a:cxn ang="0">
                  <a:pos x="216" y="29"/>
                </a:cxn>
                <a:cxn ang="0">
                  <a:pos x="212" y="40"/>
                </a:cxn>
                <a:cxn ang="0">
                  <a:pos x="202" y="35"/>
                </a:cxn>
                <a:cxn ang="0">
                  <a:pos x="173" y="3"/>
                </a:cxn>
                <a:cxn ang="0">
                  <a:pos x="174" y="1"/>
                </a:cxn>
                <a:cxn ang="0">
                  <a:pos x="208" y="15"/>
                </a:cxn>
                <a:cxn ang="0">
                  <a:pos x="216" y="29"/>
                </a:cxn>
              </a:cxnLst>
              <a:rect l="0" t="0" r="r" b="b"/>
              <a:pathLst>
                <a:path w="218" h="253">
                  <a:moveTo>
                    <a:pt x="155" y="156"/>
                  </a:moveTo>
                  <a:cubicBezTo>
                    <a:pt x="158" y="159"/>
                    <a:pt x="161" y="162"/>
                    <a:pt x="166" y="165"/>
                  </a:cubicBezTo>
                  <a:cubicBezTo>
                    <a:pt x="168" y="166"/>
                    <a:pt x="170" y="169"/>
                    <a:pt x="170" y="172"/>
                  </a:cubicBezTo>
                  <a:cubicBezTo>
                    <a:pt x="172" y="178"/>
                    <a:pt x="172" y="181"/>
                    <a:pt x="172" y="183"/>
                  </a:cubicBezTo>
                  <a:cubicBezTo>
                    <a:pt x="169" y="189"/>
                    <a:pt x="164" y="190"/>
                    <a:pt x="159" y="186"/>
                  </a:cubicBezTo>
                  <a:cubicBezTo>
                    <a:pt x="147" y="177"/>
                    <a:pt x="134" y="171"/>
                    <a:pt x="120" y="166"/>
                  </a:cubicBezTo>
                  <a:cubicBezTo>
                    <a:pt x="101" y="160"/>
                    <a:pt x="85" y="157"/>
                    <a:pt x="72" y="157"/>
                  </a:cubicBezTo>
                  <a:cubicBezTo>
                    <a:pt x="47" y="157"/>
                    <a:pt x="29" y="162"/>
                    <a:pt x="19" y="173"/>
                  </a:cubicBezTo>
                  <a:cubicBezTo>
                    <a:pt x="13" y="179"/>
                    <a:pt x="10" y="185"/>
                    <a:pt x="10" y="192"/>
                  </a:cubicBezTo>
                  <a:cubicBezTo>
                    <a:pt x="10" y="204"/>
                    <a:pt x="14" y="213"/>
                    <a:pt x="22" y="220"/>
                  </a:cubicBezTo>
                  <a:cubicBezTo>
                    <a:pt x="36" y="231"/>
                    <a:pt x="56" y="237"/>
                    <a:pt x="83" y="238"/>
                  </a:cubicBezTo>
                  <a:cubicBezTo>
                    <a:pt x="105" y="239"/>
                    <a:pt x="119" y="238"/>
                    <a:pt x="125" y="236"/>
                  </a:cubicBezTo>
                  <a:cubicBezTo>
                    <a:pt x="131" y="233"/>
                    <a:pt x="136" y="233"/>
                    <a:pt x="140" y="236"/>
                  </a:cubicBezTo>
                  <a:cubicBezTo>
                    <a:pt x="144" y="238"/>
                    <a:pt x="146" y="241"/>
                    <a:pt x="148" y="244"/>
                  </a:cubicBezTo>
                  <a:cubicBezTo>
                    <a:pt x="149" y="247"/>
                    <a:pt x="148" y="250"/>
                    <a:pt x="143" y="250"/>
                  </a:cubicBezTo>
                  <a:cubicBezTo>
                    <a:pt x="134" y="252"/>
                    <a:pt x="122" y="253"/>
                    <a:pt x="105" y="253"/>
                  </a:cubicBezTo>
                  <a:cubicBezTo>
                    <a:pt x="85" y="253"/>
                    <a:pt x="67" y="251"/>
                    <a:pt x="52" y="247"/>
                  </a:cubicBezTo>
                  <a:cubicBezTo>
                    <a:pt x="34" y="242"/>
                    <a:pt x="21" y="235"/>
                    <a:pt x="12" y="226"/>
                  </a:cubicBezTo>
                  <a:cubicBezTo>
                    <a:pt x="4" y="217"/>
                    <a:pt x="0" y="207"/>
                    <a:pt x="0" y="196"/>
                  </a:cubicBezTo>
                  <a:cubicBezTo>
                    <a:pt x="0" y="184"/>
                    <a:pt x="3" y="175"/>
                    <a:pt x="11" y="168"/>
                  </a:cubicBezTo>
                  <a:cubicBezTo>
                    <a:pt x="24" y="156"/>
                    <a:pt x="43" y="150"/>
                    <a:pt x="68" y="150"/>
                  </a:cubicBezTo>
                  <a:cubicBezTo>
                    <a:pt x="79" y="150"/>
                    <a:pt x="89" y="151"/>
                    <a:pt x="100" y="153"/>
                  </a:cubicBezTo>
                  <a:cubicBezTo>
                    <a:pt x="115" y="155"/>
                    <a:pt x="127" y="157"/>
                    <a:pt x="134" y="159"/>
                  </a:cubicBezTo>
                  <a:cubicBezTo>
                    <a:pt x="139" y="161"/>
                    <a:pt x="140" y="159"/>
                    <a:pt x="137" y="155"/>
                  </a:cubicBezTo>
                  <a:cubicBezTo>
                    <a:pt x="121" y="132"/>
                    <a:pt x="107" y="110"/>
                    <a:pt x="94" y="87"/>
                  </a:cubicBezTo>
                  <a:cubicBezTo>
                    <a:pt x="72" y="92"/>
                    <a:pt x="54" y="95"/>
                    <a:pt x="39" y="96"/>
                  </a:cubicBezTo>
                  <a:cubicBezTo>
                    <a:pt x="33" y="98"/>
                    <a:pt x="29" y="99"/>
                    <a:pt x="27" y="99"/>
                  </a:cubicBezTo>
                  <a:cubicBezTo>
                    <a:pt x="24" y="99"/>
                    <a:pt x="21" y="97"/>
                    <a:pt x="18" y="94"/>
                  </a:cubicBezTo>
                  <a:cubicBezTo>
                    <a:pt x="9" y="86"/>
                    <a:pt x="3" y="80"/>
                    <a:pt x="2" y="77"/>
                  </a:cubicBezTo>
                  <a:cubicBezTo>
                    <a:pt x="0" y="74"/>
                    <a:pt x="2" y="73"/>
                    <a:pt x="5" y="75"/>
                  </a:cubicBezTo>
                  <a:cubicBezTo>
                    <a:pt x="12" y="82"/>
                    <a:pt x="22" y="85"/>
                    <a:pt x="36" y="85"/>
                  </a:cubicBezTo>
                  <a:cubicBezTo>
                    <a:pt x="49" y="85"/>
                    <a:pt x="67" y="83"/>
                    <a:pt x="88" y="77"/>
                  </a:cubicBezTo>
                  <a:cubicBezTo>
                    <a:pt x="85" y="70"/>
                    <a:pt x="79" y="60"/>
                    <a:pt x="73" y="49"/>
                  </a:cubicBezTo>
                  <a:cubicBezTo>
                    <a:pt x="70" y="45"/>
                    <a:pt x="67" y="42"/>
                    <a:pt x="63" y="38"/>
                  </a:cubicBezTo>
                  <a:cubicBezTo>
                    <a:pt x="58" y="34"/>
                    <a:pt x="58" y="30"/>
                    <a:pt x="63" y="26"/>
                  </a:cubicBezTo>
                  <a:cubicBezTo>
                    <a:pt x="70" y="17"/>
                    <a:pt x="78" y="12"/>
                    <a:pt x="86" y="10"/>
                  </a:cubicBezTo>
                  <a:cubicBezTo>
                    <a:pt x="91" y="10"/>
                    <a:pt x="93" y="11"/>
                    <a:pt x="90" y="13"/>
                  </a:cubicBezTo>
                  <a:cubicBezTo>
                    <a:pt x="85" y="15"/>
                    <a:pt x="82" y="21"/>
                    <a:pt x="81" y="29"/>
                  </a:cubicBezTo>
                  <a:cubicBezTo>
                    <a:pt x="80" y="33"/>
                    <a:pt x="81" y="38"/>
                    <a:pt x="85" y="45"/>
                  </a:cubicBezTo>
                  <a:cubicBezTo>
                    <a:pt x="92" y="58"/>
                    <a:pt x="97" y="68"/>
                    <a:pt x="101" y="74"/>
                  </a:cubicBezTo>
                  <a:cubicBezTo>
                    <a:pt x="122" y="69"/>
                    <a:pt x="136" y="65"/>
                    <a:pt x="141" y="59"/>
                  </a:cubicBezTo>
                  <a:cubicBezTo>
                    <a:pt x="144" y="56"/>
                    <a:pt x="149" y="56"/>
                    <a:pt x="156" y="57"/>
                  </a:cubicBezTo>
                  <a:cubicBezTo>
                    <a:pt x="159" y="58"/>
                    <a:pt x="161" y="59"/>
                    <a:pt x="163" y="60"/>
                  </a:cubicBezTo>
                  <a:cubicBezTo>
                    <a:pt x="166" y="63"/>
                    <a:pt x="165" y="66"/>
                    <a:pt x="160" y="68"/>
                  </a:cubicBezTo>
                  <a:cubicBezTo>
                    <a:pt x="154" y="71"/>
                    <a:pt x="136" y="77"/>
                    <a:pt x="106" y="84"/>
                  </a:cubicBezTo>
                  <a:cubicBezTo>
                    <a:pt x="113" y="97"/>
                    <a:pt x="123" y="114"/>
                    <a:pt x="136" y="132"/>
                  </a:cubicBezTo>
                  <a:cubicBezTo>
                    <a:pt x="142" y="142"/>
                    <a:pt x="149" y="150"/>
                    <a:pt x="155" y="156"/>
                  </a:cubicBezTo>
                  <a:close/>
                  <a:moveTo>
                    <a:pt x="188" y="45"/>
                  </a:moveTo>
                  <a:cubicBezTo>
                    <a:pt x="190" y="51"/>
                    <a:pt x="188" y="54"/>
                    <a:pt x="184" y="56"/>
                  </a:cubicBezTo>
                  <a:cubicBezTo>
                    <a:pt x="179" y="57"/>
                    <a:pt x="176" y="56"/>
                    <a:pt x="174" y="50"/>
                  </a:cubicBezTo>
                  <a:cubicBezTo>
                    <a:pt x="169" y="38"/>
                    <a:pt x="159" y="28"/>
                    <a:pt x="145" y="19"/>
                  </a:cubicBezTo>
                  <a:cubicBezTo>
                    <a:pt x="143" y="17"/>
                    <a:pt x="143" y="16"/>
                    <a:pt x="146" y="17"/>
                  </a:cubicBezTo>
                  <a:cubicBezTo>
                    <a:pt x="158" y="19"/>
                    <a:pt x="170" y="24"/>
                    <a:pt x="179" y="31"/>
                  </a:cubicBezTo>
                  <a:cubicBezTo>
                    <a:pt x="184" y="35"/>
                    <a:pt x="187" y="39"/>
                    <a:pt x="188" y="45"/>
                  </a:cubicBezTo>
                  <a:close/>
                  <a:moveTo>
                    <a:pt x="216" y="29"/>
                  </a:moveTo>
                  <a:cubicBezTo>
                    <a:pt x="218" y="35"/>
                    <a:pt x="216" y="39"/>
                    <a:pt x="212" y="40"/>
                  </a:cubicBezTo>
                  <a:cubicBezTo>
                    <a:pt x="208" y="42"/>
                    <a:pt x="204" y="40"/>
                    <a:pt x="202" y="35"/>
                  </a:cubicBezTo>
                  <a:cubicBezTo>
                    <a:pt x="197" y="23"/>
                    <a:pt x="187" y="12"/>
                    <a:pt x="173" y="3"/>
                  </a:cubicBezTo>
                  <a:cubicBezTo>
                    <a:pt x="171" y="1"/>
                    <a:pt x="172" y="0"/>
                    <a:pt x="174" y="1"/>
                  </a:cubicBezTo>
                  <a:cubicBezTo>
                    <a:pt x="187" y="3"/>
                    <a:pt x="198" y="8"/>
                    <a:pt x="208" y="15"/>
                  </a:cubicBezTo>
                  <a:cubicBezTo>
                    <a:pt x="212" y="19"/>
                    <a:pt x="215" y="24"/>
                    <a:pt x="216" y="29"/>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86" name="Freeform 26"/>
            <p:cNvSpPr>
              <a:spLocks noEditPoints="1"/>
            </p:cNvSpPr>
            <p:nvPr/>
          </p:nvSpPr>
          <p:spPr bwMode="invGray">
            <a:xfrm>
              <a:off x="10880790" y="5636662"/>
              <a:ext cx="170368" cy="131495"/>
            </a:xfrm>
            <a:custGeom>
              <a:avLst/>
              <a:gdLst/>
              <a:ahLst/>
              <a:cxnLst>
                <a:cxn ang="0">
                  <a:pos x="19" y="36"/>
                </a:cxn>
                <a:cxn ang="0">
                  <a:pos x="3" y="3"/>
                </a:cxn>
                <a:cxn ang="0">
                  <a:pos x="4" y="0"/>
                </a:cxn>
                <a:cxn ang="0">
                  <a:pos x="31" y="12"/>
                </a:cxn>
                <a:cxn ang="0">
                  <a:pos x="35" y="30"/>
                </a:cxn>
                <a:cxn ang="0">
                  <a:pos x="31" y="79"/>
                </a:cxn>
                <a:cxn ang="0">
                  <a:pos x="44" y="150"/>
                </a:cxn>
                <a:cxn ang="0">
                  <a:pos x="56" y="150"/>
                </a:cxn>
                <a:cxn ang="0">
                  <a:pos x="98" y="80"/>
                </a:cxn>
                <a:cxn ang="0">
                  <a:pos x="102" y="82"/>
                </a:cxn>
                <a:cxn ang="0">
                  <a:pos x="72" y="148"/>
                </a:cxn>
                <a:cxn ang="0">
                  <a:pos x="67" y="174"/>
                </a:cxn>
                <a:cxn ang="0">
                  <a:pos x="59" y="184"/>
                </a:cxn>
                <a:cxn ang="0">
                  <a:pos x="28" y="148"/>
                </a:cxn>
                <a:cxn ang="0">
                  <a:pos x="19" y="97"/>
                </a:cxn>
                <a:cxn ang="0">
                  <a:pos x="19" y="36"/>
                </a:cxn>
                <a:cxn ang="0">
                  <a:pos x="210" y="44"/>
                </a:cxn>
                <a:cxn ang="0">
                  <a:pos x="243" y="115"/>
                </a:cxn>
                <a:cxn ang="0">
                  <a:pos x="232" y="127"/>
                </a:cxn>
                <a:cxn ang="0">
                  <a:pos x="223" y="118"/>
                </a:cxn>
                <a:cxn ang="0">
                  <a:pos x="207" y="64"/>
                </a:cxn>
                <a:cxn ang="0">
                  <a:pos x="171" y="20"/>
                </a:cxn>
                <a:cxn ang="0">
                  <a:pos x="173" y="17"/>
                </a:cxn>
                <a:cxn ang="0">
                  <a:pos x="210" y="44"/>
                </a:cxn>
              </a:cxnLst>
              <a:rect l="0" t="0" r="r" b="b"/>
              <a:pathLst>
                <a:path w="243" h="187">
                  <a:moveTo>
                    <a:pt x="19" y="36"/>
                  </a:moveTo>
                  <a:cubicBezTo>
                    <a:pt x="19" y="19"/>
                    <a:pt x="14" y="8"/>
                    <a:pt x="3" y="3"/>
                  </a:cubicBezTo>
                  <a:cubicBezTo>
                    <a:pt x="0" y="2"/>
                    <a:pt x="1" y="1"/>
                    <a:pt x="4" y="0"/>
                  </a:cubicBezTo>
                  <a:cubicBezTo>
                    <a:pt x="13" y="1"/>
                    <a:pt x="22" y="5"/>
                    <a:pt x="31" y="12"/>
                  </a:cubicBezTo>
                  <a:cubicBezTo>
                    <a:pt x="39" y="18"/>
                    <a:pt x="40" y="24"/>
                    <a:pt x="35" y="30"/>
                  </a:cubicBezTo>
                  <a:cubicBezTo>
                    <a:pt x="32" y="50"/>
                    <a:pt x="31" y="66"/>
                    <a:pt x="31" y="79"/>
                  </a:cubicBezTo>
                  <a:cubicBezTo>
                    <a:pt x="31" y="113"/>
                    <a:pt x="35" y="137"/>
                    <a:pt x="44" y="150"/>
                  </a:cubicBezTo>
                  <a:cubicBezTo>
                    <a:pt x="48" y="157"/>
                    <a:pt x="52" y="157"/>
                    <a:pt x="56" y="150"/>
                  </a:cubicBezTo>
                  <a:cubicBezTo>
                    <a:pt x="69" y="129"/>
                    <a:pt x="83" y="105"/>
                    <a:pt x="98" y="80"/>
                  </a:cubicBezTo>
                  <a:cubicBezTo>
                    <a:pt x="101" y="76"/>
                    <a:pt x="102" y="77"/>
                    <a:pt x="102" y="82"/>
                  </a:cubicBezTo>
                  <a:cubicBezTo>
                    <a:pt x="91" y="106"/>
                    <a:pt x="81" y="128"/>
                    <a:pt x="72" y="148"/>
                  </a:cubicBezTo>
                  <a:cubicBezTo>
                    <a:pt x="67" y="159"/>
                    <a:pt x="65" y="167"/>
                    <a:pt x="67" y="174"/>
                  </a:cubicBezTo>
                  <a:cubicBezTo>
                    <a:pt x="70" y="184"/>
                    <a:pt x="68" y="187"/>
                    <a:pt x="59" y="184"/>
                  </a:cubicBezTo>
                  <a:cubicBezTo>
                    <a:pt x="47" y="180"/>
                    <a:pt x="36" y="168"/>
                    <a:pt x="28" y="148"/>
                  </a:cubicBezTo>
                  <a:cubicBezTo>
                    <a:pt x="22" y="134"/>
                    <a:pt x="19" y="117"/>
                    <a:pt x="19" y="97"/>
                  </a:cubicBezTo>
                  <a:cubicBezTo>
                    <a:pt x="19" y="76"/>
                    <a:pt x="19" y="56"/>
                    <a:pt x="19" y="36"/>
                  </a:cubicBezTo>
                  <a:close/>
                  <a:moveTo>
                    <a:pt x="210" y="44"/>
                  </a:moveTo>
                  <a:cubicBezTo>
                    <a:pt x="232" y="68"/>
                    <a:pt x="243" y="91"/>
                    <a:pt x="243" y="115"/>
                  </a:cubicBezTo>
                  <a:cubicBezTo>
                    <a:pt x="243" y="123"/>
                    <a:pt x="239" y="127"/>
                    <a:pt x="232" y="127"/>
                  </a:cubicBezTo>
                  <a:cubicBezTo>
                    <a:pt x="227" y="127"/>
                    <a:pt x="224" y="124"/>
                    <a:pt x="223" y="118"/>
                  </a:cubicBezTo>
                  <a:cubicBezTo>
                    <a:pt x="221" y="98"/>
                    <a:pt x="216" y="80"/>
                    <a:pt x="207" y="64"/>
                  </a:cubicBezTo>
                  <a:cubicBezTo>
                    <a:pt x="198" y="48"/>
                    <a:pt x="186" y="34"/>
                    <a:pt x="171" y="20"/>
                  </a:cubicBezTo>
                  <a:cubicBezTo>
                    <a:pt x="168" y="18"/>
                    <a:pt x="169" y="17"/>
                    <a:pt x="173" y="17"/>
                  </a:cubicBezTo>
                  <a:cubicBezTo>
                    <a:pt x="189" y="25"/>
                    <a:pt x="201" y="34"/>
                    <a:pt x="210" y="44"/>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87" name="Freeform 27"/>
            <p:cNvSpPr>
              <a:spLocks noEditPoints="1"/>
            </p:cNvSpPr>
            <p:nvPr/>
          </p:nvSpPr>
          <p:spPr bwMode="invGray">
            <a:xfrm>
              <a:off x="11061974" y="5616380"/>
              <a:ext cx="148734" cy="162932"/>
            </a:xfrm>
            <a:custGeom>
              <a:avLst/>
              <a:gdLst/>
              <a:ahLst/>
              <a:cxnLst>
                <a:cxn ang="0">
                  <a:pos x="124" y="55"/>
                </a:cxn>
                <a:cxn ang="0">
                  <a:pos x="168" y="48"/>
                </a:cxn>
                <a:cxn ang="0">
                  <a:pos x="184" y="41"/>
                </a:cxn>
                <a:cxn ang="0">
                  <a:pos x="194" y="40"/>
                </a:cxn>
                <a:cxn ang="0">
                  <a:pos x="203" y="47"/>
                </a:cxn>
                <a:cxn ang="0">
                  <a:pos x="200" y="55"/>
                </a:cxn>
                <a:cxn ang="0">
                  <a:pos x="124" y="66"/>
                </a:cxn>
                <a:cxn ang="0">
                  <a:pos x="124" y="115"/>
                </a:cxn>
                <a:cxn ang="0">
                  <a:pos x="159" y="111"/>
                </a:cxn>
                <a:cxn ang="0">
                  <a:pos x="179" y="105"/>
                </a:cxn>
                <a:cxn ang="0">
                  <a:pos x="190" y="105"/>
                </a:cxn>
                <a:cxn ang="0">
                  <a:pos x="199" y="111"/>
                </a:cxn>
                <a:cxn ang="0">
                  <a:pos x="196" y="118"/>
                </a:cxn>
                <a:cxn ang="0">
                  <a:pos x="178" y="121"/>
                </a:cxn>
                <a:cxn ang="0">
                  <a:pos x="124" y="126"/>
                </a:cxn>
                <a:cxn ang="0">
                  <a:pos x="124" y="178"/>
                </a:cxn>
                <a:cxn ang="0">
                  <a:pos x="202" y="203"/>
                </a:cxn>
                <a:cxn ang="0">
                  <a:pos x="212" y="219"/>
                </a:cxn>
                <a:cxn ang="0">
                  <a:pos x="208" y="224"/>
                </a:cxn>
                <a:cxn ang="0">
                  <a:pos x="197" y="221"/>
                </a:cxn>
                <a:cxn ang="0">
                  <a:pos x="124" y="190"/>
                </a:cxn>
                <a:cxn ang="0">
                  <a:pos x="117" y="219"/>
                </a:cxn>
                <a:cxn ang="0">
                  <a:pos x="74" y="232"/>
                </a:cxn>
                <a:cxn ang="0">
                  <a:pos x="33" y="219"/>
                </a:cxn>
                <a:cxn ang="0">
                  <a:pos x="27" y="203"/>
                </a:cxn>
                <a:cxn ang="0">
                  <a:pos x="36" y="186"/>
                </a:cxn>
                <a:cxn ang="0">
                  <a:pos x="85" y="175"/>
                </a:cxn>
                <a:cxn ang="0">
                  <a:pos x="112" y="176"/>
                </a:cxn>
                <a:cxn ang="0">
                  <a:pos x="112" y="127"/>
                </a:cxn>
                <a:cxn ang="0">
                  <a:pos x="77" y="128"/>
                </a:cxn>
                <a:cxn ang="0">
                  <a:pos x="49" y="122"/>
                </a:cxn>
                <a:cxn ang="0">
                  <a:pos x="38" y="91"/>
                </a:cxn>
                <a:cxn ang="0">
                  <a:pos x="43" y="91"/>
                </a:cxn>
                <a:cxn ang="0">
                  <a:pos x="49" y="112"/>
                </a:cxn>
                <a:cxn ang="0">
                  <a:pos x="77" y="119"/>
                </a:cxn>
                <a:cxn ang="0">
                  <a:pos x="112" y="117"/>
                </a:cxn>
                <a:cxn ang="0">
                  <a:pos x="112" y="67"/>
                </a:cxn>
                <a:cxn ang="0">
                  <a:pos x="63" y="69"/>
                </a:cxn>
                <a:cxn ang="0">
                  <a:pos x="30" y="66"/>
                </a:cxn>
                <a:cxn ang="0">
                  <a:pos x="2" y="48"/>
                </a:cxn>
                <a:cxn ang="0">
                  <a:pos x="5" y="45"/>
                </a:cxn>
                <a:cxn ang="0">
                  <a:pos x="29" y="58"/>
                </a:cxn>
                <a:cxn ang="0">
                  <a:pos x="66" y="60"/>
                </a:cxn>
                <a:cxn ang="0">
                  <a:pos x="112" y="57"/>
                </a:cxn>
                <a:cxn ang="0">
                  <a:pos x="112" y="38"/>
                </a:cxn>
                <a:cxn ang="0">
                  <a:pos x="109" y="14"/>
                </a:cxn>
                <a:cxn ang="0">
                  <a:pos x="90" y="6"/>
                </a:cxn>
                <a:cxn ang="0">
                  <a:pos x="88" y="2"/>
                </a:cxn>
                <a:cxn ang="0">
                  <a:pos x="103" y="0"/>
                </a:cxn>
                <a:cxn ang="0">
                  <a:pos x="130" y="9"/>
                </a:cxn>
                <a:cxn ang="0">
                  <a:pos x="130" y="20"/>
                </a:cxn>
                <a:cxn ang="0">
                  <a:pos x="124" y="37"/>
                </a:cxn>
                <a:cxn ang="0">
                  <a:pos x="124" y="55"/>
                </a:cxn>
                <a:cxn ang="0">
                  <a:pos x="78" y="183"/>
                </a:cxn>
                <a:cxn ang="0">
                  <a:pos x="46" y="188"/>
                </a:cxn>
                <a:cxn ang="0">
                  <a:pos x="34" y="204"/>
                </a:cxn>
                <a:cxn ang="0">
                  <a:pos x="46" y="219"/>
                </a:cxn>
                <a:cxn ang="0">
                  <a:pos x="72" y="224"/>
                </a:cxn>
                <a:cxn ang="0">
                  <a:pos x="103" y="214"/>
                </a:cxn>
                <a:cxn ang="0">
                  <a:pos x="111" y="186"/>
                </a:cxn>
                <a:cxn ang="0">
                  <a:pos x="78" y="183"/>
                </a:cxn>
              </a:cxnLst>
              <a:rect l="0" t="0" r="r" b="b"/>
              <a:pathLst>
                <a:path w="212" h="232">
                  <a:moveTo>
                    <a:pt x="124" y="55"/>
                  </a:moveTo>
                  <a:cubicBezTo>
                    <a:pt x="142" y="53"/>
                    <a:pt x="156" y="51"/>
                    <a:pt x="168" y="48"/>
                  </a:cubicBezTo>
                  <a:cubicBezTo>
                    <a:pt x="175" y="47"/>
                    <a:pt x="180" y="44"/>
                    <a:pt x="184" y="41"/>
                  </a:cubicBezTo>
                  <a:cubicBezTo>
                    <a:pt x="188" y="38"/>
                    <a:pt x="191" y="38"/>
                    <a:pt x="194" y="40"/>
                  </a:cubicBezTo>
                  <a:cubicBezTo>
                    <a:pt x="199" y="43"/>
                    <a:pt x="201" y="45"/>
                    <a:pt x="203" y="47"/>
                  </a:cubicBezTo>
                  <a:cubicBezTo>
                    <a:pt x="207" y="51"/>
                    <a:pt x="206" y="53"/>
                    <a:pt x="200" y="55"/>
                  </a:cubicBezTo>
                  <a:cubicBezTo>
                    <a:pt x="178" y="60"/>
                    <a:pt x="153" y="64"/>
                    <a:pt x="124" y="66"/>
                  </a:cubicBezTo>
                  <a:cubicBezTo>
                    <a:pt x="124" y="82"/>
                    <a:pt x="124" y="99"/>
                    <a:pt x="124" y="115"/>
                  </a:cubicBezTo>
                  <a:cubicBezTo>
                    <a:pt x="139" y="114"/>
                    <a:pt x="151" y="112"/>
                    <a:pt x="159" y="111"/>
                  </a:cubicBezTo>
                  <a:cubicBezTo>
                    <a:pt x="170" y="109"/>
                    <a:pt x="176" y="108"/>
                    <a:pt x="179" y="105"/>
                  </a:cubicBezTo>
                  <a:cubicBezTo>
                    <a:pt x="183" y="103"/>
                    <a:pt x="187" y="103"/>
                    <a:pt x="190" y="105"/>
                  </a:cubicBezTo>
                  <a:cubicBezTo>
                    <a:pt x="193" y="108"/>
                    <a:pt x="196" y="109"/>
                    <a:pt x="199" y="111"/>
                  </a:cubicBezTo>
                  <a:cubicBezTo>
                    <a:pt x="201" y="113"/>
                    <a:pt x="201" y="115"/>
                    <a:pt x="196" y="118"/>
                  </a:cubicBezTo>
                  <a:cubicBezTo>
                    <a:pt x="194" y="119"/>
                    <a:pt x="188" y="120"/>
                    <a:pt x="178" y="121"/>
                  </a:cubicBezTo>
                  <a:cubicBezTo>
                    <a:pt x="159" y="123"/>
                    <a:pt x="141" y="125"/>
                    <a:pt x="124" y="126"/>
                  </a:cubicBezTo>
                  <a:cubicBezTo>
                    <a:pt x="124" y="144"/>
                    <a:pt x="124" y="161"/>
                    <a:pt x="124" y="178"/>
                  </a:cubicBezTo>
                  <a:cubicBezTo>
                    <a:pt x="154" y="184"/>
                    <a:pt x="179" y="193"/>
                    <a:pt x="202" y="203"/>
                  </a:cubicBezTo>
                  <a:cubicBezTo>
                    <a:pt x="209" y="206"/>
                    <a:pt x="212" y="211"/>
                    <a:pt x="212" y="219"/>
                  </a:cubicBezTo>
                  <a:cubicBezTo>
                    <a:pt x="212" y="222"/>
                    <a:pt x="210" y="224"/>
                    <a:pt x="208" y="224"/>
                  </a:cubicBezTo>
                  <a:cubicBezTo>
                    <a:pt x="205" y="225"/>
                    <a:pt x="202" y="224"/>
                    <a:pt x="197" y="221"/>
                  </a:cubicBezTo>
                  <a:cubicBezTo>
                    <a:pt x="173" y="206"/>
                    <a:pt x="148" y="196"/>
                    <a:pt x="124" y="190"/>
                  </a:cubicBezTo>
                  <a:cubicBezTo>
                    <a:pt x="125" y="202"/>
                    <a:pt x="122" y="212"/>
                    <a:pt x="117" y="219"/>
                  </a:cubicBezTo>
                  <a:cubicBezTo>
                    <a:pt x="108" y="228"/>
                    <a:pt x="94" y="232"/>
                    <a:pt x="74" y="232"/>
                  </a:cubicBezTo>
                  <a:cubicBezTo>
                    <a:pt x="56" y="232"/>
                    <a:pt x="42" y="228"/>
                    <a:pt x="33" y="219"/>
                  </a:cubicBezTo>
                  <a:cubicBezTo>
                    <a:pt x="29" y="214"/>
                    <a:pt x="27" y="209"/>
                    <a:pt x="27" y="203"/>
                  </a:cubicBezTo>
                  <a:cubicBezTo>
                    <a:pt x="27" y="196"/>
                    <a:pt x="30" y="191"/>
                    <a:pt x="36" y="186"/>
                  </a:cubicBezTo>
                  <a:cubicBezTo>
                    <a:pt x="45" y="179"/>
                    <a:pt x="62" y="175"/>
                    <a:pt x="85" y="175"/>
                  </a:cubicBezTo>
                  <a:cubicBezTo>
                    <a:pt x="90" y="175"/>
                    <a:pt x="99" y="175"/>
                    <a:pt x="112" y="176"/>
                  </a:cubicBezTo>
                  <a:cubicBezTo>
                    <a:pt x="112" y="160"/>
                    <a:pt x="112" y="143"/>
                    <a:pt x="112" y="127"/>
                  </a:cubicBezTo>
                  <a:cubicBezTo>
                    <a:pt x="101" y="127"/>
                    <a:pt x="89" y="128"/>
                    <a:pt x="77" y="128"/>
                  </a:cubicBezTo>
                  <a:cubicBezTo>
                    <a:pt x="64" y="128"/>
                    <a:pt x="55" y="126"/>
                    <a:pt x="49" y="122"/>
                  </a:cubicBezTo>
                  <a:cubicBezTo>
                    <a:pt x="41" y="117"/>
                    <a:pt x="37" y="106"/>
                    <a:pt x="38" y="91"/>
                  </a:cubicBezTo>
                  <a:cubicBezTo>
                    <a:pt x="39" y="88"/>
                    <a:pt x="41" y="88"/>
                    <a:pt x="43" y="91"/>
                  </a:cubicBezTo>
                  <a:cubicBezTo>
                    <a:pt x="43" y="101"/>
                    <a:pt x="45" y="108"/>
                    <a:pt x="49" y="112"/>
                  </a:cubicBezTo>
                  <a:cubicBezTo>
                    <a:pt x="54" y="117"/>
                    <a:pt x="63" y="119"/>
                    <a:pt x="77" y="119"/>
                  </a:cubicBezTo>
                  <a:cubicBezTo>
                    <a:pt x="90" y="119"/>
                    <a:pt x="102" y="118"/>
                    <a:pt x="112" y="117"/>
                  </a:cubicBezTo>
                  <a:cubicBezTo>
                    <a:pt x="112" y="100"/>
                    <a:pt x="112" y="84"/>
                    <a:pt x="112" y="67"/>
                  </a:cubicBezTo>
                  <a:cubicBezTo>
                    <a:pt x="98" y="69"/>
                    <a:pt x="81" y="69"/>
                    <a:pt x="63" y="69"/>
                  </a:cubicBezTo>
                  <a:cubicBezTo>
                    <a:pt x="49" y="69"/>
                    <a:pt x="38" y="68"/>
                    <a:pt x="30" y="66"/>
                  </a:cubicBezTo>
                  <a:cubicBezTo>
                    <a:pt x="19" y="63"/>
                    <a:pt x="9" y="57"/>
                    <a:pt x="2" y="48"/>
                  </a:cubicBezTo>
                  <a:cubicBezTo>
                    <a:pt x="0" y="44"/>
                    <a:pt x="1" y="42"/>
                    <a:pt x="5" y="45"/>
                  </a:cubicBezTo>
                  <a:cubicBezTo>
                    <a:pt x="13" y="51"/>
                    <a:pt x="21" y="56"/>
                    <a:pt x="29" y="58"/>
                  </a:cubicBezTo>
                  <a:cubicBezTo>
                    <a:pt x="34" y="60"/>
                    <a:pt x="46" y="60"/>
                    <a:pt x="66" y="60"/>
                  </a:cubicBezTo>
                  <a:cubicBezTo>
                    <a:pt x="81" y="60"/>
                    <a:pt x="96" y="59"/>
                    <a:pt x="112" y="57"/>
                  </a:cubicBezTo>
                  <a:cubicBezTo>
                    <a:pt x="112" y="51"/>
                    <a:pt x="112" y="45"/>
                    <a:pt x="112" y="38"/>
                  </a:cubicBezTo>
                  <a:cubicBezTo>
                    <a:pt x="112" y="25"/>
                    <a:pt x="111" y="17"/>
                    <a:pt x="109" y="14"/>
                  </a:cubicBezTo>
                  <a:cubicBezTo>
                    <a:pt x="105" y="9"/>
                    <a:pt x="99" y="6"/>
                    <a:pt x="90" y="6"/>
                  </a:cubicBezTo>
                  <a:cubicBezTo>
                    <a:pt x="84" y="7"/>
                    <a:pt x="84" y="6"/>
                    <a:pt x="88" y="2"/>
                  </a:cubicBezTo>
                  <a:cubicBezTo>
                    <a:pt x="92" y="0"/>
                    <a:pt x="97" y="0"/>
                    <a:pt x="103" y="0"/>
                  </a:cubicBezTo>
                  <a:cubicBezTo>
                    <a:pt x="111" y="0"/>
                    <a:pt x="119" y="3"/>
                    <a:pt x="130" y="9"/>
                  </a:cubicBezTo>
                  <a:cubicBezTo>
                    <a:pt x="135" y="12"/>
                    <a:pt x="135" y="15"/>
                    <a:pt x="130" y="20"/>
                  </a:cubicBezTo>
                  <a:cubicBezTo>
                    <a:pt x="126" y="23"/>
                    <a:pt x="124" y="29"/>
                    <a:pt x="124" y="37"/>
                  </a:cubicBezTo>
                  <a:cubicBezTo>
                    <a:pt x="124" y="43"/>
                    <a:pt x="124" y="49"/>
                    <a:pt x="124" y="55"/>
                  </a:cubicBezTo>
                  <a:close/>
                  <a:moveTo>
                    <a:pt x="78" y="183"/>
                  </a:moveTo>
                  <a:cubicBezTo>
                    <a:pt x="64" y="183"/>
                    <a:pt x="53" y="185"/>
                    <a:pt x="46" y="188"/>
                  </a:cubicBezTo>
                  <a:cubicBezTo>
                    <a:pt x="38" y="192"/>
                    <a:pt x="34" y="197"/>
                    <a:pt x="34" y="204"/>
                  </a:cubicBezTo>
                  <a:cubicBezTo>
                    <a:pt x="34" y="210"/>
                    <a:pt x="38" y="215"/>
                    <a:pt x="46" y="219"/>
                  </a:cubicBezTo>
                  <a:cubicBezTo>
                    <a:pt x="53" y="223"/>
                    <a:pt x="62" y="224"/>
                    <a:pt x="72" y="224"/>
                  </a:cubicBezTo>
                  <a:cubicBezTo>
                    <a:pt x="85" y="224"/>
                    <a:pt x="96" y="221"/>
                    <a:pt x="103" y="214"/>
                  </a:cubicBezTo>
                  <a:cubicBezTo>
                    <a:pt x="109" y="209"/>
                    <a:pt x="112" y="200"/>
                    <a:pt x="111" y="186"/>
                  </a:cubicBezTo>
                  <a:cubicBezTo>
                    <a:pt x="94" y="184"/>
                    <a:pt x="84" y="183"/>
                    <a:pt x="78" y="183"/>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88" name="Freeform 28"/>
            <p:cNvSpPr>
              <a:spLocks noEditPoints="1"/>
            </p:cNvSpPr>
            <p:nvPr/>
          </p:nvSpPr>
          <p:spPr bwMode="invGray">
            <a:xfrm>
              <a:off x="11225582" y="5611986"/>
              <a:ext cx="185241" cy="178481"/>
            </a:xfrm>
            <a:custGeom>
              <a:avLst/>
              <a:gdLst/>
              <a:ahLst/>
              <a:cxnLst>
                <a:cxn ang="0">
                  <a:pos x="148" y="63"/>
                </a:cxn>
                <a:cxn ang="0">
                  <a:pos x="215" y="57"/>
                </a:cxn>
                <a:cxn ang="0">
                  <a:pos x="238" y="53"/>
                </a:cxn>
                <a:cxn ang="0">
                  <a:pos x="249" y="56"/>
                </a:cxn>
                <a:cxn ang="0">
                  <a:pos x="263" y="70"/>
                </a:cxn>
                <a:cxn ang="0">
                  <a:pos x="256" y="74"/>
                </a:cxn>
                <a:cxn ang="0">
                  <a:pos x="199" y="69"/>
                </a:cxn>
                <a:cxn ang="0">
                  <a:pos x="148" y="71"/>
                </a:cxn>
                <a:cxn ang="0">
                  <a:pos x="148" y="119"/>
                </a:cxn>
                <a:cxn ang="0">
                  <a:pos x="151" y="151"/>
                </a:cxn>
                <a:cxn ang="0">
                  <a:pos x="90" y="253"/>
                </a:cxn>
                <a:cxn ang="0">
                  <a:pos x="87" y="250"/>
                </a:cxn>
                <a:cxn ang="0">
                  <a:pos x="111" y="228"/>
                </a:cxn>
                <a:cxn ang="0">
                  <a:pos x="137" y="161"/>
                </a:cxn>
                <a:cxn ang="0">
                  <a:pos x="113" y="174"/>
                </a:cxn>
                <a:cxn ang="0">
                  <a:pos x="91" y="164"/>
                </a:cxn>
                <a:cxn ang="0">
                  <a:pos x="83" y="141"/>
                </a:cxn>
                <a:cxn ang="0">
                  <a:pos x="94" y="114"/>
                </a:cxn>
                <a:cxn ang="0">
                  <a:pos x="117" y="105"/>
                </a:cxn>
                <a:cxn ang="0">
                  <a:pos x="135" y="109"/>
                </a:cxn>
                <a:cxn ang="0">
                  <a:pos x="135" y="72"/>
                </a:cxn>
                <a:cxn ang="0">
                  <a:pos x="46" y="90"/>
                </a:cxn>
                <a:cxn ang="0">
                  <a:pos x="30" y="96"/>
                </a:cxn>
                <a:cxn ang="0">
                  <a:pos x="18" y="94"/>
                </a:cxn>
                <a:cxn ang="0">
                  <a:pos x="0" y="69"/>
                </a:cxn>
                <a:cxn ang="0">
                  <a:pos x="4" y="68"/>
                </a:cxn>
                <a:cxn ang="0">
                  <a:pos x="26" y="78"/>
                </a:cxn>
                <a:cxn ang="0">
                  <a:pos x="74" y="72"/>
                </a:cxn>
                <a:cxn ang="0">
                  <a:pos x="135" y="64"/>
                </a:cxn>
                <a:cxn ang="0">
                  <a:pos x="135" y="34"/>
                </a:cxn>
                <a:cxn ang="0">
                  <a:pos x="112" y="6"/>
                </a:cxn>
                <a:cxn ang="0">
                  <a:pos x="112" y="1"/>
                </a:cxn>
                <a:cxn ang="0">
                  <a:pos x="142" y="7"/>
                </a:cxn>
                <a:cxn ang="0">
                  <a:pos x="153" y="17"/>
                </a:cxn>
                <a:cxn ang="0">
                  <a:pos x="151" y="25"/>
                </a:cxn>
                <a:cxn ang="0">
                  <a:pos x="148" y="63"/>
                </a:cxn>
                <a:cxn ang="0">
                  <a:pos x="99" y="119"/>
                </a:cxn>
                <a:cxn ang="0">
                  <a:pos x="93" y="138"/>
                </a:cxn>
                <a:cxn ang="0">
                  <a:pos x="102" y="164"/>
                </a:cxn>
                <a:cxn ang="0">
                  <a:pos x="113" y="168"/>
                </a:cxn>
                <a:cxn ang="0">
                  <a:pos x="126" y="163"/>
                </a:cxn>
                <a:cxn ang="0">
                  <a:pos x="136" y="135"/>
                </a:cxn>
                <a:cxn ang="0">
                  <a:pos x="117" y="110"/>
                </a:cxn>
                <a:cxn ang="0">
                  <a:pos x="99" y="119"/>
                </a:cxn>
              </a:cxnLst>
              <a:rect l="0" t="0" r="r" b="b"/>
              <a:pathLst>
                <a:path w="264" h="254">
                  <a:moveTo>
                    <a:pt x="148" y="63"/>
                  </a:moveTo>
                  <a:cubicBezTo>
                    <a:pt x="182" y="61"/>
                    <a:pt x="204" y="59"/>
                    <a:pt x="215" y="57"/>
                  </a:cubicBezTo>
                  <a:cubicBezTo>
                    <a:pt x="220" y="57"/>
                    <a:pt x="227" y="55"/>
                    <a:pt x="238" y="53"/>
                  </a:cubicBezTo>
                  <a:cubicBezTo>
                    <a:pt x="242" y="52"/>
                    <a:pt x="245" y="53"/>
                    <a:pt x="249" y="56"/>
                  </a:cubicBezTo>
                  <a:cubicBezTo>
                    <a:pt x="257" y="63"/>
                    <a:pt x="262" y="68"/>
                    <a:pt x="263" y="70"/>
                  </a:cubicBezTo>
                  <a:cubicBezTo>
                    <a:pt x="264" y="74"/>
                    <a:pt x="262" y="76"/>
                    <a:pt x="256" y="74"/>
                  </a:cubicBezTo>
                  <a:cubicBezTo>
                    <a:pt x="241" y="71"/>
                    <a:pt x="222" y="69"/>
                    <a:pt x="199" y="69"/>
                  </a:cubicBezTo>
                  <a:cubicBezTo>
                    <a:pt x="184" y="69"/>
                    <a:pt x="167" y="69"/>
                    <a:pt x="148" y="71"/>
                  </a:cubicBezTo>
                  <a:cubicBezTo>
                    <a:pt x="148" y="87"/>
                    <a:pt x="148" y="103"/>
                    <a:pt x="148" y="119"/>
                  </a:cubicBezTo>
                  <a:cubicBezTo>
                    <a:pt x="150" y="127"/>
                    <a:pt x="151" y="137"/>
                    <a:pt x="151" y="151"/>
                  </a:cubicBezTo>
                  <a:cubicBezTo>
                    <a:pt x="151" y="198"/>
                    <a:pt x="131" y="232"/>
                    <a:pt x="90" y="253"/>
                  </a:cubicBezTo>
                  <a:cubicBezTo>
                    <a:pt x="86" y="254"/>
                    <a:pt x="85" y="253"/>
                    <a:pt x="87" y="250"/>
                  </a:cubicBezTo>
                  <a:cubicBezTo>
                    <a:pt x="96" y="243"/>
                    <a:pt x="104" y="236"/>
                    <a:pt x="111" y="228"/>
                  </a:cubicBezTo>
                  <a:cubicBezTo>
                    <a:pt x="127" y="209"/>
                    <a:pt x="136" y="187"/>
                    <a:pt x="137" y="161"/>
                  </a:cubicBezTo>
                  <a:cubicBezTo>
                    <a:pt x="131" y="170"/>
                    <a:pt x="123" y="174"/>
                    <a:pt x="113" y="174"/>
                  </a:cubicBezTo>
                  <a:cubicBezTo>
                    <a:pt x="105" y="174"/>
                    <a:pt x="97" y="171"/>
                    <a:pt x="91" y="164"/>
                  </a:cubicBezTo>
                  <a:cubicBezTo>
                    <a:pt x="85" y="159"/>
                    <a:pt x="83" y="151"/>
                    <a:pt x="83" y="141"/>
                  </a:cubicBezTo>
                  <a:cubicBezTo>
                    <a:pt x="83" y="130"/>
                    <a:pt x="87" y="121"/>
                    <a:pt x="94" y="114"/>
                  </a:cubicBezTo>
                  <a:cubicBezTo>
                    <a:pt x="100" y="108"/>
                    <a:pt x="108" y="105"/>
                    <a:pt x="117" y="105"/>
                  </a:cubicBezTo>
                  <a:cubicBezTo>
                    <a:pt x="123" y="105"/>
                    <a:pt x="129" y="106"/>
                    <a:pt x="135" y="109"/>
                  </a:cubicBezTo>
                  <a:cubicBezTo>
                    <a:pt x="135" y="97"/>
                    <a:pt x="135" y="85"/>
                    <a:pt x="135" y="72"/>
                  </a:cubicBezTo>
                  <a:cubicBezTo>
                    <a:pt x="95" y="78"/>
                    <a:pt x="65" y="84"/>
                    <a:pt x="46" y="90"/>
                  </a:cubicBezTo>
                  <a:cubicBezTo>
                    <a:pt x="38" y="92"/>
                    <a:pt x="33" y="94"/>
                    <a:pt x="30" y="96"/>
                  </a:cubicBezTo>
                  <a:cubicBezTo>
                    <a:pt x="26" y="98"/>
                    <a:pt x="21" y="97"/>
                    <a:pt x="18" y="94"/>
                  </a:cubicBezTo>
                  <a:cubicBezTo>
                    <a:pt x="9" y="88"/>
                    <a:pt x="3" y="80"/>
                    <a:pt x="0" y="69"/>
                  </a:cubicBezTo>
                  <a:cubicBezTo>
                    <a:pt x="0" y="65"/>
                    <a:pt x="1" y="65"/>
                    <a:pt x="4" y="68"/>
                  </a:cubicBezTo>
                  <a:cubicBezTo>
                    <a:pt x="8" y="74"/>
                    <a:pt x="15" y="78"/>
                    <a:pt x="26" y="78"/>
                  </a:cubicBezTo>
                  <a:cubicBezTo>
                    <a:pt x="36" y="78"/>
                    <a:pt x="52" y="76"/>
                    <a:pt x="74" y="72"/>
                  </a:cubicBezTo>
                  <a:cubicBezTo>
                    <a:pt x="91" y="69"/>
                    <a:pt x="111" y="66"/>
                    <a:pt x="135" y="64"/>
                  </a:cubicBezTo>
                  <a:cubicBezTo>
                    <a:pt x="135" y="54"/>
                    <a:pt x="135" y="44"/>
                    <a:pt x="135" y="34"/>
                  </a:cubicBezTo>
                  <a:cubicBezTo>
                    <a:pt x="135" y="17"/>
                    <a:pt x="127" y="7"/>
                    <a:pt x="112" y="6"/>
                  </a:cubicBezTo>
                  <a:cubicBezTo>
                    <a:pt x="109" y="4"/>
                    <a:pt x="109" y="3"/>
                    <a:pt x="112" y="1"/>
                  </a:cubicBezTo>
                  <a:cubicBezTo>
                    <a:pt x="125" y="0"/>
                    <a:pt x="135" y="2"/>
                    <a:pt x="142" y="7"/>
                  </a:cubicBezTo>
                  <a:cubicBezTo>
                    <a:pt x="146" y="9"/>
                    <a:pt x="150" y="12"/>
                    <a:pt x="153" y="17"/>
                  </a:cubicBezTo>
                  <a:cubicBezTo>
                    <a:pt x="156" y="21"/>
                    <a:pt x="155" y="23"/>
                    <a:pt x="151" y="25"/>
                  </a:cubicBezTo>
                  <a:cubicBezTo>
                    <a:pt x="149" y="27"/>
                    <a:pt x="148" y="40"/>
                    <a:pt x="148" y="63"/>
                  </a:cubicBezTo>
                  <a:close/>
                  <a:moveTo>
                    <a:pt x="99" y="119"/>
                  </a:moveTo>
                  <a:cubicBezTo>
                    <a:pt x="95" y="124"/>
                    <a:pt x="93" y="131"/>
                    <a:pt x="93" y="138"/>
                  </a:cubicBezTo>
                  <a:cubicBezTo>
                    <a:pt x="93" y="150"/>
                    <a:pt x="96" y="159"/>
                    <a:pt x="102" y="164"/>
                  </a:cubicBezTo>
                  <a:cubicBezTo>
                    <a:pt x="104" y="166"/>
                    <a:pt x="108" y="168"/>
                    <a:pt x="113" y="168"/>
                  </a:cubicBezTo>
                  <a:cubicBezTo>
                    <a:pt x="118" y="168"/>
                    <a:pt x="123" y="166"/>
                    <a:pt x="126" y="163"/>
                  </a:cubicBezTo>
                  <a:cubicBezTo>
                    <a:pt x="132" y="156"/>
                    <a:pt x="136" y="147"/>
                    <a:pt x="136" y="135"/>
                  </a:cubicBezTo>
                  <a:cubicBezTo>
                    <a:pt x="136" y="118"/>
                    <a:pt x="129" y="110"/>
                    <a:pt x="117" y="110"/>
                  </a:cubicBezTo>
                  <a:cubicBezTo>
                    <a:pt x="108" y="110"/>
                    <a:pt x="102" y="113"/>
                    <a:pt x="99" y="119"/>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289" name="Group 1288"/>
          <p:cNvGrpSpPr/>
          <p:nvPr/>
        </p:nvGrpSpPr>
        <p:grpSpPr>
          <a:xfrm>
            <a:off x="8268143" y="2572900"/>
            <a:ext cx="614571" cy="166904"/>
            <a:chOff x="7458381" y="5575585"/>
            <a:chExt cx="830083" cy="225342"/>
          </a:xfrm>
          <a:solidFill>
            <a:schemeClr val="bg1"/>
          </a:solidFill>
          <a:effectLst/>
        </p:grpSpPr>
        <p:sp>
          <p:nvSpPr>
            <p:cNvPr id="1290" name="Freeform 21"/>
            <p:cNvSpPr>
              <a:spLocks noEditPoints="1"/>
            </p:cNvSpPr>
            <p:nvPr/>
          </p:nvSpPr>
          <p:spPr bwMode="invGray">
            <a:xfrm>
              <a:off x="7458381" y="5586058"/>
              <a:ext cx="135813" cy="160476"/>
            </a:xfrm>
            <a:custGeom>
              <a:avLst/>
              <a:gdLst/>
              <a:ahLst/>
              <a:cxnLst>
                <a:cxn ang="0">
                  <a:pos x="170" y="98"/>
                </a:cxn>
                <a:cxn ang="0">
                  <a:pos x="162" y="140"/>
                </a:cxn>
                <a:cxn ang="0">
                  <a:pos x="140" y="173"/>
                </a:cxn>
                <a:cxn ang="0">
                  <a:pos x="105" y="194"/>
                </a:cxn>
                <a:cxn ang="0">
                  <a:pos x="60" y="201"/>
                </a:cxn>
                <a:cxn ang="0">
                  <a:pos x="0" y="201"/>
                </a:cxn>
                <a:cxn ang="0">
                  <a:pos x="0" y="0"/>
                </a:cxn>
                <a:cxn ang="0">
                  <a:pos x="62" y="0"/>
                </a:cxn>
                <a:cxn ang="0">
                  <a:pos x="143" y="25"/>
                </a:cxn>
                <a:cxn ang="0">
                  <a:pos x="170" y="98"/>
                </a:cxn>
                <a:cxn ang="0">
                  <a:pos x="134" y="99"/>
                </a:cxn>
                <a:cxn ang="0">
                  <a:pos x="129" y="69"/>
                </a:cxn>
                <a:cxn ang="0">
                  <a:pos x="115" y="47"/>
                </a:cxn>
                <a:cxn ang="0">
                  <a:pos x="92" y="33"/>
                </a:cxn>
                <a:cxn ang="0">
                  <a:pos x="61" y="29"/>
                </a:cxn>
                <a:cxn ang="0">
                  <a:pos x="33" y="29"/>
                </a:cxn>
                <a:cxn ang="0">
                  <a:pos x="33" y="172"/>
                </a:cxn>
                <a:cxn ang="0">
                  <a:pos x="60" y="172"/>
                </a:cxn>
                <a:cxn ang="0">
                  <a:pos x="92" y="167"/>
                </a:cxn>
                <a:cxn ang="0">
                  <a:pos x="115" y="152"/>
                </a:cxn>
                <a:cxn ang="0">
                  <a:pos x="129" y="129"/>
                </a:cxn>
                <a:cxn ang="0">
                  <a:pos x="134" y="99"/>
                </a:cxn>
              </a:cxnLst>
              <a:rect l="0" t="0" r="r" b="b"/>
              <a:pathLst>
                <a:path w="170" h="201">
                  <a:moveTo>
                    <a:pt x="170" y="98"/>
                  </a:moveTo>
                  <a:cubicBezTo>
                    <a:pt x="170" y="113"/>
                    <a:pt x="167" y="128"/>
                    <a:pt x="162" y="140"/>
                  </a:cubicBezTo>
                  <a:cubicBezTo>
                    <a:pt x="157" y="153"/>
                    <a:pt x="149" y="164"/>
                    <a:pt x="140" y="173"/>
                  </a:cubicBezTo>
                  <a:cubicBezTo>
                    <a:pt x="130" y="182"/>
                    <a:pt x="119" y="189"/>
                    <a:pt x="105" y="194"/>
                  </a:cubicBezTo>
                  <a:cubicBezTo>
                    <a:pt x="92" y="199"/>
                    <a:pt x="77" y="201"/>
                    <a:pt x="60" y="201"/>
                  </a:cubicBezTo>
                  <a:cubicBezTo>
                    <a:pt x="0" y="201"/>
                    <a:pt x="0" y="201"/>
                    <a:pt x="0" y="201"/>
                  </a:cubicBezTo>
                  <a:cubicBezTo>
                    <a:pt x="0" y="0"/>
                    <a:pt x="0" y="0"/>
                    <a:pt x="0" y="0"/>
                  </a:cubicBezTo>
                  <a:cubicBezTo>
                    <a:pt x="62" y="0"/>
                    <a:pt x="62" y="0"/>
                    <a:pt x="62" y="0"/>
                  </a:cubicBezTo>
                  <a:cubicBezTo>
                    <a:pt x="98" y="0"/>
                    <a:pt x="125" y="8"/>
                    <a:pt x="143" y="25"/>
                  </a:cubicBezTo>
                  <a:cubicBezTo>
                    <a:pt x="161" y="41"/>
                    <a:pt x="170" y="66"/>
                    <a:pt x="170" y="98"/>
                  </a:cubicBezTo>
                  <a:close/>
                  <a:moveTo>
                    <a:pt x="134" y="99"/>
                  </a:moveTo>
                  <a:cubicBezTo>
                    <a:pt x="134" y="87"/>
                    <a:pt x="133" y="77"/>
                    <a:pt x="129" y="69"/>
                  </a:cubicBezTo>
                  <a:cubicBezTo>
                    <a:pt x="126" y="60"/>
                    <a:pt x="122" y="53"/>
                    <a:pt x="115" y="47"/>
                  </a:cubicBezTo>
                  <a:cubicBezTo>
                    <a:pt x="109" y="41"/>
                    <a:pt x="101" y="36"/>
                    <a:pt x="92" y="33"/>
                  </a:cubicBezTo>
                  <a:cubicBezTo>
                    <a:pt x="83" y="30"/>
                    <a:pt x="72" y="29"/>
                    <a:pt x="61" y="29"/>
                  </a:cubicBezTo>
                  <a:cubicBezTo>
                    <a:pt x="33" y="29"/>
                    <a:pt x="33" y="29"/>
                    <a:pt x="33" y="29"/>
                  </a:cubicBezTo>
                  <a:cubicBezTo>
                    <a:pt x="33" y="172"/>
                    <a:pt x="33" y="172"/>
                    <a:pt x="33" y="172"/>
                  </a:cubicBezTo>
                  <a:cubicBezTo>
                    <a:pt x="60" y="172"/>
                    <a:pt x="60" y="172"/>
                    <a:pt x="60" y="172"/>
                  </a:cubicBezTo>
                  <a:cubicBezTo>
                    <a:pt x="72" y="172"/>
                    <a:pt x="83" y="171"/>
                    <a:pt x="92" y="167"/>
                  </a:cubicBezTo>
                  <a:cubicBezTo>
                    <a:pt x="101" y="164"/>
                    <a:pt x="109" y="159"/>
                    <a:pt x="115" y="152"/>
                  </a:cubicBezTo>
                  <a:cubicBezTo>
                    <a:pt x="121" y="146"/>
                    <a:pt x="126" y="138"/>
                    <a:pt x="129" y="129"/>
                  </a:cubicBezTo>
                  <a:cubicBezTo>
                    <a:pt x="133" y="120"/>
                    <a:pt x="134" y="110"/>
                    <a:pt x="134" y="99"/>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91" name="Freeform 22"/>
            <p:cNvSpPr>
              <a:spLocks/>
            </p:cNvSpPr>
            <p:nvPr/>
          </p:nvSpPr>
          <p:spPr bwMode="invGray">
            <a:xfrm>
              <a:off x="7601289" y="5631667"/>
              <a:ext cx="98313" cy="114867"/>
            </a:xfrm>
            <a:custGeom>
              <a:avLst/>
              <a:gdLst/>
              <a:ahLst/>
              <a:cxnLst>
                <a:cxn ang="0">
                  <a:pos x="109" y="279"/>
                </a:cxn>
                <a:cxn ang="0">
                  <a:pos x="291" y="279"/>
                </a:cxn>
                <a:cxn ang="0">
                  <a:pos x="291" y="340"/>
                </a:cxn>
                <a:cxn ang="0">
                  <a:pos x="0" y="340"/>
                </a:cxn>
                <a:cxn ang="0">
                  <a:pos x="0" y="314"/>
                </a:cxn>
                <a:cxn ang="0">
                  <a:pos x="184" y="61"/>
                </a:cxn>
                <a:cxn ang="0">
                  <a:pos x="19" y="61"/>
                </a:cxn>
                <a:cxn ang="0">
                  <a:pos x="19" y="0"/>
                </a:cxn>
                <a:cxn ang="0">
                  <a:pos x="288" y="0"/>
                </a:cxn>
                <a:cxn ang="0">
                  <a:pos x="288" y="30"/>
                </a:cxn>
                <a:cxn ang="0">
                  <a:pos x="109" y="279"/>
                </a:cxn>
              </a:cxnLst>
              <a:rect l="0" t="0" r="r" b="b"/>
              <a:pathLst>
                <a:path w="291" h="340">
                  <a:moveTo>
                    <a:pt x="109" y="279"/>
                  </a:moveTo>
                  <a:lnTo>
                    <a:pt x="291" y="279"/>
                  </a:lnTo>
                  <a:lnTo>
                    <a:pt x="291" y="340"/>
                  </a:lnTo>
                  <a:lnTo>
                    <a:pt x="0" y="340"/>
                  </a:lnTo>
                  <a:lnTo>
                    <a:pt x="0" y="314"/>
                  </a:lnTo>
                  <a:lnTo>
                    <a:pt x="184" y="61"/>
                  </a:lnTo>
                  <a:lnTo>
                    <a:pt x="19" y="61"/>
                  </a:lnTo>
                  <a:lnTo>
                    <a:pt x="19" y="0"/>
                  </a:lnTo>
                  <a:lnTo>
                    <a:pt x="288" y="0"/>
                  </a:lnTo>
                  <a:lnTo>
                    <a:pt x="288" y="30"/>
                  </a:lnTo>
                  <a:lnTo>
                    <a:pt x="109" y="279"/>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92" name="Freeform 23"/>
            <p:cNvSpPr>
              <a:spLocks noEditPoints="1"/>
            </p:cNvSpPr>
            <p:nvPr/>
          </p:nvSpPr>
          <p:spPr bwMode="invGray">
            <a:xfrm>
              <a:off x="7713791" y="5575585"/>
              <a:ext cx="32095" cy="170949"/>
            </a:xfrm>
            <a:custGeom>
              <a:avLst/>
              <a:gdLst/>
              <a:ahLst/>
              <a:cxnLst>
                <a:cxn ang="0">
                  <a:pos x="40" y="20"/>
                </a:cxn>
                <a:cxn ang="0">
                  <a:pos x="38" y="27"/>
                </a:cxn>
                <a:cxn ang="0">
                  <a:pos x="34" y="33"/>
                </a:cxn>
                <a:cxn ang="0">
                  <a:pos x="28" y="37"/>
                </a:cxn>
                <a:cxn ang="0">
                  <a:pos x="20" y="38"/>
                </a:cxn>
                <a:cxn ang="0">
                  <a:pos x="12" y="37"/>
                </a:cxn>
                <a:cxn ang="0">
                  <a:pos x="6" y="33"/>
                </a:cxn>
                <a:cxn ang="0">
                  <a:pos x="1" y="27"/>
                </a:cxn>
                <a:cxn ang="0">
                  <a:pos x="0" y="20"/>
                </a:cxn>
                <a:cxn ang="0">
                  <a:pos x="2" y="12"/>
                </a:cxn>
                <a:cxn ang="0">
                  <a:pos x="6" y="6"/>
                </a:cxn>
                <a:cxn ang="0">
                  <a:pos x="12" y="2"/>
                </a:cxn>
                <a:cxn ang="0">
                  <a:pos x="20" y="0"/>
                </a:cxn>
                <a:cxn ang="0">
                  <a:pos x="28" y="2"/>
                </a:cxn>
                <a:cxn ang="0">
                  <a:pos x="34" y="6"/>
                </a:cxn>
                <a:cxn ang="0">
                  <a:pos x="38" y="12"/>
                </a:cxn>
                <a:cxn ang="0">
                  <a:pos x="40" y="20"/>
                </a:cxn>
                <a:cxn ang="0">
                  <a:pos x="3" y="214"/>
                </a:cxn>
                <a:cxn ang="0">
                  <a:pos x="3" y="70"/>
                </a:cxn>
                <a:cxn ang="0">
                  <a:pos x="36" y="70"/>
                </a:cxn>
                <a:cxn ang="0">
                  <a:pos x="36" y="214"/>
                </a:cxn>
                <a:cxn ang="0">
                  <a:pos x="3" y="214"/>
                </a:cxn>
              </a:cxnLst>
              <a:rect l="0" t="0" r="r" b="b"/>
              <a:pathLst>
                <a:path w="40" h="214">
                  <a:moveTo>
                    <a:pt x="40" y="20"/>
                  </a:moveTo>
                  <a:cubicBezTo>
                    <a:pt x="40" y="22"/>
                    <a:pt x="39" y="24"/>
                    <a:pt x="38" y="27"/>
                  </a:cubicBezTo>
                  <a:cubicBezTo>
                    <a:pt x="37" y="29"/>
                    <a:pt x="36" y="31"/>
                    <a:pt x="34" y="33"/>
                  </a:cubicBezTo>
                  <a:cubicBezTo>
                    <a:pt x="32" y="34"/>
                    <a:pt x="30" y="36"/>
                    <a:pt x="28" y="37"/>
                  </a:cubicBezTo>
                  <a:cubicBezTo>
                    <a:pt x="25" y="38"/>
                    <a:pt x="23" y="38"/>
                    <a:pt x="20" y="38"/>
                  </a:cubicBezTo>
                  <a:cubicBezTo>
                    <a:pt x="17" y="38"/>
                    <a:pt x="14" y="38"/>
                    <a:pt x="12" y="37"/>
                  </a:cubicBezTo>
                  <a:cubicBezTo>
                    <a:pt x="10" y="36"/>
                    <a:pt x="7" y="34"/>
                    <a:pt x="6" y="33"/>
                  </a:cubicBezTo>
                  <a:cubicBezTo>
                    <a:pt x="4" y="31"/>
                    <a:pt x="2" y="29"/>
                    <a:pt x="1" y="27"/>
                  </a:cubicBezTo>
                  <a:cubicBezTo>
                    <a:pt x="1" y="24"/>
                    <a:pt x="0" y="22"/>
                    <a:pt x="0" y="20"/>
                  </a:cubicBezTo>
                  <a:cubicBezTo>
                    <a:pt x="0" y="17"/>
                    <a:pt x="1" y="14"/>
                    <a:pt x="2" y="12"/>
                  </a:cubicBezTo>
                  <a:cubicBezTo>
                    <a:pt x="3" y="10"/>
                    <a:pt x="4" y="8"/>
                    <a:pt x="6" y="6"/>
                  </a:cubicBezTo>
                  <a:cubicBezTo>
                    <a:pt x="8" y="4"/>
                    <a:pt x="10" y="3"/>
                    <a:pt x="12" y="2"/>
                  </a:cubicBezTo>
                  <a:cubicBezTo>
                    <a:pt x="14" y="1"/>
                    <a:pt x="17" y="0"/>
                    <a:pt x="20" y="0"/>
                  </a:cubicBezTo>
                  <a:cubicBezTo>
                    <a:pt x="23" y="0"/>
                    <a:pt x="25" y="1"/>
                    <a:pt x="28" y="2"/>
                  </a:cubicBezTo>
                  <a:cubicBezTo>
                    <a:pt x="30" y="3"/>
                    <a:pt x="32" y="4"/>
                    <a:pt x="34" y="6"/>
                  </a:cubicBezTo>
                  <a:cubicBezTo>
                    <a:pt x="36" y="8"/>
                    <a:pt x="37" y="10"/>
                    <a:pt x="38" y="12"/>
                  </a:cubicBezTo>
                  <a:cubicBezTo>
                    <a:pt x="39" y="14"/>
                    <a:pt x="40" y="17"/>
                    <a:pt x="40" y="20"/>
                  </a:cubicBezTo>
                  <a:close/>
                  <a:moveTo>
                    <a:pt x="3" y="214"/>
                  </a:moveTo>
                  <a:cubicBezTo>
                    <a:pt x="3" y="70"/>
                    <a:pt x="3" y="70"/>
                    <a:pt x="3" y="70"/>
                  </a:cubicBezTo>
                  <a:cubicBezTo>
                    <a:pt x="36" y="70"/>
                    <a:pt x="36" y="70"/>
                    <a:pt x="36" y="70"/>
                  </a:cubicBezTo>
                  <a:cubicBezTo>
                    <a:pt x="36" y="214"/>
                    <a:pt x="36" y="214"/>
                    <a:pt x="36" y="214"/>
                  </a:cubicBezTo>
                  <a:lnTo>
                    <a:pt x="3" y="214"/>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93" name="Freeform 24"/>
            <p:cNvSpPr>
              <a:spLocks noEditPoints="1"/>
            </p:cNvSpPr>
            <p:nvPr/>
          </p:nvSpPr>
          <p:spPr bwMode="invGray">
            <a:xfrm>
              <a:off x="7764130" y="5629302"/>
              <a:ext cx="104394" cy="159462"/>
            </a:xfrm>
            <a:custGeom>
              <a:avLst/>
              <a:gdLst/>
              <a:ahLst/>
              <a:cxnLst>
                <a:cxn ang="0">
                  <a:pos x="33" y="85"/>
                </a:cxn>
                <a:cxn ang="0">
                  <a:pos x="45" y="115"/>
                </a:cxn>
                <a:cxn ang="0">
                  <a:pos x="77" y="125"/>
                </a:cxn>
                <a:cxn ang="0">
                  <a:pos x="100" y="121"/>
                </a:cxn>
                <a:cxn ang="0">
                  <a:pos x="120" y="111"/>
                </a:cxn>
                <a:cxn ang="0">
                  <a:pos x="120" y="139"/>
                </a:cxn>
                <a:cxn ang="0">
                  <a:pos x="113" y="142"/>
                </a:cxn>
                <a:cxn ang="0">
                  <a:pos x="104" y="145"/>
                </a:cxn>
                <a:cxn ang="0">
                  <a:pos x="92" y="148"/>
                </a:cxn>
                <a:cxn ang="0">
                  <a:pos x="77" y="150"/>
                </a:cxn>
                <a:cxn ang="0">
                  <a:pos x="73" y="160"/>
                </a:cxn>
                <a:cxn ang="0">
                  <a:pos x="72" y="169"/>
                </a:cxn>
                <a:cxn ang="0">
                  <a:pos x="75" y="179"/>
                </a:cxn>
                <a:cxn ang="0">
                  <a:pos x="84" y="182"/>
                </a:cxn>
                <a:cxn ang="0">
                  <a:pos x="87" y="182"/>
                </a:cxn>
                <a:cxn ang="0">
                  <a:pos x="91" y="181"/>
                </a:cxn>
                <a:cxn ang="0">
                  <a:pos x="94" y="180"/>
                </a:cxn>
                <a:cxn ang="0">
                  <a:pos x="98" y="178"/>
                </a:cxn>
                <a:cxn ang="0">
                  <a:pos x="98" y="196"/>
                </a:cxn>
                <a:cxn ang="0">
                  <a:pos x="88" y="199"/>
                </a:cxn>
                <a:cxn ang="0">
                  <a:pos x="77" y="200"/>
                </a:cxn>
                <a:cxn ang="0">
                  <a:pos x="55" y="194"/>
                </a:cxn>
                <a:cxn ang="0">
                  <a:pos x="49" y="175"/>
                </a:cxn>
                <a:cxn ang="0">
                  <a:pos x="51" y="162"/>
                </a:cxn>
                <a:cxn ang="0">
                  <a:pos x="58" y="150"/>
                </a:cxn>
                <a:cxn ang="0">
                  <a:pos x="34" y="143"/>
                </a:cxn>
                <a:cxn ang="0">
                  <a:pos x="16" y="128"/>
                </a:cxn>
                <a:cxn ang="0">
                  <a:pos x="4" y="106"/>
                </a:cxn>
                <a:cxn ang="0">
                  <a:pos x="0" y="77"/>
                </a:cxn>
                <a:cxn ang="0">
                  <a:pos x="6" y="42"/>
                </a:cxn>
                <a:cxn ang="0">
                  <a:pos x="22" y="18"/>
                </a:cxn>
                <a:cxn ang="0">
                  <a:pos x="44" y="4"/>
                </a:cxn>
                <a:cxn ang="0">
                  <a:pos x="68" y="0"/>
                </a:cxn>
                <a:cxn ang="0">
                  <a:pos x="96" y="5"/>
                </a:cxn>
                <a:cxn ang="0">
                  <a:pos x="116" y="19"/>
                </a:cxn>
                <a:cxn ang="0">
                  <a:pos x="127" y="41"/>
                </a:cxn>
                <a:cxn ang="0">
                  <a:pos x="131" y="69"/>
                </a:cxn>
                <a:cxn ang="0">
                  <a:pos x="131" y="85"/>
                </a:cxn>
                <a:cxn ang="0">
                  <a:pos x="33" y="85"/>
                </a:cxn>
                <a:cxn ang="0">
                  <a:pos x="97" y="46"/>
                </a:cxn>
                <a:cxn ang="0">
                  <a:pos x="92" y="35"/>
                </a:cxn>
                <a:cxn ang="0">
                  <a:pos x="82" y="28"/>
                </a:cxn>
                <a:cxn ang="0">
                  <a:pos x="68" y="25"/>
                </a:cxn>
                <a:cxn ang="0">
                  <a:pos x="56" y="28"/>
                </a:cxn>
                <a:cxn ang="0">
                  <a:pos x="46" y="35"/>
                </a:cxn>
                <a:cxn ang="0">
                  <a:pos x="38" y="46"/>
                </a:cxn>
                <a:cxn ang="0">
                  <a:pos x="33" y="60"/>
                </a:cxn>
                <a:cxn ang="0">
                  <a:pos x="99" y="60"/>
                </a:cxn>
                <a:cxn ang="0">
                  <a:pos x="97" y="46"/>
                </a:cxn>
              </a:cxnLst>
              <a:rect l="0" t="0" r="r" b="b"/>
              <a:pathLst>
                <a:path w="131" h="200">
                  <a:moveTo>
                    <a:pt x="33" y="85"/>
                  </a:moveTo>
                  <a:cubicBezTo>
                    <a:pt x="34" y="98"/>
                    <a:pt x="38" y="108"/>
                    <a:pt x="45" y="115"/>
                  </a:cubicBezTo>
                  <a:cubicBezTo>
                    <a:pt x="53" y="122"/>
                    <a:pt x="63" y="125"/>
                    <a:pt x="77" y="125"/>
                  </a:cubicBezTo>
                  <a:cubicBezTo>
                    <a:pt x="85" y="125"/>
                    <a:pt x="92" y="124"/>
                    <a:pt x="100" y="121"/>
                  </a:cubicBezTo>
                  <a:cubicBezTo>
                    <a:pt x="108" y="119"/>
                    <a:pt x="114" y="115"/>
                    <a:pt x="120" y="111"/>
                  </a:cubicBezTo>
                  <a:cubicBezTo>
                    <a:pt x="120" y="139"/>
                    <a:pt x="120" y="139"/>
                    <a:pt x="120" y="139"/>
                  </a:cubicBezTo>
                  <a:cubicBezTo>
                    <a:pt x="118" y="140"/>
                    <a:pt x="116" y="141"/>
                    <a:pt x="113" y="142"/>
                  </a:cubicBezTo>
                  <a:cubicBezTo>
                    <a:pt x="111" y="143"/>
                    <a:pt x="107" y="144"/>
                    <a:pt x="104" y="145"/>
                  </a:cubicBezTo>
                  <a:cubicBezTo>
                    <a:pt x="100" y="147"/>
                    <a:pt x="96" y="148"/>
                    <a:pt x="92" y="148"/>
                  </a:cubicBezTo>
                  <a:cubicBezTo>
                    <a:pt x="87" y="149"/>
                    <a:pt x="82" y="150"/>
                    <a:pt x="77" y="150"/>
                  </a:cubicBezTo>
                  <a:cubicBezTo>
                    <a:pt x="76" y="153"/>
                    <a:pt x="74" y="156"/>
                    <a:pt x="73" y="160"/>
                  </a:cubicBezTo>
                  <a:cubicBezTo>
                    <a:pt x="72" y="163"/>
                    <a:pt x="72" y="166"/>
                    <a:pt x="72" y="169"/>
                  </a:cubicBezTo>
                  <a:cubicBezTo>
                    <a:pt x="72" y="174"/>
                    <a:pt x="73" y="177"/>
                    <a:pt x="75" y="179"/>
                  </a:cubicBezTo>
                  <a:cubicBezTo>
                    <a:pt x="77" y="181"/>
                    <a:pt x="80" y="182"/>
                    <a:pt x="84" y="182"/>
                  </a:cubicBezTo>
                  <a:cubicBezTo>
                    <a:pt x="85" y="182"/>
                    <a:pt x="86" y="182"/>
                    <a:pt x="87" y="182"/>
                  </a:cubicBezTo>
                  <a:cubicBezTo>
                    <a:pt x="88" y="182"/>
                    <a:pt x="89" y="181"/>
                    <a:pt x="91" y="181"/>
                  </a:cubicBezTo>
                  <a:cubicBezTo>
                    <a:pt x="92" y="181"/>
                    <a:pt x="93" y="180"/>
                    <a:pt x="94" y="180"/>
                  </a:cubicBezTo>
                  <a:cubicBezTo>
                    <a:pt x="96" y="179"/>
                    <a:pt x="97" y="179"/>
                    <a:pt x="98" y="178"/>
                  </a:cubicBezTo>
                  <a:cubicBezTo>
                    <a:pt x="98" y="196"/>
                    <a:pt x="98" y="196"/>
                    <a:pt x="98" y="196"/>
                  </a:cubicBezTo>
                  <a:cubicBezTo>
                    <a:pt x="95" y="197"/>
                    <a:pt x="92" y="198"/>
                    <a:pt x="88" y="199"/>
                  </a:cubicBezTo>
                  <a:cubicBezTo>
                    <a:pt x="84" y="200"/>
                    <a:pt x="81" y="200"/>
                    <a:pt x="77" y="200"/>
                  </a:cubicBezTo>
                  <a:cubicBezTo>
                    <a:pt x="67" y="200"/>
                    <a:pt x="60" y="198"/>
                    <a:pt x="55" y="194"/>
                  </a:cubicBezTo>
                  <a:cubicBezTo>
                    <a:pt x="51" y="189"/>
                    <a:pt x="49" y="183"/>
                    <a:pt x="49" y="175"/>
                  </a:cubicBezTo>
                  <a:cubicBezTo>
                    <a:pt x="49" y="171"/>
                    <a:pt x="49" y="166"/>
                    <a:pt x="51" y="162"/>
                  </a:cubicBezTo>
                  <a:cubicBezTo>
                    <a:pt x="53" y="158"/>
                    <a:pt x="55" y="154"/>
                    <a:pt x="58" y="150"/>
                  </a:cubicBezTo>
                  <a:cubicBezTo>
                    <a:pt x="49" y="149"/>
                    <a:pt x="41" y="147"/>
                    <a:pt x="34" y="143"/>
                  </a:cubicBezTo>
                  <a:cubicBezTo>
                    <a:pt x="27" y="139"/>
                    <a:pt x="21" y="135"/>
                    <a:pt x="16" y="128"/>
                  </a:cubicBezTo>
                  <a:cubicBezTo>
                    <a:pt x="11" y="122"/>
                    <a:pt x="7" y="115"/>
                    <a:pt x="4" y="106"/>
                  </a:cubicBezTo>
                  <a:cubicBezTo>
                    <a:pt x="1" y="97"/>
                    <a:pt x="0" y="88"/>
                    <a:pt x="0" y="77"/>
                  </a:cubicBezTo>
                  <a:cubicBezTo>
                    <a:pt x="0" y="63"/>
                    <a:pt x="2" y="52"/>
                    <a:pt x="6" y="42"/>
                  </a:cubicBezTo>
                  <a:cubicBezTo>
                    <a:pt x="10" y="33"/>
                    <a:pt x="16" y="25"/>
                    <a:pt x="22" y="18"/>
                  </a:cubicBezTo>
                  <a:cubicBezTo>
                    <a:pt x="29" y="12"/>
                    <a:pt x="36" y="7"/>
                    <a:pt x="44" y="4"/>
                  </a:cubicBezTo>
                  <a:cubicBezTo>
                    <a:pt x="52" y="1"/>
                    <a:pt x="60" y="0"/>
                    <a:pt x="68" y="0"/>
                  </a:cubicBezTo>
                  <a:cubicBezTo>
                    <a:pt x="79" y="0"/>
                    <a:pt x="88" y="2"/>
                    <a:pt x="96" y="5"/>
                  </a:cubicBezTo>
                  <a:cubicBezTo>
                    <a:pt x="104" y="8"/>
                    <a:pt x="110" y="13"/>
                    <a:pt x="116" y="19"/>
                  </a:cubicBezTo>
                  <a:cubicBezTo>
                    <a:pt x="121" y="25"/>
                    <a:pt x="125" y="32"/>
                    <a:pt x="127" y="41"/>
                  </a:cubicBezTo>
                  <a:cubicBezTo>
                    <a:pt x="130" y="49"/>
                    <a:pt x="131" y="59"/>
                    <a:pt x="131" y="69"/>
                  </a:cubicBezTo>
                  <a:cubicBezTo>
                    <a:pt x="131" y="85"/>
                    <a:pt x="131" y="85"/>
                    <a:pt x="131" y="85"/>
                  </a:cubicBezTo>
                  <a:lnTo>
                    <a:pt x="33" y="85"/>
                  </a:lnTo>
                  <a:close/>
                  <a:moveTo>
                    <a:pt x="97" y="46"/>
                  </a:moveTo>
                  <a:cubicBezTo>
                    <a:pt x="96" y="42"/>
                    <a:pt x="94" y="38"/>
                    <a:pt x="92" y="35"/>
                  </a:cubicBezTo>
                  <a:cubicBezTo>
                    <a:pt x="89" y="32"/>
                    <a:pt x="86" y="30"/>
                    <a:pt x="82" y="28"/>
                  </a:cubicBezTo>
                  <a:cubicBezTo>
                    <a:pt x="79" y="26"/>
                    <a:pt x="74" y="25"/>
                    <a:pt x="68" y="25"/>
                  </a:cubicBezTo>
                  <a:cubicBezTo>
                    <a:pt x="64" y="25"/>
                    <a:pt x="60" y="26"/>
                    <a:pt x="56" y="28"/>
                  </a:cubicBezTo>
                  <a:cubicBezTo>
                    <a:pt x="52" y="29"/>
                    <a:pt x="49" y="32"/>
                    <a:pt x="46" y="35"/>
                  </a:cubicBezTo>
                  <a:cubicBezTo>
                    <a:pt x="42" y="38"/>
                    <a:pt x="40" y="42"/>
                    <a:pt x="38" y="46"/>
                  </a:cubicBezTo>
                  <a:cubicBezTo>
                    <a:pt x="36" y="50"/>
                    <a:pt x="34" y="55"/>
                    <a:pt x="33" y="60"/>
                  </a:cubicBezTo>
                  <a:cubicBezTo>
                    <a:pt x="99" y="60"/>
                    <a:pt x="99" y="60"/>
                    <a:pt x="99" y="60"/>
                  </a:cubicBezTo>
                  <a:cubicBezTo>
                    <a:pt x="99" y="55"/>
                    <a:pt x="98" y="51"/>
                    <a:pt x="97" y="46"/>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94" name="Freeform 25"/>
            <p:cNvSpPr>
              <a:spLocks/>
            </p:cNvSpPr>
            <p:nvPr/>
          </p:nvSpPr>
          <p:spPr bwMode="invGray">
            <a:xfrm>
              <a:off x="7888794" y="5576598"/>
              <a:ext cx="105070" cy="169936"/>
            </a:xfrm>
            <a:custGeom>
              <a:avLst/>
              <a:gdLst/>
              <a:ahLst/>
              <a:cxnLst>
                <a:cxn ang="0">
                  <a:pos x="212" y="503"/>
                </a:cxn>
                <a:cxn ang="0">
                  <a:pos x="77" y="340"/>
                </a:cxn>
                <a:cxn ang="0">
                  <a:pos x="77" y="340"/>
                </a:cxn>
                <a:cxn ang="0">
                  <a:pos x="77" y="503"/>
                </a:cxn>
                <a:cxn ang="0">
                  <a:pos x="0" y="503"/>
                </a:cxn>
                <a:cxn ang="0">
                  <a:pos x="0" y="0"/>
                </a:cxn>
                <a:cxn ang="0">
                  <a:pos x="77" y="0"/>
                </a:cxn>
                <a:cxn ang="0">
                  <a:pos x="77" y="319"/>
                </a:cxn>
                <a:cxn ang="0">
                  <a:pos x="77" y="319"/>
                </a:cxn>
                <a:cxn ang="0">
                  <a:pos x="205" y="163"/>
                </a:cxn>
                <a:cxn ang="0">
                  <a:pos x="302" y="163"/>
                </a:cxn>
                <a:cxn ang="0">
                  <a:pos x="155" y="326"/>
                </a:cxn>
                <a:cxn ang="0">
                  <a:pos x="311" y="503"/>
                </a:cxn>
                <a:cxn ang="0">
                  <a:pos x="212" y="503"/>
                </a:cxn>
              </a:cxnLst>
              <a:rect l="0" t="0" r="r" b="b"/>
              <a:pathLst>
                <a:path w="311" h="503">
                  <a:moveTo>
                    <a:pt x="212" y="503"/>
                  </a:moveTo>
                  <a:lnTo>
                    <a:pt x="77" y="340"/>
                  </a:lnTo>
                  <a:lnTo>
                    <a:pt x="77" y="340"/>
                  </a:lnTo>
                  <a:lnTo>
                    <a:pt x="77" y="503"/>
                  </a:lnTo>
                  <a:lnTo>
                    <a:pt x="0" y="503"/>
                  </a:lnTo>
                  <a:lnTo>
                    <a:pt x="0" y="0"/>
                  </a:lnTo>
                  <a:lnTo>
                    <a:pt x="77" y="0"/>
                  </a:lnTo>
                  <a:lnTo>
                    <a:pt x="77" y="319"/>
                  </a:lnTo>
                  <a:lnTo>
                    <a:pt x="77" y="319"/>
                  </a:lnTo>
                  <a:lnTo>
                    <a:pt x="205" y="163"/>
                  </a:lnTo>
                  <a:lnTo>
                    <a:pt x="302" y="163"/>
                  </a:lnTo>
                  <a:lnTo>
                    <a:pt x="155" y="326"/>
                  </a:lnTo>
                  <a:lnTo>
                    <a:pt x="311" y="503"/>
                  </a:lnTo>
                  <a:lnTo>
                    <a:pt x="212" y="503"/>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95" name="Freeform 26"/>
            <p:cNvSpPr>
              <a:spLocks/>
            </p:cNvSpPr>
            <p:nvPr/>
          </p:nvSpPr>
          <p:spPr bwMode="invGray">
            <a:xfrm>
              <a:off x="8003661" y="5631667"/>
              <a:ext cx="102705" cy="117908"/>
            </a:xfrm>
            <a:custGeom>
              <a:avLst/>
              <a:gdLst/>
              <a:ahLst/>
              <a:cxnLst>
                <a:cxn ang="0">
                  <a:pos x="96" y="144"/>
                </a:cxn>
                <a:cxn ang="0">
                  <a:pos x="96" y="123"/>
                </a:cxn>
                <a:cxn ang="0">
                  <a:pos x="95" y="123"/>
                </a:cxn>
                <a:cxn ang="0">
                  <a:pos x="88" y="132"/>
                </a:cxn>
                <a:cxn ang="0">
                  <a:pos x="78" y="140"/>
                </a:cxn>
                <a:cxn ang="0">
                  <a:pos x="66" y="146"/>
                </a:cxn>
                <a:cxn ang="0">
                  <a:pos x="52" y="148"/>
                </a:cxn>
                <a:cxn ang="0">
                  <a:pos x="14" y="133"/>
                </a:cxn>
                <a:cxn ang="0">
                  <a:pos x="0" y="88"/>
                </a:cxn>
                <a:cxn ang="0">
                  <a:pos x="0" y="0"/>
                </a:cxn>
                <a:cxn ang="0">
                  <a:pos x="33" y="0"/>
                </a:cxn>
                <a:cxn ang="0">
                  <a:pos x="33" y="84"/>
                </a:cxn>
                <a:cxn ang="0">
                  <a:pos x="35" y="101"/>
                </a:cxn>
                <a:cxn ang="0">
                  <a:pos x="42" y="113"/>
                </a:cxn>
                <a:cxn ang="0">
                  <a:pos x="51" y="119"/>
                </a:cxn>
                <a:cxn ang="0">
                  <a:pos x="63" y="121"/>
                </a:cxn>
                <a:cxn ang="0">
                  <a:pos x="76" y="119"/>
                </a:cxn>
                <a:cxn ang="0">
                  <a:pos x="86" y="111"/>
                </a:cxn>
                <a:cxn ang="0">
                  <a:pos x="93" y="100"/>
                </a:cxn>
                <a:cxn ang="0">
                  <a:pos x="96" y="84"/>
                </a:cxn>
                <a:cxn ang="0">
                  <a:pos x="96" y="0"/>
                </a:cxn>
                <a:cxn ang="0">
                  <a:pos x="129" y="0"/>
                </a:cxn>
                <a:cxn ang="0">
                  <a:pos x="129" y="144"/>
                </a:cxn>
                <a:cxn ang="0">
                  <a:pos x="96" y="144"/>
                </a:cxn>
              </a:cxnLst>
              <a:rect l="0" t="0" r="r" b="b"/>
              <a:pathLst>
                <a:path w="129" h="148">
                  <a:moveTo>
                    <a:pt x="96" y="144"/>
                  </a:moveTo>
                  <a:cubicBezTo>
                    <a:pt x="96" y="123"/>
                    <a:pt x="96" y="123"/>
                    <a:pt x="96" y="123"/>
                  </a:cubicBezTo>
                  <a:cubicBezTo>
                    <a:pt x="95" y="123"/>
                    <a:pt x="95" y="123"/>
                    <a:pt x="95" y="123"/>
                  </a:cubicBezTo>
                  <a:cubicBezTo>
                    <a:pt x="93" y="126"/>
                    <a:pt x="91" y="129"/>
                    <a:pt x="88" y="132"/>
                  </a:cubicBezTo>
                  <a:cubicBezTo>
                    <a:pt x="85" y="135"/>
                    <a:pt x="82" y="138"/>
                    <a:pt x="78" y="140"/>
                  </a:cubicBezTo>
                  <a:cubicBezTo>
                    <a:pt x="75" y="143"/>
                    <a:pt x="71" y="144"/>
                    <a:pt x="66" y="146"/>
                  </a:cubicBezTo>
                  <a:cubicBezTo>
                    <a:pt x="62" y="147"/>
                    <a:pt x="57" y="148"/>
                    <a:pt x="52" y="148"/>
                  </a:cubicBezTo>
                  <a:cubicBezTo>
                    <a:pt x="35" y="148"/>
                    <a:pt x="22" y="143"/>
                    <a:pt x="14" y="133"/>
                  </a:cubicBezTo>
                  <a:cubicBezTo>
                    <a:pt x="5" y="123"/>
                    <a:pt x="0" y="108"/>
                    <a:pt x="0" y="88"/>
                  </a:cubicBezTo>
                  <a:cubicBezTo>
                    <a:pt x="0" y="0"/>
                    <a:pt x="0" y="0"/>
                    <a:pt x="0" y="0"/>
                  </a:cubicBezTo>
                  <a:cubicBezTo>
                    <a:pt x="33" y="0"/>
                    <a:pt x="33" y="0"/>
                    <a:pt x="33" y="0"/>
                  </a:cubicBezTo>
                  <a:cubicBezTo>
                    <a:pt x="33" y="84"/>
                    <a:pt x="33" y="84"/>
                    <a:pt x="33" y="84"/>
                  </a:cubicBezTo>
                  <a:cubicBezTo>
                    <a:pt x="33" y="90"/>
                    <a:pt x="34" y="96"/>
                    <a:pt x="35" y="101"/>
                  </a:cubicBezTo>
                  <a:cubicBezTo>
                    <a:pt x="37" y="106"/>
                    <a:pt x="39" y="110"/>
                    <a:pt x="42" y="113"/>
                  </a:cubicBezTo>
                  <a:cubicBezTo>
                    <a:pt x="44" y="116"/>
                    <a:pt x="47" y="118"/>
                    <a:pt x="51" y="119"/>
                  </a:cubicBezTo>
                  <a:cubicBezTo>
                    <a:pt x="55" y="120"/>
                    <a:pt x="59" y="121"/>
                    <a:pt x="63" y="121"/>
                  </a:cubicBezTo>
                  <a:cubicBezTo>
                    <a:pt x="68" y="121"/>
                    <a:pt x="72" y="120"/>
                    <a:pt x="76" y="119"/>
                  </a:cubicBezTo>
                  <a:cubicBezTo>
                    <a:pt x="80" y="117"/>
                    <a:pt x="83" y="115"/>
                    <a:pt x="86" y="111"/>
                  </a:cubicBezTo>
                  <a:cubicBezTo>
                    <a:pt x="89" y="108"/>
                    <a:pt x="91" y="104"/>
                    <a:pt x="93" y="100"/>
                  </a:cubicBezTo>
                  <a:cubicBezTo>
                    <a:pt x="95" y="95"/>
                    <a:pt x="96" y="89"/>
                    <a:pt x="96" y="84"/>
                  </a:cubicBezTo>
                  <a:cubicBezTo>
                    <a:pt x="96" y="0"/>
                    <a:pt x="96" y="0"/>
                    <a:pt x="96" y="0"/>
                  </a:cubicBezTo>
                  <a:cubicBezTo>
                    <a:pt x="129" y="0"/>
                    <a:pt x="129" y="0"/>
                    <a:pt x="129" y="0"/>
                  </a:cubicBezTo>
                  <a:cubicBezTo>
                    <a:pt x="129" y="144"/>
                    <a:pt x="129" y="144"/>
                    <a:pt x="129" y="144"/>
                  </a:cubicBezTo>
                  <a:lnTo>
                    <a:pt x="96" y="144"/>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96" name="Freeform 27"/>
            <p:cNvSpPr>
              <a:spLocks noEditPoints="1"/>
            </p:cNvSpPr>
            <p:nvPr/>
          </p:nvSpPr>
          <p:spPr bwMode="invGray">
            <a:xfrm>
              <a:off x="8099947" y="5575585"/>
              <a:ext cx="65542" cy="225342"/>
            </a:xfrm>
            <a:custGeom>
              <a:avLst/>
              <a:gdLst/>
              <a:ahLst/>
              <a:cxnLst>
                <a:cxn ang="0">
                  <a:pos x="74" y="238"/>
                </a:cxn>
                <a:cxn ang="0">
                  <a:pos x="63" y="261"/>
                </a:cxn>
                <a:cxn ang="0">
                  <a:pos x="45" y="276"/>
                </a:cxn>
                <a:cxn ang="0">
                  <a:pos x="20" y="282"/>
                </a:cxn>
                <a:cxn ang="0">
                  <a:pos x="15" y="281"/>
                </a:cxn>
                <a:cxn ang="0">
                  <a:pos x="9" y="280"/>
                </a:cxn>
                <a:cxn ang="0">
                  <a:pos x="4" y="279"/>
                </a:cxn>
                <a:cxn ang="0">
                  <a:pos x="0" y="278"/>
                </a:cxn>
                <a:cxn ang="0">
                  <a:pos x="0" y="250"/>
                </a:cxn>
                <a:cxn ang="0">
                  <a:pos x="9" y="254"/>
                </a:cxn>
                <a:cxn ang="0">
                  <a:pos x="18" y="255"/>
                </a:cxn>
                <a:cxn ang="0">
                  <a:pos x="29" y="253"/>
                </a:cxn>
                <a:cxn ang="0">
                  <a:pos x="37" y="246"/>
                </a:cxn>
                <a:cxn ang="0">
                  <a:pos x="43" y="232"/>
                </a:cxn>
                <a:cxn ang="0">
                  <a:pos x="45" y="213"/>
                </a:cxn>
                <a:cxn ang="0">
                  <a:pos x="45" y="70"/>
                </a:cxn>
                <a:cxn ang="0">
                  <a:pos x="78" y="70"/>
                </a:cxn>
                <a:cxn ang="0">
                  <a:pos x="78" y="209"/>
                </a:cxn>
                <a:cxn ang="0">
                  <a:pos x="74" y="238"/>
                </a:cxn>
                <a:cxn ang="0">
                  <a:pos x="82" y="20"/>
                </a:cxn>
                <a:cxn ang="0">
                  <a:pos x="80" y="27"/>
                </a:cxn>
                <a:cxn ang="0">
                  <a:pos x="76" y="33"/>
                </a:cxn>
                <a:cxn ang="0">
                  <a:pos x="70" y="37"/>
                </a:cxn>
                <a:cxn ang="0">
                  <a:pos x="62" y="38"/>
                </a:cxn>
                <a:cxn ang="0">
                  <a:pos x="54" y="37"/>
                </a:cxn>
                <a:cxn ang="0">
                  <a:pos x="48" y="33"/>
                </a:cxn>
                <a:cxn ang="0">
                  <a:pos x="44" y="27"/>
                </a:cxn>
                <a:cxn ang="0">
                  <a:pos x="42" y="20"/>
                </a:cxn>
                <a:cxn ang="0">
                  <a:pos x="44" y="12"/>
                </a:cxn>
                <a:cxn ang="0">
                  <a:pos x="48" y="6"/>
                </a:cxn>
                <a:cxn ang="0">
                  <a:pos x="54" y="2"/>
                </a:cxn>
                <a:cxn ang="0">
                  <a:pos x="62" y="0"/>
                </a:cxn>
                <a:cxn ang="0">
                  <a:pos x="70" y="2"/>
                </a:cxn>
                <a:cxn ang="0">
                  <a:pos x="76" y="6"/>
                </a:cxn>
                <a:cxn ang="0">
                  <a:pos x="80" y="12"/>
                </a:cxn>
                <a:cxn ang="0">
                  <a:pos x="82" y="20"/>
                </a:cxn>
              </a:cxnLst>
              <a:rect l="0" t="0" r="r" b="b"/>
              <a:pathLst>
                <a:path w="82" h="282">
                  <a:moveTo>
                    <a:pt x="74" y="238"/>
                  </a:moveTo>
                  <a:cubicBezTo>
                    <a:pt x="72" y="247"/>
                    <a:pt x="68" y="255"/>
                    <a:pt x="63" y="261"/>
                  </a:cubicBezTo>
                  <a:cubicBezTo>
                    <a:pt x="59" y="268"/>
                    <a:pt x="52" y="273"/>
                    <a:pt x="45" y="276"/>
                  </a:cubicBezTo>
                  <a:cubicBezTo>
                    <a:pt x="38" y="280"/>
                    <a:pt x="30" y="282"/>
                    <a:pt x="20" y="282"/>
                  </a:cubicBezTo>
                  <a:cubicBezTo>
                    <a:pt x="18" y="282"/>
                    <a:pt x="16" y="282"/>
                    <a:pt x="15" y="281"/>
                  </a:cubicBezTo>
                  <a:cubicBezTo>
                    <a:pt x="13" y="281"/>
                    <a:pt x="11" y="281"/>
                    <a:pt x="9" y="280"/>
                  </a:cubicBezTo>
                  <a:cubicBezTo>
                    <a:pt x="8" y="280"/>
                    <a:pt x="6" y="280"/>
                    <a:pt x="4" y="279"/>
                  </a:cubicBezTo>
                  <a:cubicBezTo>
                    <a:pt x="3" y="279"/>
                    <a:pt x="1" y="278"/>
                    <a:pt x="0" y="278"/>
                  </a:cubicBezTo>
                  <a:cubicBezTo>
                    <a:pt x="0" y="250"/>
                    <a:pt x="0" y="250"/>
                    <a:pt x="0" y="250"/>
                  </a:cubicBezTo>
                  <a:cubicBezTo>
                    <a:pt x="3" y="251"/>
                    <a:pt x="6" y="252"/>
                    <a:pt x="9" y="254"/>
                  </a:cubicBezTo>
                  <a:cubicBezTo>
                    <a:pt x="12" y="255"/>
                    <a:pt x="16" y="255"/>
                    <a:pt x="18" y="255"/>
                  </a:cubicBezTo>
                  <a:cubicBezTo>
                    <a:pt x="22" y="255"/>
                    <a:pt x="26" y="255"/>
                    <a:pt x="29" y="253"/>
                  </a:cubicBezTo>
                  <a:cubicBezTo>
                    <a:pt x="32" y="251"/>
                    <a:pt x="35" y="249"/>
                    <a:pt x="37" y="246"/>
                  </a:cubicBezTo>
                  <a:cubicBezTo>
                    <a:pt x="40" y="242"/>
                    <a:pt x="42" y="238"/>
                    <a:pt x="43" y="232"/>
                  </a:cubicBezTo>
                  <a:cubicBezTo>
                    <a:pt x="45" y="227"/>
                    <a:pt x="45" y="220"/>
                    <a:pt x="45" y="213"/>
                  </a:cubicBezTo>
                  <a:cubicBezTo>
                    <a:pt x="45" y="70"/>
                    <a:pt x="45" y="70"/>
                    <a:pt x="45" y="70"/>
                  </a:cubicBezTo>
                  <a:cubicBezTo>
                    <a:pt x="78" y="70"/>
                    <a:pt x="78" y="70"/>
                    <a:pt x="78" y="70"/>
                  </a:cubicBezTo>
                  <a:cubicBezTo>
                    <a:pt x="78" y="209"/>
                    <a:pt x="78" y="209"/>
                    <a:pt x="78" y="209"/>
                  </a:cubicBezTo>
                  <a:cubicBezTo>
                    <a:pt x="78" y="220"/>
                    <a:pt x="77" y="229"/>
                    <a:pt x="74" y="238"/>
                  </a:cubicBezTo>
                  <a:close/>
                  <a:moveTo>
                    <a:pt x="82" y="20"/>
                  </a:moveTo>
                  <a:cubicBezTo>
                    <a:pt x="82" y="22"/>
                    <a:pt x="81" y="24"/>
                    <a:pt x="80" y="27"/>
                  </a:cubicBezTo>
                  <a:cubicBezTo>
                    <a:pt x="79" y="29"/>
                    <a:pt x="78" y="31"/>
                    <a:pt x="76" y="33"/>
                  </a:cubicBezTo>
                  <a:cubicBezTo>
                    <a:pt x="74" y="34"/>
                    <a:pt x="72" y="36"/>
                    <a:pt x="70" y="37"/>
                  </a:cubicBezTo>
                  <a:cubicBezTo>
                    <a:pt x="67" y="38"/>
                    <a:pt x="65" y="38"/>
                    <a:pt x="62" y="38"/>
                  </a:cubicBezTo>
                  <a:cubicBezTo>
                    <a:pt x="59" y="38"/>
                    <a:pt x="56" y="38"/>
                    <a:pt x="54" y="37"/>
                  </a:cubicBezTo>
                  <a:cubicBezTo>
                    <a:pt x="52" y="36"/>
                    <a:pt x="49" y="34"/>
                    <a:pt x="48" y="33"/>
                  </a:cubicBezTo>
                  <a:cubicBezTo>
                    <a:pt x="46" y="31"/>
                    <a:pt x="45" y="29"/>
                    <a:pt x="44" y="27"/>
                  </a:cubicBezTo>
                  <a:cubicBezTo>
                    <a:pt x="43" y="24"/>
                    <a:pt x="42" y="22"/>
                    <a:pt x="42" y="20"/>
                  </a:cubicBezTo>
                  <a:cubicBezTo>
                    <a:pt x="42" y="17"/>
                    <a:pt x="43" y="14"/>
                    <a:pt x="44" y="12"/>
                  </a:cubicBezTo>
                  <a:cubicBezTo>
                    <a:pt x="45" y="10"/>
                    <a:pt x="46" y="8"/>
                    <a:pt x="48" y="6"/>
                  </a:cubicBezTo>
                  <a:cubicBezTo>
                    <a:pt x="50" y="4"/>
                    <a:pt x="52" y="3"/>
                    <a:pt x="54" y="2"/>
                  </a:cubicBezTo>
                  <a:cubicBezTo>
                    <a:pt x="56" y="1"/>
                    <a:pt x="59" y="0"/>
                    <a:pt x="62" y="0"/>
                  </a:cubicBezTo>
                  <a:cubicBezTo>
                    <a:pt x="65" y="0"/>
                    <a:pt x="67" y="1"/>
                    <a:pt x="70" y="2"/>
                  </a:cubicBezTo>
                  <a:cubicBezTo>
                    <a:pt x="72" y="3"/>
                    <a:pt x="74" y="4"/>
                    <a:pt x="76" y="6"/>
                  </a:cubicBezTo>
                  <a:cubicBezTo>
                    <a:pt x="78" y="8"/>
                    <a:pt x="79" y="10"/>
                    <a:pt x="80" y="12"/>
                  </a:cubicBezTo>
                  <a:cubicBezTo>
                    <a:pt x="81" y="14"/>
                    <a:pt x="82" y="17"/>
                    <a:pt x="82" y="20"/>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297" name="Freeform 28"/>
            <p:cNvSpPr>
              <a:spLocks noEditPoints="1"/>
            </p:cNvSpPr>
            <p:nvPr/>
          </p:nvSpPr>
          <p:spPr bwMode="invGray">
            <a:xfrm>
              <a:off x="8183732" y="5629302"/>
              <a:ext cx="104732" cy="159462"/>
            </a:xfrm>
            <a:custGeom>
              <a:avLst/>
              <a:gdLst/>
              <a:ahLst/>
              <a:cxnLst>
                <a:cxn ang="0">
                  <a:pos x="33" y="85"/>
                </a:cxn>
                <a:cxn ang="0">
                  <a:pos x="45" y="115"/>
                </a:cxn>
                <a:cxn ang="0">
                  <a:pos x="77" y="125"/>
                </a:cxn>
                <a:cxn ang="0">
                  <a:pos x="100" y="121"/>
                </a:cxn>
                <a:cxn ang="0">
                  <a:pos x="120" y="111"/>
                </a:cxn>
                <a:cxn ang="0">
                  <a:pos x="120" y="139"/>
                </a:cxn>
                <a:cxn ang="0">
                  <a:pos x="113" y="142"/>
                </a:cxn>
                <a:cxn ang="0">
                  <a:pos x="104" y="145"/>
                </a:cxn>
                <a:cxn ang="0">
                  <a:pos x="92" y="148"/>
                </a:cxn>
                <a:cxn ang="0">
                  <a:pos x="77" y="150"/>
                </a:cxn>
                <a:cxn ang="0">
                  <a:pos x="73" y="160"/>
                </a:cxn>
                <a:cxn ang="0">
                  <a:pos x="72" y="169"/>
                </a:cxn>
                <a:cxn ang="0">
                  <a:pos x="75" y="179"/>
                </a:cxn>
                <a:cxn ang="0">
                  <a:pos x="84" y="182"/>
                </a:cxn>
                <a:cxn ang="0">
                  <a:pos x="87" y="182"/>
                </a:cxn>
                <a:cxn ang="0">
                  <a:pos x="91" y="181"/>
                </a:cxn>
                <a:cxn ang="0">
                  <a:pos x="94" y="180"/>
                </a:cxn>
                <a:cxn ang="0">
                  <a:pos x="98" y="178"/>
                </a:cxn>
                <a:cxn ang="0">
                  <a:pos x="98" y="196"/>
                </a:cxn>
                <a:cxn ang="0">
                  <a:pos x="88" y="199"/>
                </a:cxn>
                <a:cxn ang="0">
                  <a:pos x="77" y="200"/>
                </a:cxn>
                <a:cxn ang="0">
                  <a:pos x="56" y="194"/>
                </a:cxn>
                <a:cxn ang="0">
                  <a:pos x="49" y="175"/>
                </a:cxn>
                <a:cxn ang="0">
                  <a:pos x="51" y="162"/>
                </a:cxn>
                <a:cxn ang="0">
                  <a:pos x="58" y="150"/>
                </a:cxn>
                <a:cxn ang="0">
                  <a:pos x="34" y="143"/>
                </a:cxn>
                <a:cxn ang="0">
                  <a:pos x="16" y="128"/>
                </a:cxn>
                <a:cxn ang="0">
                  <a:pos x="4" y="106"/>
                </a:cxn>
                <a:cxn ang="0">
                  <a:pos x="0" y="77"/>
                </a:cxn>
                <a:cxn ang="0">
                  <a:pos x="6" y="42"/>
                </a:cxn>
                <a:cxn ang="0">
                  <a:pos x="22" y="18"/>
                </a:cxn>
                <a:cxn ang="0">
                  <a:pos x="44" y="4"/>
                </a:cxn>
                <a:cxn ang="0">
                  <a:pos x="68" y="0"/>
                </a:cxn>
                <a:cxn ang="0">
                  <a:pos x="96" y="5"/>
                </a:cxn>
                <a:cxn ang="0">
                  <a:pos x="116" y="19"/>
                </a:cxn>
                <a:cxn ang="0">
                  <a:pos x="127" y="41"/>
                </a:cxn>
                <a:cxn ang="0">
                  <a:pos x="131" y="69"/>
                </a:cxn>
                <a:cxn ang="0">
                  <a:pos x="131" y="85"/>
                </a:cxn>
                <a:cxn ang="0">
                  <a:pos x="33" y="85"/>
                </a:cxn>
                <a:cxn ang="0">
                  <a:pos x="97" y="46"/>
                </a:cxn>
                <a:cxn ang="0">
                  <a:pos x="92" y="35"/>
                </a:cxn>
                <a:cxn ang="0">
                  <a:pos x="82" y="28"/>
                </a:cxn>
                <a:cxn ang="0">
                  <a:pos x="68" y="25"/>
                </a:cxn>
                <a:cxn ang="0">
                  <a:pos x="56" y="28"/>
                </a:cxn>
                <a:cxn ang="0">
                  <a:pos x="46" y="35"/>
                </a:cxn>
                <a:cxn ang="0">
                  <a:pos x="38" y="46"/>
                </a:cxn>
                <a:cxn ang="0">
                  <a:pos x="33" y="60"/>
                </a:cxn>
                <a:cxn ang="0">
                  <a:pos x="99" y="60"/>
                </a:cxn>
                <a:cxn ang="0">
                  <a:pos x="97" y="46"/>
                </a:cxn>
              </a:cxnLst>
              <a:rect l="0" t="0" r="r" b="b"/>
              <a:pathLst>
                <a:path w="131" h="200">
                  <a:moveTo>
                    <a:pt x="33" y="85"/>
                  </a:moveTo>
                  <a:cubicBezTo>
                    <a:pt x="34" y="98"/>
                    <a:pt x="38" y="108"/>
                    <a:pt x="45" y="115"/>
                  </a:cubicBezTo>
                  <a:cubicBezTo>
                    <a:pt x="53" y="122"/>
                    <a:pt x="63" y="125"/>
                    <a:pt x="77" y="125"/>
                  </a:cubicBezTo>
                  <a:cubicBezTo>
                    <a:pt x="85" y="125"/>
                    <a:pt x="93" y="124"/>
                    <a:pt x="100" y="121"/>
                  </a:cubicBezTo>
                  <a:cubicBezTo>
                    <a:pt x="108" y="119"/>
                    <a:pt x="114" y="115"/>
                    <a:pt x="120" y="111"/>
                  </a:cubicBezTo>
                  <a:cubicBezTo>
                    <a:pt x="120" y="139"/>
                    <a:pt x="120" y="139"/>
                    <a:pt x="120" y="139"/>
                  </a:cubicBezTo>
                  <a:cubicBezTo>
                    <a:pt x="118" y="140"/>
                    <a:pt x="116" y="141"/>
                    <a:pt x="113" y="142"/>
                  </a:cubicBezTo>
                  <a:cubicBezTo>
                    <a:pt x="111" y="143"/>
                    <a:pt x="107" y="144"/>
                    <a:pt x="104" y="145"/>
                  </a:cubicBezTo>
                  <a:cubicBezTo>
                    <a:pt x="100" y="147"/>
                    <a:pt x="96" y="148"/>
                    <a:pt x="92" y="148"/>
                  </a:cubicBezTo>
                  <a:cubicBezTo>
                    <a:pt x="87" y="149"/>
                    <a:pt x="82" y="150"/>
                    <a:pt x="77" y="150"/>
                  </a:cubicBezTo>
                  <a:cubicBezTo>
                    <a:pt x="76" y="153"/>
                    <a:pt x="74" y="156"/>
                    <a:pt x="73" y="160"/>
                  </a:cubicBezTo>
                  <a:cubicBezTo>
                    <a:pt x="72" y="163"/>
                    <a:pt x="72" y="166"/>
                    <a:pt x="72" y="169"/>
                  </a:cubicBezTo>
                  <a:cubicBezTo>
                    <a:pt x="72" y="174"/>
                    <a:pt x="73" y="177"/>
                    <a:pt x="75" y="179"/>
                  </a:cubicBezTo>
                  <a:cubicBezTo>
                    <a:pt x="77" y="181"/>
                    <a:pt x="80" y="182"/>
                    <a:pt x="84" y="182"/>
                  </a:cubicBezTo>
                  <a:cubicBezTo>
                    <a:pt x="85" y="182"/>
                    <a:pt x="86" y="182"/>
                    <a:pt x="87" y="182"/>
                  </a:cubicBezTo>
                  <a:cubicBezTo>
                    <a:pt x="88" y="182"/>
                    <a:pt x="89" y="181"/>
                    <a:pt x="91" y="181"/>
                  </a:cubicBezTo>
                  <a:cubicBezTo>
                    <a:pt x="92" y="181"/>
                    <a:pt x="93" y="180"/>
                    <a:pt x="94" y="180"/>
                  </a:cubicBezTo>
                  <a:cubicBezTo>
                    <a:pt x="96" y="179"/>
                    <a:pt x="97" y="179"/>
                    <a:pt x="98" y="178"/>
                  </a:cubicBezTo>
                  <a:cubicBezTo>
                    <a:pt x="98" y="196"/>
                    <a:pt x="98" y="196"/>
                    <a:pt x="98" y="196"/>
                  </a:cubicBezTo>
                  <a:cubicBezTo>
                    <a:pt x="95" y="197"/>
                    <a:pt x="92" y="198"/>
                    <a:pt x="88" y="199"/>
                  </a:cubicBezTo>
                  <a:cubicBezTo>
                    <a:pt x="85" y="200"/>
                    <a:pt x="81" y="200"/>
                    <a:pt x="77" y="200"/>
                  </a:cubicBezTo>
                  <a:cubicBezTo>
                    <a:pt x="67" y="200"/>
                    <a:pt x="60" y="198"/>
                    <a:pt x="56" y="194"/>
                  </a:cubicBezTo>
                  <a:cubicBezTo>
                    <a:pt x="51" y="189"/>
                    <a:pt x="49" y="183"/>
                    <a:pt x="49" y="175"/>
                  </a:cubicBezTo>
                  <a:cubicBezTo>
                    <a:pt x="49" y="171"/>
                    <a:pt x="49" y="166"/>
                    <a:pt x="51" y="162"/>
                  </a:cubicBezTo>
                  <a:cubicBezTo>
                    <a:pt x="53" y="158"/>
                    <a:pt x="55" y="154"/>
                    <a:pt x="58" y="150"/>
                  </a:cubicBezTo>
                  <a:cubicBezTo>
                    <a:pt x="49" y="149"/>
                    <a:pt x="41" y="147"/>
                    <a:pt x="34" y="143"/>
                  </a:cubicBezTo>
                  <a:cubicBezTo>
                    <a:pt x="27" y="139"/>
                    <a:pt x="21" y="135"/>
                    <a:pt x="16" y="128"/>
                  </a:cubicBezTo>
                  <a:cubicBezTo>
                    <a:pt x="11" y="122"/>
                    <a:pt x="7" y="115"/>
                    <a:pt x="4" y="106"/>
                  </a:cubicBezTo>
                  <a:cubicBezTo>
                    <a:pt x="1" y="97"/>
                    <a:pt x="0" y="88"/>
                    <a:pt x="0" y="77"/>
                  </a:cubicBezTo>
                  <a:cubicBezTo>
                    <a:pt x="0" y="63"/>
                    <a:pt x="2" y="52"/>
                    <a:pt x="6" y="42"/>
                  </a:cubicBezTo>
                  <a:cubicBezTo>
                    <a:pt x="10" y="33"/>
                    <a:pt x="16" y="25"/>
                    <a:pt x="22" y="18"/>
                  </a:cubicBezTo>
                  <a:cubicBezTo>
                    <a:pt x="29" y="12"/>
                    <a:pt x="36" y="7"/>
                    <a:pt x="44" y="4"/>
                  </a:cubicBezTo>
                  <a:cubicBezTo>
                    <a:pt x="52" y="1"/>
                    <a:pt x="60" y="0"/>
                    <a:pt x="68" y="0"/>
                  </a:cubicBezTo>
                  <a:cubicBezTo>
                    <a:pt x="79" y="0"/>
                    <a:pt x="88" y="2"/>
                    <a:pt x="96" y="5"/>
                  </a:cubicBezTo>
                  <a:cubicBezTo>
                    <a:pt x="104" y="8"/>
                    <a:pt x="110" y="13"/>
                    <a:pt x="116" y="19"/>
                  </a:cubicBezTo>
                  <a:cubicBezTo>
                    <a:pt x="121" y="25"/>
                    <a:pt x="125" y="32"/>
                    <a:pt x="127" y="41"/>
                  </a:cubicBezTo>
                  <a:cubicBezTo>
                    <a:pt x="130" y="49"/>
                    <a:pt x="131" y="59"/>
                    <a:pt x="131" y="69"/>
                  </a:cubicBezTo>
                  <a:cubicBezTo>
                    <a:pt x="131" y="85"/>
                    <a:pt x="131" y="85"/>
                    <a:pt x="131" y="85"/>
                  </a:cubicBezTo>
                  <a:lnTo>
                    <a:pt x="33" y="85"/>
                  </a:lnTo>
                  <a:close/>
                  <a:moveTo>
                    <a:pt x="97" y="46"/>
                  </a:moveTo>
                  <a:cubicBezTo>
                    <a:pt x="96" y="42"/>
                    <a:pt x="94" y="38"/>
                    <a:pt x="92" y="35"/>
                  </a:cubicBezTo>
                  <a:cubicBezTo>
                    <a:pt x="89" y="32"/>
                    <a:pt x="86" y="30"/>
                    <a:pt x="82" y="28"/>
                  </a:cubicBezTo>
                  <a:cubicBezTo>
                    <a:pt x="79" y="26"/>
                    <a:pt x="74" y="25"/>
                    <a:pt x="68" y="25"/>
                  </a:cubicBezTo>
                  <a:cubicBezTo>
                    <a:pt x="64" y="25"/>
                    <a:pt x="60" y="26"/>
                    <a:pt x="56" y="28"/>
                  </a:cubicBezTo>
                  <a:cubicBezTo>
                    <a:pt x="52" y="29"/>
                    <a:pt x="49" y="32"/>
                    <a:pt x="46" y="35"/>
                  </a:cubicBezTo>
                  <a:cubicBezTo>
                    <a:pt x="43" y="38"/>
                    <a:pt x="40" y="42"/>
                    <a:pt x="38" y="46"/>
                  </a:cubicBezTo>
                  <a:cubicBezTo>
                    <a:pt x="36" y="50"/>
                    <a:pt x="34" y="55"/>
                    <a:pt x="33" y="60"/>
                  </a:cubicBezTo>
                  <a:cubicBezTo>
                    <a:pt x="99" y="60"/>
                    <a:pt x="99" y="60"/>
                    <a:pt x="99" y="60"/>
                  </a:cubicBezTo>
                  <a:cubicBezTo>
                    <a:pt x="99" y="55"/>
                    <a:pt x="98" y="51"/>
                    <a:pt x="97" y="46"/>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298" name="Group 1297"/>
          <p:cNvGrpSpPr/>
          <p:nvPr/>
        </p:nvGrpSpPr>
        <p:grpSpPr>
          <a:xfrm>
            <a:off x="299368" y="1738206"/>
            <a:ext cx="567083" cy="146666"/>
            <a:chOff x="4872260" y="5575584"/>
            <a:chExt cx="765942" cy="198016"/>
          </a:xfrm>
          <a:solidFill>
            <a:schemeClr val="bg1"/>
          </a:solidFill>
          <a:effectLst/>
        </p:grpSpPr>
        <p:sp>
          <p:nvSpPr>
            <p:cNvPr id="1299" name="Freeform 30"/>
            <p:cNvSpPr>
              <a:spLocks noEditPoints="1"/>
            </p:cNvSpPr>
            <p:nvPr/>
          </p:nvSpPr>
          <p:spPr bwMode="invGray">
            <a:xfrm>
              <a:off x="4872260" y="5578313"/>
              <a:ext cx="145392" cy="181255"/>
            </a:xfrm>
            <a:custGeom>
              <a:avLst/>
              <a:gdLst/>
              <a:ahLst/>
              <a:cxnLst>
                <a:cxn ang="0">
                  <a:pos x="131" y="197"/>
                </a:cxn>
                <a:cxn ang="0">
                  <a:pos x="131" y="144"/>
                </a:cxn>
                <a:cxn ang="0">
                  <a:pos x="27" y="144"/>
                </a:cxn>
                <a:cxn ang="0">
                  <a:pos x="27" y="197"/>
                </a:cxn>
                <a:cxn ang="0">
                  <a:pos x="0" y="197"/>
                </a:cxn>
                <a:cxn ang="0">
                  <a:pos x="0" y="118"/>
                </a:cxn>
                <a:cxn ang="0">
                  <a:pos x="13" y="118"/>
                </a:cxn>
                <a:cxn ang="0">
                  <a:pos x="38" y="65"/>
                </a:cxn>
                <a:cxn ang="0">
                  <a:pos x="48" y="0"/>
                </a:cxn>
                <a:cxn ang="0">
                  <a:pos x="135" y="0"/>
                </a:cxn>
                <a:cxn ang="0">
                  <a:pos x="135" y="118"/>
                </a:cxn>
                <a:cxn ang="0">
                  <a:pos x="158" y="118"/>
                </a:cxn>
                <a:cxn ang="0">
                  <a:pos x="158" y="197"/>
                </a:cxn>
                <a:cxn ang="0">
                  <a:pos x="131" y="197"/>
                </a:cxn>
                <a:cxn ang="0">
                  <a:pos x="103" y="26"/>
                </a:cxn>
                <a:cxn ang="0">
                  <a:pos x="73" y="26"/>
                </a:cxn>
                <a:cxn ang="0">
                  <a:pos x="65" y="74"/>
                </a:cxn>
                <a:cxn ang="0">
                  <a:pos x="46" y="118"/>
                </a:cxn>
                <a:cxn ang="0">
                  <a:pos x="103" y="118"/>
                </a:cxn>
                <a:cxn ang="0">
                  <a:pos x="103" y="26"/>
                </a:cxn>
              </a:cxnLst>
              <a:rect l="0" t="0" r="r" b="b"/>
              <a:pathLst>
                <a:path w="158" h="197">
                  <a:moveTo>
                    <a:pt x="131" y="197"/>
                  </a:moveTo>
                  <a:cubicBezTo>
                    <a:pt x="131" y="144"/>
                    <a:pt x="131" y="144"/>
                    <a:pt x="131" y="144"/>
                  </a:cubicBezTo>
                  <a:cubicBezTo>
                    <a:pt x="27" y="144"/>
                    <a:pt x="27" y="144"/>
                    <a:pt x="27" y="144"/>
                  </a:cubicBezTo>
                  <a:cubicBezTo>
                    <a:pt x="27" y="197"/>
                    <a:pt x="27" y="197"/>
                    <a:pt x="27" y="197"/>
                  </a:cubicBezTo>
                  <a:cubicBezTo>
                    <a:pt x="0" y="197"/>
                    <a:pt x="0" y="197"/>
                    <a:pt x="0" y="197"/>
                  </a:cubicBezTo>
                  <a:cubicBezTo>
                    <a:pt x="0" y="118"/>
                    <a:pt x="0" y="118"/>
                    <a:pt x="0" y="118"/>
                  </a:cubicBezTo>
                  <a:cubicBezTo>
                    <a:pt x="13" y="118"/>
                    <a:pt x="13" y="118"/>
                    <a:pt x="13" y="118"/>
                  </a:cubicBezTo>
                  <a:cubicBezTo>
                    <a:pt x="23" y="102"/>
                    <a:pt x="32" y="84"/>
                    <a:pt x="38" y="65"/>
                  </a:cubicBezTo>
                  <a:cubicBezTo>
                    <a:pt x="43" y="45"/>
                    <a:pt x="47" y="24"/>
                    <a:pt x="48" y="0"/>
                  </a:cubicBezTo>
                  <a:cubicBezTo>
                    <a:pt x="135" y="0"/>
                    <a:pt x="135" y="0"/>
                    <a:pt x="135" y="0"/>
                  </a:cubicBezTo>
                  <a:cubicBezTo>
                    <a:pt x="135" y="118"/>
                    <a:pt x="135" y="118"/>
                    <a:pt x="135" y="118"/>
                  </a:cubicBezTo>
                  <a:cubicBezTo>
                    <a:pt x="158" y="118"/>
                    <a:pt x="158" y="118"/>
                    <a:pt x="158" y="118"/>
                  </a:cubicBezTo>
                  <a:cubicBezTo>
                    <a:pt x="158" y="197"/>
                    <a:pt x="158" y="197"/>
                    <a:pt x="158" y="197"/>
                  </a:cubicBezTo>
                  <a:lnTo>
                    <a:pt x="131" y="197"/>
                  </a:lnTo>
                  <a:close/>
                  <a:moveTo>
                    <a:pt x="103" y="26"/>
                  </a:moveTo>
                  <a:cubicBezTo>
                    <a:pt x="73" y="26"/>
                    <a:pt x="73" y="26"/>
                    <a:pt x="73" y="26"/>
                  </a:cubicBezTo>
                  <a:cubicBezTo>
                    <a:pt x="72" y="43"/>
                    <a:pt x="69" y="59"/>
                    <a:pt x="65" y="74"/>
                  </a:cubicBezTo>
                  <a:cubicBezTo>
                    <a:pt x="61" y="89"/>
                    <a:pt x="54" y="104"/>
                    <a:pt x="46" y="118"/>
                  </a:cubicBezTo>
                  <a:cubicBezTo>
                    <a:pt x="103" y="118"/>
                    <a:pt x="103" y="118"/>
                    <a:pt x="103" y="118"/>
                  </a:cubicBezTo>
                  <a:lnTo>
                    <a:pt x="103" y="26"/>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00" name="Freeform 31"/>
            <p:cNvSpPr>
              <a:spLocks noEditPoints="1"/>
            </p:cNvSpPr>
            <p:nvPr/>
          </p:nvSpPr>
          <p:spPr bwMode="invGray">
            <a:xfrm>
              <a:off x="5025838" y="5578313"/>
              <a:ext cx="116158" cy="132530"/>
            </a:xfrm>
            <a:custGeom>
              <a:avLst/>
              <a:gdLst/>
              <a:ahLst/>
              <a:cxnLst>
                <a:cxn ang="0">
                  <a:pos x="93" y="144"/>
                </a:cxn>
                <a:cxn ang="0">
                  <a:pos x="93" y="90"/>
                </a:cxn>
                <a:cxn ang="0">
                  <a:pos x="77" y="90"/>
                </a:cxn>
                <a:cxn ang="0">
                  <a:pos x="70" y="90"/>
                </a:cxn>
                <a:cxn ang="0">
                  <a:pos x="63" y="93"/>
                </a:cxn>
                <a:cxn ang="0">
                  <a:pos x="56" y="99"/>
                </a:cxn>
                <a:cxn ang="0">
                  <a:pos x="50" y="110"/>
                </a:cxn>
                <a:cxn ang="0">
                  <a:pos x="36" y="144"/>
                </a:cxn>
                <a:cxn ang="0">
                  <a:pos x="0" y="144"/>
                </a:cxn>
                <a:cxn ang="0">
                  <a:pos x="17" y="106"/>
                </a:cxn>
                <a:cxn ang="0">
                  <a:pos x="28" y="90"/>
                </a:cxn>
                <a:cxn ang="0">
                  <a:pos x="45" y="80"/>
                </a:cxn>
                <a:cxn ang="0">
                  <a:pos x="18" y="68"/>
                </a:cxn>
                <a:cxn ang="0">
                  <a:pos x="9" y="42"/>
                </a:cxn>
                <a:cxn ang="0">
                  <a:pos x="12" y="26"/>
                </a:cxn>
                <a:cxn ang="0">
                  <a:pos x="22" y="13"/>
                </a:cxn>
                <a:cxn ang="0">
                  <a:pos x="39" y="4"/>
                </a:cxn>
                <a:cxn ang="0">
                  <a:pos x="66" y="0"/>
                </a:cxn>
                <a:cxn ang="0">
                  <a:pos x="126" y="0"/>
                </a:cxn>
                <a:cxn ang="0">
                  <a:pos x="126" y="144"/>
                </a:cxn>
                <a:cxn ang="0">
                  <a:pos x="93" y="144"/>
                </a:cxn>
                <a:cxn ang="0">
                  <a:pos x="93" y="24"/>
                </a:cxn>
                <a:cxn ang="0">
                  <a:pos x="71" y="24"/>
                </a:cxn>
                <a:cxn ang="0">
                  <a:pos x="50" y="29"/>
                </a:cxn>
                <a:cxn ang="0">
                  <a:pos x="43" y="45"/>
                </a:cxn>
                <a:cxn ang="0">
                  <a:pos x="50" y="62"/>
                </a:cxn>
                <a:cxn ang="0">
                  <a:pos x="71" y="67"/>
                </a:cxn>
                <a:cxn ang="0">
                  <a:pos x="93" y="67"/>
                </a:cxn>
                <a:cxn ang="0">
                  <a:pos x="93" y="24"/>
                </a:cxn>
              </a:cxnLst>
              <a:rect l="0" t="0" r="r" b="b"/>
              <a:pathLst>
                <a:path w="126" h="144">
                  <a:moveTo>
                    <a:pt x="93" y="144"/>
                  </a:moveTo>
                  <a:cubicBezTo>
                    <a:pt x="93" y="90"/>
                    <a:pt x="93" y="90"/>
                    <a:pt x="93" y="90"/>
                  </a:cubicBezTo>
                  <a:cubicBezTo>
                    <a:pt x="77" y="90"/>
                    <a:pt x="77" y="90"/>
                    <a:pt x="77" y="90"/>
                  </a:cubicBezTo>
                  <a:cubicBezTo>
                    <a:pt x="75" y="90"/>
                    <a:pt x="73" y="90"/>
                    <a:pt x="70" y="90"/>
                  </a:cubicBezTo>
                  <a:cubicBezTo>
                    <a:pt x="68" y="91"/>
                    <a:pt x="65" y="92"/>
                    <a:pt x="63" y="93"/>
                  </a:cubicBezTo>
                  <a:cubicBezTo>
                    <a:pt x="61" y="95"/>
                    <a:pt x="58" y="97"/>
                    <a:pt x="56" y="99"/>
                  </a:cubicBezTo>
                  <a:cubicBezTo>
                    <a:pt x="54" y="102"/>
                    <a:pt x="52" y="106"/>
                    <a:pt x="50" y="110"/>
                  </a:cubicBezTo>
                  <a:cubicBezTo>
                    <a:pt x="36" y="144"/>
                    <a:pt x="36" y="144"/>
                    <a:pt x="36" y="144"/>
                  </a:cubicBezTo>
                  <a:cubicBezTo>
                    <a:pt x="0" y="144"/>
                    <a:pt x="0" y="144"/>
                    <a:pt x="0" y="144"/>
                  </a:cubicBezTo>
                  <a:cubicBezTo>
                    <a:pt x="17" y="106"/>
                    <a:pt x="17" y="106"/>
                    <a:pt x="17" y="106"/>
                  </a:cubicBezTo>
                  <a:cubicBezTo>
                    <a:pt x="20" y="99"/>
                    <a:pt x="24" y="94"/>
                    <a:pt x="28" y="90"/>
                  </a:cubicBezTo>
                  <a:cubicBezTo>
                    <a:pt x="32" y="86"/>
                    <a:pt x="38" y="82"/>
                    <a:pt x="45" y="80"/>
                  </a:cubicBezTo>
                  <a:cubicBezTo>
                    <a:pt x="33" y="79"/>
                    <a:pt x="24" y="74"/>
                    <a:pt x="18" y="68"/>
                  </a:cubicBezTo>
                  <a:cubicBezTo>
                    <a:pt x="12" y="61"/>
                    <a:pt x="9" y="53"/>
                    <a:pt x="9" y="42"/>
                  </a:cubicBezTo>
                  <a:cubicBezTo>
                    <a:pt x="9" y="36"/>
                    <a:pt x="10" y="31"/>
                    <a:pt x="12" y="26"/>
                  </a:cubicBezTo>
                  <a:cubicBezTo>
                    <a:pt x="14" y="21"/>
                    <a:pt x="18" y="17"/>
                    <a:pt x="22" y="13"/>
                  </a:cubicBezTo>
                  <a:cubicBezTo>
                    <a:pt x="27" y="9"/>
                    <a:pt x="32" y="6"/>
                    <a:pt x="39" y="4"/>
                  </a:cubicBezTo>
                  <a:cubicBezTo>
                    <a:pt x="47" y="1"/>
                    <a:pt x="55" y="0"/>
                    <a:pt x="66" y="0"/>
                  </a:cubicBezTo>
                  <a:cubicBezTo>
                    <a:pt x="126" y="0"/>
                    <a:pt x="126" y="0"/>
                    <a:pt x="126" y="0"/>
                  </a:cubicBezTo>
                  <a:cubicBezTo>
                    <a:pt x="126" y="144"/>
                    <a:pt x="126" y="144"/>
                    <a:pt x="126" y="144"/>
                  </a:cubicBezTo>
                  <a:lnTo>
                    <a:pt x="93" y="144"/>
                  </a:lnTo>
                  <a:close/>
                  <a:moveTo>
                    <a:pt x="93" y="24"/>
                  </a:moveTo>
                  <a:cubicBezTo>
                    <a:pt x="71" y="24"/>
                    <a:pt x="71" y="24"/>
                    <a:pt x="71" y="24"/>
                  </a:cubicBezTo>
                  <a:cubicBezTo>
                    <a:pt x="61" y="24"/>
                    <a:pt x="54" y="25"/>
                    <a:pt x="50" y="29"/>
                  </a:cubicBezTo>
                  <a:cubicBezTo>
                    <a:pt x="45" y="32"/>
                    <a:pt x="43" y="38"/>
                    <a:pt x="43" y="45"/>
                  </a:cubicBezTo>
                  <a:cubicBezTo>
                    <a:pt x="43" y="53"/>
                    <a:pt x="45" y="58"/>
                    <a:pt x="50" y="62"/>
                  </a:cubicBezTo>
                  <a:cubicBezTo>
                    <a:pt x="55" y="66"/>
                    <a:pt x="62" y="67"/>
                    <a:pt x="71" y="67"/>
                  </a:cubicBezTo>
                  <a:cubicBezTo>
                    <a:pt x="93" y="67"/>
                    <a:pt x="93" y="67"/>
                    <a:pt x="93" y="67"/>
                  </a:cubicBezTo>
                  <a:lnTo>
                    <a:pt x="93" y="24"/>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01" name="Freeform 32"/>
            <p:cNvSpPr>
              <a:spLocks/>
            </p:cNvSpPr>
            <p:nvPr/>
          </p:nvSpPr>
          <p:spPr bwMode="invGray">
            <a:xfrm>
              <a:off x="5177078" y="5578313"/>
              <a:ext cx="121615" cy="132530"/>
            </a:xfrm>
            <a:custGeom>
              <a:avLst/>
              <a:gdLst/>
              <a:ahLst/>
              <a:cxnLst>
                <a:cxn ang="0">
                  <a:pos x="210" y="340"/>
                </a:cxn>
                <a:cxn ang="0">
                  <a:pos x="78" y="177"/>
                </a:cxn>
                <a:cxn ang="0">
                  <a:pos x="75" y="177"/>
                </a:cxn>
                <a:cxn ang="0">
                  <a:pos x="75" y="340"/>
                </a:cxn>
                <a:cxn ang="0">
                  <a:pos x="0" y="340"/>
                </a:cxn>
                <a:cxn ang="0">
                  <a:pos x="0" y="0"/>
                </a:cxn>
                <a:cxn ang="0">
                  <a:pos x="75" y="0"/>
                </a:cxn>
                <a:cxn ang="0">
                  <a:pos x="75" y="156"/>
                </a:cxn>
                <a:cxn ang="0">
                  <a:pos x="78" y="156"/>
                </a:cxn>
                <a:cxn ang="0">
                  <a:pos x="203" y="0"/>
                </a:cxn>
                <a:cxn ang="0">
                  <a:pos x="300" y="0"/>
                </a:cxn>
                <a:cxn ang="0">
                  <a:pos x="156" y="163"/>
                </a:cxn>
                <a:cxn ang="0">
                  <a:pos x="312" y="340"/>
                </a:cxn>
                <a:cxn ang="0">
                  <a:pos x="210" y="340"/>
                </a:cxn>
              </a:cxnLst>
              <a:rect l="0" t="0" r="r" b="b"/>
              <a:pathLst>
                <a:path w="312" h="340">
                  <a:moveTo>
                    <a:pt x="210" y="340"/>
                  </a:moveTo>
                  <a:lnTo>
                    <a:pt x="78" y="177"/>
                  </a:lnTo>
                  <a:lnTo>
                    <a:pt x="75" y="177"/>
                  </a:lnTo>
                  <a:lnTo>
                    <a:pt x="75" y="340"/>
                  </a:lnTo>
                  <a:lnTo>
                    <a:pt x="0" y="340"/>
                  </a:lnTo>
                  <a:lnTo>
                    <a:pt x="0" y="0"/>
                  </a:lnTo>
                  <a:lnTo>
                    <a:pt x="75" y="0"/>
                  </a:lnTo>
                  <a:lnTo>
                    <a:pt x="75" y="156"/>
                  </a:lnTo>
                  <a:lnTo>
                    <a:pt x="78" y="156"/>
                  </a:lnTo>
                  <a:lnTo>
                    <a:pt x="203" y="0"/>
                  </a:lnTo>
                  <a:lnTo>
                    <a:pt x="300" y="0"/>
                  </a:lnTo>
                  <a:lnTo>
                    <a:pt x="156" y="163"/>
                  </a:lnTo>
                  <a:lnTo>
                    <a:pt x="312" y="340"/>
                  </a:lnTo>
                  <a:lnTo>
                    <a:pt x="210" y="340"/>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02" name="Freeform 33"/>
            <p:cNvSpPr>
              <a:spLocks/>
            </p:cNvSpPr>
            <p:nvPr/>
          </p:nvSpPr>
          <p:spPr bwMode="invGray">
            <a:xfrm>
              <a:off x="5292846" y="5578313"/>
              <a:ext cx="133699" cy="195287"/>
            </a:xfrm>
            <a:custGeom>
              <a:avLst/>
              <a:gdLst/>
              <a:ahLst/>
              <a:cxnLst>
                <a:cxn ang="0">
                  <a:pos x="83" y="161"/>
                </a:cxn>
                <a:cxn ang="0">
                  <a:pos x="59" y="200"/>
                </a:cxn>
                <a:cxn ang="0">
                  <a:pos x="26" y="212"/>
                </a:cxn>
                <a:cxn ang="0">
                  <a:pos x="16" y="211"/>
                </a:cxn>
                <a:cxn ang="0">
                  <a:pos x="6" y="209"/>
                </a:cxn>
                <a:cxn ang="0">
                  <a:pos x="6" y="182"/>
                </a:cxn>
                <a:cxn ang="0">
                  <a:pos x="14" y="184"/>
                </a:cxn>
                <a:cxn ang="0">
                  <a:pos x="22" y="185"/>
                </a:cxn>
                <a:cxn ang="0">
                  <a:pos x="36" y="181"/>
                </a:cxn>
                <a:cxn ang="0">
                  <a:pos x="47" y="167"/>
                </a:cxn>
                <a:cxn ang="0">
                  <a:pos x="57" y="144"/>
                </a:cxn>
                <a:cxn ang="0">
                  <a:pos x="0" y="0"/>
                </a:cxn>
                <a:cxn ang="0">
                  <a:pos x="36" y="0"/>
                </a:cxn>
                <a:cxn ang="0">
                  <a:pos x="70" y="102"/>
                </a:cxn>
                <a:cxn ang="0">
                  <a:pos x="72" y="109"/>
                </a:cxn>
                <a:cxn ang="0">
                  <a:pos x="73" y="115"/>
                </a:cxn>
                <a:cxn ang="0">
                  <a:pos x="74" y="115"/>
                </a:cxn>
                <a:cxn ang="0">
                  <a:pos x="75" y="109"/>
                </a:cxn>
                <a:cxn ang="0">
                  <a:pos x="77" y="102"/>
                </a:cxn>
                <a:cxn ang="0">
                  <a:pos x="112" y="0"/>
                </a:cxn>
                <a:cxn ang="0">
                  <a:pos x="145" y="0"/>
                </a:cxn>
                <a:cxn ang="0">
                  <a:pos x="83" y="161"/>
                </a:cxn>
              </a:cxnLst>
              <a:rect l="0" t="0" r="r" b="b"/>
              <a:pathLst>
                <a:path w="145" h="212">
                  <a:moveTo>
                    <a:pt x="83" y="161"/>
                  </a:moveTo>
                  <a:cubicBezTo>
                    <a:pt x="76" y="179"/>
                    <a:pt x="68" y="192"/>
                    <a:pt x="59" y="200"/>
                  </a:cubicBezTo>
                  <a:cubicBezTo>
                    <a:pt x="49" y="208"/>
                    <a:pt x="38" y="212"/>
                    <a:pt x="26" y="212"/>
                  </a:cubicBezTo>
                  <a:cubicBezTo>
                    <a:pt x="23" y="212"/>
                    <a:pt x="20" y="212"/>
                    <a:pt x="16" y="211"/>
                  </a:cubicBezTo>
                  <a:cubicBezTo>
                    <a:pt x="12" y="211"/>
                    <a:pt x="9" y="210"/>
                    <a:pt x="6" y="209"/>
                  </a:cubicBezTo>
                  <a:cubicBezTo>
                    <a:pt x="6" y="182"/>
                    <a:pt x="6" y="182"/>
                    <a:pt x="6" y="182"/>
                  </a:cubicBezTo>
                  <a:cubicBezTo>
                    <a:pt x="8" y="183"/>
                    <a:pt x="11" y="184"/>
                    <a:pt x="14" y="184"/>
                  </a:cubicBezTo>
                  <a:cubicBezTo>
                    <a:pt x="17" y="185"/>
                    <a:pt x="20" y="185"/>
                    <a:pt x="22" y="185"/>
                  </a:cubicBezTo>
                  <a:cubicBezTo>
                    <a:pt x="27" y="185"/>
                    <a:pt x="32" y="184"/>
                    <a:pt x="36" y="181"/>
                  </a:cubicBezTo>
                  <a:cubicBezTo>
                    <a:pt x="41" y="178"/>
                    <a:pt x="45" y="174"/>
                    <a:pt x="47" y="167"/>
                  </a:cubicBezTo>
                  <a:cubicBezTo>
                    <a:pt x="57" y="144"/>
                    <a:pt x="57" y="144"/>
                    <a:pt x="57" y="144"/>
                  </a:cubicBezTo>
                  <a:cubicBezTo>
                    <a:pt x="0" y="0"/>
                    <a:pt x="0" y="0"/>
                    <a:pt x="0" y="0"/>
                  </a:cubicBezTo>
                  <a:cubicBezTo>
                    <a:pt x="36" y="0"/>
                    <a:pt x="36" y="0"/>
                    <a:pt x="36" y="0"/>
                  </a:cubicBezTo>
                  <a:cubicBezTo>
                    <a:pt x="70" y="102"/>
                    <a:pt x="70" y="102"/>
                    <a:pt x="70" y="102"/>
                  </a:cubicBezTo>
                  <a:cubicBezTo>
                    <a:pt x="71" y="104"/>
                    <a:pt x="71" y="106"/>
                    <a:pt x="72" y="109"/>
                  </a:cubicBezTo>
                  <a:cubicBezTo>
                    <a:pt x="72" y="112"/>
                    <a:pt x="73" y="114"/>
                    <a:pt x="73" y="115"/>
                  </a:cubicBezTo>
                  <a:cubicBezTo>
                    <a:pt x="74" y="115"/>
                    <a:pt x="74" y="115"/>
                    <a:pt x="74" y="115"/>
                  </a:cubicBezTo>
                  <a:cubicBezTo>
                    <a:pt x="74" y="114"/>
                    <a:pt x="75" y="112"/>
                    <a:pt x="75" y="109"/>
                  </a:cubicBezTo>
                  <a:cubicBezTo>
                    <a:pt x="76" y="107"/>
                    <a:pt x="76" y="104"/>
                    <a:pt x="77" y="102"/>
                  </a:cubicBezTo>
                  <a:cubicBezTo>
                    <a:pt x="112" y="0"/>
                    <a:pt x="112" y="0"/>
                    <a:pt x="112" y="0"/>
                  </a:cubicBezTo>
                  <a:cubicBezTo>
                    <a:pt x="145" y="0"/>
                    <a:pt x="145" y="0"/>
                    <a:pt x="145" y="0"/>
                  </a:cubicBezTo>
                  <a:lnTo>
                    <a:pt x="83" y="161"/>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03" name="Freeform 34"/>
            <p:cNvSpPr>
              <a:spLocks noEditPoints="1"/>
            </p:cNvSpPr>
            <p:nvPr/>
          </p:nvSpPr>
          <p:spPr bwMode="invGray">
            <a:xfrm>
              <a:off x="5442137" y="5575584"/>
              <a:ext cx="196065" cy="138767"/>
            </a:xfrm>
            <a:custGeom>
              <a:avLst/>
              <a:gdLst/>
              <a:ahLst/>
              <a:cxnLst>
                <a:cxn ang="0">
                  <a:pos x="213" y="74"/>
                </a:cxn>
                <a:cxn ang="0">
                  <a:pos x="208" y="106"/>
                </a:cxn>
                <a:cxn ang="0">
                  <a:pos x="194" y="130"/>
                </a:cxn>
                <a:cxn ang="0">
                  <a:pos x="171" y="145"/>
                </a:cxn>
                <a:cxn ang="0">
                  <a:pos x="140" y="151"/>
                </a:cxn>
                <a:cxn ang="0">
                  <a:pos x="112" y="146"/>
                </a:cxn>
                <a:cxn ang="0">
                  <a:pos x="90" y="133"/>
                </a:cxn>
                <a:cxn ang="0">
                  <a:pos x="76" y="112"/>
                </a:cxn>
                <a:cxn ang="0">
                  <a:pos x="70" y="85"/>
                </a:cxn>
                <a:cxn ang="0">
                  <a:pos x="32" y="85"/>
                </a:cxn>
                <a:cxn ang="0">
                  <a:pos x="32" y="147"/>
                </a:cxn>
                <a:cxn ang="0">
                  <a:pos x="0" y="147"/>
                </a:cxn>
                <a:cxn ang="0">
                  <a:pos x="0" y="3"/>
                </a:cxn>
                <a:cxn ang="0">
                  <a:pos x="32" y="3"/>
                </a:cxn>
                <a:cxn ang="0">
                  <a:pos x="32" y="59"/>
                </a:cxn>
                <a:cxn ang="0">
                  <a:pos x="71" y="59"/>
                </a:cxn>
                <a:cxn ang="0">
                  <a:pos x="79" y="33"/>
                </a:cxn>
                <a:cxn ang="0">
                  <a:pos x="95" y="15"/>
                </a:cxn>
                <a:cxn ang="0">
                  <a:pos x="117" y="4"/>
                </a:cxn>
                <a:cxn ang="0">
                  <a:pos x="144" y="0"/>
                </a:cxn>
                <a:cxn ang="0">
                  <a:pos x="174" y="5"/>
                </a:cxn>
                <a:cxn ang="0">
                  <a:pos x="196" y="20"/>
                </a:cxn>
                <a:cxn ang="0">
                  <a:pos x="209" y="44"/>
                </a:cxn>
                <a:cxn ang="0">
                  <a:pos x="213" y="74"/>
                </a:cxn>
                <a:cxn ang="0">
                  <a:pos x="179" y="75"/>
                </a:cxn>
                <a:cxn ang="0">
                  <a:pos x="170" y="39"/>
                </a:cxn>
                <a:cxn ang="0">
                  <a:pos x="142" y="26"/>
                </a:cxn>
                <a:cxn ang="0">
                  <a:pos x="126" y="29"/>
                </a:cxn>
                <a:cxn ang="0">
                  <a:pos x="114" y="38"/>
                </a:cxn>
                <a:cxn ang="0">
                  <a:pos x="106" y="54"/>
                </a:cxn>
                <a:cxn ang="0">
                  <a:pos x="103" y="76"/>
                </a:cxn>
                <a:cxn ang="0">
                  <a:pos x="106" y="97"/>
                </a:cxn>
                <a:cxn ang="0">
                  <a:pos x="114" y="112"/>
                </a:cxn>
                <a:cxn ang="0">
                  <a:pos x="126" y="121"/>
                </a:cxn>
                <a:cxn ang="0">
                  <a:pos x="142" y="124"/>
                </a:cxn>
                <a:cxn ang="0">
                  <a:pos x="170" y="112"/>
                </a:cxn>
                <a:cxn ang="0">
                  <a:pos x="179" y="75"/>
                </a:cxn>
              </a:cxnLst>
              <a:rect l="0" t="0" r="r" b="b"/>
              <a:pathLst>
                <a:path w="213" h="151">
                  <a:moveTo>
                    <a:pt x="213" y="74"/>
                  </a:moveTo>
                  <a:cubicBezTo>
                    <a:pt x="213" y="86"/>
                    <a:pt x="211" y="96"/>
                    <a:pt x="208" y="106"/>
                  </a:cubicBezTo>
                  <a:cubicBezTo>
                    <a:pt x="205" y="115"/>
                    <a:pt x="200" y="124"/>
                    <a:pt x="194" y="130"/>
                  </a:cubicBezTo>
                  <a:cubicBezTo>
                    <a:pt x="187" y="137"/>
                    <a:pt x="180" y="142"/>
                    <a:pt x="171" y="145"/>
                  </a:cubicBezTo>
                  <a:cubicBezTo>
                    <a:pt x="162" y="149"/>
                    <a:pt x="151" y="151"/>
                    <a:pt x="140" y="151"/>
                  </a:cubicBezTo>
                  <a:cubicBezTo>
                    <a:pt x="130" y="151"/>
                    <a:pt x="120" y="149"/>
                    <a:pt x="112" y="146"/>
                  </a:cubicBezTo>
                  <a:cubicBezTo>
                    <a:pt x="103" y="143"/>
                    <a:pt x="96" y="139"/>
                    <a:pt x="90" y="133"/>
                  </a:cubicBezTo>
                  <a:cubicBezTo>
                    <a:pt x="84" y="127"/>
                    <a:pt x="80" y="121"/>
                    <a:pt x="76" y="112"/>
                  </a:cubicBezTo>
                  <a:cubicBezTo>
                    <a:pt x="73" y="104"/>
                    <a:pt x="71" y="95"/>
                    <a:pt x="70" y="85"/>
                  </a:cubicBezTo>
                  <a:cubicBezTo>
                    <a:pt x="32" y="85"/>
                    <a:pt x="32" y="85"/>
                    <a:pt x="32" y="85"/>
                  </a:cubicBezTo>
                  <a:cubicBezTo>
                    <a:pt x="32" y="147"/>
                    <a:pt x="32" y="147"/>
                    <a:pt x="32" y="147"/>
                  </a:cubicBezTo>
                  <a:cubicBezTo>
                    <a:pt x="0" y="147"/>
                    <a:pt x="0" y="147"/>
                    <a:pt x="0" y="147"/>
                  </a:cubicBezTo>
                  <a:cubicBezTo>
                    <a:pt x="0" y="3"/>
                    <a:pt x="0" y="3"/>
                    <a:pt x="0" y="3"/>
                  </a:cubicBezTo>
                  <a:cubicBezTo>
                    <a:pt x="32" y="3"/>
                    <a:pt x="32" y="3"/>
                    <a:pt x="32" y="3"/>
                  </a:cubicBezTo>
                  <a:cubicBezTo>
                    <a:pt x="32" y="59"/>
                    <a:pt x="32" y="59"/>
                    <a:pt x="32" y="59"/>
                  </a:cubicBezTo>
                  <a:cubicBezTo>
                    <a:pt x="71" y="59"/>
                    <a:pt x="71" y="59"/>
                    <a:pt x="71" y="59"/>
                  </a:cubicBezTo>
                  <a:cubicBezTo>
                    <a:pt x="72" y="49"/>
                    <a:pt x="75" y="41"/>
                    <a:pt x="79" y="33"/>
                  </a:cubicBezTo>
                  <a:cubicBezTo>
                    <a:pt x="83" y="26"/>
                    <a:pt x="89" y="20"/>
                    <a:pt x="95" y="15"/>
                  </a:cubicBezTo>
                  <a:cubicBezTo>
                    <a:pt x="101" y="10"/>
                    <a:pt x="108" y="6"/>
                    <a:pt x="117" y="4"/>
                  </a:cubicBezTo>
                  <a:cubicBezTo>
                    <a:pt x="125" y="1"/>
                    <a:pt x="134" y="0"/>
                    <a:pt x="144" y="0"/>
                  </a:cubicBezTo>
                  <a:cubicBezTo>
                    <a:pt x="155" y="0"/>
                    <a:pt x="165" y="2"/>
                    <a:pt x="174" y="5"/>
                  </a:cubicBezTo>
                  <a:cubicBezTo>
                    <a:pt x="183" y="9"/>
                    <a:pt x="190" y="14"/>
                    <a:pt x="196" y="20"/>
                  </a:cubicBezTo>
                  <a:cubicBezTo>
                    <a:pt x="202" y="27"/>
                    <a:pt x="206" y="35"/>
                    <a:pt x="209" y="44"/>
                  </a:cubicBezTo>
                  <a:cubicBezTo>
                    <a:pt x="212" y="53"/>
                    <a:pt x="213" y="63"/>
                    <a:pt x="213" y="74"/>
                  </a:cubicBezTo>
                  <a:close/>
                  <a:moveTo>
                    <a:pt x="179" y="75"/>
                  </a:moveTo>
                  <a:cubicBezTo>
                    <a:pt x="179" y="59"/>
                    <a:pt x="176" y="47"/>
                    <a:pt x="170" y="39"/>
                  </a:cubicBezTo>
                  <a:cubicBezTo>
                    <a:pt x="164" y="30"/>
                    <a:pt x="154" y="26"/>
                    <a:pt x="142" y="26"/>
                  </a:cubicBezTo>
                  <a:cubicBezTo>
                    <a:pt x="136" y="26"/>
                    <a:pt x="131" y="27"/>
                    <a:pt x="126" y="29"/>
                  </a:cubicBezTo>
                  <a:cubicBezTo>
                    <a:pt x="121" y="31"/>
                    <a:pt x="117" y="34"/>
                    <a:pt x="114" y="38"/>
                  </a:cubicBezTo>
                  <a:cubicBezTo>
                    <a:pt x="110" y="42"/>
                    <a:pt x="108" y="48"/>
                    <a:pt x="106" y="54"/>
                  </a:cubicBezTo>
                  <a:cubicBezTo>
                    <a:pt x="104" y="60"/>
                    <a:pt x="103" y="67"/>
                    <a:pt x="103" y="76"/>
                  </a:cubicBezTo>
                  <a:cubicBezTo>
                    <a:pt x="103" y="84"/>
                    <a:pt x="104" y="91"/>
                    <a:pt x="106" y="97"/>
                  </a:cubicBezTo>
                  <a:cubicBezTo>
                    <a:pt x="108" y="103"/>
                    <a:pt x="110" y="108"/>
                    <a:pt x="114" y="112"/>
                  </a:cubicBezTo>
                  <a:cubicBezTo>
                    <a:pt x="117" y="116"/>
                    <a:pt x="121" y="119"/>
                    <a:pt x="126" y="121"/>
                  </a:cubicBezTo>
                  <a:cubicBezTo>
                    <a:pt x="131" y="123"/>
                    <a:pt x="136" y="124"/>
                    <a:pt x="142" y="124"/>
                  </a:cubicBezTo>
                  <a:cubicBezTo>
                    <a:pt x="155" y="124"/>
                    <a:pt x="164" y="120"/>
                    <a:pt x="170" y="112"/>
                  </a:cubicBezTo>
                  <a:cubicBezTo>
                    <a:pt x="176" y="103"/>
                    <a:pt x="179" y="91"/>
                    <a:pt x="179" y="75"/>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304" name="Group 1303"/>
          <p:cNvGrpSpPr/>
          <p:nvPr/>
        </p:nvGrpSpPr>
        <p:grpSpPr>
          <a:xfrm>
            <a:off x="2564557" y="2971567"/>
            <a:ext cx="784064" cy="122047"/>
            <a:chOff x="6018781" y="5575586"/>
            <a:chExt cx="1059017" cy="164779"/>
          </a:xfrm>
          <a:solidFill>
            <a:schemeClr val="bg1"/>
          </a:solidFill>
          <a:effectLst/>
        </p:grpSpPr>
        <p:sp>
          <p:nvSpPr>
            <p:cNvPr id="1305" name="Freeform 17"/>
            <p:cNvSpPr>
              <a:spLocks noEditPoints="1"/>
            </p:cNvSpPr>
            <p:nvPr/>
          </p:nvSpPr>
          <p:spPr bwMode="invGray">
            <a:xfrm>
              <a:off x="6018781" y="5584901"/>
              <a:ext cx="128804" cy="152573"/>
            </a:xfrm>
            <a:custGeom>
              <a:avLst/>
              <a:gdLst/>
              <a:ahLst/>
              <a:cxnLst>
                <a:cxn ang="0">
                  <a:pos x="170" y="98"/>
                </a:cxn>
                <a:cxn ang="0">
                  <a:pos x="162" y="140"/>
                </a:cxn>
                <a:cxn ang="0">
                  <a:pos x="140" y="173"/>
                </a:cxn>
                <a:cxn ang="0">
                  <a:pos x="105" y="194"/>
                </a:cxn>
                <a:cxn ang="0">
                  <a:pos x="60" y="201"/>
                </a:cxn>
                <a:cxn ang="0">
                  <a:pos x="0" y="201"/>
                </a:cxn>
                <a:cxn ang="0">
                  <a:pos x="0" y="0"/>
                </a:cxn>
                <a:cxn ang="0">
                  <a:pos x="62" y="0"/>
                </a:cxn>
                <a:cxn ang="0">
                  <a:pos x="143" y="25"/>
                </a:cxn>
                <a:cxn ang="0">
                  <a:pos x="170" y="98"/>
                </a:cxn>
                <a:cxn ang="0">
                  <a:pos x="134" y="98"/>
                </a:cxn>
                <a:cxn ang="0">
                  <a:pos x="129" y="69"/>
                </a:cxn>
                <a:cxn ang="0">
                  <a:pos x="115" y="47"/>
                </a:cxn>
                <a:cxn ang="0">
                  <a:pos x="92" y="33"/>
                </a:cxn>
                <a:cxn ang="0">
                  <a:pos x="61" y="29"/>
                </a:cxn>
                <a:cxn ang="0">
                  <a:pos x="33" y="29"/>
                </a:cxn>
                <a:cxn ang="0">
                  <a:pos x="33" y="172"/>
                </a:cxn>
                <a:cxn ang="0">
                  <a:pos x="60" y="172"/>
                </a:cxn>
                <a:cxn ang="0">
                  <a:pos x="92" y="167"/>
                </a:cxn>
                <a:cxn ang="0">
                  <a:pos x="115" y="152"/>
                </a:cxn>
                <a:cxn ang="0">
                  <a:pos x="129" y="129"/>
                </a:cxn>
                <a:cxn ang="0">
                  <a:pos x="134" y="98"/>
                </a:cxn>
              </a:cxnLst>
              <a:rect l="0" t="0" r="r" b="b"/>
              <a:pathLst>
                <a:path w="170" h="201">
                  <a:moveTo>
                    <a:pt x="170" y="98"/>
                  </a:moveTo>
                  <a:cubicBezTo>
                    <a:pt x="170" y="113"/>
                    <a:pt x="167" y="128"/>
                    <a:pt x="162" y="140"/>
                  </a:cubicBezTo>
                  <a:cubicBezTo>
                    <a:pt x="157" y="153"/>
                    <a:pt x="149" y="164"/>
                    <a:pt x="140" y="173"/>
                  </a:cubicBezTo>
                  <a:cubicBezTo>
                    <a:pt x="130" y="182"/>
                    <a:pt x="119" y="189"/>
                    <a:pt x="105" y="194"/>
                  </a:cubicBezTo>
                  <a:cubicBezTo>
                    <a:pt x="92" y="199"/>
                    <a:pt x="77" y="201"/>
                    <a:pt x="60" y="201"/>
                  </a:cubicBezTo>
                  <a:cubicBezTo>
                    <a:pt x="0" y="201"/>
                    <a:pt x="0" y="201"/>
                    <a:pt x="0" y="201"/>
                  </a:cubicBezTo>
                  <a:cubicBezTo>
                    <a:pt x="0" y="0"/>
                    <a:pt x="0" y="0"/>
                    <a:pt x="0" y="0"/>
                  </a:cubicBezTo>
                  <a:cubicBezTo>
                    <a:pt x="62" y="0"/>
                    <a:pt x="62" y="0"/>
                    <a:pt x="62" y="0"/>
                  </a:cubicBezTo>
                  <a:cubicBezTo>
                    <a:pt x="98" y="0"/>
                    <a:pt x="125" y="8"/>
                    <a:pt x="143" y="25"/>
                  </a:cubicBezTo>
                  <a:cubicBezTo>
                    <a:pt x="161" y="41"/>
                    <a:pt x="170" y="66"/>
                    <a:pt x="170" y="98"/>
                  </a:cubicBezTo>
                  <a:close/>
                  <a:moveTo>
                    <a:pt x="134" y="98"/>
                  </a:moveTo>
                  <a:cubicBezTo>
                    <a:pt x="134" y="87"/>
                    <a:pt x="133" y="77"/>
                    <a:pt x="129" y="69"/>
                  </a:cubicBezTo>
                  <a:cubicBezTo>
                    <a:pt x="126" y="60"/>
                    <a:pt x="122" y="53"/>
                    <a:pt x="115" y="47"/>
                  </a:cubicBezTo>
                  <a:cubicBezTo>
                    <a:pt x="109" y="41"/>
                    <a:pt x="101" y="36"/>
                    <a:pt x="92" y="33"/>
                  </a:cubicBezTo>
                  <a:cubicBezTo>
                    <a:pt x="83" y="30"/>
                    <a:pt x="72" y="29"/>
                    <a:pt x="61" y="29"/>
                  </a:cubicBezTo>
                  <a:cubicBezTo>
                    <a:pt x="33" y="29"/>
                    <a:pt x="33" y="29"/>
                    <a:pt x="33" y="29"/>
                  </a:cubicBezTo>
                  <a:cubicBezTo>
                    <a:pt x="33" y="172"/>
                    <a:pt x="33" y="172"/>
                    <a:pt x="33" y="172"/>
                  </a:cubicBezTo>
                  <a:cubicBezTo>
                    <a:pt x="60" y="172"/>
                    <a:pt x="60" y="172"/>
                    <a:pt x="60" y="172"/>
                  </a:cubicBezTo>
                  <a:cubicBezTo>
                    <a:pt x="72" y="172"/>
                    <a:pt x="83" y="171"/>
                    <a:pt x="92" y="167"/>
                  </a:cubicBezTo>
                  <a:cubicBezTo>
                    <a:pt x="101" y="164"/>
                    <a:pt x="109" y="159"/>
                    <a:pt x="115" y="152"/>
                  </a:cubicBezTo>
                  <a:cubicBezTo>
                    <a:pt x="121" y="146"/>
                    <a:pt x="126" y="138"/>
                    <a:pt x="129" y="129"/>
                  </a:cubicBezTo>
                  <a:cubicBezTo>
                    <a:pt x="133" y="120"/>
                    <a:pt x="134" y="110"/>
                    <a:pt x="134" y="98"/>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06" name="Freeform 18"/>
            <p:cNvSpPr>
              <a:spLocks noEditPoints="1"/>
            </p:cNvSpPr>
            <p:nvPr/>
          </p:nvSpPr>
          <p:spPr bwMode="invGray">
            <a:xfrm>
              <a:off x="6159148" y="5625694"/>
              <a:ext cx="91865" cy="114671"/>
            </a:xfrm>
            <a:custGeom>
              <a:avLst/>
              <a:gdLst/>
              <a:ahLst/>
              <a:cxnLst>
                <a:cxn ang="0">
                  <a:pos x="89" y="147"/>
                </a:cxn>
                <a:cxn ang="0">
                  <a:pos x="89" y="127"/>
                </a:cxn>
                <a:cxn ang="0">
                  <a:pos x="88" y="127"/>
                </a:cxn>
                <a:cxn ang="0">
                  <a:pos x="70" y="145"/>
                </a:cxn>
                <a:cxn ang="0">
                  <a:pos x="46" y="151"/>
                </a:cxn>
                <a:cxn ang="0">
                  <a:pos x="26" y="148"/>
                </a:cxn>
                <a:cxn ang="0">
                  <a:pos x="12" y="139"/>
                </a:cxn>
                <a:cxn ang="0">
                  <a:pos x="3" y="125"/>
                </a:cxn>
                <a:cxn ang="0">
                  <a:pos x="0" y="108"/>
                </a:cxn>
                <a:cxn ang="0">
                  <a:pos x="3" y="91"/>
                </a:cxn>
                <a:cxn ang="0">
                  <a:pos x="11" y="76"/>
                </a:cxn>
                <a:cxn ang="0">
                  <a:pos x="26" y="66"/>
                </a:cxn>
                <a:cxn ang="0">
                  <a:pos x="47" y="60"/>
                </a:cxn>
                <a:cxn ang="0">
                  <a:pos x="89" y="55"/>
                </a:cxn>
                <a:cxn ang="0">
                  <a:pos x="82" y="32"/>
                </a:cxn>
                <a:cxn ang="0">
                  <a:pos x="62" y="25"/>
                </a:cxn>
                <a:cxn ang="0">
                  <a:pos x="36" y="30"/>
                </a:cxn>
                <a:cxn ang="0">
                  <a:pos x="14" y="41"/>
                </a:cxn>
                <a:cxn ang="0">
                  <a:pos x="14" y="13"/>
                </a:cxn>
                <a:cxn ang="0">
                  <a:pos x="23" y="8"/>
                </a:cxn>
                <a:cxn ang="0">
                  <a:pos x="35" y="4"/>
                </a:cxn>
                <a:cxn ang="0">
                  <a:pos x="50" y="1"/>
                </a:cxn>
                <a:cxn ang="0">
                  <a:pos x="65" y="0"/>
                </a:cxn>
                <a:cxn ang="0">
                  <a:pos x="90" y="4"/>
                </a:cxn>
                <a:cxn ang="0">
                  <a:pos x="107" y="15"/>
                </a:cxn>
                <a:cxn ang="0">
                  <a:pos x="117" y="32"/>
                </a:cxn>
                <a:cxn ang="0">
                  <a:pos x="121" y="56"/>
                </a:cxn>
                <a:cxn ang="0">
                  <a:pos x="121" y="147"/>
                </a:cxn>
                <a:cxn ang="0">
                  <a:pos x="89" y="147"/>
                </a:cxn>
                <a:cxn ang="0">
                  <a:pos x="58" y="81"/>
                </a:cxn>
                <a:cxn ang="0">
                  <a:pos x="45" y="84"/>
                </a:cxn>
                <a:cxn ang="0">
                  <a:pos x="37" y="89"/>
                </a:cxn>
                <a:cxn ang="0">
                  <a:pos x="33" y="96"/>
                </a:cxn>
                <a:cxn ang="0">
                  <a:pos x="32" y="105"/>
                </a:cxn>
                <a:cxn ang="0">
                  <a:pos x="33" y="113"/>
                </a:cxn>
                <a:cxn ang="0">
                  <a:pos x="38" y="119"/>
                </a:cxn>
                <a:cxn ang="0">
                  <a:pos x="46" y="123"/>
                </a:cxn>
                <a:cxn ang="0">
                  <a:pos x="56" y="125"/>
                </a:cxn>
                <a:cxn ang="0">
                  <a:pos x="69" y="122"/>
                </a:cxn>
                <a:cxn ang="0">
                  <a:pos x="80" y="115"/>
                </a:cxn>
                <a:cxn ang="0">
                  <a:pos x="87" y="104"/>
                </a:cxn>
                <a:cxn ang="0">
                  <a:pos x="89" y="90"/>
                </a:cxn>
                <a:cxn ang="0">
                  <a:pos x="89" y="77"/>
                </a:cxn>
                <a:cxn ang="0">
                  <a:pos x="58" y="81"/>
                </a:cxn>
              </a:cxnLst>
              <a:rect l="0" t="0" r="r" b="b"/>
              <a:pathLst>
                <a:path w="121" h="151">
                  <a:moveTo>
                    <a:pt x="89" y="147"/>
                  </a:moveTo>
                  <a:cubicBezTo>
                    <a:pt x="89" y="127"/>
                    <a:pt x="89" y="127"/>
                    <a:pt x="89" y="127"/>
                  </a:cubicBezTo>
                  <a:cubicBezTo>
                    <a:pt x="88" y="127"/>
                    <a:pt x="88" y="127"/>
                    <a:pt x="88" y="127"/>
                  </a:cubicBezTo>
                  <a:cubicBezTo>
                    <a:pt x="83" y="135"/>
                    <a:pt x="77" y="141"/>
                    <a:pt x="70" y="145"/>
                  </a:cubicBezTo>
                  <a:cubicBezTo>
                    <a:pt x="63" y="149"/>
                    <a:pt x="55" y="151"/>
                    <a:pt x="46" y="151"/>
                  </a:cubicBezTo>
                  <a:cubicBezTo>
                    <a:pt x="38" y="151"/>
                    <a:pt x="32" y="150"/>
                    <a:pt x="26" y="148"/>
                  </a:cubicBezTo>
                  <a:cubicBezTo>
                    <a:pt x="20" y="145"/>
                    <a:pt x="16" y="142"/>
                    <a:pt x="12" y="139"/>
                  </a:cubicBezTo>
                  <a:cubicBezTo>
                    <a:pt x="8" y="135"/>
                    <a:pt x="5" y="130"/>
                    <a:pt x="3" y="125"/>
                  </a:cubicBezTo>
                  <a:cubicBezTo>
                    <a:pt x="1" y="120"/>
                    <a:pt x="0" y="114"/>
                    <a:pt x="0" y="108"/>
                  </a:cubicBezTo>
                  <a:cubicBezTo>
                    <a:pt x="0" y="102"/>
                    <a:pt x="1" y="96"/>
                    <a:pt x="3" y="91"/>
                  </a:cubicBezTo>
                  <a:cubicBezTo>
                    <a:pt x="4" y="85"/>
                    <a:pt x="7" y="81"/>
                    <a:pt x="11" y="76"/>
                  </a:cubicBezTo>
                  <a:cubicBezTo>
                    <a:pt x="15" y="72"/>
                    <a:pt x="20" y="69"/>
                    <a:pt x="26" y="66"/>
                  </a:cubicBezTo>
                  <a:cubicBezTo>
                    <a:pt x="31" y="63"/>
                    <a:pt x="39" y="61"/>
                    <a:pt x="47" y="60"/>
                  </a:cubicBezTo>
                  <a:cubicBezTo>
                    <a:pt x="89" y="55"/>
                    <a:pt x="89" y="55"/>
                    <a:pt x="89" y="55"/>
                  </a:cubicBezTo>
                  <a:cubicBezTo>
                    <a:pt x="89" y="44"/>
                    <a:pt x="87" y="37"/>
                    <a:pt x="82" y="32"/>
                  </a:cubicBezTo>
                  <a:cubicBezTo>
                    <a:pt x="77" y="28"/>
                    <a:pt x="70" y="25"/>
                    <a:pt x="62" y="25"/>
                  </a:cubicBezTo>
                  <a:cubicBezTo>
                    <a:pt x="53" y="25"/>
                    <a:pt x="44" y="27"/>
                    <a:pt x="36" y="30"/>
                  </a:cubicBezTo>
                  <a:cubicBezTo>
                    <a:pt x="28" y="32"/>
                    <a:pt x="20" y="36"/>
                    <a:pt x="14" y="41"/>
                  </a:cubicBezTo>
                  <a:cubicBezTo>
                    <a:pt x="14" y="13"/>
                    <a:pt x="14" y="13"/>
                    <a:pt x="14" y="13"/>
                  </a:cubicBezTo>
                  <a:cubicBezTo>
                    <a:pt x="16" y="11"/>
                    <a:pt x="19" y="10"/>
                    <a:pt x="23" y="8"/>
                  </a:cubicBezTo>
                  <a:cubicBezTo>
                    <a:pt x="26" y="7"/>
                    <a:pt x="31" y="6"/>
                    <a:pt x="35" y="4"/>
                  </a:cubicBezTo>
                  <a:cubicBezTo>
                    <a:pt x="40" y="3"/>
                    <a:pt x="45" y="2"/>
                    <a:pt x="50" y="1"/>
                  </a:cubicBezTo>
                  <a:cubicBezTo>
                    <a:pt x="55" y="0"/>
                    <a:pt x="60" y="0"/>
                    <a:pt x="65" y="0"/>
                  </a:cubicBezTo>
                  <a:cubicBezTo>
                    <a:pt x="75" y="0"/>
                    <a:pt x="83" y="1"/>
                    <a:pt x="90" y="4"/>
                  </a:cubicBezTo>
                  <a:cubicBezTo>
                    <a:pt x="97" y="6"/>
                    <a:pt x="103" y="10"/>
                    <a:pt x="107" y="15"/>
                  </a:cubicBezTo>
                  <a:cubicBezTo>
                    <a:pt x="112" y="19"/>
                    <a:pt x="115" y="25"/>
                    <a:pt x="117" y="32"/>
                  </a:cubicBezTo>
                  <a:cubicBezTo>
                    <a:pt x="120" y="39"/>
                    <a:pt x="121" y="47"/>
                    <a:pt x="121" y="56"/>
                  </a:cubicBezTo>
                  <a:cubicBezTo>
                    <a:pt x="121" y="147"/>
                    <a:pt x="121" y="147"/>
                    <a:pt x="121" y="147"/>
                  </a:cubicBezTo>
                  <a:lnTo>
                    <a:pt x="89" y="147"/>
                  </a:lnTo>
                  <a:close/>
                  <a:moveTo>
                    <a:pt x="58" y="81"/>
                  </a:moveTo>
                  <a:cubicBezTo>
                    <a:pt x="53" y="82"/>
                    <a:pt x="48" y="83"/>
                    <a:pt x="45" y="84"/>
                  </a:cubicBezTo>
                  <a:cubicBezTo>
                    <a:pt x="41" y="86"/>
                    <a:pt x="39" y="87"/>
                    <a:pt x="37" y="89"/>
                  </a:cubicBezTo>
                  <a:cubicBezTo>
                    <a:pt x="35" y="91"/>
                    <a:pt x="34" y="93"/>
                    <a:pt x="33" y="96"/>
                  </a:cubicBezTo>
                  <a:cubicBezTo>
                    <a:pt x="32" y="98"/>
                    <a:pt x="32" y="101"/>
                    <a:pt x="32" y="105"/>
                  </a:cubicBezTo>
                  <a:cubicBezTo>
                    <a:pt x="32" y="107"/>
                    <a:pt x="32" y="110"/>
                    <a:pt x="33" y="113"/>
                  </a:cubicBezTo>
                  <a:cubicBezTo>
                    <a:pt x="35" y="115"/>
                    <a:pt x="36" y="117"/>
                    <a:pt x="38" y="119"/>
                  </a:cubicBezTo>
                  <a:cubicBezTo>
                    <a:pt x="40" y="121"/>
                    <a:pt x="43" y="122"/>
                    <a:pt x="46" y="123"/>
                  </a:cubicBezTo>
                  <a:cubicBezTo>
                    <a:pt x="49" y="124"/>
                    <a:pt x="52" y="125"/>
                    <a:pt x="56" y="125"/>
                  </a:cubicBezTo>
                  <a:cubicBezTo>
                    <a:pt x="61" y="125"/>
                    <a:pt x="65" y="124"/>
                    <a:pt x="69" y="122"/>
                  </a:cubicBezTo>
                  <a:cubicBezTo>
                    <a:pt x="73" y="120"/>
                    <a:pt x="77" y="118"/>
                    <a:pt x="80" y="115"/>
                  </a:cubicBezTo>
                  <a:cubicBezTo>
                    <a:pt x="83" y="112"/>
                    <a:pt x="85" y="108"/>
                    <a:pt x="87" y="104"/>
                  </a:cubicBezTo>
                  <a:cubicBezTo>
                    <a:pt x="88" y="100"/>
                    <a:pt x="89" y="95"/>
                    <a:pt x="89" y="90"/>
                  </a:cubicBezTo>
                  <a:cubicBezTo>
                    <a:pt x="89" y="77"/>
                    <a:pt x="89" y="77"/>
                    <a:pt x="89" y="77"/>
                  </a:cubicBezTo>
                  <a:lnTo>
                    <a:pt x="58" y="81"/>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07" name="Freeform 19"/>
            <p:cNvSpPr>
              <a:spLocks/>
            </p:cNvSpPr>
            <p:nvPr/>
          </p:nvSpPr>
          <p:spPr bwMode="invGray">
            <a:xfrm>
              <a:off x="6274461" y="5625694"/>
              <a:ext cx="96362" cy="111780"/>
            </a:xfrm>
            <a:custGeom>
              <a:avLst/>
              <a:gdLst/>
              <a:ahLst/>
              <a:cxnLst>
                <a:cxn ang="0">
                  <a:pos x="95" y="147"/>
                </a:cxn>
                <a:cxn ang="0">
                  <a:pos x="95" y="66"/>
                </a:cxn>
                <a:cxn ang="0">
                  <a:pos x="88" y="36"/>
                </a:cxn>
                <a:cxn ang="0">
                  <a:pos x="66" y="26"/>
                </a:cxn>
                <a:cxn ang="0">
                  <a:pos x="53" y="29"/>
                </a:cxn>
                <a:cxn ang="0">
                  <a:pos x="42" y="37"/>
                </a:cxn>
                <a:cxn ang="0">
                  <a:pos x="35" y="50"/>
                </a:cxn>
                <a:cxn ang="0">
                  <a:pos x="32" y="65"/>
                </a:cxn>
                <a:cxn ang="0">
                  <a:pos x="32" y="147"/>
                </a:cxn>
                <a:cxn ang="0">
                  <a:pos x="0" y="147"/>
                </a:cxn>
                <a:cxn ang="0">
                  <a:pos x="0" y="3"/>
                </a:cxn>
                <a:cxn ang="0">
                  <a:pos x="32" y="3"/>
                </a:cxn>
                <a:cxn ang="0">
                  <a:pos x="32" y="26"/>
                </a:cxn>
                <a:cxn ang="0">
                  <a:pos x="33" y="26"/>
                </a:cxn>
                <a:cxn ang="0">
                  <a:pos x="53" y="6"/>
                </a:cxn>
                <a:cxn ang="0">
                  <a:pos x="79" y="0"/>
                </a:cxn>
                <a:cxn ang="0">
                  <a:pos x="115" y="14"/>
                </a:cxn>
                <a:cxn ang="0">
                  <a:pos x="127" y="59"/>
                </a:cxn>
                <a:cxn ang="0">
                  <a:pos x="127" y="147"/>
                </a:cxn>
                <a:cxn ang="0">
                  <a:pos x="95" y="147"/>
                </a:cxn>
              </a:cxnLst>
              <a:rect l="0" t="0" r="r" b="b"/>
              <a:pathLst>
                <a:path w="127" h="147">
                  <a:moveTo>
                    <a:pt x="95" y="147"/>
                  </a:moveTo>
                  <a:cubicBezTo>
                    <a:pt x="95" y="66"/>
                    <a:pt x="95" y="66"/>
                    <a:pt x="95" y="66"/>
                  </a:cubicBezTo>
                  <a:cubicBezTo>
                    <a:pt x="95" y="53"/>
                    <a:pt x="93" y="43"/>
                    <a:pt x="88" y="36"/>
                  </a:cubicBezTo>
                  <a:cubicBezTo>
                    <a:pt x="84" y="30"/>
                    <a:pt x="76" y="26"/>
                    <a:pt x="66" y="26"/>
                  </a:cubicBezTo>
                  <a:cubicBezTo>
                    <a:pt x="61" y="26"/>
                    <a:pt x="57" y="27"/>
                    <a:pt x="53" y="29"/>
                  </a:cubicBezTo>
                  <a:cubicBezTo>
                    <a:pt x="49" y="31"/>
                    <a:pt x="45" y="34"/>
                    <a:pt x="42" y="37"/>
                  </a:cubicBezTo>
                  <a:cubicBezTo>
                    <a:pt x="39" y="41"/>
                    <a:pt x="36" y="45"/>
                    <a:pt x="35" y="50"/>
                  </a:cubicBezTo>
                  <a:cubicBezTo>
                    <a:pt x="33" y="54"/>
                    <a:pt x="32" y="60"/>
                    <a:pt x="32" y="65"/>
                  </a:cubicBezTo>
                  <a:cubicBezTo>
                    <a:pt x="32" y="147"/>
                    <a:pt x="32" y="147"/>
                    <a:pt x="32" y="147"/>
                  </a:cubicBezTo>
                  <a:cubicBezTo>
                    <a:pt x="0" y="147"/>
                    <a:pt x="0" y="147"/>
                    <a:pt x="0" y="147"/>
                  </a:cubicBezTo>
                  <a:cubicBezTo>
                    <a:pt x="0" y="3"/>
                    <a:pt x="0" y="3"/>
                    <a:pt x="0" y="3"/>
                  </a:cubicBezTo>
                  <a:cubicBezTo>
                    <a:pt x="32" y="3"/>
                    <a:pt x="32" y="3"/>
                    <a:pt x="32" y="3"/>
                  </a:cubicBezTo>
                  <a:cubicBezTo>
                    <a:pt x="32" y="26"/>
                    <a:pt x="32" y="26"/>
                    <a:pt x="32" y="26"/>
                  </a:cubicBezTo>
                  <a:cubicBezTo>
                    <a:pt x="33" y="26"/>
                    <a:pt x="33" y="26"/>
                    <a:pt x="33" y="26"/>
                  </a:cubicBezTo>
                  <a:cubicBezTo>
                    <a:pt x="39" y="17"/>
                    <a:pt x="45" y="10"/>
                    <a:pt x="53" y="6"/>
                  </a:cubicBezTo>
                  <a:cubicBezTo>
                    <a:pt x="61" y="2"/>
                    <a:pt x="70" y="0"/>
                    <a:pt x="79" y="0"/>
                  </a:cubicBezTo>
                  <a:cubicBezTo>
                    <a:pt x="95" y="0"/>
                    <a:pt x="106" y="5"/>
                    <a:pt x="115" y="14"/>
                  </a:cubicBezTo>
                  <a:cubicBezTo>
                    <a:pt x="123" y="24"/>
                    <a:pt x="127" y="39"/>
                    <a:pt x="127" y="59"/>
                  </a:cubicBezTo>
                  <a:cubicBezTo>
                    <a:pt x="127" y="147"/>
                    <a:pt x="127" y="147"/>
                    <a:pt x="127" y="147"/>
                  </a:cubicBezTo>
                  <a:lnTo>
                    <a:pt x="95" y="147"/>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08" name="Freeform 20"/>
            <p:cNvSpPr>
              <a:spLocks/>
            </p:cNvSpPr>
            <p:nvPr/>
          </p:nvSpPr>
          <p:spPr bwMode="invGray">
            <a:xfrm>
              <a:off x="6397483" y="5575586"/>
              <a:ext cx="99895" cy="161888"/>
            </a:xfrm>
            <a:custGeom>
              <a:avLst/>
              <a:gdLst/>
              <a:ahLst/>
              <a:cxnLst>
                <a:cxn ang="0">
                  <a:pos x="210" y="504"/>
                </a:cxn>
                <a:cxn ang="0">
                  <a:pos x="77" y="341"/>
                </a:cxn>
                <a:cxn ang="0">
                  <a:pos x="75" y="341"/>
                </a:cxn>
                <a:cxn ang="0">
                  <a:pos x="75" y="504"/>
                </a:cxn>
                <a:cxn ang="0">
                  <a:pos x="0" y="504"/>
                </a:cxn>
                <a:cxn ang="0">
                  <a:pos x="0" y="0"/>
                </a:cxn>
                <a:cxn ang="0">
                  <a:pos x="75" y="0"/>
                </a:cxn>
                <a:cxn ang="0">
                  <a:pos x="75" y="319"/>
                </a:cxn>
                <a:cxn ang="0">
                  <a:pos x="77" y="319"/>
                </a:cxn>
                <a:cxn ang="0">
                  <a:pos x="203" y="163"/>
                </a:cxn>
                <a:cxn ang="0">
                  <a:pos x="302" y="163"/>
                </a:cxn>
                <a:cxn ang="0">
                  <a:pos x="155" y="326"/>
                </a:cxn>
                <a:cxn ang="0">
                  <a:pos x="311" y="504"/>
                </a:cxn>
                <a:cxn ang="0">
                  <a:pos x="210" y="504"/>
                </a:cxn>
              </a:cxnLst>
              <a:rect l="0" t="0" r="r" b="b"/>
              <a:pathLst>
                <a:path w="311" h="504">
                  <a:moveTo>
                    <a:pt x="210" y="504"/>
                  </a:moveTo>
                  <a:lnTo>
                    <a:pt x="77" y="341"/>
                  </a:lnTo>
                  <a:lnTo>
                    <a:pt x="75" y="341"/>
                  </a:lnTo>
                  <a:lnTo>
                    <a:pt x="75" y="504"/>
                  </a:lnTo>
                  <a:lnTo>
                    <a:pt x="0" y="504"/>
                  </a:lnTo>
                  <a:lnTo>
                    <a:pt x="0" y="0"/>
                  </a:lnTo>
                  <a:lnTo>
                    <a:pt x="75" y="0"/>
                  </a:lnTo>
                  <a:lnTo>
                    <a:pt x="75" y="319"/>
                  </a:lnTo>
                  <a:lnTo>
                    <a:pt x="77" y="319"/>
                  </a:lnTo>
                  <a:lnTo>
                    <a:pt x="203" y="163"/>
                  </a:lnTo>
                  <a:lnTo>
                    <a:pt x="302" y="163"/>
                  </a:lnTo>
                  <a:lnTo>
                    <a:pt x="155" y="326"/>
                  </a:lnTo>
                  <a:lnTo>
                    <a:pt x="311" y="504"/>
                  </a:lnTo>
                  <a:lnTo>
                    <a:pt x="210" y="504"/>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09" name="Freeform 21"/>
            <p:cNvSpPr>
              <a:spLocks/>
            </p:cNvSpPr>
            <p:nvPr/>
          </p:nvSpPr>
          <p:spPr bwMode="invGray">
            <a:xfrm>
              <a:off x="6561298" y="5627943"/>
              <a:ext cx="97004" cy="112422"/>
            </a:xfrm>
            <a:custGeom>
              <a:avLst/>
              <a:gdLst/>
              <a:ahLst/>
              <a:cxnLst>
                <a:cxn ang="0">
                  <a:pos x="95" y="144"/>
                </a:cxn>
                <a:cxn ang="0">
                  <a:pos x="95" y="123"/>
                </a:cxn>
                <a:cxn ang="0">
                  <a:pos x="95" y="123"/>
                </a:cxn>
                <a:cxn ang="0">
                  <a:pos x="87" y="132"/>
                </a:cxn>
                <a:cxn ang="0">
                  <a:pos x="78" y="140"/>
                </a:cxn>
                <a:cxn ang="0">
                  <a:pos x="66" y="146"/>
                </a:cxn>
                <a:cxn ang="0">
                  <a:pos x="51" y="148"/>
                </a:cxn>
                <a:cxn ang="0">
                  <a:pos x="13" y="133"/>
                </a:cxn>
                <a:cxn ang="0">
                  <a:pos x="0" y="88"/>
                </a:cxn>
                <a:cxn ang="0">
                  <a:pos x="0" y="0"/>
                </a:cxn>
                <a:cxn ang="0">
                  <a:pos x="33" y="0"/>
                </a:cxn>
                <a:cxn ang="0">
                  <a:pos x="33" y="83"/>
                </a:cxn>
                <a:cxn ang="0">
                  <a:pos x="35" y="101"/>
                </a:cxn>
                <a:cxn ang="0">
                  <a:pos x="41" y="113"/>
                </a:cxn>
                <a:cxn ang="0">
                  <a:pos x="50" y="119"/>
                </a:cxn>
                <a:cxn ang="0">
                  <a:pos x="63" y="121"/>
                </a:cxn>
                <a:cxn ang="0">
                  <a:pos x="75" y="119"/>
                </a:cxn>
                <a:cxn ang="0">
                  <a:pos x="86" y="111"/>
                </a:cxn>
                <a:cxn ang="0">
                  <a:pos x="93" y="99"/>
                </a:cxn>
                <a:cxn ang="0">
                  <a:pos x="95" y="83"/>
                </a:cxn>
                <a:cxn ang="0">
                  <a:pos x="95" y="0"/>
                </a:cxn>
                <a:cxn ang="0">
                  <a:pos x="128" y="0"/>
                </a:cxn>
                <a:cxn ang="0">
                  <a:pos x="128" y="144"/>
                </a:cxn>
                <a:cxn ang="0">
                  <a:pos x="95" y="144"/>
                </a:cxn>
              </a:cxnLst>
              <a:rect l="0" t="0" r="r" b="b"/>
              <a:pathLst>
                <a:path w="128" h="148">
                  <a:moveTo>
                    <a:pt x="95" y="144"/>
                  </a:moveTo>
                  <a:cubicBezTo>
                    <a:pt x="95" y="123"/>
                    <a:pt x="95" y="123"/>
                    <a:pt x="95" y="123"/>
                  </a:cubicBezTo>
                  <a:cubicBezTo>
                    <a:pt x="95" y="123"/>
                    <a:pt x="95" y="123"/>
                    <a:pt x="95" y="123"/>
                  </a:cubicBezTo>
                  <a:cubicBezTo>
                    <a:pt x="93" y="126"/>
                    <a:pt x="90" y="129"/>
                    <a:pt x="87" y="132"/>
                  </a:cubicBezTo>
                  <a:cubicBezTo>
                    <a:pt x="85" y="135"/>
                    <a:pt x="81" y="138"/>
                    <a:pt x="78" y="140"/>
                  </a:cubicBezTo>
                  <a:cubicBezTo>
                    <a:pt x="74" y="143"/>
                    <a:pt x="70" y="144"/>
                    <a:pt x="66" y="146"/>
                  </a:cubicBezTo>
                  <a:cubicBezTo>
                    <a:pt x="61" y="147"/>
                    <a:pt x="56" y="148"/>
                    <a:pt x="51" y="148"/>
                  </a:cubicBezTo>
                  <a:cubicBezTo>
                    <a:pt x="35" y="148"/>
                    <a:pt x="22" y="143"/>
                    <a:pt x="13" y="133"/>
                  </a:cubicBezTo>
                  <a:cubicBezTo>
                    <a:pt x="4" y="122"/>
                    <a:pt x="0" y="107"/>
                    <a:pt x="0" y="88"/>
                  </a:cubicBezTo>
                  <a:cubicBezTo>
                    <a:pt x="0" y="0"/>
                    <a:pt x="0" y="0"/>
                    <a:pt x="0" y="0"/>
                  </a:cubicBezTo>
                  <a:cubicBezTo>
                    <a:pt x="33" y="0"/>
                    <a:pt x="33" y="0"/>
                    <a:pt x="33" y="0"/>
                  </a:cubicBezTo>
                  <a:cubicBezTo>
                    <a:pt x="33" y="83"/>
                    <a:pt x="33" y="83"/>
                    <a:pt x="33" y="83"/>
                  </a:cubicBezTo>
                  <a:cubicBezTo>
                    <a:pt x="33" y="90"/>
                    <a:pt x="33" y="96"/>
                    <a:pt x="35" y="101"/>
                  </a:cubicBezTo>
                  <a:cubicBezTo>
                    <a:pt x="36" y="106"/>
                    <a:pt x="38" y="110"/>
                    <a:pt x="41" y="113"/>
                  </a:cubicBezTo>
                  <a:cubicBezTo>
                    <a:pt x="44" y="116"/>
                    <a:pt x="47" y="118"/>
                    <a:pt x="50" y="119"/>
                  </a:cubicBezTo>
                  <a:cubicBezTo>
                    <a:pt x="54" y="120"/>
                    <a:pt x="58" y="121"/>
                    <a:pt x="63" y="121"/>
                  </a:cubicBezTo>
                  <a:cubicBezTo>
                    <a:pt x="67" y="121"/>
                    <a:pt x="71" y="120"/>
                    <a:pt x="75" y="119"/>
                  </a:cubicBezTo>
                  <a:cubicBezTo>
                    <a:pt x="79" y="117"/>
                    <a:pt x="83" y="115"/>
                    <a:pt x="86" y="111"/>
                  </a:cubicBezTo>
                  <a:cubicBezTo>
                    <a:pt x="89" y="108"/>
                    <a:pt x="91" y="104"/>
                    <a:pt x="93" y="99"/>
                  </a:cubicBezTo>
                  <a:cubicBezTo>
                    <a:pt x="94" y="95"/>
                    <a:pt x="95" y="89"/>
                    <a:pt x="95" y="83"/>
                  </a:cubicBezTo>
                  <a:cubicBezTo>
                    <a:pt x="95" y="0"/>
                    <a:pt x="95" y="0"/>
                    <a:pt x="95" y="0"/>
                  </a:cubicBezTo>
                  <a:cubicBezTo>
                    <a:pt x="128" y="0"/>
                    <a:pt x="128" y="0"/>
                    <a:pt x="128" y="0"/>
                  </a:cubicBezTo>
                  <a:cubicBezTo>
                    <a:pt x="128" y="144"/>
                    <a:pt x="128" y="144"/>
                    <a:pt x="128" y="144"/>
                  </a:cubicBezTo>
                  <a:lnTo>
                    <a:pt x="95" y="144"/>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10" name="Freeform 22"/>
            <p:cNvSpPr>
              <a:spLocks/>
            </p:cNvSpPr>
            <p:nvPr/>
          </p:nvSpPr>
          <p:spPr bwMode="invGray">
            <a:xfrm>
              <a:off x="6727362" y="5584901"/>
              <a:ext cx="207821" cy="152573"/>
            </a:xfrm>
            <a:custGeom>
              <a:avLst/>
              <a:gdLst/>
              <a:ahLst/>
              <a:cxnLst>
                <a:cxn ang="0">
                  <a:pos x="219" y="201"/>
                </a:cxn>
                <a:cxn ang="0">
                  <a:pos x="179" y="201"/>
                </a:cxn>
                <a:cxn ang="0">
                  <a:pos x="142" y="61"/>
                </a:cxn>
                <a:cxn ang="0">
                  <a:pos x="140" y="56"/>
                </a:cxn>
                <a:cxn ang="0">
                  <a:pos x="140" y="50"/>
                </a:cxn>
                <a:cxn ang="0">
                  <a:pos x="139" y="45"/>
                </a:cxn>
                <a:cxn ang="0">
                  <a:pos x="138" y="39"/>
                </a:cxn>
                <a:cxn ang="0">
                  <a:pos x="138" y="39"/>
                </a:cxn>
                <a:cxn ang="0">
                  <a:pos x="137" y="45"/>
                </a:cxn>
                <a:cxn ang="0">
                  <a:pos x="136" y="50"/>
                </a:cxn>
                <a:cxn ang="0">
                  <a:pos x="135" y="56"/>
                </a:cxn>
                <a:cxn ang="0">
                  <a:pos x="134" y="61"/>
                </a:cxn>
                <a:cxn ang="0">
                  <a:pos x="97" y="201"/>
                </a:cxn>
                <a:cxn ang="0">
                  <a:pos x="57" y="201"/>
                </a:cxn>
                <a:cxn ang="0">
                  <a:pos x="0" y="0"/>
                </a:cxn>
                <a:cxn ang="0">
                  <a:pos x="37" y="0"/>
                </a:cxn>
                <a:cxn ang="0">
                  <a:pos x="74" y="146"/>
                </a:cxn>
                <a:cxn ang="0">
                  <a:pos x="75" y="151"/>
                </a:cxn>
                <a:cxn ang="0">
                  <a:pos x="76" y="157"/>
                </a:cxn>
                <a:cxn ang="0">
                  <a:pos x="76" y="162"/>
                </a:cxn>
                <a:cxn ang="0">
                  <a:pos x="77" y="167"/>
                </a:cxn>
                <a:cxn ang="0">
                  <a:pos x="78" y="167"/>
                </a:cxn>
                <a:cxn ang="0">
                  <a:pos x="78" y="163"/>
                </a:cxn>
                <a:cxn ang="0">
                  <a:pos x="79" y="157"/>
                </a:cxn>
                <a:cxn ang="0">
                  <a:pos x="80" y="151"/>
                </a:cxn>
                <a:cxn ang="0">
                  <a:pos x="81" y="145"/>
                </a:cxn>
                <a:cxn ang="0">
                  <a:pos x="122" y="0"/>
                </a:cxn>
                <a:cxn ang="0">
                  <a:pos x="158" y="0"/>
                </a:cxn>
                <a:cxn ang="0">
                  <a:pos x="196" y="147"/>
                </a:cxn>
                <a:cxn ang="0">
                  <a:pos x="198" y="157"/>
                </a:cxn>
                <a:cxn ang="0">
                  <a:pos x="199" y="167"/>
                </a:cxn>
                <a:cxn ang="0">
                  <a:pos x="200" y="167"/>
                </a:cxn>
                <a:cxn ang="0">
                  <a:pos x="200" y="162"/>
                </a:cxn>
                <a:cxn ang="0">
                  <a:pos x="201" y="156"/>
                </a:cxn>
                <a:cxn ang="0">
                  <a:pos x="202" y="151"/>
                </a:cxn>
                <a:cxn ang="0">
                  <a:pos x="203" y="146"/>
                </a:cxn>
                <a:cxn ang="0">
                  <a:pos x="239" y="0"/>
                </a:cxn>
                <a:cxn ang="0">
                  <a:pos x="274" y="0"/>
                </a:cxn>
                <a:cxn ang="0">
                  <a:pos x="219" y="201"/>
                </a:cxn>
              </a:cxnLst>
              <a:rect l="0" t="0" r="r" b="b"/>
              <a:pathLst>
                <a:path w="274" h="201">
                  <a:moveTo>
                    <a:pt x="219" y="201"/>
                  </a:moveTo>
                  <a:cubicBezTo>
                    <a:pt x="179" y="201"/>
                    <a:pt x="179" y="201"/>
                    <a:pt x="179" y="201"/>
                  </a:cubicBezTo>
                  <a:cubicBezTo>
                    <a:pt x="142" y="61"/>
                    <a:pt x="142" y="61"/>
                    <a:pt x="142" y="61"/>
                  </a:cubicBezTo>
                  <a:cubicBezTo>
                    <a:pt x="141" y="59"/>
                    <a:pt x="141" y="58"/>
                    <a:pt x="140" y="56"/>
                  </a:cubicBezTo>
                  <a:cubicBezTo>
                    <a:pt x="140" y="54"/>
                    <a:pt x="140" y="52"/>
                    <a:pt x="140" y="50"/>
                  </a:cubicBezTo>
                  <a:cubicBezTo>
                    <a:pt x="139" y="48"/>
                    <a:pt x="139" y="47"/>
                    <a:pt x="139" y="45"/>
                  </a:cubicBezTo>
                  <a:cubicBezTo>
                    <a:pt x="139" y="43"/>
                    <a:pt x="138" y="41"/>
                    <a:pt x="138" y="39"/>
                  </a:cubicBezTo>
                  <a:cubicBezTo>
                    <a:pt x="138" y="39"/>
                    <a:pt x="138" y="39"/>
                    <a:pt x="138" y="39"/>
                  </a:cubicBezTo>
                  <a:cubicBezTo>
                    <a:pt x="138" y="41"/>
                    <a:pt x="137" y="43"/>
                    <a:pt x="137" y="45"/>
                  </a:cubicBezTo>
                  <a:cubicBezTo>
                    <a:pt x="137" y="47"/>
                    <a:pt x="137" y="48"/>
                    <a:pt x="136" y="50"/>
                  </a:cubicBezTo>
                  <a:cubicBezTo>
                    <a:pt x="136" y="52"/>
                    <a:pt x="136" y="54"/>
                    <a:pt x="135" y="56"/>
                  </a:cubicBezTo>
                  <a:cubicBezTo>
                    <a:pt x="135" y="58"/>
                    <a:pt x="135" y="59"/>
                    <a:pt x="134" y="61"/>
                  </a:cubicBezTo>
                  <a:cubicBezTo>
                    <a:pt x="97" y="201"/>
                    <a:pt x="97" y="201"/>
                    <a:pt x="97" y="201"/>
                  </a:cubicBezTo>
                  <a:cubicBezTo>
                    <a:pt x="57" y="201"/>
                    <a:pt x="57" y="201"/>
                    <a:pt x="57" y="201"/>
                  </a:cubicBezTo>
                  <a:cubicBezTo>
                    <a:pt x="0" y="0"/>
                    <a:pt x="0" y="0"/>
                    <a:pt x="0" y="0"/>
                  </a:cubicBezTo>
                  <a:cubicBezTo>
                    <a:pt x="37" y="0"/>
                    <a:pt x="37" y="0"/>
                    <a:pt x="37" y="0"/>
                  </a:cubicBezTo>
                  <a:cubicBezTo>
                    <a:pt x="74" y="146"/>
                    <a:pt x="74" y="146"/>
                    <a:pt x="74" y="146"/>
                  </a:cubicBezTo>
                  <a:cubicBezTo>
                    <a:pt x="74" y="147"/>
                    <a:pt x="75" y="149"/>
                    <a:pt x="75" y="151"/>
                  </a:cubicBezTo>
                  <a:cubicBezTo>
                    <a:pt x="75" y="153"/>
                    <a:pt x="76" y="155"/>
                    <a:pt x="76" y="157"/>
                  </a:cubicBezTo>
                  <a:cubicBezTo>
                    <a:pt x="76" y="159"/>
                    <a:pt x="76" y="161"/>
                    <a:pt x="76" y="162"/>
                  </a:cubicBezTo>
                  <a:cubicBezTo>
                    <a:pt x="77" y="164"/>
                    <a:pt x="77" y="166"/>
                    <a:pt x="77" y="167"/>
                  </a:cubicBezTo>
                  <a:cubicBezTo>
                    <a:pt x="78" y="167"/>
                    <a:pt x="78" y="167"/>
                    <a:pt x="78" y="167"/>
                  </a:cubicBezTo>
                  <a:cubicBezTo>
                    <a:pt x="78" y="166"/>
                    <a:pt x="78" y="164"/>
                    <a:pt x="78" y="163"/>
                  </a:cubicBezTo>
                  <a:cubicBezTo>
                    <a:pt x="78" y="161"/>
                    <a:pt x="79" y="159"/>
                    <a:pt x="79" y="157"/>
                  </a:cubicBezTo>
                  <a:cubicBezTo>
                    <a:pt x="79" y="155"/>
                    <a:pt x="80" y="153"/>
                    <a:pt x="80" y="151"/>
                  </a:cubicBezTo>
                  <a:cubicBezTo>
                    <a:pt x="81" y="149"/>
                    <a:pt x="81" y="147"/>
                    <a:pt x="81" y="145"/>
                  </a:cubicBezTo>
                  <a:cubicBezTo>
                    <a:pt x="122" y="0"/>
                    <a:pt x="122" y="0"/>
                    <a:pt x="122" y="0"/>
                  </a:cubicBezTo>
                  <a:cubicBezTo>
                    <a:pt x="158" y="0"/>
                    <a:pt x="158" y="0"/>
                    <a:pt x="158" y="0"/>
                  </a:cubicBezTo>
                  <a:cubicBezTo>
                    <a:pt x="196" y="147"/>
                    <a:pt x="196" y="147"/>
                    <a:pt x="196" y="147"/>
                  </a:cubicBezTo>
                  <a:cubicBezTo>
                    <a:pt x="197" y="150"/>
                    <a:pt x="198" y="153"/>
                    <a:pt x="198" y="157"/>
                  </a:cubicBezTo>
                  <a:cubicBezTo>
                    <a:pt x="199" y="160"/>
                    <a:pt x="199" y="164"/>
                    <a:pt x="199" y="167"/>
                  </a:cubicBezTo>
                  <a:cubicBezTo>
                    <a:pt x="200" y="167"/>
                    <a:pt x="200" y="167"/>
                    <a:pt x="200" y="167"/>
                  </a:cubicBezTo>
                  <a:cubicBezTo>
                    <a:pt x="200" y="166"/>
                    <a:pt x="200" y="164"/>
                    <a:pt x="200" y="162"/>
                  </a:cubicBezTo>
                  <a:cubicBezTo>
                    <a:pt x="201" y="160"/>
                    <a:pt x="201" y="158"/>
                    <a:pt x="201" y="156"/>
                  </a:cubicBezTo>
                  <a:cubicBezTo>
                    <a:pt x="201" y="155"/>
                    <a:pt x="202" y="153"/>
                    <a:pt x="202" y="151"/>
                  </a:cubicBezTo>
                  <a:cubicBezTo>
                    <a:pt x="202" y="149"/>
                    <a:pt x="202" y="148"/>
                    <a:pt x="203" y="146"/>
                  </a:cubicBezTo>
                  <a:cubicBezTo>
                    <a:pt x="239" y="0"/>
                    <a:pt x="239" y="0"/>
                    <a:pt x="239" y="0"/>
                  </a:cubicBezTo>
                  <a:cubicBezTo>
                    <a:pt x="274" y="0"/>
                    <a:pt x="274" y="0"/>
                    <a:pt x="274" y="0"/>
                  </a:cubicBezTo>
                  <a:lnTo>
                    <a:pt x="219" y="201"/>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11" name="Freeform 23"/>
            <p:cNvSpPr>
              <a:spLocks noEditPoints="1"/>
            </p:cNvSpPr>
            <p:nvPr/>
          </p:nvSpPr>
          <p:spPr bwMode="invGray">
            <a:xfrm>
              <a:off x="6934540" y="5625694"/>
              <a:ext cx="99253" cy="114671"/>
            </a:xfrm>
            <a:custGeom>
              <a:avLst/>
              <a:gdLst/>
              <a:ahLst/>
              <a:cxnLst>
                <a:cxn ang="0">
                  <a:pos x="33" y="85"/>
                </a:cxn>
                <a:cxn ang="0">
                  <a:pos x="45" y="115"/>
                </a:cxn>
                <a:cxn ang="0">
                  <a:pos x="77" y="125"/>
                </a:cxn>
                <a:cxn ang="0">
                  <a:pos x="100" y="121"/>
                </a:cxn>
                <a:cxn ang="0">
                  <a:pos x="120" y="111"/>
                </a:cxn>
                <a:cxn ang="0">
                  <a:pos x="120" y="139"/>
                </a:cxn>
                <a:cxn ang="0">
                  <a:pos x="112" y="143"/>
                </a:cxn>
                <a:cxn ang="0">
                  <a:pos x="101" y="146"/>
                </a:cxn>
                <a:cxn ang="0">
                  <a:pos x="86" y="149"/>
                </a:cxn>
                <a:cxn ang="0">
                  <a:pos x="69" y="151"/>
                </a:cxn>
                <a:cxn ang="0">
                  <a:pos x="40" y="146"/>
                </a:cxn>
                <a:cxn ang="0">
                  <a:pos x="18" y="132"/>
                </a:cxn>
                <a:cxn ang="0">
                  <a:pos x="5" y="108"/>
                </a:cxn>
                <a:cxn ang="0">
                  <a:pos x="0" y="77"/>
                </a:cxn>
                <a:cxn ang="0">
                  <a:pos x="6" y="42"/>
                </a:cxn>
                <a:cxn ang="0">
                  <a:pos x="22" y="18"/>
                </a:cxn>
                <a:cxn ang="0">
                  <a:pos x="44" y="4"/>
                </a:cxn>
                <a:cxn ang="0">
                  <a:pos x="68" y="0"/>
                </a:cxn>
                <a:cxn ang="0">
                  <a:pos x="96" y="5"/>
                </a:cxn>
                <a:cxn ang="0">
                  <a:pos x="116" y="19"/>
                </a:cxn>
                <a:cxn ang="0">
                  <a:pos x="127" y="41"/>
                </a:cxn>
                <a:cxn ang="0">
                  <a:pos x="131" y="69"/>
                </a:cxn>
                <a:cxn ang="0">
                  <a:pos x="131" y="85"/>
                </a:cxn>
                <a:cxn ang="0">
                  <a:pos x="33" y="85"/>
                </a:cxn>
                <a:cxn ang="0">
                  <a:pos x="97" y="46"/>
                </a:cxn>
                <a:cxn ang="0">
                  <a:pos x="92" y="35"/>
                </a:cxn>
                <a:cxn ang="0">
                  <a:pos x="82" y="28"/>
                </a:cxn>
                <a:cxn ang="0">
                  <a:pos x="68" y="25"/>
                </a:cxn>
                <a:cxn ang="0">
                  <a:pos x="56" y="28"/>
                </a:cxn>
                <a:cxn ang="0">
                  <a:pos x="46" y="35"/>
                </a:cxn>
                <a:cxn ang="0">
                  <a:pos x="38" y="46"/>
                </a:cxn>
                <a:cxn ang="0">
                  <a:pos x="33" y="60"/>
                </a:cxn>
                <a:cxn ang="0">
                  <a:pos x="99" y="60"/>
                </a:cxn>
                <a:cxn ang="0">
                  <a:pos x="97" y="46"/>
                </a:cxn>
              </a:cxnLst>
              <a:rect l="0" t="0" r="r" b="b"/>
              <a:pathLst>
                <a:path w="131" h="151">
                  <a:moveTo>
                    <a:pt x="33" y="85"/>
                  </a:moveTo>
                  <a:cubicBezTo>
                    <a:pt x="34" y="98"/>
                    <a:pt x="38" y="108"/>
                    <a:pt x="45" y="115"/>
                  </a:cubicBezTo>
                  <a:cubicBezTo>
                    <a:pt x="53" y="122"/>
                    <a:pt x="63" y="125"/>
                    <a:pt x="77" y="125"/>
                  </a:cubicBezTo>
                  <a:cubicBezTo>
                    <a:pt x="85" y="125"/>
                    <a:pt x="92" y="124"/>
                    <a:pt x="100" y="121"/>
                  </a:cubicBezTo>
                  <a:cubicBezTo>
                    <a:pt x="108" y="119"/>
                    <a:pt x="114" y="115"/>
                    <a:pt x="120" y="111"/>
                  </a:cubicBezTo>
                  <a:cubicBezTo>
                    <a:pt x="120" y="139"/>
                    <a:pt x="120" y="139"/>
                    <a:pt x="120" y="139"/>
                  </a:cubicBezTo>
                  <a:cubicBezTo>
                    <a:pt x="118" y="140"/>
                    <a:pt x="115" y="141"/>
                    <a:pt x="112" y="143"/>
                  </a:cubicBezTo>
                  <a:cubicBezTo>
                    <a:pt x="109" y="144"/>
                    <a:pt x="105" y="145"/>
                    <a:pt x="101" y="146"/>
                  </a:cubicBezTo>
                  <a:cubicBezTo>
                    <a:pt x="96" y="148"/>
                    <a:pt x="92" y="149"/>
                    <a:pt x="86" y="149"/>
                  </a:cubicBezTo>
                  <a:cubicBezTo>
                    <a:pt x="81" y="150"/>
                    <a:pt x="75" y="151"/>
                    <a:pt x="69" y="151"/>
                  </a:cubicBezTo>
                  <a:cubicBezTo>
                    <a:pt x="58" y="151"/>
                    <a:pt x="48" y="149"/>
                    <a:pt x="40" y="146"/>
                  </a:cubicBezTo>
                  <a:cubicBezTo>
                    <a:pt x="32" y="143"/>
                    <a:pt x="24" y="138"/>
                    <a:pt x="18" y="132"/>
                  </a:cubicBezTo>
                  <a:cubicBezTo>
                    <a:pt x="13" y="125"/>
                    <a:pt x="8" y="118"/>
                    <a:pt x="5" y="108"/>
                  </a:cubicBezTo>
                  <a:cubicBezTo>
                    <a:pt x="2" y="99"/>
                    <a:pt x="0" y="89"/>
                    <a:pt x="0" y="77"/>
                  </a:cubicBezTo>
                  <a:cubicBezTo>
                    <a:pt x="0" y="63"/>
                    <a:pt x="2" y="52"/>
                    <a:pt x="6" y="42"/>
                  </a:cubicBezTo>
                  <a:cubicBezTo>
                    <a:pt x="10" y="33"/>
                    <a:pt x="16" y="25"/>
                    <a:pt x="22" y="18"/>
                  </a:cubicBezTo>
                  <a:cubicBezTo>
                    <a:pt x="29" y="12"/>
                    <a:pt x="36" y="7"/>
                    <a:pt x="44" y="4"/>
                  </a:cubicBezTo>
                  <a:cubicBezTo>
                    <a:pt x="52" y="1"/>
                    <a:pt x="60" y="0"/>
                    <a:pt x="68" y="0"/>
                  </a:cubicBezTo>
                  <a:cubicBezTo>
                    <a:pt x="79" y="0"/>
                    <a:pt x="88" y="2"/>
                    <a:pt x="96" y="5"/>
                  </a:cubicBezTo>
                  <a:cubicBezTo>
                    <a:pt x="104" y="8"/>
                    <a:pt x="110" y="13"/>
                    <a:pt x="116" y="19"/>
                  </a:cubicBezTo>
                  <a:cubicBezTo>
                    <a:pt x="121" y="25"/>
                    <a:pt x="125" y="32"/>
                    <a:pt x="127" y="41"/>
                  </a:cubicBezTo>
                  <a:cubicBezTo>
                    <a:pt x="130" y="49"/>
                    <a:pt x="131" y="59"/>
                    <a:pt x="131" y="69"/>
                  </a:cubicBezTo>
                  <a:cubicBezTo>
                    <a:pt x="131" y="85"/>
                    <a:pt x="131" y="85"/>
                    <a:pt x="131" y="85"/>
                  </a:cubicBezTo>
                  <a:lnTo>
                    <a:pt x="33" y="85"/>
                  </a:lnTo>
                  <a:close/>
                  <a:moveTo>
                    <a:pt x="97" y="46"/>
                  </a:moveTo>
                  <a:cubicBezTo>
                    <a:pt x="96" y="42"/>
                    <a:pt x="94" y="38"/>
                    <a:pt x="92" y="35"/>
                  </a:cubicBezTo>
                  <a:cubicBezTo>
                    <a:pt x="89" y="32"/>
                    <a:pt x="86" y="30"/>
                    <a:pt x="82" y="28"/>
                  </a:cubicBezTo>
                  <a:cubicBezTo>
                    <a:pt x="79" y="26"/>
                    <a:pt x="74" y="25"/>
                    <a:pt x="68" y="25"/>
                  </a:cubicBezTo>
                  <a:cubicBezTo>
                    <a:pt x="64" y="25"/>
                    <a:pt x="60" y="26"/>
                    <a:pt x="56" y="28"/>
                  </a:cubicBezTo>
                  <a:cubicBezTo>
                    <a:pt x="52" y="29"/>
                    <a:pt x="49" y="32"/>
                    <a:pt x="46" y="35"/>
                  </a:cubicBezTo>
                  <a:cubicBezTo>
                    <a:pt x="42" y="38"/>
                    <a:pt x="40" y="42"/>
                    <a:pt x="38" y="46"/>
                  </a:cubicBezTo>
                  <a:cubicBezTo>
                    <a:pt x="36" y="50"/>
                    <a:pt x="34" y="55"/>
                    <a:pt x="33" y="60"/>
                  </a:cubicBezTo>
                  <a:cubicBezTo>
                    <a:pt x="99" y="60"/>
                    <a:pt x="99" y="60"/>
                    <a:pt x="99" y="60"/>
                  </a:cubicBezTo>
                  <a:cubicBezTo>
                    <a:pt x="99" y="55"/>
                    <a:pt x="98" y="51"/>
                    <a:pt x="97" y="46"/>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12" name="Rectangle 24"/>
            <p:cNvSpPr>
              <a:spLocks noChangeArrowheads="1"/>
            </p:cNvSpPr>
            <p:nvPr/>
          </p:nvSpPr>
          <p:spPr bwMode="invGray">
            <a:xfrm>
              <a:off x="7052744" y="5575586"/>
              <a:ext cx="25054" cy="161888"/>
            </a:xfrm>
            <a:prstGeom prst="rect">
              <a:avLst/>
            </a:pr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313" name="Group 1312"/>
          <p:cNvGrpSpPr/>
          <p:nvPr/>
        </p:nvGrpSpPr>
        <p:grpSpPr>
          <a:xfrm>
            <a:off x="679242" y="1223903"/>
            <a:ext cx="777191" cy="126065"/>
            <a:chOff x="891368" y="5611897"/>
            <a:chExt cx="1049730" cy="170204"/>
          </a:xfrm>
          <a:solidFill>
            <a:schemeClr val="bg1"/>
          </a:solidFill>
          <a:effectLst/>
        </p:grpSpPr>
        <p:sp>
          <p:nvSpPr>
            <p:cNvPr id="1314" name="Freeform 32"/>
            <p:cNvSpPr>
              <a:spLocks/>
            </p:cNvSpPr>
            <p:nvPr/>
          </p:nvSpPr>
          <p:spPr bwMode="invGray">
            <a:xfrm>
              <a:off x="891368" y="5618377"/>
              <a:ext cx="93741" cy="163724"/>
            </a:xfrm>
            <a:custGeom>
              <a:avLst/>
              <a:gdLst/>
              <a:ahLst/>
              <a:cxnLst>
                <a:cxn ang="0">
                  <a:pos x="120" y="152"/>
                </a:cxn>
                <a:cxn ang="0">
                  <a:pos x="116" y="173"/>
                </a:cxn>
                <a:cxn ang="0">
                  <a:pos x="104" y="191"/>
                </a:cxn>
                <a:cxn ang="0">
                  <a:pos x="82" y="204"/>
                </a:cxn>
                <a:cxn ang="0">
                  <a:pos x="48" y="209"/>
                </a:cxn>
                <a:cxn ang="0">
                  <a:pos x="35" y="208"/>
                </a:cxn>
                <a:cxn ang="0">
                  <a:pos x="21" y="205"/>
                </a:cxn>
                <a:cxn ang="0">
                  <a:pos x="9" y="201"/>
                </a:cxn>
                <a:cxn ang="0">
                  <a:pos x="0" y="197"/>
                </a:cxn>
                <a:cxn ang="0">
                  <a:pos x="0" y="160"/>
                </a:cxn>
                <a:cxn ang="0">
                  <a:pos x="12" y="169"/>
                </a:cxn>
                <a:cxn ang="0">
                  <a:pos x="25" y="175"/>
                </a:cxn>
                <a:cxn ang="0">
                  <a:pos x="39" y="179"/>
                </a:cxn>
                <a:cxn ang="0">
                  <a:pos x="52" y="180"/>
                </a:cxn>
                <a:cxn ang="0">
                  <a:pos x="68" y="178"/>
                </a:cxn>
                <a:cxn ang="0">
                  <a:pos x="78" y="172"/>
                </a:cxn>
                <a:cxn ang="0">
                  <a:pos x="83" y="164"/>
                </a:cxn>
                <a:cxn ang="0">
                  <a:pos x="84" y="155"/>
                </a:cxn>
                <a:cxn ang="0">
                  <a:pos x="82" y="145"/>
                </a:cxn>
                <a:cxn ang="0">
                  <a:pos x="75" y="135"/>
                </a:cxn>
                <a:cxn ang="0">
                  <a:pos x="63" y="125"/>
                </a:cxn>
                <a:cxn ang="0">
                  <a:pos x="45" y="115"/>
                </a:cxn>
                <a:cxn ang="0">
                  <a:pos x="23" y="101"/>
                </a:cxn>
                <a:cxn ang="0">
                  <a:pos x="9" y="87"/>
                </a:cxn>
                <a:cxn ang="0">
                  <a:pos x="2" y="73"/>
                </a:cxn>
                <a:cxn ang="0">
                  <a:pos x="0" y="57"/>
                </a:cxn>
                <a:cxn ang="0">
                  <a:pos x="4" y="34"/>
                </a:cxn>
                <a:cxn ang="0">
                  <a:pos x="18" y="16"/>
                </a:cxn>
                <a:cxn ang="0">
                  <a:pos x="40" y="5"/>
                </a:cxn>
                <a:cxn ang="0">
                  <a:pos x="68" y="0"/>
                </a:cxn>
                <a:cxn ang="0">
                  <a:pos x="81" y="1"/>
                </a:cxn>
                <a:cxn ang="0">
                  <a:pos x="94" y="3"/>
                </a:cxn>
                <a:cxn ang="0">
                  <a:pos x="104" y="6"/>
                </a:cxn>
                <a:cxn ang="0">
                  <a:pos x="112" y="8"/>
                </a:cxn>
                <a:cxn ang="0">
                  <a:pos x="112" y="43"/>
                </a:cxn>
                <a:cxn ang="0">
                  <a:pos x="102" y="37"/>
                </a:cxn>
                <a:cxn ang="0">
                  <a:pos x="92" y="33"/>
                </a:cxn>
                <a:cxn ang="0">
                  <a:pos x="80" y="30"/>
                </a:cxn>
                <a:cxn ang="0">
                  <a:pos x="68" y="29"/>
                </a:cxn>
                <a:cxn ang="0">
                  <a:pos x="54" y="31"/>
                </a:cxn>
                <a:cxn ang="0">
                  <a:pos x="44" y="36"/>
                </a:cxn>
                <a:cxn ang="0">
                  <a:pos x="38" y="44"/>
                </a:cxn>
                <a:cxn ang="0">
                  <a:pos x="35" y="54"/>
                </a:cxn>
                <a:cxn ang="0">
                  <a:pos x="37" y="65"/>
                </a:cxn>
                <a:cxn ang="0">
                  <a:pos x="43" y="74"/>
                </a:cxn>
                <a:cxn ang="0">
                  <a:pos x="54" y="83"/>
                </a:cxn>
                <a:cxn ang="0">
                  <a:pos x="70" y="92"/>
                </a:cxn>
                <a:cxn ang="0">
                  <a:pos x="92" y="105"/>
                </a:cxn>
                <a:cxn ang="0">
                  <a:pos x="107" y="119"/>
                </a:cxn>
                <a:cxn ang="0">
                  <a:pos x="117" y="134"/>
                </a:cxn>
                <a:cxn ang="0">
                  <a:pos x="120" y="152"/>
                </a:cxn>
              </a:cxnLst>
              <a:rect l="0" t="0" r="r" b="b"/>
              <a:pathLst>
                <a:path w="120" h="209">
                  <a:moveTo>
                    <a:pt x="120" y="152"/>
                  </a:moveTo>
                  <a:cubicBezTo>
                    <a:pt x="120" y="159"/>
                    <a:pt x="119" y="166"/>
                    <a:pt x="116" y="173"/>
                  </a:cubicBezTo>
                  <a:cubicBezTo>
                    <a:pt x="114" y="180"/>
                    <a:pt x="110" y="186"/>
                    <a:pt x="104" y="191"/>
                  </a:cubicBezTo>
                  <a:cubicBezTo>
                    <a:pt x="98" y="196"/>
                    <a:pt x="91" y="201"/>
                    <a:pt x="82" y="204"/>
                  </a:cubicBezTo>
                  <a:cubicBezTo>
                    <a:pt x="73" y="207"/>
                    <a:pt x="62" y="209"/>
                    <a:pt x="48" y="209"/>
                  </a:cubicBezTo>
                  <a:cubicBezTo>
                    <a:pt x="44" y="209"/>
                    <a:pt x="40" y="208"/>
                    <a:pt x="35" y="208"/>
                  </a:cubicBezTo>
                  <a:cubicBezTo>
                    <a:pt x="30" y="207"/>
                    <a:pt x="26" y="206"/>
                    <a:pt x="21" y="205"/>
                  </a:cubicBezTo>
                  <a:cubicBezTo>
                    <a:pt x="17" y="204"/>
                    <a:pt x="13" y="203"/>
                    <a:pt x="9" y="201"/>
                  </a:cubicBezTo>
                  <a:cubicBezTo>
                    <a:pt x="6" y="200"/>
                    <a:pt x="3" y="198"/>
                    <a:pt x="0" y="197"/>
                  </a:cubicBezTo>
                  <a:cubicBezTo>
                    <a:pt x="0" y="160"/>
                    <a:pt x="0" y="160"/>
                    <a:pt x="0" y="160"/>
                  </a:cubicBezTo>
                  <a:cubicBezTo>
                    <a:pt x="4" y="163"/>
                    <a:pt x="7" y="166"/>
                    <a:pt x="12" y="169"/>
                  </a:cubicBezTo>
                  <a:cubicBezTo>
                    <a:pt x="16" y="171"/>
                    <a:pt x="20" y="173"/>
                    <a:pt x="25" y="175"/>
                  </a:cubicBezTo>
                  <a:cubicBezTo>
                    <a:pt x="30" y="177"/>
                    <a:pt x="34" y="178"/>
                    <a:pt x="39" y="179"/>
                  </a:cubicBezTo>
                  <a:cubicBezTo>
                    <a:pt x="43" y="180"/>
                    <a:pt x="48" y="180"/>
                    <a:pt x="52" y="180"/>
                  </a:cubicBezTo>
                  <a:cubicBezTo>
                    <a:pt x="58" y="180"/>
                    <a:pt x="64" y="179"/>
                    <a:pt x="68" y="178"/>
                  </a:cubicBezTo>
                  <a:cubicBezTo>
                    <a:pt x="72" y="176"/>
                    <a:pt x="76" y="174"/>
                    <a:pt x="78" y="172"/>
                  </a:cubicBezTo>
                  <a:cubicBezTo>
                    <a:pt x="80" y="170"/>
                    <a:pt x="82" y="167"/>
                    <a:pt x="83" y="164"/>
                  </a:cubicBezTo>
                  <a:cubicBezTo>
                    <a:pt x="84" y="161"/>
                    <a:pt x="84" y="158"/>
                    <a:pt x="84" y="155"/>
                  </a:cubicBezTo>
                  <a:cubicBezTo>
                    <a:pt x="84" y="151"/>
                    <a:pt x="84" y="148"/>
                    <a:pt x="82" y="145"/>
                  </a:cubicBezTo>
                  <a:cubicBezTo>
                    <a:pt x="81" y="141"/>
                    <a:pt x="78" y="138"/>
                    <a:pt x="75" y="135"/>
                  </a:cubicBezTo>
                  <a:cubicBezTo>
                    <a:pt x="72" y="132"/>
                    <a:pt x="68" y="129"/>
                    <a:pt x="63" y="125"/>
                  </a:cubicBezTo>
                  <a:cubicBezTo>
                    <a:pt x="58" y="122"/>
                    <a:pt x="52" y="119"/>
                    <a:pt x="45" y="115"/>
                  </a:cubicBezTo>
                  <a:cubicBezTo>
                    <a:pt x="36" y="110"/>
                    <a:pt x="29" y="106"/>
                    <a:pt x="23" y="101"/>
                  </a:cubicBezTo>
                  <a:cubicBezTo>
                    <a:pt x="17" y="97"/>
                    <a:pt x="13" y="92"/>
                    <a:pt x="9" y="87"/>
                  </a:cubicBezTo>
                  <a:cubicBezTo>
                    <a:pt x="6" y="83"/>
                    <a:pt x="3" y="78"/>
                    <a:pt x="2" y="73"/>
                  </a:cubicBezTo>
                  <a:cubicBezTo>
                    <a:pt x="0" y="68"/>
                    <a:pt x="0" y="62"/>
                    <a:pt x="0" y="57"/>
                  </a:cubicBezTo>
                  <a:cubicBezTo>
                    <a:pt x="0" y="49"/>
                    <a:pt x="1" y="41"/>
                    <a:pt x="4" y="34"/>
                  </a:cubicBezTo>
                  <a:cubicBezTo>
                    <a:pt x="8" y="27"/>
                    <a:pt x="12" y="21"/>
                    <a:pt x="18" y="16"/>
                  </a:cubicBezTo>
                  <a:cubicBezTo>
                    <a:pt x="24" y="11"/>
                    <a:pt x="31" y="7"/>
                    <a:pt x="40" y="5"/>
                  </a:cubicBezTo>
                  <a:cubicBezTo>
                    <a:pt x="48" y="2"/>
                    <a:pt x="58" y="0"/>
                    <a:pt x="68" y="0"/>
                  </a:cubicBezTo>
                  <a:cubicBezTo>
                    <a:pt x="72" y="0"/>
                    <a:pt x="77" y="1"/>
                    <a:pt x="81" y="1"/>
                  </a:cubicBezTo>
                  <a:cubicBezTo>
                    <a:pt x="86" y="2"/>
                    <a:pt x="90" y="2"/>
                    <a:pt x="94" y="3"/>
                  </a:cubicBezTo>
                  <a:cubicBezTo>
                    <a:pt x="98" y="4"/>
                    <a:pt x="101" y="5"/>
                    <a:pt x="104" y="6"/>
                  </a:cubicBezTo>
                  <a:cubicBezTo>
                    <a:pt x="108" y="6"/>
                    <a:pt x="110" y="7"/>
                    <a:pt x="112" y="8"/>
                  </a:cubicBezTo>
                  <a:cubicBezTo>
                    <a:pt x="112" y="43"/>
                    <a:pt x="112" y="43"/>
                    <a:pt x="112" y="43"/>
                  </a:cubicBezTo>
                  <a:cubicBezTo>
                    <a:pt x="109" y="41"/>
                    <a:pt x="106" y="39"/>
                    <a:pt x="102" y="37"/>
                  </a:cubicBezTo>
                  <a:cubicBezTo>
                    <a:pt x="99" y="35"/>
                    <a:pt x="95" y="34"/>
                    <a:pt x="92" y="33"/>
                  </a:cubicBezTo>
                  <a:cubicBezTo>
                    <a:pt x="88" y="31"/>
                    <a:pt x="84" y="31"/>
                    <a:pt x="80" y="30"/>
                  </a:cubicBezTo>
                  <a:cubicBezTo>
                    <a:pt x="76" y="29"/>
                    <a:pt x="72" y="29"/>
                    <a:pt x="68" y="29"/>
                  </a:cubicBezTo>
                  <a:cubicBezTo>
                    <a:pt x="63" y="29"/>
                    <a:pt x="58" y="30"/>
                    <a:pt x="54" y="31"/>
                  </a:cubicBezTo>
                  <a:cubicBezTo>
                    <a:pt x="50" y="32"/>
                    <a:pt x="47" y="34"/>
                    <a:pt x="44" y="36"/>
                  </a:cubicBezTo>
                  <a:cubicBezTo>
                    <a:pt x="41" y="38"/>
                    <a:pt x="39" y="41"/>
                    <a:pt x="38" y="44"/>
                  </a:cubicBezTo>
                  <a:cubicBezTo>
                    <a:pt x="36" y="47"/>
                    <a:pt x="35" y="51"/>
                    <a:pt x="35" y="54"/>
                  </a:cubicBezTo>
                  <a:cubicBezTo>
                    <a:pt x="35" y="58"/>
                    <a:pt x="36" y="62"/>
                    <a:pt x="37" y="65"/>
                  </a:cubicBezTo>
                  <a:cubicBezTo>
                    <a:pt x="38" y="68"/>
                    <a:pt x="40" y="71"/>
                    <a:pt x="43" y="74"/>
                  </a:cubicBezTo>
                  <a:cubicBezTo>
                    <a:pt x="46" y="77"/>
                    <a:pt x="49" y="80"/>
                    <a:pt x="54" y="83"/>
                  </a:cubicBezTo>
                  <a:cubicBezTo>
                    <a:pt x="58" y="86"/>
                    <a:pt x="64" y="89"/>
                    <a:pt x="70" y="92"/>
                  </a:cubicBezTo>
                  <a:cubicBezTo>
                    <a:pt x="78" y="96"/>
                    <a:pt x="86" y="101"/>
                    <a:pt x="92" y="105"/>
                  </a:cubicBezTo>
                  <a:cubicBezTo>
                    <a:pt x="98" y="109"/>
                    <a:pt x="103" y="114"/>
                    <a:pt x="107" y="119"/>
                  </a:cubicBezTo>
                  <a:cubicBezTo>
                    <a:pt x="112" y="123"/>
                    <a:pt x="115" y="129"/>
                    <a:pt x="117" y="134"/>
                  </a:cubicBezTo>
                  <a:cubicBezTo>
                    <a:pt x="119" y="139"/>
                    <a:pt x="120" y="145"/>
                    <a:pt x="120" y="152"/>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15" name="Freeform 33"/>
            <p:cNvSpPr>
              <a:spLocks noEditPoints="1"/>
            </p:cNvSpPr>
            <p:nvPr/>
          </p:nvSpPr>
          <p:spPr bwMode="invGray">
            <a:xfrm>
              <a:off x="996773" y="5663736"/>
              <a:ext cx="94605" cy="118365"/>
            </a:xfrm>
            <a:custGeom>
              <a:avLst/>
              <a:gdLst/>
              <a:ahLst/>
              <a:cxnLst>
                <a:cxn ang="0">
                  <a:pos x="89" y="147"/>
                </a:cxn>
                <a:cxn ang="0">
                  <a:pos x="89" y="127"/>
                </a:cxn>
                <a:cxn ang="0">
                  <a:pos x="88" y="127"/>
                </a:cxn>
                <a:cxn ang="0">
                  <a:pos x="70" y="145"/>
                </a:cxn>
                <a:cxn ang="0">
                  <a:pos x="46" y="151"/>
                </a:cxn>
                <a:cxn ang="0">
                  <a:pos x="26" y="148"/>
                </a:cxn>
                <a:cxn ang="0">
                  <a:pos x="12" y="139"/>
                </a:cxn>
                <a:cxn ang="0">
                  <a:pos x="3" y="125"/>
                </a:cxn>
                <a:cxn ang="0">
                  <a:pos x="0" y="108"/>
                </a:cxn>
                <a:cxn ang="0">
                  <a:pos x="3" y="91"/>
                </a:cxn>
                <a:cxn ang="0">
                  <a:pos x="11" y="76"/>
                </a:cxn>
                <a:cxn ang="0">
                  <a:pos x="25" y="66"/>
                </a:cxn>
                <a:cxn ang="0">
                  <a:pos x="47" y="60"/>
                </a:cxn>
                <a:cxn ang="0">
                  <a:pos x="89" y="55"/>
                </a:cxn>
                <a:cxn ang="0">
                  <a:pos x="82" y="32"/>
                </a:cxn>
                <a:cxn ang="0">
                  <a:pos x="62" y="25"/>
                </a:cxn>
                <a:cxn ang="0">
                  <a:pos x="36" y="30"/>
                </a:cxn>
                <a:cxn ang="0">
                  <a:pos x="14" y="41"/>
                </a:cxn>
                <a:cxn ang="0">
                  <a:pos x="14" y="13"/>
                </a:cxn>
                <a:cxn ang="0">
                  <a:pos x="23" y="8"/>
                </a:cxn>
                <a:cxn ang="0">
                  <a:pos x="35" y="4"/>
                </a:cxn>
                <a:cxn ang="0">
                  <a:pos x="50" y="1"/>
                </a:cxn>
                <a:cxn ang="0">
                  <a:pos x="65" y="0"/>
                </a:cxn>
                <a:cxn ang="0">
                  <a:pos x="90" y="4"/>
                </a:cxn>
                <a:cxn ang="0">
                  <a:pos x="107" y="15"/>
                </a:cxn>
                <a:cxn ang="0">
                  <a:pos x="117" y="32"/>
                </a:cxn>
                <a:cxn ang="0">
                  <a:pos x="121" y="56"/>
                </a:cxn>
                <a:cxn ang="0">
                  <a:pos x="121" y="147"/>
                </a:cxn>
                <a:cxn ang="0">
                  <a:pos x="89" y="147"/>
                </a:cxn>
                <a:cxn ang="0">
                  <a:pos x="58" y="81"/>
                </a:cxn>
                <a:cxn ang="0">
                  <a:pos x="45" y="84"/>
                </a:cxn>
                <a:cxn ang="0">
                  <a:pos x="37" y="89"/>
                </a:cxn>
                <a:cxn ang="0">
                  <a:pos x="33" y="96"/>
                </a:cxn>
                <a:cxn ang="0">
                  <a:pos x="32" y="105"/>
                </a:cxn>
                <a:cxn ang="0">
                  <a:pos x="33" y="113"/>
                </a:cxn>
                <a:cxn ang="0">
                  <a:pos x="38" y="119"/>
                </a:cxn>
                <a:cxn ang="0">
                  <a:pos x="46" y="123"/>
                </a:cxn>
                <a:cxn ang="0">
                  <a:pos x="56" y="125"/>
                </a:cxn>
                <a:cxn ang="0">
                  <a:pos x="69" y="122"/>
                </a:cxn>
                <a:cxn ang="0">
                  <a:pos x="80" y="115"/>
                </a:cxn>
                <a:cxn ang="0">
                  <a:pos x="87" y="104"/>
                </a:cxn>
                <a:cxn ang="0">
                  <a:pos x="89" y="90"/>
                </a:cxn>
                <a:cxn ang="0">
                  <a:pos x="89" y="77"/>
                </a:cxn>
                <a:cxn ang="0">
                  <a:pos x="58" y="81"/>
                </a:cxn>
              </a:cxnLst>
              <a:rect l="0" t="0" r="r" b="b"/>
              <a:pathLst>
                <a:path w="121" h="151">
                  <a:moveTo>
                    <a:pt x="89" y="147"/>
                  </a:moveTo>
                  <a:cubicBezTo>
                    <a:pt x="89" y="127"/>
                    <a:pt x="89" y="127"/>
                    <a:pt x="89" y="127"/>
                  </a:cubicBezTo>
                  <a:cubicBezTo>
                    <a:pt x="88" y="127"/>
                    <a:pt x="88" y="127"/>
                    <a:pt x="88" y="127"/>
                  </a:cubicBezTo>
                  <a:cubicBezTo>
                    <a:pt x="83" y="135"/>
                    <a:pt x="77" y="141"/>
                    <a:pt x="70" y="145"/>
                  </a:cubicBezTo>
                  <a:cubicBezTo>
                    <a:pt x="63" y="149"/>
                    <a:pt x="55" y="151"/>
                    <a:pt x="46" y="151"/>
                  </a:cubicBezTo>
                  <a:cubicBezTo>
                    <a:pt x="38" y="151"/>
                    <a:pt x="32" y="150"/>
                    <a:pt x="26" y="148"/>
                  </a:cubicBezTo>
                  <a:cubicBezTo>
                    <a:pt x="20" y="145"/>
                    <a:pt x="16" y="142"/>
                    <a:pt x="12" y="139"/>
                  </a:cubicBezTo>
                  <a:cubicBezTo>
                    <a:pt x="8" y="135"/>
                    <a:pt x="5" y="131"/>
                    <a:pt x="3" y="125"/>
                  </a:cubicBezTo>
                  <a:cubicBezTo>
                    <a:pt x="1" y="120"/>
                    <a:pt x="0" y="114"/>
                    <a:pt x="0" y="108"/>
                  </a:cubicBezTo>
                  <a:cubicBezTo>
                    <a:pt x="0" y="102"/>
                    <a:pt x="1" y="96"/>
                    <a:pt x="3" y="91"/>
                  </a:cubicBezTo>
                  <a:cubicBezTo>
                    <a:pt x="4" y="85"/>
                    <a:pt x="7" y="81"/>
                    <a:pt x="11" y="76"/>
                  </a:cubicBezTo>
                  <a:cubicBezTo>
                    <a:pt x="15" y="72"/>
                    <a:pt x="20" y="69"/>
                    <a:pt x="25" y="66"/>
                  </a:cubicBezTo>
                  <a:cubicBezTo>
                    <a:pt x="31" y="63"/>
                    <a:pt x="39" y="61"/>
                    <a:pt x="47" y="60"/>
                  </a:cubicBezTo>
                  <a:cubicBezTo>
                    <a:pt x="89" y="55"/>
                    <a:pt x="89" y="55"/>
                    <a:pt x="89" y="55"/>
                  </a:cubicBezTo>
                  <a:cubicBezTo>
                    <a:pt x="89" y="44"/>
                    <a:pt x="87" y="37"/>
                    <a:pt x="82" y="32"/>
                  </a:cubicBezTo>
                  <a:cubicBezTo>
                    <a:pt x="77" y="28"/>
                    <a:pt x="70" y="25"/>
                    <a:pt x="62" y="25"/>
                  </a:cubicBezTo>
                  <a:cubicBezTo>
                    <a:pt x="53" y="25"/>
                    <a:pt x="44" y="27"/>
                    <a:pt x="36" y="30"/>
                  </a:cubicBezTo>
                  <a:cubicBezTo>
                    <a:pt x="28" y="33"/>
                    <a:pt x="20" y="36"/>
                    <a:pt x="14" y="41"/>
                  </a:cubicBezTo>
                  <a:cubicBezTo>
                    <a:pt x="14" y="13"/>
                    <a:pt x="14" y="13"/>
                    <a:pt x="14" y="13"/>
                  </a:cubicBezTo>
                  <a:cubicBezTo>
                    <a:pt x="16" y="11"/>
                    <a:pt x="19" y="10"/>
                    <a:pt x="23" y="8"/>
                  </a:cubicBezTo>
                  <a:cubicBezTo>
                    <a:pt x="26" y="7"/>
                    <a:pt x="31" y="6"/>
                    <a:pt x="35" y="4"/>
                  </a:cubicBezTo>
                  <a:cubicBezTo>
                    <a:pt x="40" y="3"/>
                    <a:pt x="45" y="2"/>
                    <a:pt x="50" y="1"/>
                  </a:cubicBezTo>
                  <a:cubicBezTo>
                    <a:pt x="55" y="0"/>
                    <a:pt x="60" y="0"/>
                    <a:pt x="65" y="0"/>
                  </a:cubicBezTo>
                  <a:cubicBezTo>
                    <a:pt x="75" y="0"/>
                    <a:pt x="83" y="1"/>
                    <a:pt x="90" y="4"/>
                  </a:cubicBezTo>
                  <a:cubicBezTo>
                    <a:pt x="97" y="6"/>
                    <a:pt x="103" y="10"/>
                    <a:pt x="107" y="15"/>
                  </a:cubicBezTo>
                  <a:cubicBezTo>
                    <a:pt x="112" y="19"/>
                    <a:pt x="115" y="25"/>
                    <a:pt x="117" y="32"/>
                  </a:cubicBezTo>
                  <a:cubicBezTo>
                    <a:pt x="120" y="39"/>
                    <a:pt x="121" y="47"/>
                    <a:pt x="121" y="56"/>
                  </a:cubicBezTo>
                  <a:cubicBezTo>
                    <a:pt x="121" y="147"/>
                    <a:pt x="121" y="147"/>
                    <a:pt x="121" y="147"/>
                  </a:cubicBezTo>
                  <a:lnTo>
                    <a:pt x="89" y="147"/>
                  </a:lnTo>
                  <a:close/>
                  <a:moveTo>
                    <a:pt x="58" y="81"/>
                  </a:moveTo>
                  <a:cubicBezTo>
                    <a:pt x="53" y="82"/>
                    <a:pt x="48" y="83"/>
                    <a:pt x="45" y="84"/>
                  </a:cubicBezTo>
                  <a:cubicBezTo>
                    <a:pt x="41" y="86"/>
                    <a:pt x="39" y="87"/>
                    <a:pt x="37" y="89"/>
                  </a:cubicBezTo>
                  <a:cubicBezTo>
                    <a:pt x="35" y="91"/>
                    <a:pt x="34" y="93"/>
                    <a:pt x="33" y="96"/>
                  </a:cubicBezTo>
                  <a:cubicBezTo>
                    <a:pt x="32" y="98"/>
                    <a:pt x="32" y="101"/>
                    <a:pt x="32" y="105"/>
                  </a:cubicBezTo>
                  <a:cubicBezTo>
                    <a:pt x="32" y="108"/>
                    <a:pt x="32" y="110"/>
                    <a:pt x="33" y="113"/>
                  </a:cubicBezTo>
                  <a:cubicBezTo>
                    <a:pt x="35" y="115"/>
                    <a:pt x="36" y="117"/>
                    <a:pt x="38" y="119"/>
                  </a:cubicBezTo>
                  <a:cubicBezTo>
                    <a:pt x="40" y="121"/>
                    <a:pt x="43" y="122"/>
                    <a:pt x="46" y="123"/>
                  </a:cubicBezTo>
                  <a:cubicBezTo>
                    <a:pt x="49" y="124"/>
                    <a:pt x="52" y="125"/>
                    <a:pt x="56" y="125"/>
                  </a:cubicBezTo>
                  <a:cubicBezTo>
                    <a:pt x="61" y="125"/>
                    <a:pt x="65" y="124"/>
                    <a:pt x="69" y="122"/>
                  </a:cubicBezTo>
                  <a:cubicBezTo>
                    <a:pt x="73" y="120"/>
                    <a:pt x="77" y="118"/>
                    <a:pt x="80" y="115"/>
                  </a:cubicBezTo>
                  <a:cubicBezTo>
                    <a:pt x="83" y="112"/>
                    <a:pt x="85" y="108"/>
                    <a:pt x="87" y="104"/>
                  </a:cubicBezTo>
                  <a:cubicBezTo>
                    <a:pt x="88" y="100"/>
                    <a:pt x="89" y="95"/>
                    <a:pt x="89" y="90"/>
                  </a:cubicBezTo>
                  <a:cubicBezTo>
                    <a:pt x="89" y="77"/>
                    <a:pt x="89" y="77"/>
                    <a:pt x="89" y="77"/>
                  </a:cubicBezTo>
                  <a:lnTo>
                    <a:pt x="58" y="81"/>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16" name="Rectangle 34"/>
            <p:cNvSpPr>
              <a:spLocks noChangeArrowheads="1"/>
            </p:cNvSpPr>
            <p:nvPr/>
          </p:nvSpPr>
          <p:spPr bwMode="invGray">
            <a:xfrm>
              <a:off x="1115570" y="5611897"/>
              <a:ext cx="25055" cy="167180"/>
            </a:xfrm>
            <a:prstGeom prst="rect">
              <a:avLst/>
            </a:pr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17" name="Freeform 35"/>
            <p:cNvSpPr>
              <a:spLocks noEditPoints="1"/>
            </p:cNvSpPr>
            <p:nvPr/>
          </p:nvSpPr>
          <p:spPr bwMode="invGray">
            <a:xfrm>
              <a:off x="1160928" y="5663736"/>
              <a:ext cx="93741" cy="118365"/>
            </a:xfrm>
            <a:custGeom>
              <a:avLst/>
              <a:gdLst/>
              <a:ahLst/>
              <a:cxnLst>
                <a:cxn ang="0">
                  <a:pos x="88" y="147"/>
                </a:cxn>
                <a:cxn ang="0">
                  <a:pos x="88" y="127"/>
                </a:cxn>
                <a:cxn ang="0">
                  <a:pos x="88" y="127"/>
                </a:cxn>
                <a:cxn ang="0">
                  <a:pos x="70" y="145"/>
                </a:cxn>
                <a:cxn ang="0">
                  <a:pos x="45" y="151"/>
                </a:cxn>
                <a:cxn ang="0">
                  <a:pos x="26" y="148"/>
                </a:cxn>
                <a:cxn ang="0">
                  <a:pos x="11" y="139"/>
                </a:cxn>
                <a:cxn ang="0">
                  <a:pos x="3" y="125"/>
                </a:cxn>
                <a:cxn ang="0">
                  <a:pos x="0" y="108"/>
                </a:cxn>
                <a:cxn ang="0">
                  <a:pos x="2" y="91"/>
                </a:cxn>
                <a:cxn ang="0">
                  <a:pos x="11" y="76"/>
                </a:cxn>
                <a:cxn ang="0">
                  <a:pos x="25" y="66"/>
                </a:cxn>
                <a:cxn ang="0">
                  <a:pos x="47" y="60"/>
                </a:cxn>
                <a:cxn ang="0">
                  <a:pos x="89" y="55"/>
                </a:cxn>
                <a:cxn ang="0">
                  <a:pos x="81" y="32"/>
                </a:cxn>
                <a:cxn ang="0">
                  <a:pos x="61" y="25"/>
                </a:cxn>
                <a:cxn ang="0">
                  <a:pos x="36" y="30"/>
                </a:cxn>
                <a:cxn ang="0">
                  <a:pos x="14" y="41"/>
                </a:cxn>
                <a:cxn ang="0">
                  <a:pos x="14" y="13"/>
                </a:cxn>
                <a:cxn ang="0">
                  <a:pos x="22" y="8"/>
                </a:cxn>
                <a:cxn ang="0">
                  <a:pos x="35" y="4"/>
                </a:cxn>
                <a:cxn ang="0">
                  <a:pos x="50" y="1"/>
                </a:cxn>
                <a:cxn ang="0">
                  <a:pos x="65" y="0"/>
                </a:cxn>
                <a:cxn ang="0">
                  <a:pos x="89" y="4"/>
                </a:cxn>
                <a:cxn ang="0">
                  <a:pos x="107" y="15"/>
                </a:cxn>
                <a:cxn ang="0">
                  <a:pos x="117" y="32"/>
                </a:cxn>
                <a:cxn ang="0">
                  <a:pos x="120" y="56"/>
                </a:cxn>
                <a:cxn ang="0">
                  <a:pos x="120" y="147"/>
                </a:cxn>
                <a:cxn ang="0">
                  <a:pos x="88" y="147"/>
                </a:cxn>
                <a:cxn ang="0">
                  <a:pos x="58" y="81"/>
                </a:cxn>
                <a:cxn ang="0">
                  <a:pos x="44" y="84"/>
                </a:cxn>
                <a:cxn ang="0">
                  <a:pos x="37" y="89"/>
                </a:cxn>
                <a:cxn ang="0">
                  <a:pos x="33" y="96"/>
                </a:cxn>
                <a:cxn ang="0">
                  <a:pos x="31" y="105"/>
                </a:cxn>
                <a:cxn ang="0">
                  <a:pos x="33" y="113"/>
                </a:cxn>
                <a:cxn ang="0">
                  <a:pos x="38" y="119"/>
                </a:cxn>
                <a:cxn ang="0">
                  <a:pos x="45" y="123"/>
                </a:cxn>
                <a:cxn ang="0">
                  <a:pos x="55" y="125"/>
                </a:cxn>
                <a:cxn ang="0">
                  <a:pos x="69" y="122"/>
                </a:cxn>
                <a:cxn ang="0">
                  <a:pos x="79" y="115"/>
                </a:cxn>
                <a:cxn ang="0">
                  <a:pos x="86" y="104"/>
                </a:cxn>
                <a:cxn ang="0">
                  <a:pos x="89" y="90"/>
                </a:cxn>
                <a:cxn ang="0">
                  <a:pos x="89" y="77"/>
                </a:cxn>
                <a:cxn ang="0">
                  <a:pos x="58" y="81"/>
                </a:cxn>
              </a:cxnLst>
              <a:rect l="0" t="0" r="r" b="b"/>
              <a:pathLst>
                <a:path w="120" h="151">
                  <a:moveTo>
                    <a:pt x="88" y="147"/>
                  </a:moveTo>
                  <a:cubicBezTo>
                    <a:pt x="88" y="127"/>
                    <a:pt x="88" y="127"/>
                    <a:pt x="88" y="127"/>
                  </a:cubicBezTo>
                  <a:cubicBezTo>
                    <a:pt x="88" y="127"/>
                    <a:pt x="88" y="127"/>
                    <a:pt x="88" y="127"/>
                  </a:cubicBezTo>
                  <a:cubicBezTo>
                    <a:pt x="83" y="135"/>
                    <a:pt x="77" y="141"/>
                    <a:pt x="70" y="145"/>
                  </a:cubicBezTo>
                  <a:cubicBezTo>
                    <a:pt x="63" y="149"/>
                    <a:pt x="55" y="151"/>
                    <a:pt x="45" y="151"/>
                  </a:cubicBezTo>
                  <a:cubicBezTo>
                    <a:pt x="38" y="151"/>
                    <a:pt x="31" y="150"/>
                    <a:pt x="26" y="148"/>
                  </a:cubicBezTo>
                  <a:cubicBezTo>
                    <a:pt x="20" y="145"/>
                    <a:pt x="15" y="142"/>
                    <a:pt x="11" y="139"/>
                  </a:cubicBezTo>
                  <a:cubicBezTo>
                    <a:pt x="7" y="135"/>
                    <a:pt x="5" y="131"/>
                    <a:pt x="3" y="125"/>
                  </a:cubicBezTo>
                  <a:cubicBezTo>
                    <a:pt x="1" y="120"/>
                    <a:pt x="0" y="114"/>
                    <a:pt x="0" y="108"/>
                  </a:cubicBezTo>
                  <a:cubicBezTo>
                    <a:pt x="0" y="102"/>
                    <a:pt x="0" y="96"/>
                    <a:pt x="2" y="91"/>
                  </a:cubicBezTo>
                  <a:cubicBezTo>
                    <a:pt x="4" y="85"/>
                    <a:pt x="7" y="81"/>
                    <a:pt x="11" y="76"/>
                  </a:cubicBezTo>
                  <a:cubicBezTo>
                    <a:pt x="14" y="72"/>
                    <a:pt x="19" y="69"/>
                    <a:pt x="25" y="66"/>
                  </a:cubicBezTo>
                  <a:cubicBezTo>
                    <a:pt x="31" y="63"/>
                    <a:pt x="38" y="61"/>
                    <a:pt x="47" y="60"/>
                  </a:cubicBezTo>
                  <a:cubicBezTo>
                    <a:pt x="89" y="55"/>
                    <a:pt x="89" y="55"/>
                    <a:pt x="89" y="55"/>
                  </a:cubicBezTo>
                  <a:cubicBezTo>
                    <a:pt x="89" y="44"/>
                    <a:pt x="86" y="37"/>
                    <a:pt x="81" y="32"/>
                  </a:cubicBezTo>
                  <a:cubicBezTo>
                    <a:pt x="77" y="28"/>
                    <a:pt x="70" y="25"/>
                    <a:pt x="61" y="25"/>
                  </a:cubicBezTo>
                  <a:cubicBezTo>
                    <a:pt x="53" y="25"/>
                    <a:pt x="44" y="27"/>
                    <a:pt x="36" y="30"/>
                  </a:cubicBezTo>
                  <a:cubicBezTo>
                    <a:pt x="27" y="33"/>
                    <a:pt x="20" y="36"/>
                    <a:pt x="14" y="41"/>
                  </a:cubicBezTo>
                  <a:cubicBezTo>
                    <a:pt x="14" y="13"/>
                    <a:pt x="14" y="13"/>
                    <a:pt x="14" y="13"/>
                  </a:cubicBezTo>
                  <a:cubicBezTo>
                    <a:pt x="16" y="11"/>
                    <a:pt x="19" y="10"/>
                    <a:pt x="22" y="8"/>
                  </a:cubicBezTo>
                  <a:cubicBezTo>
                    <a:pt x="26" y="7"/>
                    <a:pt x="30" y="6"/>
                    <a:pt x="35" y="4"/>
                  </a:cubicBezTo>
                  <a:cubicBezTo>
                    <a:pt x="40" y="3"/>
                    <a:pt x="45" y="2"/>
                    <a:pt x="50" y="1"/>
                  </a:cubicBezTo>
                  <a:cubicBezTo>
                    <a:pt x="55" y="0"/>
                    <a:pt x="60" y="0"/>
                    <a:pt x="65" y="0"/>
                  </a:cubicBezTo>
                  <a:cubicBezTo>
                    <a:pt x="74" y="0"/>
                    <a:pt x="82" y="1"/>
                    <a:pt x="89" y="4"/>
                  </a:cubicBezTo>
                  <a:cubicBezTo>
                    <a:pt x="96" y="6"/>
                    <a:pt x="102" y="10"/>
                    <a:pt x="107" y="15"/>
                  </a:cubicBezTo>
                  <a:cubicBezTo>
                    <a:pt x="111" y="19"/>
                    <a:pt x="115" y="25"/>
                    <a:pt x="117" y="32"/>
                  </a:cubicBezTo>
                  <a:cubicBezTo>
                    <a:pt x="119" y="39"/>
                    <a:pt x="120" y="47"/>
                    <a:pt x="120" y="56"/>
                  </a:cubicBezTo>
                  <a:cubicBezTo>
                    <a:pt x="120" y="147"/>
                    <a:pt x="120" y="147"/>
                    <a:pt x="120" y="147"/>
                  </a:cubicBezTo>
                  <a:lnTo>
                    <a:pt x="88" y="147"/>
                  </a:lnTo>
                  <a:close/>
                  <a:moveTo>
                    <a:pt x="58" y="81"/>
                  </a:moveTo>
                  <a:cubicBezTo>
                    <a:pt x="52" y="82"/>
                    <a:pt x="48" y="83"/>
                    <a:pt x="44" y="84"/>
                  </a:cubicBezTo>
                  <a:cubicBezTo>
                    <a:pt x="41" y="86"/>
                    <a:pt x="38" y="87"/>
                    <a:pt x="37" y="89"/>
                  </a:cubicBezTo>
                  <a:cubicBezTo>
                    <a:pt x="35" y="91"/>
                    <a:pt x="33" y="93"/>
                    <a:pt x="33" y="96"/>
                  </a:cubicBezTo>
                  <a:cubicBezTo>
                    <a:pt x="32" y="98"/>
                    <a:pt x="31" y="101"/>
                    <a:pt x="31" y="105"/>
                  </a:cubicBezTo>
                  <a:cubicBezTo>
                    <a:pt x="31" y="108"/>
                    <a:pt x="32" y="110"/>
                    <a:pt x="33" y="113"/>
                  </a:cubicBezTo>
                  <a:cubicBezTo>
                    <a:pt x="34" y="115"/>
                    <a:pt x="36" y="117"/>
                    <a:pt x="38" y="119"/>
                  </a:cubicBezTo>
                  <a:cubicBezTo>
                    <a:pt x="40" y="121"/>
                    <a:pt x="42" y="122"/>
                    <a:pt x="45" y="123"/>
                  </a:cubicBezTo>
                  <a:cubicBezTo>
                    <a:pt x="48" y="124"/>
                    <a:pt x="52" y="125"/>
                    <a:pt x="55" y="125"/>
                  </a:cubicBezTo>
                  <a:cubicBezTo>
                    <a:pt x="60" y="125"/>
                    <a:pt x="65" y="124"/>
                    <a:pt x="69" y="122"/>
                  </a:cubicBezTo>
                  <a:cubicBezTo>
                    <a:pt x="73" y="120"/>
                    <a:pt x="77" y="118"/>
                    <a:pt x="79" y="115"/>
                  </a:cubicBezTo>
                  <a:cubicBezTo>
                    <a:pt x="82" y="112"/>
                    <a:pt x="85" y="108"/>
                    <a:pt x="86" y="104"/>
                  </a:cubicBezTo>
                  <a:cubicBezTo>
                    <a:pt x="88" y="100"/>
                    <a:pt x="89" y="95"/>
                    <a:pt x="89" y="90"/>
                  </a:cubicBezTo>
                  <a:cubicBezTo>
                    <a:pt x="89" y="77"/>
                    <a:pt x="89" y="77"/>
                    <a:pt x="89" y="77"/>
                  </a:cubicBezTo>
                  <a:lnTo>
                    <a:pt x="58" y="81"/>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18" name="Freeform 36"/>
            <p:cNvSpPr>
              <a:spLocks/>
            </p:cNvSpPr>
            <p:nvPr/>
          </p:nvSpPr>
          <p:spPr bwMode="invGray">
            <a:xfrm>
              <a:off x="1279293" y="5663736"/>
              <a:ext cx="168043" cy="115341"/>
            </a:xfrm>
            <a:custGeom>
              <a:avLst/>
              <a:gdLst/>
              <a:ahLst/>
              <a:cxnLst>
                <a:cxn ang="0">
                  <a:pos x="182" y="147"/>
                </a:cxn>
                <a:cxn ang="0">
                  <a:pos x="182" y="66"/>
                </a:cxn>
                <a:cxn ang="0">
                  <a:pos x="180" y="46"/>
                </a:cxn>
                <a:cxn ang="0">
                  <a:pos x="175" y="34"/>
                </a:cxn>
                <a:cxn ang="0">
                  <a:pos x="166" y="28"/>
                </a:cxn>
                <a:cxn ang="0">
                  <a:pos x="154" y="26"/>
                </a:cxn>
                <a:cxn ang="0">
                  <a:pos x="142" y="30"/>
                </a:cxn>
                <a:cxn ang="0">
                  <a:pos x="132" y="38"/>
                </a:cxn>
                <a:cxn ang="0">
                  <a:pos x="126" y="51"/>
                </a:cxn>
                <a:cxn ang="0">
                  <a:pos x="124" y="66"/>
                </a:cxn>
                <a:cxn ang="0">
                  <a:pos x="124" y="147"/>
                </a:cxn>
                <a:cxn ang="0">
                  <a:pos x="91" y="147"/>
                </a:cxn>
                <a:cxn ang="0">
                  <a:pos x="91" y="63"/>
                </a:cxn>
                <a:cxn ang="0">
                  <a:pos x="89" y="46"/>
                </a:cxn>
                <a:cxn ang="0">
                  <a:pos x="84" y="35"/>
                </a:cxn>
                <a:cxn ang="0">
                  <a:pos x="75" y="28"/>
                </a:cxn>
                <a:cxn ang="0">
                  <a:pos x="63" y="26"/>
                </a:cxn>
                <a:cxn ang="0">
                  <a:pos x="51" y="29"/>
                </a:cxn>
                <a:cxn ang="0">
                  <a:pos x="41" y="37"/>
                </a:cxn>
                <a:cxn ang="0">
                  <a:pos x="35" y="50"/>
                </a:cxn>
                <a:cxn ang="0">
                  <a:pos x="33" y="66"/>
                </a:cxn>
                <a:cxn ang="0">
                  <a:pos x="33" y="147"/>
                </a:cxn>
                <a:cxn ang="0">
                  <a:pos x="0" y="147"/>
                </a:cxn>
                <a:cxn ang="0">
                  <a:pos x="0" y="3"/>
                </a:cxn>
                <a:cxn ang="0">
                  <a:pos x="33" y="3"/>
                </a:cxn>
                <a:cxn ang="0">
                  <a:pos x="33" y="26"/>
                </a:cxn>
                <a:cxn ang="0">
                  <a:pos x="33" y="26"/>
                </a:cxn>
                <a:cxn ang="0">
                  <a:pos x="52" y="6"/>
                </a:cxn>
                <a:cxn ang="0">
                  <a:pos x="79" y="0"/>
                </a:cxn>
                <a:cxn ang="0">
                  <a:pos x="93" y="2"/>
                </a:cxn>
                <a:cxn ang="0">
                  <a:pos x="104" y="7"/>
                </a:cxn>
                <a:cxn ang="0">
                  <a:pos x="114" y="16"/>
                </a:cxn>
                <a:cxn ang="0">
                  <a:pos x="120" y="28"/>
                </a:cxn>
                <a:cxn ang="0">
                  <a:pos x="140" y="7"/>
                </a:cxn>
                <a:cxn ang="0">
                  <a:pos x="168" y="0"/>
                </a:cxn>
                <a:cxn ang="0">
                  <a:pos x="203" y="14"/>
                </a:cxn>
                <a:cxn ang="0">
                  <a:pos x="215" y="58"/>
                </a:cxn>
                <a:cxn ang="0">
                  <a:pos x="215" y="147"/>
                </a:cxn>
                <a:cxn ang="0">
                  <a:pos x="182" y="147"/>
                </a:cxn>
              </a:cxnLst>
              <a:rect l="0" t="0" r="r" b="b"/>
              <a:pathLst>
                <a:path w="215" h="147">
                  <a:moveTo>
                    <a:pt x="182" y="147"/>
                  </a:moveTo>
                  <a:cubicBezTo>
                    <a:pt x="182" y="66"/>
                    <a:pt x="182" y="66"/>
                    <a:pt x="182" y="66"/>
                  </a:cubicBezTo>
                  <a:cubicBezTo>
                    <a:pt x="182" y="58"/>
                    <a:pt x="182" y="52"/>
                    <a:pt x="180" y="46"/>
                  </a:cubicBezTo>
                  <a:cubicBezTo>
                    <a:pt x="179" y="41"/>
                    <a:pt x="177" y="37"/>
                    <a:pt x="175" y="34"/>
                  </a:cubicBezTo>
                  <a:cubicBezTo>
                    <a:pt x="172" y="31"/>
                    <a:pt x="169" y="29"/>
                    <a:pt x="166" y="28"/>
                  </a:cubicBezTo>
                  <a:cubicBezTo>
                    <a:pt x="162" y="27"/>
                    <a:pt x="158" y="26"/>
                    <a:pt x="154" y="26"/>
                  </a:cubicBezTo>
                  <a:cubicBezTo>
                    <a:pt x="149" y="26"/>
                    <a:pt x="145" y="27"/>
                    <a:pt x="142" y="30"/>
                  </a:cubicBezTo>
                  <a:cubicBezTo>
                    <a:pt x="138" y="32"/>
                    <a:pt x="135" y="35"/>
                    <a:pt x="132" y="38"/>
                  </a:cubicBezTo>
                  <a:cubicBezTo>
                    <a:pt x="129" y="42"/>
                    <a:pt x="127" y="46"/>
                    <a:pt x="126" y="51"/>
                  </a:cubicBezTo>
                  <a:cubicBezTo>
                    <a:pt x="124" y="56"/>
                    <a:pt x="124" y="61"/>
                    <a:pt x="124" y="66"/>
                  </a:cubicBezTo>
                  <a:cubicBezTo>
                    <a:pt x="124" y="147"/>
                    <a:pt x="124" y="147"/>
                    <a:pt x="124" y="147"/>
                  </a:cubicBezTo>
                  <a:cubicBezTo>
                    <a:pt x="91" y="147"/>
                    <a:pt x="91" y="147"/>
                    <a:pt x="91" y="147"/>
                  </a:cubicBezTo>
                  <a:cubicBezTo>
                    <a:pt x="91" y="63"/>
                    <a:pt x="91" y="63"/>
                    <a:pt x="91" y="63"/>
                  </a:cubicBezTo>
                  <a:cubicBezTo>
                    <a:pt x="91" y="56"/>
                    <a:pt x="91" y="51"/>
                    <a:pt x="89" y="46"/>
                  </a:cubicBezTo>
                  <a:cubicBezTo>
                    <a:pt x="88" y="41"/>
                    <a:pt x="86" y="38"/>
                    <a:pt x="84" y="35"/>
                  </a:cubicBezTo>
                  <a:cubicBezTo>
                    <a:pt x="81" y="32"/>
                    <a:pt x="78" y="30"/>
                    <a:pt x="75" y="28"/>
                  </a:cubicBezTo>
                  <a:cubicBezTo>
                    <a:pt x="71" y="27"/>
                    <a:pt x="67" y="26"/>
                    <a:pt x="63" y="26"/>
                  </a:cubicBezTo>
                  <a:cubicBezTo>
                    <a:pt x="59" y="26"/>
                    <a:pt x="55" y="27"/>
                    <a:pt x="51" y="29"/>
                  </a:cubicBezTo>
                  <a:cubicBezTo>
                    <a:pt x="47" y="31"/>
                    <a:pt x="44" y="34"/>
                    <a:pt x="41" y="37"/>
                  </a:cubicBezTo>
                  <a:cubicBezTo>
                    <a:pt x="39" y="41"/>
                    <a:pt x="37" y="45"/>
                    <a:pt x="35" y="50"/>
                  </a:cubicBezTo>
                  <a:cubicBezTo>
                    <a:pt x="34" y="55"/>
                    <a:pt x="33" y="60"/>
                    <a:pt x="33" y="66"/>
                  </a:cubicBezTo>
                  <a:cubicBezTo>
                    <a:pt x="33" y="147"/>
                    <a:pt x="33" y="147"/>
                    <a:pt x="33" y="147"/>
                  </a:cubicBezTo>
                  <a:cubicBezTo>
                    <a:pt x="0" y="147"/>
                    <a:pt x="0" y="147"/>
                    <a:pt x="0" y="147"/>
                  </a:cubicBezTo>
                  <a:cubicBezTo>
                    <a:pt x="0" y="3"/>
                    <a:pt x="0" y="3"/>
                    <a:pt x="0" y="3"/>
                  </a:cubicBezTo>
                  <a:cubicBezTo>
                    <a:pt x="33" y="3"/>
                    <a:pt x="33" y="3"/>
                    <a:pt x="33" y="3"/>
                  </a:cubicBezTo>
                  <a:cubicBezTo>
                    <a:pt x="33" y="26"/>
                    <a:pt x="33" y="26"/>
                    <a:pt x="33" y="26"/>
                  </a:cubicBezTo>
                  <a:cubicBezTo>
                    <a:pt x="33" y="26"/>
                    <a:pt x="33" y="26"/>
                    <a:pt x="33" y="26"/>
                  </a:cubicBezTo>
                  <a:cubicBezTo>
                    <a:pt x="38" y="17"/>
                    <a:pt x="45" y="11"/>
                    <a:pt x="52" y="6"/>
                  </a:cubicBezTo>
                  <a:cubicBezTo>
                    <a:pt x="60" y="2"/>
                    <a:pt x="69" y="0"/>
                    <a:pt x="79" y="0"/>
                  </a:cubicBezTo>
                  <a:cubicBezTo>
                    <a:pt x="84" y="0"/>
                    <a:pt x="88" y="1"/>
                    <a:pt x="93" y="2"/>
                  </a:cubicBezTo>
                  <a:cubicBezTo>
                    <a:pt x="97" y="3"/>
                    <a:pt x="101" y="5"/>
                    <a:pt x="104" y="7"/>
                  </a:cubicBezTo>
                  <a:cubicBezTo>
                    <a:pt x="108" y="10"/>
                    <a:pt x="111" y="13"/>
                    <a:pt x="114" y="16"/>
                  </a:cubicBezTo>
                  <a:cubicBezTo>
                    <a:pt x="116" y="20"/>
                    <a:pt x="118" y="24"/>
                    <a:pt x="120" y="28"/>
                  </a:cubicBezTo>
                  <a:cubicBezTo>
                    <a:pt x="125" y="18"/>
                    <a:pt x="132" y="11"/>
                    <a:pt x="140" y="7"/>
                  </a:cubicBezTo>
                  <a:cubicBezTo>
                    <a:pt x="148" y="2"/>
                    <a:pt x="157" y="0"/>
                    <a:pt x="168" y="0"/>
                  </a:cubicBezTo>
                  <a:cubicBezTo>
                    <a:pt x="183" y="0"/>
                    <a:pt x="195" y="4"/>
                    <a:pt x="203" y="14"/>
                  </a:cubicBezTo>
                  <a:cubicBezTo>
                    <a:pt x="211" y="23"/>
                    <a:pt x="215" y="38"/>
                    <a:pt x="215" y="58"/>
                  </a:cubicBezTo>
                  <a:cubicBezTo>
                    <a:pt x="215" y="147"/>
                    <a:pt x="215" y="147"/>
                    <a:pt x="215" y="147"/>
                  </a:cubicBezTo>
                  <a:lnTo>
                    <a:pt x="182" y="147"/>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19" name="Freeform 37"/>
            <p:cNvSpPr>
              <a:spLocks noEditPoints="1"/>
            </p:cNvSpPr>
            <p:nvPr/>
          </p:nvSpPr>
          <p:spPr bwMode="invGray">
            <a:xfrm>
              <a:off x="1464183" y="5663736"/>
              <a:ext cx="94605" cy="118365"/>
            </a:xfrm>
            <a:custGeom>
              <a:avLst/>
              <a:gdLst/>
              <a:ahLst/>
              <a:cxnLst>
                <a:cxn ang="0">
                  <a:pos x="89" y="147"/>
                </a:cxn>
                <a:cxn ang="0">
                  <a:pos x="89" y="127"/>
                </a:cxn>
                <a:cxn ang="0">
                  <a:pos x="88" y="127"/>
                </a:cxn>
                <a:cxn ang="0">
                  <a:pos x="70" y="145"/>
                </a:cxn>
                <a:cxn ang="0">
                  <a:pos x="46" y="151"/>
                </a:cxn>
                <a:cxn ang="0">
                  <a:pos x="26" y="148"/>
                </a:cxn>
                <a:cxn ang="0">
                  <a:pos x="12" y="139"/>
                </a:cxn>
                <a:cxn ang="0">
                  <a:pos x="3" y="125"/>
                </a:cxn>
                <a:cxn ang="0">
                  <a:pos x="0" y="108"/>
                </a:cxn>
                <a:cxn ang="0">
                  <a:pos x="3" y="91"/>
                </a:cxn>
                <a:cxn ang="0">
                  <a:pos x="11" y="76"/>
                </a:cxn>
                <a:cxn ang="0">
                  <a:pos x="26" y="66"/>
                </a:cxn>
                <a:cxn ang="0">
                  <a:pos x="47" y="60"/>
                </a:cxn>
                <a:cxn ang="0">
                  <a:pos x="89" y="55"/>
                </a:cxn>
                <a:cxn ang="0">
                  <a:pos x="82" y="32"/>
                </a:cxn>
                <a:cxn ang="0">
                  <a:pos x="62" y="25"/>
                </a:cxn>
                <a:cxn ang="0">
                  <a:pos x="36" y="30"/>
                </a:cxn>
                <a:cxn ang="0">
                  <a:pos x="14" y="41"/>
                </a:cxn>
                <a:cxn ang="0">
                  <a:pos x="14" y="13"/>
                </a:cxn>
                <a:cxn ang="0">
                  <a:pos x="23" y="8"/>
                </a:cxn>
                <a:cxn ang="0">
                  <a:pos x="35" y="4"/>
                </a:cxn>
                <a:cxn ang="0">
                  <a:pos x="50" y="1"/>
                </a:cxn>
                <a:cxn ang="0">
                  <a:pos x="65" y="0"/>
                </a:cxn>
                <a:cxn ang="0">
                  <a:pos x="90" y="4"/>
                </a:cxn>
                <a:cxn ang="0">
                  <a:pos x="107" y="15"/>
                </a:cxn>
                <a:cxn ang="0">
                  <a:pos x="117" y="32"/>
                </a:cxn>
                <a:cxn ang="0">
                  <a:pos x="121" y="56"/>
                </a:cxn>
                <a:cxn ang="0">
                  <a:pos x="121" y="147"/>
                </a:cxn>
                <a:cxn ang="0">
                  <a:pos x="89" y="147"/>
                </a:cxn>
                <a:cxn ang="0">
                  <a:pos x="58" y="81"/>
                </a:cxn>
                <a:cxn ang="0">
                  <a:pos x="45" y="84"/>
                </a:cxn>
                <a:cxn ang="0">
                  <a:pos x="37" y="89"/>
                </a:cxn>
                <a:cxn ang="0">
                  <a:pos x="33" y="96"/>
                </a:cxn>
                <a:cxn ang="0">
                  <a:pos x="32" y="105"/>
                </a:cxn>
                <a:cxn ang="0">
                  <a:pos x="34" y="113"/>
                </a:cxn>
                <a:cxn ang="0">
                  <a:pos x="38" y="119"/>
                </a:cxn>
                <a:cxn ang="0">
                  <a:pos x="46" y="123"/>
                </a:cxn>
                <a:cxn ang="0">
                  <a:pos x="56" y="125"/>
                </a:cxn>
                <a:cxn ang="0">
                  <a:pos x="70" y="122"/>
                </a:cxn>
                <a:cxn ang="0">
                  <a:pos x="80" y="115"/>
                </a:cxn>
                <a:cxn ang="0">
                  <a:pos x="87" y="104"/>
                </a:cxn>
                <a:cxn ang="0">
                  <a:pos x="89" y="90"/>
                </a:cxn>
                <a:cxn ang="0">
                  <a:pos x="89" y="77"/>
                </a:cxn>
                <a:cxn ang="0">
                  <a:pos x="58" y="81"/>
                </a:cxn>
              </a:cxnLst>
              <a:rect l="0" t="0" r="r" b="b"/>
              <a:pathLst>
                <a:path w="121" h="151">
                  <a:moveTo>
                    <a:pt x="89" y="147"/>
                  </a:moveTo>
                  <a:cubicBezTo>
                    <a:pt x="89" y="127"/>
                    <a:pt x="89" y="127"/>
                    <a:pt x="89" y="127"/>
                  </a:cubicBezTo>
                  <a:cubicBezTo>
                    <a:pt x="88" y="127"/>
                    <a:pt x="88" y="127"/>
                    <a:pt x="88" y="127"/>
                  </a:cubicBezTo>
                  <a:cubicBezTo>
                    <a:pt x="83" y="135"/>
                    <a:pt x="77" y="141"/>
                    <a:pt x="70" y="145"/>
                  </a:cubicBezTo>
                  <a:cubicBezTo>
                    <a:pt x="63" y="149"/>
                    <a:pt x="55" y="151"/>
                    <a:pt x="46" y="151"/>
                  </a:cubicBezTo>
                  <a:cubicBezTo>
                    <a:pt x="38" y="151"/>
                    <a:pt x="32" y="150"/>
                    <a:pt x="26" y="148"/>
                  </a:cubicBezTo>
                  <a:cubicBezTo>
                    <a:pt x="20" y="145"/>
                    <a:pt x="16" y="142"/>
                    <a:pt x="12" y="139"/>
                  </a:cubicBezTo>
                  <a:cubicBezTo>
                    <a:pt x="8" y="135"/>
                    <a:pt x="5" y="131"/>
                    <a:pt x="3" y="125"/>
                  </a:cubicBezTo>
                  <a:cubicBezTo>
                    <a:pt x="1" y="120"/>
                    <a:pt x="0" y="114"/>
                    <a:pt x="0" y="108"/>
                  </a:cubicBezTo>
                  <a:cubicBezTo>
                    <a:pt x="0" y="102"/>
                    <a:pt x="1" y="96"/>
                    <a:pt x="3" y="91"/>
                  </a:cubicBezTo>
                  <a:cubicBezTo>
                    <a:pt x="5" y="85"/>
                    <a:pt x="7" y="81"/>
                    <a:pt x="11" y="76"/>
                  </a:cubicBezTo>
                  <a:cubicBezTo>
                    <a:pt x="15" y="72"/>
                    <a:pt x="20" y="69"/>
                    <a:pt x="26" y="66"/>
                  </a:cubicBezTo>
                  <a:cubicBezTo>
                    <a:pt x="32" y="63"/>
                    <a:pt x="39" y="61"/>
                    <a:pt x="47" y="60"/>
                  </a:cubicBezTo>
                  <a:cubicBezTo>
                    <a:pt x="89" y="55"/>
                    <a:pt x="89" y="55"/>
                    <a:pt x="89" y="55"/>
                  </a:cubicBezTo>
                  <a:cubicBezTo>
                    <a:pt x="89" y="44"/>
                    <a:pt x="87" y="37"/>
                    <a:pt x="82" y="32"/>
                  </a:cubicBezTo>
                  <a:cubicBezTo>
                    <a:pt x="77" y="28"/>
                    <a:pt x="71" y="25"/>
                    <a:pt x="62" y="25"/>
                  </a:cubicBezTo>
                  <a:cubicBezTo>
                    <a:pt x="53" y="25"/>
                    <a:pt x="45" y="27"/>
                    <a:pt x="36" y="30"/>
                  </a:cubicBezTo>
                  <a:cubicBezTo>
                    <a:pt x="28" y="33"/>
                    <a:pt x="21" y="36"/>
                    <a:pt x="14" y="41"/>
                  </a:cubicBezTo>
                  <a:cubicBezTo>
                    <a:pt x="14" y="13"/>
                    <a:pt x="14" y="13"/>
                    <a:pt x="14" y="13"/>
                  </a:cubicBezTo>
                  <a:cubicBezTo>
                    <a:pt x="16" y="11"/>
                    <a:pt x="19" y="10"/>
                    <a:pt x="23" y="8"/>
                  </a:cubicBezTo>
                  <a:cubicBezTo>
                    <a:pt x="27" y="7"/>
                    <a:pt x="31" y="6"/>
                    <a:pt x="35" y="4"/>
                  </a:cubicBezTo>
                  <a:cubicBezTo>
                    <a:pt x="40" y="3"/>
                    <a:pt x="45" y="2"/>
                    <a:pt x="50" y="1"/>
                  </a:cubicBezTo>
                  <a:cubicBezTo>
                    <a:pt x="55" y="0"/>
                    <a:pt x="60" y="0"/>
                    <a:pt x="65" y="0"/>
                  </a:cubicBezTo>
                  <a:cubicBezTo>
                    <a:pt x="75" y="0"/>
                    <a:pt x="83" y="1"/>
                    <a:pt x="90" y="4"/>
                  </a:cubicBezTo>
                  <a:cubicBezTo>
                    <a:pt x="97" y="6"/>
                    <a:pt x="103" y="10"/>
                    <a:pt x="107" y="15"/>
                  </a:cubicBezTo>
                  <a:cubicBezTo>
                    <a:pt x="112" y="19"/>
                    <a:pt x="115" y="25"/>
                    <a:pt x="117" y="32"/>
                  </a:cubicBezTo>
                  <a:cubicBezTo>
                    <a:pt x="120" y="39"/>
                    <a:pt x="121" y="47"/>
                    <a:pt x="121" y="56"/>
                  </a:cubicBezTo>
                  <a:cubicBezTo>
                    <a:pt x="121" y="147"/>
                    <a:pt x="121" y="147"/>
                    <a:pt x="121" y="147"/>
                  </a:cubicBezTo>
                  <a:lnTo>
                    <a:pt x="89" y="147"/>
                  </a:lnTo>
                  <a:close/>
                  <a:moveTo>
                    <a:pt x="58" y="81"/>
                  </a:moveTo>
                  <a:cubicBezTo>
                    <a:pt x="53" y="82"/>
                    <a:pt x="48" y="83"/>
                    <a:pt x="45" y="84"/>
                  </a:cubicBezTo>
                  <a:cubicBezTo>
                    <a:pt x="42" y="86"/>
                    <a:pt x="39" y="87"/>
                    <a:pt x="37" y="89"/>
                  </a:cubicBezTo>
                  <a:cubicBezTo>
                    <a:pt x="35" y="91"/>
                    <a:pt x="34" y="93"/>
                    <a:pt x="33" y="96"/>
                  </a:cubicBezTo>
                  <a:cubicBezTo>
                    <a:pt x="32" y="98"/>
                    <a:pt x="32" y="101"/>
                    <a:pt x="32" y="105"/>
                  </a:cubicBezTo>
                  <a:cubicBezTo>
                    <a:pt x="32" y="108"/>
                    <a:pt x="33" y="110"/>
                    <a:pt x="34" y="113"/>
                  </a:cubicBezTo>
                  <a:cubicBezTo>
                    <a:pt x="35" y="115"/>
                    <a:pt x="36" y="117"/>
                    <a:pt x="38" y="119"/>
                  </a:cubicBezTo>
                  <a:cubicBezTo>
                    <a:pt x="40" y="121"/>
                    <a:pt x="43" y="122"/>
                    <a:pt x="46" y="123"/>
                  </a:cubicBezTo>
                  <a:cubicBezTo>
                    <a:pt x="49" y="124"/>
                    <a:pt x="52" y="125"/>
                    <a:pt x="56" y="125"/>
                  </a:cubicBezTo>
                  <a:cubicBezTo>
                    <a:pt x="61" y="125"/>
                    <a:pt x="65" y="124"/>
                    <a:pt x="70" y="122"/>
                  </a:cubicBezTo>
                  <a:cubicBezTo>
                    <a:pt x="74" y="120"/>
                    <a:pt x="77" y="118"/>
                    <a:pt x="80" y="115"/>
                  </a:cubicBezTo>
                  <a:cubicBezTo>
                    <a:pt x="83" y="112"/>
                    <a:pt x="85" y="108"/>
                    <a:pt x="87" y="104"/>
                  </a:cubicBezTo>
                  <a:cubicBezTo>
                    <a:pt x="88" y="100"/>
                    <a:pt x="89" y="95"/>
                    <a:pt x="89" y="90"/>
                  </a:cubicBezTo>
                  <a:cubicBezTo>
                    <a:pt x="89" y="77"/>
                    <a:pt x="89" y="77"/>
                    <a:pt x="89" y="77"/>
                  </a:cubicBezTo>
                  <a:lnTo>
                    <a:pt x="58" y="81"/>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20" name="Freeform 38"/>
            <p:cNvSpPr>
              <a:spLocks/>
            </p:cNvSpPr>
            <p:nvPr/>
          </p:nvSpPr>
          <p:spPr bwMode="invGray">
            <a:xfrm>
              <a:off x="1571316" y="5632201"/>
              <a:ext cx="71278" cy="149900"/>
            </a:xfrm>
            <a:custGeom>
              <a:avLst/>
              <a:gdLst/>
              <a:ahLst/>
              <a:cxnLst>
                <a:cxn ang="0">
                  <a:pos x="86" y="188"/>
                </a:cxn>
                <a:cxn ang="0">
                  <a:pos x="80" y="189"/>
                </a:cxn>
                <a:cxn ang="0">
                  <a:pos x="73" y="190"/>
                </a:cxn>
                <a:cxn ang="0">
                  <a:pos x="66" y="191"/>
                </a:cxn>
                <a:cxn ang="0">
                  <a:pos x="34" y="179"/>
                </a:cxn>
                <a:cxn ang="0">
                  <a:pos x="23" y="145"/>
                </a:cxn>
                <a:cxn ang="0">
                  <a:pos x="23" y="69"/>
                </a:cxn>
                <a:cxn ang="0">
                  <a:pos x="0" y="69"/>
                </a:cxn>
                <a:cxn ang="0">
                  <a:pos x="0" y="43"/>
                </a:cxn>
                <a:cxn ang="0">
                  <a:pos x="23" y="43"/>
                </a:cxn>
                <a:cxn ang="0">
                  <a:pos x="23" y="10"/>
                </a:cxn>
                <a:cxn ang="0">
                  <a:pos x="56" y="0"/>
                </a:cxn>
                <a:cxn ang="0">
                  <a:pos x="56" y="43"/>
                </a:cxn>
                <a:cxn ang="0">
                  <a:pos x="91" y="43"/>
                </a:cxn>
                <a:cxn ang="0">
                  <a:pos x="91" y="69"/>
                </a:cxn>
                <a:cxn ang="0">
                  <a:pos x="56" y="69"/>
                </a:cxn>
                <a:cxn ang="0">
                  <a:pos x="56" y="139"/>
                </a:cxn>
                <a:cxn ang="0">
                  <a:pos x="61" y="158"/>
                </a:cxn>
                <a:cxn ang="0">
                  <a:pos x="76" y="164"/>
                </a:cxn>
                <a:cxn ang="0">
                  <a:pos x="83" y="163"/>
                </a:cxn>
                <a:cxn ang="0">
                  <a:pos x="91" y="160"/>
                </a:cxn>
                <a:cxn ang="0">
                  <a:pos x="91" y="186"/>
                </a:cxn>
                <a:cxn ang="0">
                  <a:pos x="86" y="188"/>
                </a:cxn>
              </a:cxnLst>
              <a:rect l="0" t="0" r="r" b="b"/>
              <a:pathLst>
                <a:path w="91" h="191">
                  <a:moveTo>
                    <a:pt x="86" y="188"/>
                  </a:moveTo>
                  <a:cubicBezTo>
                    <a:pt x="84" y="188"/>
                    <a:pt x="82" y="189"/>
                    <a:pt x="80" y="189"/>
                  </a:cubicBezTo>
                  <a:cubicBezTo>
                    <a:pt x="78" y="190"/>
                    <a:pt x="75" y="190"/>
                    <a:pt x="73" y="190"/>
                  </a:cubicBezTo>
                  <a:cubicBezTo>
                    <a:pt x="70" y="191"/>
                    <a:pt x="68" y="191"/>
                    <a:pt x="66" y="191"/>
                  </a:cubicBezTo>
                  <a:cubicBezTo>
                    <a:pt x="51" y="191"/>
                    <a:pt x="41" y="187"/>
                    <a:pt x="34" y="179"/>
                  </a:cubicBezTo>
                  <a:cubicBezTo>
                    <a:pt x="27" y="171"/>
                    <a:pt x="23" y="160"/>
                    <a:pt x="23" y="145"/>
                  </a:cubicBezTo>
                  <a:cubicBezTo>
                    <a:pt x="23" y="69"/>
                    <a:pt x="23" y="69"/>
                    <a:pt x="23" y="69"/>
                  </a:cubicBezTo>
                  <a:cubicBezTo>
                    <a:pt x="0" y="69"/>
                    <a:pt x="0" y="69"/>
                    <a:pt x="0" y="69"/>
                  </a:cubicBezTo>
                  <a:cubicBezTo>
                    <a:pt x="0" y="43"/>
                    <a:pt x="0" y="43"/>
                    <a:pt x="0" y="43"/>
                  </a:cubicBezTo>
                  <a:cubicBezTo>
                    <a:pt x="23" y="43"/>
                    <a:pt x="23" y="43"/>
                    <a:pt x="23" y="43"/>
                  </a:cubicBezTo>
                  <a:cubicBezTo>
                    <a:pt x="23" y="10"/>
                    <a:pt x="23" y="10"/>
                    <a:pt x="23" y="10"/>
                  </a:cubicBezTo>
                  <a:cubicBezTo>
                    <a:pt x="56" y="0"/>
                    <a:pt x="56" y="0"/>
                    <a:pt x="56" y="0"/>
                  </a:cubicBezTo>
                  <a:cubicBezTo>
                    <a:pt x="56" y="43"/>
                    <a:pt x="56" y="43"/>
                    <a:pt x="56" y="43"/>
                  </a:cubicBezTo>
                  <a:cubicBezTo>
                    <a:pt x="91" y="43"/>
                    <a:pt x="91" y="43"/>
                    <a:pt x="91" y="43"/>
                  </a:cubicBezTo>
                  <a:cubicBezTo>
                    <a:pt x="91" y="69"/>
                    <a:pt x="91" y="69"/>
                    <a:pt x="91" y="69"/>
                  </a:cubicBezTo>
                  <a:cubicBezTo>
                    <a:pt x="56" y="69"/>
                    <a:pt x="56" y="69"/>
                    <a:pt x="56" y="69"/>
                  </a:cubicBezTo>
                  <a:cubicBezTo>
                    <a:pt x="56" y="139"/>
                    <a:pt x="56" y="139"/>
                    <a:pt x="56" y="139"/>
                  </a:cubicBezTo>
                  <a:cubicBezTo>
                    <a:pt x="56" y="148"/>
                    <a:pt x="58" y="155"/>
                    <a:pt x="61" y="158"/>
                  </a:cubicBezTo>
                  <a:cubicBezTo>
                    <a:pt x="64" y="162"/>
                    <a:pt x="69" y="164"/>
                    <a:pt x="76" y="164"/>
                  </a:cubicBezTo>
                  <a:cubicBezTo>
                    <a:pt x="78" y="164"/>
                    <a:pt x="81" y="164"/>
                    <a:pt x="83" y="163"/>
                  </a:cubicBezTo>
                  <a:cubicBezTo>
                    <a:pt x="86" y="162"/>
                    <a:pt x="89" y="161"/>
                    <a:pt x="91" y="160"/>
                  </a:cubicBezTo>
                  <a:cubicBezTo>
                    <a:pt x="91" y="186"/>
                    <a:pt x="91" y="186"/>
                    <a:pt x="91" y="186"/>
                  </a:cubicBezTo>
                  <a:cubicBezTo>
                    <a:pt x="90" y="186"/>
                    <a:pt x="88" y="187"/>
                    <a:pt x="86" y="188"/>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21" name="Freeform 39"/>
            <p:cNvSpPr>
              <a:spLocks noEditPoints="1"/>
            </p:cNvSpPr>
            <p:nvPr/>
          </p:nvSpPr>
          <p:spPr bwMode="invGray">
            <a:xfrm>
              <a:off x="1721648" y="5621401"/>
              <a:ext cx="104541" cy="157676"/>
            </a:xfrm>
            <a:custGeom>
              <a:avLst/>
              <a:gdLst/>
              <a:ahLst/>
              <a:cxnLst>
                <a:cxn ang="0">
                  <a:pos x="134" y="62"/>
                </a:cxn>
                <a:cxn ang="0">
                  <a:pos x="129" y="88"/>
                </a:cxn>
                <a:cxn ang="0">
                  <a:pos x="114" y="109"/>
                </a:cxn>
                <a:cxn ang="0">
                  <a:pos x="90" y="123"/>
                </a:cxn>
                <a:cxn ang="0">
                  <a:pos x="57" y="129"/>
                </a:cxn>
                <a:cxn ang="0">
                  <a:pos x="33" y="129"/>
                </a:cxn>
                <a:cxn ang="0">
                  <a:pos x="33" y="201"/>
                </a:cxn>
                <a:cxn ang="0">
                  <a:pos x="0" y="201"/>
                </a:cxn>
                <a:cxn ang="0">
                  <a:pos x="0" y="0"/>
                </a:cxn>
                <a:cxn ang="0">
                  <a:pos x="62" y="0"/>
                </a:cxn>
                <a:cxn ang="0">
                  <a:pos x="93" y="4"/>
                </a:cxn>
                <a:cxn ang="0">
                  <a:pos x="116" y="17"/>
                </a:cxn>
                <a:cxn ang="0">
                  <a:pos x="129" y="36"/>
                </a:cxn>
                <a:cxn ang="0">
                  <a:pos x="134" y="62"/>
                </a:cxn>
                <a:cxn ang="0">
                  <a:pos x="99" y="63"/>
                </a:cxn>
                <a:cxn ang="0">
                  <a:pos x="96" y="49"/>
                </a:cxn>
                <a:cxn ang="0">
                  <a:pos x="88" y="38"/>
                </a:cxn>
                <a:cxn ang="0">
                  <a:pos x="75" y="30"/>
                </a:cxn>
                <a:cxn ang="0">
                  <a:pos x="56" y="28"/>
                </a:cxn>
                <a:cxn ang="0">
                  <a:pos x="33" y="28"/>
                </a:cxn>
                <a:cxn ang="0">
                  <a:pos x="33" y="100"/>
                </a:cxn>
                <a:cxn ang="0">
                  <a:pos x="54" y="100"/>
                </a:cxn>
                <a:cxn ang="0">
                  <a:pos x="87" y="91"/>
                </a:cxn>
                <a:cxn ang="0">
                  <a:pos x="99" y="63"/>
                </a:cxn>
              </a:cxnLst>
              <a:rect l="0" t="0" r="r" b="b"/>
              <a:pathLst>
                <a:path w="134" h="201">
                  <a:moveTo>
                    <a:pt x="134" y="62"/>
                  </a:moveTo>
                  <a:cubicBezTo>
                    <a:pt x="134" y="71"/>
                    <a:pt x="132" y="80"/>
                    <a:pt x="129" y="88"/>
                  </a:cubicBezTo>
                  <a:cubicBezTo>
                    <a:pt x="125" y="96"/>
                    <a:pt x="120" y="103"/>
                    <a:pt x="114" y="109"/>
                  </a:cubicBezTo>
                  <a:cubicBezTo>
                    <a:pt x="107" y="115"/>
                    <a:pt x="99" y="120"/>
                    <a:pt x="90" y="123"/>
                  </a:cubicBezTo>
                  <a:cubicBezTo>
                    <a:pt x="80" y="127"/>
                    <a:pt x="69" y="129"/>
                    <a:pt x="57" y="129"/>
                  </a:cubicBezTo>
                  <a:cubicBezTo>
                    <a:pt x="33" y="129"/>
                    <a:pt x="33" y="129"/>
                    <a:pt x="33" y="129"/>
                  </a:cubicBezTo>
                  <a:cubicBezTo>
                    <a:pt x="33" y="201"/>
                    <a:pt x="33" y="201"/>
                    <a:pt x="33" y="201"/>
                  </a:cubicBezTo>
                  <a:cubicBezTo>
                    <a:pt x="0" y="201"/>
                    <a:pt x="0" y="201"/>
                    <a:pt x="0" y="201"/>
                  </a:cubicBezTo>
                  <a:cubicBezTo>
                    <a:pt x="0" y="0"/>
                    <a:pt x="0" y="0"/>
                    <a:pt x="0" y="0"/>
                  </a:cubicBezTo>
                  <a:cubicBezTo>
                    <a:pt x="62" y="0"/>
                    <a:pt x="62" y="0"/>
                    <a:pt x="62" y="0"/>
                  </a:cubicBezTo>
                  <a:cubicBezTo>
                    <a:pt x="74" y="0"/>
                    <a:pt x="84" y="1"/>
                    <a:pt x="93" y="4"/>
                  </a:cubicBezTo>
                  <a:cubicBezTo>
                    <a:pt x="102" y="7"/>
                    <a:pt x="110" y="11"/>
                    <a:pt x="116" y="17"/>
                  </a:cubicBezTo>
                  <a:cubicBezTo>
                    <a:pt x="122" y="22"/>
                    <a:pt x="126" y="29"/>
                    <a:pt x="129" y="36"/>
                  </a:cubicBezTo>
                  <a:cubicBezTo>
                    <a:pt x="132" y="44"/>
                    <a:pt x="134" y="53"/>
                    <a:pt x="134" y="62"/>
                  </a:cubicBezTo>
                  <a:close/>
                  <a:moveTo>
                    <a:pt x="99" y="63"/>
                  </a:moveTo>
                  <a:cubicBezTo>
                    <a:pt x="99" y="58"/>
                    <a:pt x="98" y="53"/>
                    <a:pt x="96" y="49"/>
                  </a:cubicBezTo>
                  <a:cubicBezTo>
                    <a:pt x="94" y="44"/>
                    <a:pt x="92" y="41"/>
                    <a:pt x="88" y="38"/>
                  </a:cubicBezTo>
                  <a:cubicBezTo>
                    <a:pt x="85" y="34"/>
                    <a:pt x="80" y="32"/>
                    <a:pt x="75" y="30"/>
                  </a:cubicBezTo>
                  <a:cubicBezTo>
                    <a:pt x="69" y="29"/>
                    <a:pt x="63" y="28"/>
                    <a:pt x="56" y="28"/>
                  </a:cubicBezTo>
                  <a:cubicBezTo>
                    <a:pt x="33" y="28"/>
                    <a:pt x="33" y="28"/>
                    <a:pt x="33" y="28"/>
                  </a:cubicBezTo>
                  <a:cubicBezTo>
                    <a:pt x="33" y="100"/>
                    <a:pt x="33" y="100"/>
                    <a:pt x="33" y="100"/>
                  </a:cubicBezTo>
                  <a:cubicBezTo>
                    <a:pt x="54" y="100"/>
                    <a:pt x="54" y="100"/>
                    <a:pt x="54" y="100"/>
                  </a:cubicBezTo>
                  <a:cubicBezTo>
                    <a:pt x="68" y="100"/>
                    <a:pt x="79" y="97"/>
                    <a:pt x="87" y="91"/>
                  </a:cubicBezTo>
                  <a:cubicBezTo>
                    <a:pt x="95" y="85"/>
                    <a:pt x="99" y="76"/>
                    <a:pt x="99" y="63"/>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22" name="Freeform 40"/>
            <p:cNvSpPr>
              <a:spLocks noEditPoints="1"/>
            </p:cNvSpPr>
            <p:nvPr/>
          </p:nvSpPr>
          <p:spPr bwMode="invGray">
            <a:xfrm>
              <a:off x="1825757" y="5663736"/>
              <a:ext cx="115341" cy="118365"/>
            </a:xfrm>
            <a:custGeom>
              <a:avLst/>
              <a:gdLst/>
              <a:ahLst/>
              <a:cxnLst>
                <a:cxn ang="0">
                  <a:pos x="148" y="74"/>
                </a:cxn>
                <a:cxn ang="0">
                  <a:pos x="142" y="106"/>
                </a:cxn>
                <a:cxn ang="0">
                  <a:pos x="127" y="130"/>
                </a:cxn>
                <a:cxn ang="0">
                  <a:pos x="103" y="145"/>
                </a:cxn>
                <a:cxn ang="0">
                  <a:pos x="73" y="151"/>
                </a:cxn>
                <a:cxn ang="0">
                  <a:pos x="42" y="145"/>
                </a:cxn>
                <a:cxn ang="0">
                  <a:pos x="19" y="131"/>
                </a:cxn>
                <a:cxn ang="0">
                  <a:pos x="5" y="107"/>
                </a:cxn>
                <a:cxn ang="0">
                  <a:pos x="0" y="77"/>
                </a:cxn>
                <a:cxn ang="0">
                  <a:pos x="5" y="44"/>
                </a:cxn>
                <a:cxn ang="0">
                  <a:pos x="21" y="19"/>
                </a:cxn>
                <a:cxn ang="0">
                  <a:pos x="45" y="5"/>
                </a:cxn>
                <a:cxn ang="0">
                  <a:pos x="76" y="0"/>
                </a:cxn>
                <a:cxn ang="0">
                  <a:pos x="107" y="5"/>
                </a:cxn>
                <a:cxn ang="0">
                  <a:pos x="129" y="20"/>
                </a:cxn>
                <a:cxn ang="0">
                  <a:pos x="143" y="44"/>
                </a:cxn>
                <a:cxn ang="0">
                  <a:pos x="148" y="74"/>
                </a:cxn>
                <a:cxn ang="0">
                  <a:pos x="114" y="75"/>
                </a:cxn>
                <a:cxn ang="0">
                  <a:pos x="103" y="39"/>
                </a:cxn>
                <a:cxn ang="0">
                  <a:pos x="74" y="26"/>
                </a:cxn>
                <a:cxn ang="0">
                  <a:pos x="58" y="29"/>
                </a:cxn>
                <a:cxn ang="0">
                  <a:pos x="45" y="38"/>
                </a:cxn>
                <a:cxn ang="0">
                  <a:pos x="37" y="54"/>
                </a:cxn>
                <a:cxn ang="0">
                  <a:pos x="34" y="76"/>
                </a:cxn>
                <a:cxn ang="0">
                  <a:pos x="37" y="97"/>
                </a:cxn>
                <a:cxn ang="0">
                  <a:pos x="45" y="112"/>
                </a:cxn>
                <a:cxn ang="0">
                  <a:pos x="58" y="121"/>
                </a:cxn>
                <a:cxn ang="0">
                  <a:pos x="75" y="124"/>
                </a:cxn>
                <a:cxn ang="0">
                  <a:pos x="104" y="112"/>
                </a:cxn>
                <a:cxn ang="0">
                  <a:pos x="114" y="75"/>
                </a:cxn>
              </a:cxnLst>
              <a:rect l="0" t="0" r="r" b="b"/>
              <a:pathLst>
                <a:path w="148" h="151">
                  <a:moveTo>
                    <a:pt x="148" y="74"/>
                  </a:moveTo>
                  <a:cubicBezTo>
                    <a:pt x="148" y="86"/>
                    <a:pt x="146" y="96"/>
                    <a:pt x="142" y="106"/>
                  </a:cubicBezTo>
                  <a:cubicBezTo>
                    <a:pt x="139" y="115"/>
                    <a:pt x="134" y="124"/>
                    <a:pt x="127" y="130"/>
                  </a:cubicBezTo>
                  <a:cubicBezTo>
                    <a:pt x="120" y="137"/>
                    <a:pt x="113" y="142"/>
                    <a:pt x="103" y="145"/>
                  </a:cubicBezTo>
                  <a:cubicBezTo>
                    <a:pt x="94" y="149"/>
                    <a:pt x="84" y="151"/>
                    <a:pt x="73" y="151"/>
                  </a:cubicBezTo>
                  <a:cubicBezTo>
                    <a:pt x="61" y="151"/>
                    <a:pt x="51" y="149"/>
                    <a:pt x="42" y="145"/>
                  </a:cubicBezTo>
                  <a:cubicBezTo>
                    <a:pt x="33" y="142"/>
                    <a:pt x="26" y="137"/>
                    <a:pt x="19" y="131"/>
                  </a:cubicBezTo>
                  <a:cubicBezTo>
                    <a:pt x="13" y="124"/>
                    <a:pt x="8" y="117"/>
                    <a:pt x="5" y="107"/>
                  </a:cubicBezTo>
                  <a:cubicBezTo>
                    <a:pt x="1" y="98"/>
                    <a:pt x="0" y="88"/>
                    <a:pt x="0" y="77"/>
                  </a:cubicBezTo>
                  <a:cubicBezTo>
                    <a:pt x="0" y="64"/>
                    <a:pt x="2" y="53"/>
                    <a:pt x="5" y="44"/>
                  </a:cubicBezTo>
                  <a:cubicBezTo>
                    <a:pt x="9" y="34"/>
                    <a:pt x="14" y="26"/>
                    <a:pt x="21" y="19"/>
                  </a:cubicBezTo>
                  <a:cubicBezTo>
                    <a:pt x="28" y="13"/>
                    <a:pt x="36" y="8"/>
                    <a:pt x="45" y="5"/>
                  </a:cubicBezTo>
                  <a:cubicBezTo>
                    <a:pt x="55" y="1"/>
                    <a:pt x="65" y="0"/>
                    <a:pt x="76" y="0"/>
                  </a:cubicBezTo>
                  <a:cubicBezTo>
                    <a:pt x="88" y="0"/>
                    <a:pt x="98" y="2"/>
                    <a:pt x="107" y="5"/>
                  </a:cubicBezTo>
                  <a:cubicBezTo>
                    <a:pt x="116" y="9"/>
                    <a:pt x="123" y="14"/>
                    <a:pt x="129" y="20"/>
                  </a:cubicBezTo>
                  <a:cubicBezTo>
                    <a:pt x="135" y="27"/>
                    <a:pt x="140" y="35"/>
                    <a:pt x="143" y="44"/>
                  </a:cubicBezTo>
                  <a:cubicBezTo>
                    <a:pt x="146" y="53"/>
                    <a:pt x="148" y="63"/>
                    <a:pt x="148" y="74"/>
                  </a:cubicBezTo>
                  <a:close/>
                  <a:moveTo>
                    <a:pt x="114" y="75"/>
                  </a:moveTo>
                  <a:cubicBezTo>
                    <a:pt x="114" y="59"/>
                    <a:pt x="110" y="47"/>
                    <a:pt x="103" y="39"/>
                  </a:cubicBezTo>
                  <a:cubicBezTo>
                    <a:pt x="96" y="31"/>
                    <a:pt x="87" y="26"/>
                    <a:pt x="74" y="26"/>
                  </a:cubicBezTo>
                  <a:cubicBezTo>
                    <a:pt x="68" y="26"/>
                    <a:pt x="63" y="27"/>
                    <a:pt x="58" y="29"/>
                  </a:cubicBezTo>
                  <a:cubicBezTo>
                    <a:pt x="53" y="31"/>
                    <a:pt x="49" y="34"/>
                    <a:pt x="45" y="38"/>
                  </a:cubicBezTo>
                  <a:cubicBezTo>
                    <a:pt x="42" y="42"/>
                    <a:pt x="39" y="48"/>
                    <a:pt x="37" y="54"/>
                  </a:cubicBezTo>
                  <a:cubicBezTo>
                    <a:pt x="35" y="60"/>
                    <a:pt x="34" y="67"/>
                    <a:pt x="34" y="76"/>
                  </a:cubicBezTo>
                  <a:cubicBezTo>
                    <a:pt x="34" y="84"/>
                    <a:pt x="35" y="91"/>
                    <a:pt x="37" y="97"/>
                  </a:cubicBezTo>
                  <a:cubicBezTo>
                    <a:pt x="39" y="103"/>
                    <a:pt x="41" y="108"/>
                    <a:pt x="45" y="112"/>
                  </a:cubicBezTo>
                  <a:cubicBezTo>
                    <a:pt x="49" y="116"/>
                    <a:pt x="53" y="119"/>
                    <a:pt x="58" y="121"/>
                  </a:cubicBezTo>
                  <a:cubicBezTo>
                    <a:pt x="63" y="123"/>
                    <a:pt x="69" y="124"/>
                    <a:pt x="75" y="124"/>
                  </a:cubicBezTo>
                  <a:cubicBezTo>
                    <a:pt x="87" y="124"/>
                    <a:pt x="97" y="120"/>
                    <a:pt x="104" y="112"/>
                  </a:cubicBezTo>
                  <a:cubicBezTo>
                    <a:pt x="111" y="103"/>
                    <a:pt x="114" y="91"/>
                    <a:pt x="114" y="75"/>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323" name="Group 1322"/>
          <p:cNvGrpSpPr/>
          <p:nvPr/>
        </p:nvGrpSpPr>
        <p:grpSpPr>
          <a:xfrm>
            <a:off x="7608843" y="905874"/>
            <a:ext cx="676381" cy="163288"/>
            <a:chOff x="9053746" y="4958394"/>
            <a:chExt cx="913569" cy="220459"/>
          </a:xfrm>
          <a:solidFill>
            <a:schemeClr val="bg1"/>
          </a:solidFill>
          <a:effectLst/>
        </p:grpSpPr>
        <p:sp>
          <p:nvSpPr>
            <p:cNvPr id="1324" name="Freeform 25"/>
            <p:cNvSpPr>
              <a:spLocks noEditPoints="1"/>
            </p:cNvSpPr>
            <p:nvPr/>
          </p:nvSpPr>
          <p:spPr bwMode="invGray">
            <a:xfrm>
              <a:off x="9053746" y="4965666"/>
              <a:ext cx="150719" cy="162948"/>
            </a:xfrm>
            <a:custGeom>
              <a:avLst/>
              <a:gdLst/>
              <a:ahLst/>
              <a:cxnLst>
                <a:cxn ang="0">
                  <a:pos x="193" y="103"/>
                </a:cxn>
                <a:cxn ang="0">
                  <a:pos x="186" y="146"/>
                </a:cxn>
                <a:cxn ang="0">
                  <a:pos x="166" y="180"/>
                </a:cxn>
                <a:cxn ang="0">
                  <a:pos x="135" y="201"/>
                </a:cxn>
                <a:cxn ang="0">
                  <a:pos x="95" y="209"/>
                </a:cxn>
                <a:cxn ang="0">
                  <a:pos x="56" y="201"/>
                </a:cxn>
                <a:cxn ang="0">
                  <a:pos x="26" y="180"/>
                </a:cxn>
                <a:cxn ang="0">
                  <a:pos x="7" y="148"/>
                </a:cxn>
                <a:cxn ang="0">
                  <a:pos x="0" y="107"/>
                </a:cxn>
                <a:cxn ang="0">
                  <a:pos x="6" y="64"/>
                </a:cxn>
                <a:cxn ang="0">
                  <a:pos x="25" y="31"/>
                </a:cxn>
                <a:cxn ang="0">
                  <a:pos x="56" y="8"/>
                </a:cxn>
                <a:cxn ang="0">
                  <a:pos x="99" y="0"/>
                </a:cxn>
                <a:cxn ang="0">
                  <a:pos x="137" y="8"/>
                </a:cxn>
                <a:cxn ang="0">
                  <a:pos x="167" y="28"/>
                </a:cxn>
                <a:cxn ang="0">
                  <a:pos x="186" y="61"/>
                </a:cxn>
                <a:cxn ang="0">
                  <a:pos x="193" y="103"/>
                </a:cxn>
                <a:cxn ang="0">
                  <a:pos x="158" y="106"/>
                </a:cxn>
                <a:cxn ang="0">
                  <a:pos x="153" y="73"/>
                </a:cxn>
                <a:cxn ang="0">
                  <a:pos x="141" y="49"/>
                </a:cxn>
                <a:cxn ang="0">
                  <a:pos x="122" y="35"/>
                </a:cxn>
                <a:cxn ang="0">
                  <a:pos x="97" y="30"/>
                </a:cxn>
                <a:cxn ang="0">
                  <a:pos x="71" y="36"/>
                </a:cxn>
                <a:cxn ang="0">
                  <a:pos x="52" y="51"/>
                </a:cxn>
                <a:cxn ang="0">
                  <a:pos x="40" y="74"/>
                </a:cxn>
                <a:cxn ang="0">
                  <a:pos x="35" y="104"/>
                </a:cxn>
                <a:cxn ang="0">
                  <a:pos x="40" y="136"/>
                </a:cxn>
                <a:cxn ang="0">
                  <a:pos x="53" y="159"/>
                </a:cxn>
                <a:cxn ang="0">
                  <a:pos x="72" y="174"/>
                </a:cxn>
                <a:cxn ang="0">
                  <a:pos x="96" y="179"/>
                </a:cxn>
                <a:cxn ang="0">
                  <a:pos x="121" y="174"/>
                </a:cxn>
                <a:cxn ang="0">
                  <a:pos x="140" y="160"/>
                </a:cxn>
                <a:cxn ang="0">
                  <a:pos x="153" y="137"/>
                </a:cxn>
                <a:cxn ang="0">
                  <a:pos x="158" y="106"/>
                </a:cxn>
              </a:cxnLst>
              <a:rect l="0" t="0" r="r" b="b"/>
              <a:pathLst>
                <a:path w="193" h="209">
                  <a:moveTo>
                    <a:pt x="193" y="103"/>
                  </a:moveTo>
                  <a:cubicBezTo>
                    <a:pt x="193" y="119"/>
                    <a:pt x="191" y="133"/>
                    <a:pt x="186" y="146"/>
                  </a:cubicBezTo>
                  <a:cubicBezTo>
                    <a:pt x="181" y="159"/>
                    <a:pt x="175" y="171"/>
                    <a:pt x="166" y="180"/>
                  </a:cubicBezTo>
                  <a:cubicBezTo>
                    <a:pt x="158" y="189"/>
                    <a:pt x="147" y="196"/>
                    <a:pt x="135" y="201"/>
                  </a:cubicBezTo>
                  <a:cubicBezTo>
                    <a:pt x="123" y="206"/>
                    <a:pt x="110" y="209"/>
                    <a:pt x="95" y="209"/>
                  </a:cubicBezTo>
                  <a:cubicBezTo>
                    <a:pt x="81" y="209"/>
                    <a:pt x="68" y="206"/>
                    <a:pt x="56" y="201"/>
                  </a:cubicBezTo>
                  <a:cubicBezTo>
                    <a:pt x="44" y="196"/>
                    <a:pt x="34" y="189"/>
                    <a:pt x="26" y="180"/>
                  </a:cubicBezTo>
                  <a:cubicBezTo>
                    <a:pt x="18" y="172"/>
                    <a:pt x="11" y="161"/>
                    <a:pt x="7" y="148"/>
                  </a:cubicBezTo>
                  <a:cubicBezTo>
                    <a:pt x="2" y="136"/>
                    <a:pt x="0" y="122"/>
                    <a:pt x="0" y="107"/>
                  </a:cubicBezTo>
                  <a:cubicBezTo>
                    <a:pt x="0" y="92"/>
                    <a:pt x="2" y="77"/>
                    <a:pt x="6" y="64"/>
                  </a:cubicBezTo>
                  <a:cubicBezTo>
                    <a:pt x="11" y="51"/>
                    <a:pt x="17" y="40"/>
                    <a:pt x="25" y="31"/>
                  </a:cubicBezTo>
                  <a:cubicBezTo>
                    <a:pt x="34" y="21"/>
                    <a:pt x="44" y="14"/>
                    <a:pt x="56" y="8"/>
                  </a:cubicBezTo>
                  <a:cubicBezTo>
                    <a:pt x="69" y="3"/>
                    <a:pt x="83" y="0"/>
                    <a:pt x="99" y="0"/>
                  </a:cubicBezTo>
                  <a:cubicBezTo>
                    <a:pt x="113" y="0"/>
                    <a:pt x="125" y="3"/>
                    <a:pt x="137" y="8"/>
                  </a:cubicBezTo>
                  <a:cubicBezTo>
                    <a:pt x="149" y="13"/>
                    <a:pt x="159" y="19"/>
                    <a:pt x="167" y="28"/>
                  </a:cubicBezTo>
                  <a:cubicBezTo>
                    <a:pt x="175" y="37"/>
                    <a:pt x="182" y="48"/>
                    <a:pt x="186" y="61"/>
                  </a:cubicBezTo>
                  <a:cubicBezTo>
                    <a:pt x="191" y="73"/>
                    <a:pt x="193" y="87"/>
                    <a:pt x="193" y="103"/>
                  </a:cubicBezTo>
                  <a:close/>
                  <a:moveTo>
                    <a:pt x="158" y="106"/>
                  </a:moveTo>
                  <a:cubicBezTo>
                    <a:pt x="158" y="93"/>
                    <a:pt x="156" y="82"/>
                    <a:pt x="153" y="73"/>
                  </a:cubicBezTo>
                  <a:cubicBezTo>
                    <a:pt x="150" y="63"/>
                    <a:pt x="146" y="56"/>
                    <a:pt x="141" y="49"/>
                  </a:cubicBezTo>
                  <a:cubicBezTo>
                    <a:pt x="136" y="43"/>
                    <a:pt x="129" y="38"/>
                    <a:pt x="122" y="35"/>
                  </a:cubicBezTo>
                  <a:cubicBezTo>
                    <a:pt x="115" y="32"/>
                    <a:pt x="106" y="30"/>
                    <a:pt x="97" y="30"/>
                  </a:cubicBezTo>
                  <a:cubicBezTo>
                    <a:pt x="88" y="30"/>
                    <a:pt x="79" y="32"/>
                    <a:pt x="71" y="36"/>
                  </a:cubicBezTo>
                  <a:cubicBezTo>
                    <a:pt x="64" y="39"/>
                    <a:pt x="57" y="44"/>
                    <a:pt x="52" y="51"/>
                  </a:cubicBezTo>
                  <a:cubicBezTo>
                    <a:pt x="47" y="57"/>
                    <a:pt x="42" y="65"/>
                    <a:pt x="40" y="74"/>
                  </a:cubicBezTo>
                  <a:cubicBezTo>
                    <a:pt x="37" y="84"/>
                    <a:pt x="35" y="94"/>
                    <a:pt x="35" y="104"/>
                  </a:cubicBezTo>
                  <a:cubicBezTo>
                    <a:pt x="35" y="116"/>
                    <a:pt x="37" y="127"/>
                    <a:pt x="40" y="136"/>
                  </a:cubicBezTo>
                  <a:cubicBezTo>
                    <a:pt x="43" y="145"/>
                    <a:pt x="47" y="153"/>
                    <a:pt x="53" y="159"/>
                  </a:cubicBezTo>
                  <a:cubicBezTo>
                    <a:pt x="58" y="166"/>
                    <a:pt x="64" y="171"/>
                    <a:pt x="72" y="174"/>
                  </a:cubicBezTo>
                  <a:cubicBezTo>
                    <a:pt x="79" y="177"/>
                    <a:pt x="87" y="179"/>
                    <a:pt x="96" y="179"/>
                  </a:cubicBezTo>
                  <a:cubicBezTo>
                    <a:pt x="105" y="179"/>
                    <a:pt x="113" y="177"/>
                    <a:pt x="121" y="174"/>
                  </a:cubicBezTo>
                  <a:cubicBezTo>
                    <a:pt x="128" y="171"/>
                    <a:pt x="135" y="167"/>
                    <a:pt x="140" y="160"/>
                  </a:cubicBezTo>
                  <a:cubicBezTo>
                    <a:pt x="146" y="154"/>
                    <a:pt x="150" y="147"/>
                    <a:pt x="153" y="137"/>
                  </a:cubicBezTo>
                  <a:cubicBezTo>
                    <a:pt x="156" y="128"/>
                    <a:pt x="158" y="118"/>
                    <a:pt x="158" y="106"/>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25" name="Freeform 26"/>
            <p:cNvSpPr>
              <a:spLocks noEditPoints="1"/>
            </p:cNvSpPr>
            <p:nvPr/>
          </p:nvSpPr>
          <p:spPr bwMode="invGray">
            <a:xfrm>
              <a:off x="9226280" y="4959385"/>
              <a:ext cx="108412" cy="169228"/>
            </a:xfrm>
            <a:custGeom>
              <a:avLst/>
              <a:gdLst/>
              <a:ahLst/>
              <a:cxnLst>
                <a:cxn ang="0">
                  <a:pos x="139" y="137"/>
                </a:cxn>
                <a:cxn ang="0">
                  <a:pos x="135" y="169"/>
                </a:cxn>
                <a:cxn ang="0">
                  <a:pos x="122" y="194"/>
                </a:cxn>
                <a:cxn ang="0">
                  <a:pos x="102" y="211"/>
                </a:cxn>
                <a:cxn ang="0">
                  <a:pos x="74" y="217"/>
                </a:cxn>
                <a:cxn ang="0">
                  <a:pos x="60" y="215"/>
                </a:cxn>
                <a:cxn ang="0">
                  <a:pos x="49" y="211"/>
                </a:cxn>
                <a:cxn ang="0">
                  <a:pos x="40" y="204"/>
                </a:cxn>
                <a:cxn ang="0">
                  <a:pos x="33" y="195"/>
                </a:cxn>
                <a:cxn ang="0">
                  <a:pos x="32" y="195"/>
                </a:cxn>
                <a:cxn ang="0">
                  <a:pos x="32" y="213"/>
                </a:cxn>
                <a:cxn ang="0">
                  <a:pos x="0" y="213"/>
                </a:cxn>
                <a:cxn ang="0">
                  <a:pos x="0" y="0"/>
                </a:cxn>
                <a:cxn ang="0">
                  <a:pos x="32" y="0"/>
                </a:cxn>
                <a:cxn ang="0">
                  <a:pos x="32" y="92"/>
                </a:cxn>
                <a:cxn ang="0">
                  <a:pos x="33" y="92"/>
                </a:cxn>
                <a:cxn ang="0">
                  <a:pos x="41" y="82"/>
                </a:cxn>
                <a:cxn ang="0">
                  <a:pos x="52" y="73"/>
                </a:cxn>
                <a:cxn ang="0">
                  <a:pos x="65" y="68"/>
                </a:cxn>
                <a:cxn ang="0">
                  <a:pos x="80" y="66"/>
                </a:cxn>
                <a:cxn ang="0">
                  <a:pos x="107" y="72"/>
                </a:cxn>
                <a:cxn ang="0">
                  <a:pos x="125" y="87"/>
                </a:cxn>
                <a:cxn ang="0">
                  <a:pos x="136" y="110"/>
                </a:cxn>
                <a:cxn ang="0">
                  <a:pos x="139" y="137"/>
                </a:cxn>
                <a:cxn ang="0">
                  <a:pos x="106" y="137"/>
                </a:cxn>
                <a:cxn ang="0">
                  <a:pos x="103" y="118"/>
                </a:cxn>
                <a:cxn ang="0">
                  <a:pos x="96" y="104"/>
                </a:cxn>
                <a:cxn ang="0">
                  <a:pos x="85" y="95"/>
                </a:cxn>
                <a:cxn ang="0">
                  <a:pos x="70" y="92"/>
                </a:cxn>
                <a:cxn ang="0">
                  <a:pos x="54" y="95"/>
                </a:cxn>
                <a:cxn ang="0">
                  <a:pos x="42" y="104"/>
                </a:cxn>
                <a:cxn ang="0">
                  <a:pos x="35" y="118"/>
                </a:cxn>
                <a:cxn ang="0">
                  <a:pos x="32" y="135"/>
                </a:cxn>
                <a:cxn ang="0">
                  <a:pos x="32" y="154"/>
                </a:cxn>
                <a:cxn ang="0">
                  <a:pos x="34" y="168"/>
                </a:cxn>
                <a:cxn ang="0">
                  <a:pos x="42" y="180"/>
                </a:cxn>
                <a:cxn ang="0">
                  <a:pos x="53" y="187"/>
                </a:cxn>
                <a:cxn ang="0">
                  <a:pos x="67" y="190"/>
                </a:cxn>
                <a:cxn ang="0">
                  <a:pos x="83" y="187"/>
                </a:cxn>
                <a:cxn ang="0">
                  <a:pos x="95" y="177"/>
                </a:cxn>
                <a:cxn ang="0">
                  <a:pos x="103" y="160"/>
                </a:cxn>
                <a:cxn ang="0">
                  <a:pos x="106" y="137"/>
                </a:cxn>
              </a:cxnLst>
              <a:rect l="0" t="0" r="r" b="b"/>
              <a:pathLst>
                <a:path w="139" h="217">
                  <a:moveTo>
                    <a:pt x="139" y="137"/>
                  </a:moveTo>
                  <a:cubicBezTo>
                    <a:pt x="139" y="149"/>
                    <a:pt x="138" y="159"/>
                    <a:pt x="135" y="169"/>
                  </a:cubicBezTo>
                  <a:cubicBezTo>
                    <a:pt x="132" y="179"/>
                    <a:pt x="128" y="187"/>
                    <a:pt x="122" y="194"/>
                  </a:cubicBezTo>
                  <a:cubicBezTo>
                    <a:pt x="117" y="201"/>
                    <a:pt x="110" y="207"/>
                    <a:pt x="102" y="211"/>
                  </a:cubicBezTo>
                  <a:cubicBezTo>
                    <a:pt x="94" y="215"/>
                    <a:pt x="84" y="217"/>
                    <a:pt x="74" y="217"/>
                  </a:cubicBezTo>
                  <a:cubicBezTo>
                    <a:pt x="69" y="217"/>
                    <a:pt x="64" y="216"/>
                    <a:pt x="60" y="215"/>
                  </a:cubicBezTo>
                  <a:cubicBezTo>
                    <a:pt x="56" y="214"/>
                    <a:pt x="52" y="212"/>
                    <a:pt x="49" y="211"/>
                  </a:cubicBezTo>
                  <a:cubicBezTo>
                    <a:pt x="45" y="209"/>
                    <a:pt x="42" y="206"/>
                    <a:pt x="40" y="204"/>
                  </a:cubicBezTo>
                  <a:cubicBezTo>
                    <a:pt x="37" y="201"/>
                    <a:pt x="35" y="198"/>
                    <a:pt x="33" y="195"/>
                  </a:cubicBezTo>
                  <a:cubicBezTo>
                    <a:pt x="32" y="195"/>
                    <a:pt x="32" y="195"/>
                    <a:pt x="32" y="195"/>
                  </a:cubicBezTo>
                  <a:cubicBezTo>
                    <a:pt x="32" y="213"/>
                    <a:pt x="32" y="213"/>
                    <a:pt x="32" y="213"/>
                  </a:cubicBezTo>
                  <a:cubicBezTo>
                    <a:pt x="0" y="213"/>
                    <a:pt x="0" y="213"/>
                    <a:pt x="0" y="213"/>
                  </a:cubicBezTo>
                  <a:cubicBezTo>
                    <a:pt x="0" y="0"/>
                    <a:pt x="0" y="0"/>
                    <a:pt x="0" y="0"/>
                  </a:cubicBezTo>
                  <a:cubicBezTo>
                    <a:pt x="32" y="0"/>
                    <a:pt x="32" y="0"/>
                    <a:pt x="32" y="0"/>
                  </a:cubicBezTo>
                  <a:cubicBezTo>
                    <a:pt x="32" y="92"/>
                    <a:pt x="32" y="92"/>
                    <a:pt x="32" y="92"/>
                  </a:cubicBezTo>
                  <a:cubicBezTo>
                    <a:pt x="33" y="92"/>
                    <a:pt x="33" y="92"/>
                    <a:pt x="33" y="92"/>
                  </a:cubicBezTo>
                  <a:cubicBezTo>
                    <a:pt x="35" y="88"/>
                    <a:pt x="38" y="85"/>
                    <a:pt x="41" y="82"/>
                  </a:cubicBezTo>
                  <a:cubicBezTo>
                    <a:pt x="44" y="78"/>
                    <a:pt x="48" y="76"/>
                    <a:pt x="52" y="73"/>
                  </a:cubicBezTo>
                  <a:cubicBezTo>
                    <a:pt x="56" y="71"/>
                    <a:pt x="60" y="69"/>
                    <a:pt x="65" y="68"/>
                  </a:cubicBezTo>
                  <a:cubicBezTo>
                    <a:pt x="69" y="67"/>
                    <a:pt x="75" y="66"/>
                    <a:pt x="80" y="66"/>
                  </a:cubicBezTo>
                  <a:cubicBezTo>
                    <a:pt x="91" y="66"/>
                    <a:pt x="100" y="68"/>
                    <a:pt x="107" y="72"/>
                  </a:cubicBezTo>
                  <a:cubicBezTo>
                    <a:pt x="114" y="75"/>
                    <a:pt x="121" y="81"/>
                    <a:pt x="125" y="87"/>
                  </a:cubicBezTo>
                  <a:cubicBezTo>
                    <a:pt x="130" y="94"/>
                    <a:pt x="134" y="101"/>
                    <a:pt x="136" y="110"/>
                  </a:cubicBezTo>
                  <a:cubicBezTo>
                    <a:pt x="138" y="119"/>
                    <a:pt x="139" y="128"/>
                    <a:pt x="139" y="137"/>
                  </a:cubicBezTo>
                  <a:close/>
                  <a:moveTo>
                    <a:pt x="106" y="137"/>
                  </a:moveTo>
                  <a:cubicBezTo>
                    <a:pt x="106" y="130"/>
                    <a:pt x="105" y="124"/>
                    <a:pt x="103" y="118"/>
                  </a:cubicBezTo>
                  <a:cubicBezTo>
                    <a:pt x="102" y="113"/>
                    <a:pt x="99" y="108"/>
                    <a:pt x="96" y="104"/>
                  </a:cubicBezTo>
                  <a:cubicBezTo>
                    <a:pt x="93" y="101"/>
                    <a:pt x="89" y="98"/>
                    <a:pt x="85" y="95"/>
                  </a:cubicBezTo>
                  <a:cubicBezTo>
                    <a:pt x="81" y="93"/>
                    <a:pt x="75" y="92"/>
                    <a:pt x="70" y="92"/>
                  </a:cubicBezTo>
                  <a:cubicBezTo>
                    <a:pt x="64" y="92"/>
                    <a:pt x="59" y="93"/>
                    <a:pt x="54" y="95"/>
                  </a:cubicBezTo>
                  <a:cubicBezTo>
                    <a:pt x="50" y="98"/>
                    <a:pt x="46" y="100"/>
                    <a:pt x="42" y="104"/>
                  </a:cubicBezTo>
                  <a:cubicBezTo>
                    <a:pt x="39" y="108"/>
                    <a:pt x="36" y="112"/>
                    <a:pt x="35" y="118"/>
                  </a:cubicBezTo>
                  <a:cubicBezTo>
                    <a:pt x="33" y="123"/>
                    <a:pt x="32" y="129"/>
                    <a:pt x="32" y="135"/>
                  </a:cubicBezTo>
                  <a:cubicBezTo>
                    <a:pt x="32" y="154"/>
                    <a:pt x="32" y="154"/>
                    <a:pt x="32" y="154"/>
                  </a:cubicBezTo>
                  <a:cubicBezTo>
                    <a:pt x="32" y="159"/>
                    <a:pt x="33" y="164"/>
                    <a:pt x="34" y="168"/>
                  </a:cubicBezTo>
                  <a:cubicBezTo>
                    <a:pt x="36" y="172"/>
                    <a:pt x="39" y="176"/>
                    <a:pt x="42" y="180"/>
                  </a:cubicBezTo>
                  <a:cubicBezTo>
                    <a:pt x="45" y="183"/>
                    <a:pt x="48" y="185"/>
                    <a:pt x="53" y="187"/>
                  </a:cubicBezTo>
                  <a:cubicBezTo>
                    <a:pt x="57" y="189"/>
                    <a:pt x="62" y="190"/>
                    <a:pt x="67" y="190"/>
                  </a:cubicBezTo>
                  <a:cubicBezTo>
                    <a:pt x="73" y="190"/>
                    <a:pt x="78" y="189"/>
                    <a:pt x="83" y="187"/>
                  </a:cubicBezTo>
                  <a:cubicBezTo>
                    <a:pt x="88" y="185"/>
                    <a:pt x="92" y="181"/>
                    <a:pt x="95" y="177"/>
                  </a:cubicBezTo>
                  <a:cubicBezTo>
                    <a:pt x="99" y="172"/>
                    <a:pt x="101" y="167"/>
                    <a:pt x="103" y="160"/>
                  </a:cubicBezTo>
                  <a:cubicBezTo>
                    <a:pt x="105" y="153"/>
                    <a:pt x="106" y="146"/>
                    <a:pt x="106" y="137"/>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26" name="Freeform 27"/>
            <p:cNvSpPr>
              <a:spLocks/>
            </p:cNvSpPr>
            <p:nvPr/>
          </p:nvSpPr>
          <p:spPr bwMode="invGray">
            <a:xfrm>
              <a:off x="9356837" y="5011608"/>
              <a:ext cx="64783" cy="114031"/>
            </a:xfrm>
            <a:custGeom>
              <a:avLst/>
              <a:gdLst/>
              <a:ahLst/>
              <a:cxnLst>
                <a:cxn ang="0">
                  <a:pos x="79" y="32"/>
                </a:cxn>
                <a:cxn ang="0">
                  <a:pos x="75" y="31"/>
                </a:cxn>
                <a:cxn ang="0">
                  <a:pos x="69" y="29"/>
                </a:cxn>
                <a:cxn ang="0">
                  <a:pos x="64" y="29"/>
                </a:cxn>
                <a:cxn ang="0">
                  <a:pos x="52" y="32"/>
                </a:cxn>
                <a:cxn ang="0">
                  <a:pos x="42" y="41"/>
                </a:cxn>
                <a:cxn ang="0">
                  <a:pos x="35" y="54"/>
                </a:cxn>
                <a:cxn ang="0">
                  <a:pos x="32" y="73"/>
                </a:cxn>
                <a:cxn ang="0">
                  <a:pos x="32" y="146"/>
                </a:cxn>
                <a:cxn ang="0">
                  <a:pos x="0" y="146"/>
                </a:cxn>
                <a:cxn ang="0">
                  <a:pos x="0" y="2"/>
                </a:cxn>
                <a:cxn ang="0">
                  <a:pos x="32" y="2"/>
                </a:cxn>
                <a:cxn ang="0">
                  <a:pos x="32" y="30"/>
                </a:cxn>
                <a:cxn ang="0">
                  <a:pos x="33" y="30"/>
                </a:cxn>
                <a:cxn ang="0">
                  <a:pos x="40" y="17"/>
                </a:cxn>
                <a:cxn ang="0">
                  <a:pos x="49" y="7"/>
                </a:cxn>
                <a:cxn ang="0">
                  <a:pos x="59" y="2"/>
                </a:cxn>
                <a:cxn ang="0">
                  <a:pos x="70" y="0"/>
                </a:cxn>
                <a:cxn ang="0">
                  <a:pos x="77" y="0"/>
                </a:cxn>
                <a:cxn ang="0">
                  <a:pos x="83" y="2"/>
                </a:cxn>
                <a:cxn ang="0">
                  <a:pos x="83" y="34"/>
                </a:cxn>
                <a:cxn ang="0">
                  <a:pos x="79" y="32"/>
                </a:cxn>
              </a:cxnLst>
              <a:rect l="0" t="0" r="r" b="b"/>
              <a:pathLst>
                <a:path w="83" h="146">
                  <a:moveTo>
                    <a:pt x="79" y="32"/>
                  </a:moveTo>
                  <a:cubicBezTo>
                    <a:pt x="78" y="32"/>
                    <a:pt x="76" y="31"/>
                    <a:pt x="75" y="31"/>
                  </a:cubicBezTo>
                  <a:cubicBezTo>
                    <a:pt x="73" y="30"/>
                    <a:pt x="71" y="30"/>
                    <a:pt x="69" y="29"/>
                  </a:cubicBezTo>
                  <a:cubicBezTo>
                    <a:pt x="68" y="29"/>
                    <a:pt x="66" y="29"/>
                    <a:pt x="64" y="29"/>
                  </a:cubicBezTo>
                  <a:cubicBezTo>
                    <a:pt x="60" y="29"/>
                    <a:pt x="55" y="30"/>
                    <a:pt x="52" y="32"/>
                  </a:cubicBezTo>
                  <a:cubicBezTo>
                    <a:pt x="48" y="34"/>
                    <a:pt x="44" y="37"/>
                    <a:pt x="42" y="41"/>
                  </a:cubicBezTo>
                  <a:cubicBezTo>
                    <a:pt x="39" y="44"/>
                    <a:pt x="37" y="49"/>
                    <a:pt x="35" y="54"/>
                  </a:cubicBezTo>
                  <a:cubicBezTo>
                    <a:pt x="33" y="60"/>
                    <a:pt x="32" y="66"/>
                    <a:pt x="32" y="73"/>
                  </a:cubicBezTo>
                  <a:cubicBezTo>
                    <a:pt x="32" y="146"/>
                    <a:pt x="32" y="146"/>
                    <a:pt x="32" y="146"/>
                  </a:cubicBezTo>
                  <a:cubicBezTo>
                    <a:pt x="0" y="146"/>
                    <a:pt x="0" y="146"/>
                    <a:pt x="0" y="146"/>
                  </a:cubicBezTo>
                  <a:cubicBezTo>
                    <a:pt x="0" y="2"/>
                    <a:pt x="0" y="2"/>
                    <a:pt x="0" y="2"/>
                  </a:cubicBezTo>
                  <a:cubicBezTo>
                    <a:pt x="32" y="2"/>
                    <a:pt x="32" y="2"/>
                    <a:pt x="32" y="2"/>
                  </a:cubicBezTo>
                  <a:cubicBezTo>
                    <a:pt x="32" y="30"/>
                    <a:pt x="32" y="30"/>
                    <a:pt x="32" y="30"/>
                  </a:cubicBezTo>
                  <a:cubicBezTo>
                    <a:pt x="33" y="30"/>
                    <a:pt x="33" y="30"/>
                    <a:pt x="33" y="30"/>
                  </a:cubicBezTo>
                  <a:cubicBezTo>
                    <a:pt x="35" y="25"/>
                    <a:pt x="37" y="20"/>
                    <a:pt x="40" y="17"/>
                  </a:cubicBezTo>
                  <a:cubicBezTo>
                    <a:pt x="42" y="13"/>
                    <a:pt x="45" y="10"/>
                    <a:pt x="49" y="7"/>
                  </a:cubicBezTo>
                  <a:cubicBezTo>
                    <a:pt x="52" y="5"/>
                    <a:pt x="55" y="3"/>
                    <a:pt x="59" y="2"/>
                  </a:cubicBezTo>
                  <a:cubicBezTo>
                    <a:pt x="62" y="0"/>
                    <a:pt x="66" y="0"/>
                    <a:pt x="70" y="0"/>
                  </a:cubicBezTo>
                  <a:cubicBezTo>
                    <a:pt x="72" y="0"/>
                    <a:pt x="75" y="0"/>
                    <a:pt x="77" y="0"/>
                  </a:cubicBezTo>
                  <a:cubicBezTo>
                    <a:pt x="79" y="1"/>
                    <a:pt x="81" y="1"/>
                    <a:pt x="83" y="2"/>
                  </a:cubicBezTo>
                  <a:cubicBezTo>
                    <a:pt x="83" y="34"/>
                    <a:pt x="83" y="34"/>
                    <a:pt x="83" y="34"/>
                  </a:cubicBezTo>
                  <a:cubicBezTo>
                    <a:pt x="82" y="33"/>
                    <a:pt x="81" y="33"/>
                    <a:pt x="79" y="32"/>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27" name="Freeform 28"/>
            <p:cNvSpPr>
              <a:spLocks noEditPoints="1"/>
            </p:cNvSpPr>
            <p:nvPr/>
          </p:nvSpPr>
          <p:spPr bwMode="invGray">
            <a:xfrm>
              <a:off x="9432527" y="4958394"/>
              <a:ext cx="31069" cy="167245"/>
            </a:xfrm>
            <a:custGeom>
              <a:avLst/>
              <a:gdLst/>
              <a:ahLst/>
              <a:cxnLst>
                <a:cxn ang="0">
                  <a:pos x="40" y="20"/>
                </a:cxn>
                <a:cxn ang="0">
                  <a:pos x="38" y="27"/>
                </a:cxn>
                <a:cxn ang="0">
                  <a:pos x="34" y="33"/>
                </a:cxn>
                <a:cxn ang="0">
                  <a:pos x="28" y="37"/>
                </a:cxn>
                <a:cxn ang="0">
                  <a:pos x="20" y="38"/>
                </a:cxn>
                <a:cxn ang="0">
                  <a:pos x="12" y="37"/>
                </a:cxn>
                <a:cxn ang="0">
                  <a:pos x="6" y="33"/>
                </a:cxn>
                <a:cxn ang="0">
                  <a:pos x="2" y="27"/>
                </a:cxn>
                <a:cxn ang="0">
                  <a:pos x="0" y="20"/>
                </a:cxn>
                <a:cxn ang="0">
                  <a:pos x="2" y="12"/>
                </a:cxn>
                <a:cxn ang="0">
                  <a:pos x="6" y="6"/>
                </a:cxn>
                <a:cxn ang="0">
                  <a:pos x="12" y="2"/>
                </a:cxn>
                <a:cxn ang="0">
                  <a:pos x="20" y="0"/>
                </a:cxn>
                <a:cxn ang="0">
                  <a:pos x="28" y="2"/>
                </a:cxn>
                <a:cxn ang="0">
                  <a:pos x="34" y="6"/>
                </a:cxn>
                <a:cxn ang="0">
                  <a:pos x="38" y="12"/>
                </a:cxn>
                <a:cxn ang="0">
                  <a:pos x="40" y="20"/>
                </a:cxn>
                <a:cxn ang="0">
                  <a:pos x="3" y="214"/>
                </a:cxn>
                <a:cxn ang="0">
                  <a:pos x="3" y="70"/>
                </a:cxn>
                <a:cxn ang="0">
                  <a:pos x="36" y="70"/>
                </a:cxn>
                <a:cxn ang="0">
                  <a:pos x="36" y="214"/>
                </a:cxn>
                <a:cxn ang="0">
                  <a:pos x="3" y="214"/>
                </a:cxn>
              </a:cxnLst>
              <a:rect l="0" t="0" r="r" b="b"/>
              <a:pathLst>
                <a:path w="40" h="214">
                  <a:moveTo>
                    <a:pt x="40" y="20"/>
                  </a:moveTo>
                  <a:cubicBezTo>
                    <a:pt x="40" y="22"/>
                    <a:pt x="39" y="24"/>
                    <a:pt x="38" y="27"/>
                  </a:cubicBezTo>
                  <a:cubicBezTo>
                    <a:pt x="37" y="29"/>
                    <a:pt x="36" y="31"/>
                    <a:pt x="34" y="33"/>
                  </a:cubicBezTo>
                  <a:cubicBezTo>
                    <a:pt x="33" y="34"/>
                    <a:pt x="30" y="36"/>
                    <a:pt x="28" y="37"/>
                  </a:cubicBezTo>
                  <a:cubicBezTo>
                    <a:pt x="26" y="38"/>
                    <a:pt x="23" y="38"/>
                    <a:pt x="20" y="38"/>
                  </a:cubicBezTo>
                  <a:cubicBezTo>
                    <a:pt x="17" y="38"/>
                    <a:pt x="15" y="38"/>
                    <a:pt x="12" y="37"/>
                  </a:cubicBezTo>
                  <a:cubicBezTo>
                    <a:pt x="10" y="36"/>
                    <a:pt x="8" y="34"/>
                    <a:pt x="6" y="33"/>
                  </a:cubicBezTo>
                  <a:cubicBezTo>
                    <a:pt x="4" y="31"/>
                    <a:pt x="3" y="29"/>
                    <a:pt x="2" y="27"/>
                  </a:cubicBezTo>
                  <a:cubicBezTo>
                    <a:pt x="1" y="24"/>
                    <a:pt x="0" y="22"/>
                    <a:pt x="0" y="20"/>
                  </a:cubicBezTo>
                  <a:cubicBezTo>
                    <a:pt x="0" y="17"/>
                    <a:pt x="1" y="14"/>
                    <a:pt x="2" y="12"/>
                  </a:cubicBezTo>
                  <a:cubicBezTo>
                    <a:pt x="3" y="10"/>
                    <a:pt x="4" y="8"/>
                    <a:pt x="6" y="6"/>
                  </a:cubicBezTo>
                  <a:cubicBezTo>
                    <a:pt x="8" y="4"/>
                    <a:pt x="10" y="3"/>
                    <a:pt x="12" y="2"/>
                  </a:cubicBezTo>
                  <a:cubicBezTo>
                    <a:pt x="15" y="1"/>
                    <a:pt x="17" y="0"/>
                    <a:pt x="20" y="0"/>
                  </a:cubicBezTo>
                  <a:cubicBezTo>
                    <a:pt x="23" y="0"/>
                    <a:pt x="25" y="1"/>
                    <a:pt x="28" y="2"/>
                  </a:cubicBezTo>
                  <a:cubicBezTo>
                    <a:pt x="30" y="3"/>
                    <a:pt x="32" y="4"/>
                    <a:pt x="34" y="6"/>
                  </a:cubicBezTo>
                  <a:cubicBezTo>
                    <a:pt x="36" y="8"/>
                    <a:pt x="37" y="10"/>
                    <a:pt x="38" y="12"/>
                  </a:cubicBezTo>
                  <a:cubicBezTo>
                    <a:pt x="39" y="14"/>
                    <a:pt x="40" y="17"/>
                    <a:pt x="40" y="20"/>
                  </a:cubicBezTo>
                  <a:close/>
                  <a:moveTo>
                    <a:pt x="3" y="214"/>
                  </a:moveTo>
                  <a:cubicBezTo>
                    <a:pt x="3" y="70"/>
                    <a:pt x="3" y="70"/>
                    <a:pt x="3" y="70"/>
                  </a:cubicBezTo>
                  <a:cubicBezTo>
                    <a:pt x="36" y="70"/>
                    <a:pt x="36" y="70"/>
                    <a:pt x="36" y="70"/>
                  </a:cubicBezTo>
                  <a:cubicBezTo>
                    <a:pt x="36" y="214"/>
                    <a:pt x="36" y="214"/>
                    <a:pt x="36" y="214"/>
                  </a:cubicBezTo>
                  <a:lnTo>
                    <a:pt x="3" y="214"/>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28" name="Freeform 29"/>
            <p:cNvSpPr>
              <a:spLocks noEditPoints="1"/>
            </p:cNvSpPr>
            <p:nvPr/>
          </p:nvSpPr>
          <p:spPr bwMode="invGray">
            <a:xfrm>
              <a:off x="9481775" y="5010947"/>
              <a:ext cx="109073" cy="167906"/>
            </a:xfrm>
            <a:custGeom>
              <a:avLst/>
              <a:gdLst/>
              <a:ahLst/>
              <a:cxnLst>
                <a:cxn ang="0">
                  <a:pos x="135" y="166"/>
                </a:cxn>
                <a:cxn ang="0">
                  <a:pos x="121" y="192"/>
                </a:cxn>
                <a:cxn ang="0">
                  <a:pos x="96" y="209"/>
                </a:cxn>
                <a:cxn ang="0">
                  <a:pos x="59" y="215"/>
                </a:cxn>
                <a:cxn ang="0">
                  <a:pos x="44" y="214"/>
                </a:cxn>
                <a:cxn ang="0">
                  <a:pos x="31" y="212"/>
                </a:cxn>
                <a:cxn ang="0">
                  <a:pos x="20" y="209"/>
                </a:cxn>
                <a:cxn ang="0">
                  <a:pos x="11" y="206"/>
                </a:cxn>
                <a:cxn ang="0">
                  <a:pos x="11" y="175"/>
                </a:cxn>
                <a:cxn ang="0">
                  <a:pos x="21" y="180"/>
                </a:cxn>
                <a:cxn ang="0">
                  <a:pos x="32" y="184"/>
                </a:cxn>
                <a:cxn ang="0">
                  <a:pos x="45" y="187"/>
                </a:cxn>
                <a:cxn ang="0">
                  <a:pos x="58" y="189"/>
                </a:cxn>
                <a:cxn ang="0">
                  <a:pos x="81" y="185"/>
                </a:cxn>
                <a:cxn ang="0">
                  <a:pos x="96" y="174"/>
                </a:cxn>
                <a:cxn ang="0">
                  <a:pos x="105" y="158"/>
                </a:cxn>
                <a:cxn ang="0">
                  <a:pos x="108" y="138"/>
                </a:cxn>
                <a:cxn ang="0">
                  <a:pos x="108" y="124"/>
                </a:cxn>
                <a:cxn ang="0">
                  <a:pos x="107" y="124"/>
                </a:cxn>
                <a:cxn ang="0">
                  <a:pos x="88" y="144"/>
                </a:cxn>
                <a:cxn ang="0">
                  <a:pos x="60" y="151"/>
                </a:cxn>
                <a:cxn ang="0">
                  <a:pos x="35" y="146"/>
                </a:cxn>
                <a:cxn ang="0">
                  <a:pos x="16" y="131"/>
                </a:cxn>
                <a:cxn ang="0">
                  <a:pos x="4" y="109"/>
                </a:cxn>
                <a:cxn ang="0">
                  <a:pos x="0" y="80"/>
                </a:cxn>
                <a:cxn ang="0">
                  <a:pos x="5" y="47"/>
                </a:cxn>
                <a:cxn ang="0">
                  <a:pos x="18" y="22"/>
                </a:cxn>
                <a:cxn ang="0">
                  <a:pos x="39" y="5"/>
                </a:cxn>
                <a:cxn ang="0">
                  <a:pos x="66" y="0"/>
                </a:cxn>
                <a:cxn ang="0">
                  <a:pos x="91" y="6"/>
                </a:cxn>
                <a:cxn ang="0">
                  <a:pos x="107" y="21"/>
                </a:cxn>
                <a:cxn ang="0">
                  <a:pos x="108" y="21"/>
                </a:cxn>
                <a:cxn ang="0">
                  <a:pos x="108" y="3"/>
                </a:cxn>
                <a:cxn ang="0">
                  <a:pos x="140" y="3"/>
                </a:cxn>
                <a:cxn ang="0">
                  <a:pos x="140" y="134"/>
                </a:cxn>
                <a:cxn ang="0">
                  <a:pos x="135" y="166"/>
                </a:cxn>
                <a:cxn ang="0">
                  <a:pos x="108" y="63"/>
                </a:cxn>
                <a:cxn ang="0">
                  <a:pos x="105" y="49"/>
                </a:cxn>
                <a:cxn ang="0">
                  <a:pos x="98" y="37"/>
                </a:cxn>
                <a:cxn ang="0">
                  <a:pos x="87" y="29"/>
                </a:cxn>
                <a:cxn ang="0">
                  <a:pos x="73" y="26"/>
                </a:cxn>
                <a:cxn ang="0">
                  <a:pos x="57" y="30"/>
                </a:cxn>
                <a:cxn ang="0">
                  <a:pos x="44" y="39"/>
                </a:cxn>
                <a:cxn ang="0">
                  <a:pos x="37" y="56"/>
                </a:cxn>
                <a:cxn ang="0">
                  <a:pos x="34" y="79"/>
                </a:cxn>
                <a:cxn ang="0">
                  <a:pos x="36" y="97"/>
                </a:cxn>
                <a:cxn ang="0">
                  <a:pos x="43" y="111"/>
                </a:cxn>
                <a:cxn ang="0">
                  <a:pos x="55" y="121"/>
                </a:cxn>
                <a:cxn ang="0">
                  <a:pos x="70" y="124"/>
                </a:cxn>
                <a:cxn ang="0">
                  <a:pos x="85" y="121"/>
                </a:cxn>
                <a:cxn ang="0">
                  <a:pos x="97" y="112"/>
                </a:cxn>
                <a:cxn ang="0">
                  <a:pos x="105" y="98"/>
                </a:cxn>
                <a:cxn ang="0">
                  <a:pos x="108" y="80"/>
                </a:cxn>
                <a:cxn ang="0">
                  <a:pos x="108" y="63"/>
                </a:cxn>
              </a:cxnLst>
              <a:rect l="0" t="0" r="r" b="b"/>
              <a:pathLst>
                <a:path w="140" h="215">
                  <a:moveTo>
                    <a:pt x="135" y="166"/>
                  </a:moveTo>
                  <a:cubicBezTo>
                    <a:pt x="132" y="176"/>
                    <a:pt x="127" y="185"/>
                    <a:pt x="121" y="192"/>
                  </a:cubicBezTo>
                  <a:cubicBezTo>
                    <a:pt x="114" y="199"/>
                    <a:pt x="106" y="205"/>
                    <a:pt x="96" y="209"/>
                  </a:cubicBezTo>
                  <a:cubicBezTo>
                    <a:pt x="85" y="213"/>
                    <a:pt x="73" y="215"/>
                    <a:pt x="59" y="215"/>
                  </a:cubicBezTo>
                  <a:cubicBezTo>
                    <a:pt x="54" y="215"/>
                    <a:pt x="49" y="214"/>
                    <a:pt x="44" y="214"/>
                  </a:cubicBezTo>
                  <a:cubicBezTo>
                    <a:pt x="39" y="213"/>
                    <a:pt x="35" y="213"/>
                    <a:pt x="31" y="212"/>
                  </a:cubicBezTo>
                  <a:cubicBezTo>
                    <a:pt x="26" y="211"/>
                    <a:pt x="23" y="210"/>
                    <a:pt x="20" y="209"/>
                  </a:cubicBezTo>
                  <a:cubicBezTo>
                    <a:pt x="16" y="208"/>
                    <a:pt x="14" y="207"/>
                    <a:pt x="11" y="206"/>
                  </a:cubicBezTo>
                  <a:cubicBezTo>
                    <a:pt x="11" y="175"/>
                    <a:pt x="11" y="175"/>
                    <a:pt x="11" y="175"/>
                  </a:cubicBezTo>
                  <a:cubicBezTo>
                    <a:pt x="15" y="177"/>
                    <a:pt x="18" y="178"/>
                    <a:pt x="21" y="180"/>
                  </a:cubicBezTo>
                  <a:cubicBezTo>
                    <a:pt x="25" y="182"/>
                    <a:pt x="28" y="183"/>
                    <a:pt x="32" y="184"/>
                  </a:cubicBezTo>
                  <a:cubicBezTo>
                    <a:pt x="36" y="186"/>
                    <a:pt x="40" y="187"/>
                    <a:pt x="45" y="187"/>
                  </a:cubicBezTo>
                  <a:cubicBezTo>
                    <a:pt x="49" y="188"/>
                    <a:pt x="54" y="189"/>
                    <a:pt x="58" y="189"/>
                  </a:cubicBezTo>
                  <a:cubicBezTo>
                    <a:pt x="67" y="189"/>
                    <a:pt x="75" y="187"/>
                    <a:pt x="81" y="185"/>
                  </a:cubicBezTo>
                  <a:cubicBezTo>
                    <a:pt x="87" y="182"/>
                    <a:pt x="92" y="179"/>
                    <a:pt x="96" y="174"/>
                  </a:cubicBezTo>
                  <a:cubicBezTo>
                    <a:pt x="100" y="170"/>
                    <a:pt x="103" y="164"/>
                    <a:pt x="105" y="158"/>
                  </a:cubicBezTo>
                  <a:cubicBezTo>
                    <a:pt x="107" y="152"/>
                    <a:pt x="108" y="145"/>
                    <a:pt x="108" y="138"/>
                  </a:cubicBezTo>
                  <a:cubicBezTo>
                    <a:pt x="108" y="124"/>
                    <a:pt x="108" y="124"/>
                    <a:pt x="108" y="124"/>
                  </a:cubicBezTo>
                  <a:cubicBezTo>
                    <a:pt x="107" y="124"/>
                    <a:pt x="107" y="124"/>
                    <a:pt x="107" y="124"/>
                  </a:cubicBezTo>
                  <a:cubicBezTo>
                    <a:pt x="102" y="133"/>
                    <a:pt x="96" y="139"/>
                    <a:pt x="88" y="144"/>
                  </a:cubicBezTo>
                  <a:cubicBezTo>
                    <a:pt x="81" y="148"/>
                    <a:pt x="71" y="151"/>
                    <a:pt x="60" y="151"/>
                  </a:cubicBezTo>
                  <a:cubicBezTo>
                    <a:pt x="51" y="151"/>
                    <a:pt x="43" y="149"/>
                    <a:pt x="35" y="146"/>
                  </a:cubicBezTo>
                  <a:cubicBezTo>
                    <a:pt x="28" y="142"/>
                    <a:pt x="22" y="137"/>
                    <a:pt x="16" y="131"/>
                  </a:cubicBezTo>
                  <a:cubicBezTo>
                    <a:pt x="11" y="125"/>
                    <a:pt x="7" y="118"/>
                    <a:pt x="4" y="109"/>
                  </a:cubicBezTo>
                  <a:cubicBezTo>
                    <a:pt x="2" y="100"/>
                    <a:pt x="0" y="91"/>
                    <a:pt x="0" y="80"/>
                  </a:cubicBezTo>
                  <a:cubicBezTo>
                    <a:pt x="0" y="68"/>
                    <a:pt x="2" y="57"/>
                    <a:pt x="5" y="47"/>
                  </a:cubicBezTo>
                  <a:cubicBezTo>
                    <a:pt x="8" y="37"/>
                    <a:pt x="12" y="29"/>
                    <a:pt x="18" y="22"/>
                  </a:cubicBezTo>
                  <a:cubicBezTo>
                    <a:pt x="24" y="15"/>
                    <a:pt x="31" y="9"/>
                    <a:pt x="39" y="5"/>
                  </a:cubicBezTo>
                  <a:cubicBezTo>
                    <a:pt x="47" y="2"/>
                    <a:pt x="56" y="0"/>
                    <a:pt x="66" y="0"/>
                  </a:cubicBezTo>
                  <a:cubicBezTo>
                    <a:pt x="76" y="0"/>
                    <a:pt x="84" y="2"/>
                    <a:pt x="91" y="6"/>
                  </a:cubicBezTo>
                  <a:cubicBezTo>
                    <a:pt x="98" y="10"/>
                    <a:pt x="103" y="15"/>
                    <a:pt x="107" y="21"/>
                  </a:cubicBezTo>
                  <a:cubicBezTo>
                    <a:pt x="108" y="21"/>
                    <a:pt x="108" y="21"/>
                    <a:pt x="108" y="21"/>
                  </a:cubicBezTo>
                  <a:cubicBezTo>
                    <a:pt x="108" y="3"/>
                    <a:pt x="108" y="3"/>
                    <a:pt x="108" y="3"/>
                  </a:cubicBezTo>
                  <a:cubicBezTo>
                    <a:pt x="140" y="3"/>
                    <a:pt x="140" y="3"/>
                    <a:pt x="140" y="3"/>
                  </a:cubicBezTo>
                  <a:cubicBezTo>
                    <a:pt x="140" y="134"/>
                    <a:pt x="140" y="134"/>
                    <a:pt x="140" y="134"/>
                  </a:cubicBezTo>
                  <a:cubicBezTo>
                    <a:pt x="140" y="145"/>
                    <a:pt x="138" y="156"/>
                    <a:pt x="135" y="166"/>
                  </a:cubicBezTo>
                  <a:close/>
                  <a:moveTo>
                    <a:pt x="108" y="63"/>
                  </a:moveTo>
                  <a:cubicBezTo>
                    <a:pt x="108" y="59"/>
                    <a:pt x="107" y="54"/>
                    <a:pt x="105" y="49"/>
                  </a:cubicBezTo>
                  <a:cubicBezTo>
                    <a:pt x="103" y="45"/>
                    <a:pt x="101" y="41"/>
                    <a:pt x="98" y="37"/>
                  </a:cubicBezTo>
                  <a:cubicBezTo>
                    <a:pt x="95" y="34"/>
                    <a:pt x="91" y="31"/>
                    <a:pt x="87" y="29"/>
                  </a:cubicBezTo>
                  <a:cubicBezTo>
                    <a:pt x="83" y="27"/>
                    <a:pt x="78" y="26"/>
                    <a:pt x="73" y="26"/>
                  </a:cubicBezTo>
                  <a:cubicBezTo>
                    <a:pt x="67" y="26"/>
                    <a:pt x="61" y="27"/>
                    <a:pt x="57" y="30"/>
                  </a:cubicBezTo>
                  <a:cubicBezTo>
                    <a:pt x="52" y="32"/>
                    <a:pt x="48" y="35"/>
                    <a:pt x="44" y="39"/>
                  </a:cubicBezTo>
                  <a:cubicBezTo>
                    <a:pt x="41" y="44"/>
                    <a:pt x="39" y="49"/>
                    <a:pt x="37" y="56"/>
                  </a:cubicBezTo>
                  <a:cubicBezTo>
                    <a:pt x="35" y="62"/>
                    <a:pt x="34" y="70"/>
                    <a:pt x="34" y="79"/>
                  </a:cubicBezTo>
                  <a:cubicBezTo>
                    <a:pt x="34" y="85"/>
                    <a:pt x="35" y="91"/>
                    <a:pt x="36" y="97"/>
                  </a:cubicBezTo>
                  <a:cubicBezTo>
                    <a:pt x="38" y="102"/>
                    <a:pt x="40" y="107"/>
                    <a:pt x="43" y="111"/>
                  </a:cubicBezTo>
                  <a:cubicBezTo>
                    <a:pt x="46" y="115"/>
                    <a:pt x="50" y="118"/>
                    <a:pt x="55" y="121"/>
                  </a:cubicBezTo>
                  <a:cubicBezTo>
                    <a:pt x="59" y="123"/>
                    <a:pt x="64" y="124"/>
                    <a:pt x="70" y="124"/>
                  </a:cubicBezTo>
                  <a:cubicBezTo>
                    <a:pt x="75" y="124"/>
                    <a:pt x="80" y="123"/>
                    <a:pt x="85" y="121"/>
                  </a:cubicBezTo>
                  <a:cubicBezTo>
                    <a:pt x="90" y="119"/>
                    <a:pt x="94" y="116"/>
                    <a:pt x="97" y="112"/>
                  </a:cubicBezTo>
                  <a:cubicBezTo>
                    <a:pt x="100" y="108"/>
                    <a:pt x="103" y="104"/>
                    <a:pt x="105" y="98"/>
                  </a:cubicBezTo>
                  <a:cubicBezTo>
                    <a:pt x="107" y="93"/>
                    <a:pt x="108" y="86"/>
                    <a:pt x="108" y="80"/>
                  </a:cubicBezTo>
                  <a:lnTo>
                    <a:pt x="108" y="63"/>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29" name="Freeform 30"/>
            <p:cNvSpPr>
              <a:spLocks noEditPoints="1"/>
            </p:cNvSpPr>
            <p:nvPr/>
          </p:nvSpPr>
          <p:spPr bwMode="invGray">
            <a:xfrm>
              <a:off x="9611340" y="5010947"/>
              <a:ext cx="93538" cy="117666"/>
            </a:xfrm>
            <a:custGeom>
              <a:avLst/>
              <a:gdLst/>
              <a:ahLst/>
              <a:cxnLst>
                <a:cxn ang="0">
                  <a:pos x="88" y="147"/>
                </a:cxn>
                <a:cxn ang="0">
                  <a:pos x="88" y="127"/>
                </a:cxn>
                <a:cxn ang="0">
                  <a:pos x="88" y="127"/>
                </a:cxn>
                <a:cxn ang="0">
                  <a:pos x="70" y="145"/>
                </a:cxn>
                <a:cxn ang="0">
                  <a:pos x="45" y="151"/>
                </a:cxn>
                <a:cxn ang="0">
                  <a:pos x="26" y="148"/>
                </a:cxn>
                <a:cxn ang="0">
                  <a:pos x="11" y="139"/>
                </a:cxn>
                <a:cxn ang="0">
                  <a:pos x="3" y="125"/>
                </a:cxn>
                <a:cxn ang="0">
                  <a:pos x="0" y="108"/>
                </a:cxn>
                <a:cxn ang="0">
                  <a:pos x="2" y="91"/>
                </a:cxn>
                <a:cxn ang="0">
                  <a:pos x="11" y="76"/>
                </a:cxn>
                <a:cxn ang="0">
                  <a:pos x="25" y="66"/>
                </a:cxn>
                <a:cxn ang="0">
                  <a:pos x="47" y="60"/>
                </a:cxn>
                <a:cxn ang="0">
                  <a:pos x="89" y="55"/>
                </a:cxn>
                <a:cxn ang="0">
                  <a:pos x="82" y="32"/>
                </a:cxn>
                <a:cxn ang="0">
                  <a:pos x="61" y="25"/>
                </a:cxn>
                <a:cxn ang="0">
                  <a:pos x="36" y="30"/>
                </a:cxn>
                <a:cxn ang="0">
                  <a:pos x="14" y="41"/>
                </a:cxn>
                <a:cxn ang="0">
                  <a:pos x="14" y="13"/>
                </a:cxn>
                <a:cxn ang="0">
                  <a:pos x="22" y="8"/>
                </a:cxn>
                <a:cxn ang="0">
                  <a:pos x="35" y="4"/>
                </a:cxn>
                <a:cxn ang="0">
                  <a:pos x="50" y="1"/>
                </a:cxn>
                <a:cxn ang="0">
                  <a:pos x="65" y="0"/>
                </a:cxn>
                <a:cxn ang="0">
                  <a:pos x="90" y="4"/>
                </a:cxn>
                <a:cxn ang="0">
                  <a:pos x="107" y="15"/>
                </a:cxn>
                <a:cxn ang="0">
                  <a:pos x="117" y="32"/>
                </a:cxn>
                <a:cxn ang="0">
                  <a:pos x="120" y="56"/>
                </a:cxn>
                <a:cxn ang="0">
                  <a:pos x="120" y="147"/>
                </a:cxn>
                <a:cxn ang="0">
                  <a:pos x="88" y="147"/>
                </a:cxn>
                <a:cxn ang="0">
                  <a:pos x="58" y="81"/>
                </a:cxn>
                <a:cxn ang="0">
                  <a:pos x="45" y="84"/>
                </a:cxn>
                <a:cxn ang="0">
                  <a:pos x="37" y="89"/>
                </a:cxn>
                <a:cxn ang="0">
                  <a:pos x="33" y="96"/>
                </a:cxn>
                <a:cxn ang="0">
                  <a:pos x="32" y="105"/>
                </a:cxn>
                <a:cxn ang="0">
                  <a:pos x="33" y="113"/>
                </a:cxn>
                <a:cxn ang="0">
                  <a:pos x="38" y="119"/>
                </a:cxn>
                <a:cxn ang="0">
                  <a:pos x="46" y="123"/>
                </a:cxn>
                <a:cxn ang="0">
                  <a:pos x="55" y="125"/>
                </a:cxn>
                <a:cxn ang="0">
                  <a:pos x="69" y="122"/>
                </a:cxn>
                <a:cxn ang="0">
                  <a:pos x="80" y="115"/>
                </a:cxn>
                <a:cxn ang="0">
                  <a:pos x="86" y="104"/>
                </a:cxn>
                <a:cxn ang="0">
                  <a:pos x="89" y="90"/>
                </a:cxn>
                <a:cxn ang="0">
                  <a:pos x="89" y="77"/>
                </a:cxn>
                <a:cxn ang="0">
                  <a:pos x="58" y="81"/>
                </a:cxn>
              </a:cxnLst>
              <a:rect l="0" t="0" r="r" b="b"/>
              <a:pathLst>
                <a:path w="120" h="151">
                  <a:moveTo>
                    <a:pt x="88" y="147"/>
                  </a:moveTo>
                  <a:cubicBezTo>
                    <a:pt x="88" y="127"/>
                    <a:pt x="88" y="127"/>
                    <a:pt x="88" y="127"/>
                  </a:cubicBezTo>
                  <a:cubicBezTo>
                    <a:pt x="88" y="127"/>
                    <a:pt x="88" y="127"/>
                    <a:pt x="88" y="127"/>
                  </a:cubicBezTo>
                  <a:cubicBezTo>
                    <a:pt x="83" y="135"/>
                    <a:pt x="77" y="141"/>
                    <a:pt x="70" y="145"/>
                  </a:cubicBezTo>
                  <a:cubicBezTo>
                    <a:pt x="63" y="149"/>
                    <a:pt x="55" y="151"/>
                    <a:pt x="45" y="151"/>
                  </a:cubicBezTo>
                  <a:cubicBezTo>
                    <a:pt x="38" y="151"/>
                    <a:pt x="32" y="150"/>
                    <a:pt x="26" y="148"/>
                  </a:cubicBezTo>
                  <a:cubicBezTo>
                    <a:pt x="20" y="145"/>
                    <a:pt x="15" y="142"/>
                    <a:pt x="11" y="139"/>
                  </a:cubicBezTo>
                  <a:cubicBezTo>
                    <a:pt x="8" y="135"/>
                    <a:pt x="5" y="131"/>
                    <a:pt x="3" y="125"/>
                  </a:cubicBezTo>
                  <a:cubicBezTo>
                    <a:pt x="1" y="120"/>
                    <a:pt x="0" y="114"/>
                    <a:pt x="0" y="108"/>
                  </a:cubicBezTo>
                  <a:cubicBezTo>
                    <a:pt x="0" y="102"/>
                    <a:pt x="1" y="96"/>
                    <a:pt x="2" y="91"/>
                  </a:cubicBezTo>
                  <a:cubicBezTo>
                    <a:pt x="4" y="85"/>
                    <a:pt x="7" y="81"/>
                    <a:pt x="11" y="76"/>
                  </a:cubicBezTo>
                  <a:cubicBezTo>
                    <a:pt x="14" y="72"/>
                    <a:pt x="19" y="69"/>
                    <a:pt x="25" y="66"/>
                  </a:cubicBezTo>
                  <a:cubicBezTo>
                    <a:pt x="31" y="63"/>
                    <a:pt x="38" y="61"/>
                    <a:pt x="47" y="60"/>
                  </a:cubicBezTo>
                  <a:cubicBezTo>
                    <a:pt x="89" y="55"/>
                    <a:pt x="89" y="55"/>
                    <a:pt x="89" y="55"/>
                  </a:cubicBezTo>
                  <a:cubicBezTo>
                    <a:pt x="89" y="44"/>
                    <a:pt x="86" y="37"/>
                    <a:pt x="82" y="32"/>
                  </a:cubicBezTo>
                  <a:cubicBezTo>
                    <a:pt x="77" y="28"/>
                    <a:pt x="70" y="25"/>
                    <a:pt x="61" y="25"/>
                  </a:cubicBezTo>
                  <a:cubicBezTo>
                    <a:pt x="53" y="25"/>
                    <a:pt x="44" y="27"/>
                    <a:pt x="36" y="30"/>
                  </a:cubicBezTo>
                  <a:cubicBezTo>
                    <a:pt x="28" y="33"/>
                    <a:pt x="20" y="36"/>
                    <a:pt x="14" y="41"/>
                  </a:cubicBezTo>
                  <a:cubicBezTo>
                    <a:pt x="14" y="13"/>
                    <a:pt x="14" y="13"/>
                    <a:pt x="14" y="13"/>
                  </a:cubicBezTo>
                  <a:cubicBezTo>
                    <a:pt x="16" y="11"/>
                    <a:pt x="19" y="10"/>
                    <a:pt x="22" y="8"/>
                  </a:cubicBezTo>
                  <a:cubicBezTo>
                    <a:pt x="26" y="7"/>
                    <a:pt x="30" y="6"/>
                    <a:pt x="35" y="4"/>
                  </a:cubicBezTo>
                  <a:cubicBezTo>
                    <a:pt x="40" y="3"/>
                    <a:pt x="45" y="2"/>
                    <a:pt x="50" y="1"/>
                  </a:cubicBezTo>
                  <a:cubicBezTo>
                    <a:pt x="55" y="0"/>
                    <a:pt x="60" y="0"/>
                    <a:pt x="65" y="0"/>
                  </a:cubicBezTo>
                  <a:cubicBezTo>
                    <a:pt x="74" y="0"/>
                    <a:pt x="83" y="1"/>
                    <a:pt x="90" y="4"/>
                  </a:cubicBezTo>
                  <a:cubicBezTo>
                    <a:pt x="97" y="6"/>
                    <a:pt x="102" y="10"/>
                    <a:pt x="107" y="15"/>
                  </a:cubicBezTo>
                  <a:cubicBezTo>
                    <a:pt x="111" y="19"/>
                    <a:pt x="115" y="25"/>
                    <a:pt x="117" y="32"/>
                  </a:cubicBezTo>
                  <a:cubicBezTo>
                    <a:pt x="119" y="39"/>
                    <a:pt x="120" y="47"/>
                    <a:pt x="120" y="56"/>
                  </a:cubicBezTo>
                  <a:cubicBezTo>
                    <a:pt x="120" y="147"/>
                    <a:pt x="120" y="147"/>
                    <a:pt x="120" y="147"/>
                  </a:cubicBezTo>
                  <a:lnTo>
                    <a:pt x="88" y="147"/>
                  </a:lnTo>
                  <a:close/>
                  <a:moveTo>
                    <a:pt x="58" y="81"/>
                  </a:moveTo>
                  <a:cubicBezTo>
                    <a:pt x="52" y="82"/>
                    <a:pt x="48" y="83"/>
                    <a:pt x="45" y="84"/>
                  </a:cubicBezTo>
                  <a:cubicBezTo>
                    <a:pt x="41" y="86"/>
                    <a:pt x="39" y="87"/>
                    <a:pt x="37" y="89"/>
                  </a:cubicBezTo>
                  <a:cubicBezTo>
                    <a:pt x="35" y="91"/>
                    <a:pt x="33" y="93"/>
                    <a:pt x="33" y="96"/>
                  </a:cubicBezTo>
                  <a:cubicBezTo>
                    <a:pt x="32" y="98"/>
                    <a:pt x="32" y="101"/>
                    <a:pt x="32" y="105"/>
                  </a:cubicBezTo>
                  <a:cubicBezTo>
                    <a:pt x="32" y="108"/>
                    <a:pt x="32" y="110"/>
                    <a:pt x="33" y="113"/>
                  </a:cubicBezTo>
                  <a:cubicBezTo>
                    <a:pt x="34" y="115"/>
                    <a:pt x="36" y="117"/>
                    <a:pt x="38" y="119"/>
                  </a:cubicBezTo>
                  <a:cubicBezTo>
                    <a:pt x="40" y="121"/>
                    <a:pt x="43" y="122"/>
                    <a:pt x="46" y="123"/>
                  </a:cubicBezTo>
                  <a:cubicBezTo>
                    <a:pt x="48" y="124"/>
                    <a:pt x="52" y="125"/>
                    <a:pt x="55" y="125"/>
                  </a:cubicBezTo>
                  <a:cubicBezTo>
                    <a:pt x="60" y="125"/>
                    <a:pt x="65" y="124"/>
                    <a:pt x="69" y="122"/>
                  </a:cubicBezTo>
                  <a:cubicBezTo>
                    <a:pt x="73" y="120"/>
                    <a:pt x="77" y="118"/>
                    <a:pt x="80" y="115"/>
                  </a:cubicBezTo>
                  <a:cubicBezTo>
                    <a:pt x="82" y="112"/>
                    <a:pt x="85" y="108"/>
                    <a:pt x="86" y="104"/>
                  </a:cubicBezTo>
                  <a:cubicBezTo>
                    <a:pt x="88" y="100"/>
                    <a:pt x="89" y="95"/>
                    <a:pt x="89" y="90"/>
                  </a:cubicBezTo>
                  <a:cubicBezTo>
                    <a:pt x="89" y="77"/>
                    <a:pt x="89" y="77"/>
                    <a:pt x="89" y="77"/>
                  </a:cubicBezTo>
                  <a:lnTo>
                    <a:pt x="58" y="81"/>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30" name="Freeform 31"/>
            <p:cNvSpPr>
              <a:spLocks noEditPoints="1"/>
            </p:cNvSpPr>
            <p:nvPr/>
          </p:nvSpPr>
          <p:spPr bwMode="invGray">
            <a:xfrm>
              <a:off x="9721405" y="4959385"/>
              <a:ext cx="109073" cy="169228"/>
            </a:xfrm>
            <a:custGeom>
              <a:avLst/>
              <a:gdLst/>
              <a:ahLst/>
              <a:cxnLst>
                <a:cxn ang="0">
                  <a:pos x="107" y="213"/>
                </a:cxn>
                <a:cxn ang="0">
                  <a:pos x="107" y="191"/>
                </a:cxn>
                <a:cxn ang="0">
                  <a:pos x="107" y="191"/>
                </a:cxn>
                <a:cxn ang="0">
                  <a:pos x="98" y="201"/>
                </a:cxn>
                <a:cxn ang="0">
                  <a:pos x="88" y="210"/>
                </a:cxn>
                <a:cxn ang="0">
                  <a:pos x="75" y="215"/>
                </a:cxn>
                <a:cxn ang="0">
                  <a:pos x="59" y="217"/>
                </a:cxn>
                <a:cxn ang="0">
                  <a:pos x="36" y="212"/>
                </a:cxn>
                <a:cxn ang="0">
                  <a:pos x="17" y="198"/>
                </a:cxn>
                <a:cxn ang="0">
                  <a:pos x="4" y="176"/>
                </a:cxn>
                <a:cxn ang="0">
                  <a:pos x="0" y="145"/>
                </a:cxn>
                <a:cxn ang="0">
                  <a:pos x="5" y="112"/>
                </a:cxn>
                <a:cxn ang="0">
                  <a:pos x="18" y="87"/>
                </a:cxn>
                <a:cxn ang="0">
                  <a:pos x="39" y="71"/>
                </a:cxn>
                <a:cxn ang="0">
                  <a:pos x="66" y="66"/>
                </a:cxn>
                <a:cxn ang="0">
                  <a:pos x="80" y="67"/>
                </a:cxn>
                <a:cxn ang="0">
                  <a:pos x="91" y="72"/>
                </a:cxn>
                <a:cxn ang="0">
                  <a:pos x="100" y="79"/>
                </a:cxn>
                <a:cxn ang="0">
                  <a:pos x="107" y="87"/>
                </a:cxn>
                <a:cxn ang="0">
                  <a:pos x="107" y="87"/>
                </a:cxn>
                <a:cxn ang="0">
                  <a:pos x="107" y="0"/>
                </a:cxn>
                <a:cxn ang="0">
                  <a:pos x="140" y="0"/>
                </a:cxn>
                <a:cxn ang="0">
                  <a:pos x="140" y="213"/>
                </a:cxn>
                <a:cxn ang="0">
                  <a:pos x="107" y="213"/>
                </a:cxn>
                <a:cxn ang="0">
                  <a:pos x="107" y="129"/>
                </a:cxn>
                <a:cxn ang="0">
                  <a:pos x="105" y="115"/>
                </a:cxn>
                <a:cxn ang="0">
                  <a:pos x="97" y="103"/>
                </a:cxn>
                <a:cxn ang="0">
                  <a:pos x="86" y="95"/>
                </a:cxn>
                <a:cxn ang="0">
                  <a:pos x="72" y="92"/>
                </a:cxn>
                <a:cxn ang="0">
                  <a:pos x="55" y="96"/>
                </a:cxn>
                <a:cxn ang="0">
                  <a:pos x="43" y="106"/>
                </a:cxn>
                <a:cxn ang="0">
                  <a:pos x="36" y="123"/>
                </a:cxn>
                <a:cxn ang="0">
                  <a:pos x="34" y="144"/>
                </a:cxn>
                <a:cxn ang="0">
                  <a:pos x="36" y="164"/>
                </a:cxn>
                <a:cxn ang="0">
                  <a:pos x="44" y="179"/>
                </a:cxn>
                <a:cxn ang="0">
                  <a:pos x="56" y="187"/>
                </a:cxn>
                <a:cxn ang="0">
                  <a:pos x="70" y="190"/>
                </a:cxn>
                <a:cxn ang="0">
                  <a:pos x="85" y="187"/>
                </a:cxn>
                <a:cxn ang="0">
                  <a:pos x="96" y="178"/>
                </a:cxn>
                <a:cxn ang="0">
                  <a:pos x="104" y="164"/>
                </a:cxn>
                <a:cxn ang="0">
                  <a:pos x="107" y="145"/>
                </a:cxn>
                <a:cxn ang="0">
                  <a:pos x="107" y="129"/>
                </a:cxn>
              </a:cxnLst>
              <a:rect l="0" t="0" r="r" b="b"/>
              <a:pathLst>
                <a:path w="140" h="217">
                  <a:moveTo>
                    <a:pt x="107" y="213"/>
                  </a:moveTo>
                  <a:cubicBezTo>
                    <a:pt x="107" y="191"/>
                    <a:pt x="107" y="191"/>
                    <a:pt x="107" y="191"/>
                  </a:cubicBezTo>
                  <a:cubicBezTo>
                    <a:pt x="107" y="191"/>
                    <a:pt x="107" y="191"/>
                    <a:pt x="107" y="191"/>
                  </a:cubicBezTo>
                  <a:cubicBezTo>
                    <a:pt x="104" y="195"/>
                    <a:pt x="102" y="198"/>
                    <a:pt x="98" y="201"/>
                  </a:cubicBezTo>
                  <a:cubicBezTo>
                    <a:pt x="95" y="205"/>
                    <a:pt x="92" y="207"/>
                    <a:pt x="88" y="210"/>
                  </a:cubicBezTo>
                  <a:cubicBezTo>
                    <a:pt x="84" y="212"/>
                    <a:pt x="80" y="214"/>
                    <a:pt x="75" y="215"/>
                  </a:cubicBezTo>
                  <a:cubicBezTo>
                    <a:pt x="70" y="216"/>
                    <a:pt x="65" y="217"/>
                    <a:pt x="59" y="217"/>
                  </a:cubicBezTo>
                  <a:cubicBezTo>
                    <a:pt x="51" y="217"/>
                    <a:pt x="43" y="215"/>
                    <a:pt x="36" y="212"/>
                  </a:cubicBezTo>
                  <a:cubicBezTo>
                    <a:pt x="28" y="209"/>
                    <a:pt x="22" y="204"/>
                    <a:pt x="17" y="198"/>
                  </a:cubicBezTo>
                  <a:cubicBezTo>
                    <a:pt x="11" y="192"/>
                    <a:pt x="7" y="185"/>
                    <a:pt x="4" y="176"/>
                  </a:cubicBezTo>
                  <a:cubicBezTo>
                    <a:pt x="1" y="167"/>
                    <a:pt x="0" y="156"/>
                    <a:pt x="0" y="145"/>
                  </a:cubicBezTo>
                  <a:cubicBezTo>
                    <a:pt x="0" y="133"/>
                    <a:pt x="1" y="122"/>
                    <a:pt x="5" y="112"/>
                  </a:cubicBezTo>
                  <a:cubicBezTo>
                    <a:pt x="8" y="102"/>
                    <a:pt x="12" y="94"/>
                    <a:pt x="18" y="87"/>
                  </a:cubicBezTo>
                  <a:cubicBezTo>
                    <a:pt x="24" y="80"/>
                    <a:pt x="31" y="75"/>
                    <a:pt x="39" y="71"/>
                  </a:cubicBezTo>
                  <a:cubicBezTo>
                    <a:pt x="47" y="68"/>
                    <a:pt x="56" y="66"/>
                    <a:pt x="66" y="66"/>
                  </a:cubicBezTo>
                  <a:cubicBezTo>
                    <a:pt x="71" y="66"/>
                    <a:pt x="75" y="66"/>
                    <a:pt x="80" y="67"/>
                  </a:cubicBezTo>
                  <a:cubicBezTo>
                    <a:pt x="84" y="69"/>
                    <a:pt x="88" y="70"/>
                    <a:pt x="91" y="72"/>
                  </a:cubicBezTo>
                  <a:cubicBezTo>
                    <a:pt x="94" y="74"/>
                    <a:pt x="97" y="76"/>
                    <a:pt x="100" y="79"/>
                  </a:cubicBezTo>
                  <a:cubicBezTo>
                    <a:pt x="103" y="81"/>
                    <a:pt x="105" y="84"/>
                    <a:pt x="107" y="87"/>
                  </a:cubicBezTo>
                  <a:cubicBezTo>
                    <a:pt x="107" y="87"/>
                    <a:pt x="107" y="87"/>
                    <a:pt x="107" y="87"/>
                  </a:cubicBezTo>
                  <a:cubicBezTo>
                    <a:pt x="107" y="0"/>
                    <a:pt x="107" y="0"/>
                    <a:pt x="107" y="0"/>
                  </a:cubicBezTo>
                  <a:cubicBezTo>
                    <a:pt x="140" y="0"/>
                    <a:pt x="140" y="0"/>
                    <a:pt x="140" y="0"/>
                  </a:cubicBezTo>
                  <a:cubicBezTo>
                    <a:pt x="140" y="213"/>
                    <a:pt x="140" y="213"/>
                    <a:pt x="140" y="213"/>
                  </a:cubicBezTo>
                  <a:lnTo>
                    <a:pt x="107" y="213"/>
                  </a:lnTo>
                  <a:close/>
                  <a:moveTo>
                    <a:pt x="107" y="129"/>
                  </a:moveTo>
                  <a:cubicBezTo>
                    <a:pt x="107" y="124"/>
                    <a:pt x="106" y="119"/>
                    <a:pt x="105" y="115"/>
                  </a:cubicBezTo>
                  <a:cubicBezTo>
                    <a:pt x="103" y="110"/>
                    <a:pt x="100" y="106"/>
                    <a:pt x="97" y="103"/>
                  </a:cubicBezTo>
                  <a:cubicBezTo>
                    <a:pt x="94" y="100"/>
                    <a:pt x="90" y="97"/>
                    <a:pt x="86" y="95"/>
                  </a:cubicBezTo>
                  <a:cubicBezTo>
                    <a:pt x="82" y="93"/>
                    <a:pt x="77" y="92"/>
                    <a:pt x="72" y="92"/>
                  </a:cubicBezTo>
                  <a:cubicBezTo>
                    <a:pt x="66" y="92"/>
                    <a:pt x="60" y="94"/>
                    <a:pt x="55" y="96"/>
                  </a:cubicBezTo>
                  <a:cubicBezTo>
                    <a:pt x="50" y="98"/>
                    <a:pt x="46" y="102"/>
                    <a:pt x="43" y="106"/>
                  </a:cubicBezTo>
                  <a:cubicBezTo>
                    <a:pt x="40" y="111"/>
                    <a:pt x="37" y="116"/>
                    <a:pt x="36" y="123"/>
                  </a:cubicBezTo>
                  <a:cubicBezTo>
                    <a:pt x="34" y="129"/>
                    <a:pt x="34" y="136"/>
                    <a:pt x="34" y="144"/>
                  </a:cubicBezTo>
                  <a:cubicBezTo>
                    <a:pt x="34" y="152"/>
                    <a:pt x="34" y="158"/>
                    <a:pt x="36" y="164"/>
                  </a:cubicBezTo>
                  <a:cubicBezTo>
                    <a:pt x="38" y="170"/>
                    <a:pt x="41" y="175"/>
                    <a:pt x="44" y="179"/>
                  </a:cubicBezTo>
                  <a:cubicBezTo>
                    <a:pt x="47" y="182"/>
                    <a:pt x="51" y="185"/>
                    <a:pt x="56" y="187"/>
                  </a:cubicBezTo>
                  <a:cubicBezTo>
                    <a:pt x="60" y="189"/>
                    <a:pt x="65" y="190"/>
                    <a:pt x="70" y="190"/>
                  </a:cubicBezTo>
                  <a:cubicBezTo>
                    <a:pt x="75" y="190"/>
                    <a:pt x="80" y="189"/>
                    <a:pt x="85" y="187"/>
                  </a:cubicBezTo>
                  <a:cubicBezTo>
                    <a:pt x="89" y="185"/>
                    <a:pt x="93" y="182"/>
                    <a:pt x="96" y="178"/>
                  </a:cubicBezTo>
                  <a:cubicBezTo>
                    <a:pt x="100" y="174"/>
                    <a:pt x="102" y="170"/>
                    <a:pt x="104" y="164"/>
                  </a:cubicBezTo>
                  <a:cubicBezTo>
                    <a:pt x="106" y="158"/>
                    <a:pt x="107" y="152"/>
                    <a:pt x="107" y="145"/>
                  </a:cubicBezTo>
                  <a:lnTo>
                    <a:pt x="107" y="129"/>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31" name="Freeform 32"/>
            <p:cNvSpPr>
              <a:spLocks noEditPoints="1"/>
            </p:cNvSpPr>
            <p:nvPr/>
          </p:nvSpPr>
          <p:spPr bwMode="invGray">
            <a:xfrm>
              <a:off x="9851632" y="5010947"/>
              <a:ext cx="115683" cy="117666"/>
            </a:xfrm>
            <a:custGeom>
              <a:avLst/>
              <a:gdLst/>
              <a:ahLst/>
              <a:cxnLst>
                <a:cxn ang="0">
                  <a:pos x="148" y="74"/>
                </a:cxn>
                <a:cxn ang="0">
                  <a:pos x="143" y="106"/>
                </a:cxn>
                <a:cxn ang="0">
                  <a:pos x="127" y="130"/>
                </a:cxn>
                <a:cxn ang="0">
                  <a:pos x="104" y="145"/>
                </a:cxn>
                <a:cxn ang="0">
                  <a:pos x="73" y="151"/>
                </a:cxn>
                <a:cxn ang="0">
                  <a:pos x="43" y="145"/>
                </a:cxn>
                <a:cxn ang="0">
                  <a:pos x="20" y="131"/>
                </a:cxn>
                <a:cxn ang="0">
                  <a:pos x="5" y="107"/>
                </a:cxn>
                <a:cxn ang="0">
                  <a:pos x="0" y="77"/>
                </a:cxn>
                <a:cxn ang="0">
                  <a:pos x="6" y="44"/>
                </a:cxn>
                <a:cxn ang="0">
                  <a:pos x="21" y="19"/>
                </a:cxn>
                <a:cxn ang="0">
                  <a:pos x="46" y="5"/>
                </a:cxn>
                <a:cxn ang="0">
                  <a:pos x="76" y="0"/>
                </a:cxn>
                <a:cxn ang="0">
                  <a:pos x="107" y="5"/>
                </a:cxn>
                <a:cxn ang="0">
                  <a:pos x="130" y="20"/>
                </a:cxn>
                <a:cxn ang="0">
                  <a:pos x="143" y="44"/>
                </a:cxn>
                <a:cxn ang="0">
                  <a:pos x="148" y="74"/>
                </a:cxn>
                <a:cxn ang="0">
                  <a:pos x="114" y="75"/>
                </a:cxn>
                <a:cxn ang="0">
                  <a:pos x="104" y="39"/>
                </a:cxn>
                <a:cxn ang="0">
                  <a:pos x="75" y="26"/>
                </a:cxn>
                <a:cxn ang="0">
                  <a:pos x="58" y="29"/>
                </a:cxn>
                <a:cxn ang="0">
                  <a:pos x="46" y="38"/>
                </a:cxn>
                <a:cxn ang="0">
                  <a:pos x="37" y="54"/>
                </a:cxn>
                <a:cxn ang="0">
                  <a:pos x="34" y="76"/>
                </a:cxn>
                <a:cxn ang="0">
                  <a:pos x="37" y="97"/>
                </a:cxn>
                <a:cxn ang="0">
                  <a:pos x="45" y="112"/>
                </a:cxn>
                <a:cxn ang="0">
                  <a:pos x="58" y="121"/>
                </a:cxn>
                <a:cxn ang="0">
                  <a:pos x="75" y="124"/>
                </a:cxn>
                <a:cxn ang="0">
                  <a:pos x="104" y="112"/>
                </a:cxn>
                <a:cxn ang="0">
                  <a:pos x="114" y="75"/>
                </a:cxn>
              </a:cxnLst>
              <a:rect l="0" t="0" r="r" b="b"/>
              <a:pathLst>
                <a:path w="148" h="151">
                  <a:moveTo>
                    <a:pt x="148" y="74"/>
                  </a:moveTo>
                  <a:cubicBezTo>
                    <a:pt x="148" y="86"/>
                    <a:pt x="146" y="96"/>
                    <a:pt x="143" y="106"/>
                  </a:cubicBezTo>
                  <a:cubicBezTo>
                    <a:pt x="139" y="115"/>
                    <a:pt x="134" y="124"/>
                    <a:pt x="127" y="130"/>
                  </a:cubicBezTo>
                  <a:cubicBezTo>
                    <a:pt x="121" y="137"/>
                    <a:pt x="113" y="142"/>
                    <a:pt x="104" y="145"/>
                  </a:cubicBezTo>
                  <a:cubicBezTo>
                    <a:pt x="95" y="149"/>
                    <a:pt x="84" y="151"/>
                    <a:pt x="73" y="151"/>
                  </a:cubicBezTo>
                  <a:cubicBezTo>
                    <a:pt x="62" y="151"/>
                    <a:pt x="52" y="149"/>
                    <a:pt x="43" y="145"/>
                  </a:cubicBezTo>
                  <a:cubicBezTo>
                    <a:pt x="34" y="142"/>
                    <a:pt x="26" y="137"/>
                    <a:pt x="20" y="131"/>
                  </a:cubicBezTo>
                  <a:cubicBezTo>
                    <a:pt x="13" y="124"/>
                    <a:pt x="9" y="117"/>
                    <a:pt x="5" y="107"/>
                  </a:cubicBezTo>
                  <a:cubicBezTo>
                    <a:pt x="2" y="98"/>
                    <a:pt x="0" y="88"/>
                    <a:pt x="0" y="77"/>
                  </a:cubicBezTo>
                  <a:cubicBezTo>
                    <a:pt x="0" y="64"/>
                    <a:pt x="2" y="53"/>
                    <a:pt x="6" y="44"/>
                  </a:cubicBezTo>
                  <a:cubicBezTo>
                    <a:pt x="10" y="34"/>
                    <a:pt x="15" y="26"/>
                    <a:pt x="21" y="19"/>
                  </a:cubicBezTo>
                  <a:cubicBezTo>
                    <a:pt x="28" y="13"/>
                    <a:pt x="36" y="8"/>
                    <a:pt x="46" y="5"/>
                  </a:cubicBezTo>
                  <a:cubicBezTo>
                    <a:pt x="55" y="1"/>
                    <a:pt x="65" y="0"/>
                    <a:pt x="76" y="0"/>
                  </a:cubicBezTo>
                  <a:cubicBezTo>
                    <a:pt x="88" y="0"/>
                    <a:pt x="98" y="2"/>
                    <a:pt x="107" y="5"/>
                  </a:cubicBezTo>
                  <a:cubicBezTo>
                    <a:pt x="116" y="9"/>
                    <a:pt x="124" y="14"/>
                    <a:pt x="130" y="20"/>
                  </a:cubicBezTo>
                  <a:cubicBezTo>
                    <a:pt x="136" y="27"/>
                    <a:pt x="140" y="35"/>
                    <a:pt x="143" y="44"/>
                  </a:cubicBezTo>
                  <a:cubicBezTo>
                    <a:pt x="147" y="53"/>
                    <a:pt x="148" y="63"/>
                    <a:pt x="148" y="74"/>
                  </a:cubicBezTo>
                  <a:close/>
                  <a:moveTo>
                    <a:pt x="114" y="75"/>
                  </a:moveTo>
                  <a:cubicBezTo>
                    <a:pt x="114" y="59"/>
                    <a:pt x="111" y="47"/>
                    <a:pt x="104" y="39"/>
                  </a:cubicBezTo>
                  <a:cubicBezTo>
                    <a:pt x="97" y="31"/>
                    <a:pt x="87" y="26"/>
                    <a:pt x="75" y="26"/>
                  </a:cubicBezTo>
                  <a:cubicBezTo>
                    <a:pt x="69" y="26"/>
                    <a:pt x="63" y="27"/>
                    <a:pt x="58" y="29"/>
                  </a:cubicBezTo>
                  <a:cubicBezTo>
                    <a:pt x="54" y="31"/>
                    <a:pt x="49" y="34"/>
                    <a:pt x="46" y="38"/>
                  </a:cubicBezTo>
                  <a:cubicBezTo>
                    <a:pt x="42" y="42"/>
                    <a:pt x="39" y="48"/>
                    <a:pt x="37" y="54"/>
                  </a:cubicBezTo>
                  <a:cubicBezTo>
                    <a:pt x="35" y="60"/>
                    <a:pt x="34" y="67"/>
                    <a:pt x="34" y="76"/>
                  </a:cubicBezTo>
                  <a:cubicBezTo>
                    <a:pt x="34" y="84"/>
                    <a:pt x="35" y="91"/>
                    <a:pt x="37" y="97"/>
                  </a:cubicBezTo>
                  <a:cubicBezTo>
                    <a:pt x="39" y="103"/>
                    <a:pt x="42" y="108"/>
                    <a:pt x="45" y="112"/>
                  </a:cubicBezTo>
                  <a:cubicBezTo>
                    <a:pt x="49" y="116"/>
                    <a:pt x="53" y="119"/>
                    <a:pt x="58" y="121"/>
                  </a:cubicBezTo>
                  <a:cubicBezTo>
                    <a:pt x="63" y="123"/>
                    <a:pt x="69" y="124"/>
                    <a:pt x="75" y="124"/>
                  </a:cubicBezTo>
                  <a:cubicBezTo>
                    <a:pt x="88" y="124"/>
                    <a:pt x="98" y="120"/>
                    <a:pt x="104" y="112"/>
                  </a:cubicBezTo>
                  <a:cubicBezTo>
                    <a:pt x="111" y="103"/>
                    <a:pt x="114" y="91"/>
                    <a:pt x="114" y="75"/>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332" name="Group 1331"/>
          <p:cNvGrpSpPr/>
          <p:nvPr/>
        </p:nvGrpSpPr>
        <p:grpSpPr>
          <a:xfrm>
            <a:off x="2660689" y="4103287"/>
            <a:ext cx="641403" cy="134222"/>
            <a:chOff x="5513886" y="4978012"/>
            <a:chExt cx="866327" cy="181218"/>
          </a:xfrm>
          <a:solidFill>
            <a:schemeClr val="bg1"/>
          </a:solidFill>
          <a:effectLst/>
        </p:grpSpPr>
        <p:sp>
          <p:nvSpPr>
            <p:cNvPr id="1333" name="Freeform 29"/>
            <p:cNvSpPr>
              <a:spLocks/>
            </p:cNvSpPr>
            <p:nvPr/>
          </p:nvSpPr>
          <p:spPr bwMode="invGray">
            <a:xfrm>
              <a:off x="5513886" y="5034213"/>
              <a:ext cx="92520" cy="125017"/>
            </a:xfrm>
            <a:custGeom>
              <a:avLst/>
              <a:gdLst/>
              <a:ahLst/>
              <a:cxnLst>
                <a:cxn ang="0">
                  <a:pos x="95" y="148"/>
                </a:cxn>
                <a:cxn ang="0">
                  <a:pos x="71" y="151"/>
                </a:cxn>
                <a:cxn ang="0">
                  <a:pos x="42" y="145"/>
                </a:cxn>
                <a:cxn ang="0">
                  <a:pos x="19" y="130"/>
                </a:cxn>
                <a:cxn ang="0">
                  <a:pos x="5" y="108"/>
                </a:cxn>
                <a:cxn ang="0">
                  <a:pos x="0" y="79"/>
                </a:cxn>
                <a:cxn ang="0">
                  <a:pos x="5" y="46"/>
                </a:cxn>
                <a:cxn ang="0">
                  <a:pos x="21" y="22"/>
                </a:cxn>
                <a:cxn ang="0">
                  <a:pos x="45" y="6"/>
                </a:cxn>
                <a:cxn ang="0">
                  <a:pos x="78" y="0"/>
                </a:cxn>
                <a:cxn ang="0">
                  <a:pos x="89" y="1"/>
                </a:cxn>
                <a:cxn ang="0">
                  <a:pos x="98" y="2"/>
                </a:cxn>
                <a:cxn ang="0">
                  <a:pos x="106" y="5"/>
                </a:cxn>
                <a:cxn ang="0">
                  <a:pos x="112" y="7"/>
                </a:cxn>
                <a:cxn ang="0">
                  <a:pos x="112" y="38"/>
                </a:cxn>
                <a:cxn ang="0">
                  <a:pos x="97" y="30"/>
                </a:cxn>
                <a:cxn ang="0">
                  <a:pos x="79" y="26"/>
                </a:cxn>
                <a:cxn ang="0">
                  <a:pos x="61" y="30"/>
                </a:cxn>
                <a:cxn ang="0">
                  <a:pos x="47" y="39"/>
                </a:cxn>
                <a:cxn ang="0">
                  <a:pos x="37" y="55"/>
                </a:cxn>
                <a:cxn ang="0">
                  <a:pos x="34" y="76"/>
                </a:cxn>
                <a:cxn ang="0">
                  <a:pos x="37" y="96"/>
                </a:cxn>
                <a:cxn ang="0">
                  <a:pos x="46" y="111"/>
                </a:cxn>
                <a:cxn ang="0">
                  <a:pos x="60" y="121"/>
                </a:cxn>
                <a:cxn ang="0">
                  <a:pos x="78" y="124"/>
                </a:cxn>
                <a:cxn ang="0">
                  <a:pos x="87" y="123"/>
                </a:cxn>
                <a:cxn ang="0">
                  <a:pos x="96" y="121"/>
                </a:cxn>
                <a:cxn ang="0">
                  <a:pos x="105" y="117"/>
                </a:cxn>
                <a:cxn ang="0">
                  <a:pos x="112" y="112"/>
                </a:cxn>
                <a:cxn ang="0">
                  <a:pos x="112" y="141"/>
                </a:cxn>
                <a:cxn ang="0">
                  <a:pos x="95" y="148"/>
                </a:cxn>
              </a:cxnLst>
              <a:rect l="0" t="0" r="r" b="b"/>
              <a:pathLst>
                <a:path w="112" h="151">
                  <a:moveTo>
                    <a:pt x="95" y="148"/>
                  </a:moveTo>
                  <a:cubicBezTo>
                    <a:pt x="88" y="150"/>
                    <a:pt x="80" y="151"/>
                    <a:pt x="71" y="151"/>
                  </a:cubicBezTo>
                  <a:cubicBezTo>
                    <a:pt x="60" y="151"/>
                    <a:pt x="51" y="149"/>
                    <a:pt x="42" y="145"/>
                  </a:cubicBezTo>
                  <a:cubicBezTo>
                    <a:pt x="33" y="142"/>
                    <a:pt x="25" y="137"/>
                    <a:pt x="19" y="130"/>
                  </a:cubicBezTo>
                  <a:cubicBezTo>
                    <a:pt x="13" y="124"/>
                    <a:pt x="8" y="116"/>
                    <a:pt x="5" y="108"/>
                  </a:cubicBezTo>
                  <a:cubicBezTo>
                    <a:pt x="2" y="99"/>
                    <a:pt x="0" y="89"/>
                    <a:pt x="0" y="79"/>
                  </a:cubicBezTo>
                  <a:cubicBezTo>
                    <a:pt x="0" y="67"/>
                    <a:pt x="2" y="56"/>
                    <a:pt x="5" y="46"/>
                  </a:cubicBezTo>
                  <a:cubicBezTo>
                    <a:pt x="9" y="37"/>
                    <a:pt x="14" y="28"/>
                    <a:pt x="21" y="22"/>
                  </a:cubicBezTo>
                  <a:cubicBezTo>
                    <a:pt x="28" y="15"/>
                    <a:pt x="36" y="9"/>
                    <a:pt x="45" y="6"/>
                  </a:cubicBezTo>
                  <a:cubicBezTo>
                    <a:pt x="55" y="2"/>
                    <a:pt x="66" y="0"/>
                    <a:pt x="78" y="0"/>
                  </a:cubicBezTo>
                  <a:cubicBezTo>
                    <a:pt x="81" y="0"/>
                    <a:pt x="85" y="0"/>
                    <a:pt x="89" y="1"/>
                  </a:cubicBezTo>
                  <a:cubicBezTo>
                    <a:pt x="92" y="1"/>
                    <a:pt x="95" y="2"/>
                    <a:pt x="98" y="2"/>
                  </a:cubicBezTo>
                  <a:cubicBezTo>
                    <a:pt x="101" y="3"/>
                    <a:pt x="104" y="4"/>
                    <a:pt x="106" y="5"/>
                  </a:cubicBezTo>
                  <a:cubicBezTo>
                    <a:pt x="109" y="5"/>
                    <a:pt x="111" y="6"/>
                    <a:pt x="112" y="7"/>
                  </a:cubicBezTo>
                  <a:cubicBezTo>
                    <a:pt x="112" y="38"/>
                    <a:pt x="112" y="38"/>
                    <a:pt x="112" y="38"/>
                  </a:cubicBezTo>
                  <a:cubicBezTo>
                    <a:pt x="107" y="34"/>
                    <a:pt x="102" y="32"/>
                    <a:pt x="97" y="30"/>
                  </a:cubicBezTo>
                  <a:cubicBezTo>
                    <a:pt x="91" y="27"/>
                    <a:pt x="85" y="26"/>
                    <a:pt x="79" y="26"/>
                  </a:cubicBezTo>
                  <a:cubicBezTo>
                    <a:pt x="73" y="26"/>
                    <a:pt x="67" y="27"/>
                    <a:pt x="61" y="30"/>
                  </a:cubicBezTo>
                  <a:cubicBezTo>
                    <a:pt x="56" y="32"/>
                    <a:pt x="51" y="35"/>
                    <a:pt x="47" y="39"/>
                  </a:cubicBezTo>
                  <a:cubicBezTo>
                    <a:pt x="43" y="44"/>
                    <a:pt x="39" y="49"/>
                    <a:pt x="37" y="55"/>
                  </a:cubicBezTo>
                  <a:cubicBezTo>
                    <a:pt x="35" y="61"/>
                    <a:pt x="34" y="68"/>
                    <a:pt x="34" y="76"/>
                  </a:cubicBezTo>
                  <a:cubicBezTo>
                    <a:pt x="34" y="84"/>
                    <a:pt x="35" y="90"/>
                    <a:pt x="37" y="96"/>
                  </a:cubicBezTo>
                  <a:cubicBezTo>
                    <a:pt x="39" y="102"/>
                    <a:pt x="42" y="107"/>
                    <a:pt x="46" y="111"/>
                  </a:cubicBezTo>
                  <a:cubicBezTo>
                    <a:pt x="49" y="115"/>
                    <a:pt x="54" y="119"/>
                    <a:pt x="60" y="121"/>
                  </a:cubicBezTo>
                  <a:cubicBezTo>
                    <a:pt x="65" y="123"/>
                    <a:pt x="71" y="124"/>
                    <a:pt x="78" y="124"/>
                  </a:cubicBezTo>
                  <a:cubicBezTo>
                    <a:pt x="81" y="124"/>
                    <a:pt x="84" y="124"/>
                    <a:pt x="87" y="123"/>
                  </a:cubicBezTo>
                  <a:cubicBezTo>
                    <a:pt x="90" y="123"/>
                    <a:pt x="93" y="122"/>
                    <a:pt x="96" y="121"/>
                  </a:cubicBezTo>
                  <a:cubicBezTo>
                    <a:pt x="99" y="119"/>
                    <a:pt x="102" y="118"/>
                    <a:pt x="105" y="117"/>
                  </a:cubicBezTo>
                  <a:cubicBezTo>
                    <a:pt x="107" y="115"/>
                    <a:pt x="110" y="114"/>
                    <a:pt x="112" y="112"/>
                  </a:cubicBezTo>
                  <a:cubicBezTo>
                    <a:pt x="112" y="141"/>
                    <a:pt x="112" y="141"/>
                    <a:pt x="112" y="141"/>
                  </a:cubicBezTo>
                  <a:cubicBezTo>
                    <a:pt x="107" y="144"/>
                    <a:pt x="101" y="146"/>
                    <a:pt x="95" y="148"/>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34" name="Freeform 30"/>
            <p:cNvSpPr>
              <a:spLocks/>
            </p:cNvSpPr>
            <p:nvPr/>
          </p:nvSpPr>
          <p:spPr bwMode="invGray">
            <a:xfrm>
              <a:off x="5629728" y="5036889"/>
              <a:ext cx="105901" cy="119283"/>
            </a:xfrm>
            <a:custGeom>
              <a:avLst/>
              <a:gdLst/>
              <a:ahLst/>
              <a:cxnLst>
                <a:cxn ang="0">
                  <a:pos x="208" y="312"/>
                </a:cxn>
                <a:cxn ang="0">
                  <a:pos x="208" y="56"/>
                </a:cxn>
                <a:cxn ang="0">
                  <a:pos x="69" y="56"/>
                </a:cxn>
                <a:cxn ang="0">
                  <a:pos x="69" y="312"/>
                </a:cxn>
                <a:cxn ang="0">
                  <a:pos x="0" y="312"/>
                </a:cxn>
                <a:cxn ang="0">
                  <a:pos x="0" y="0"/>
                </a:cxn>
                <a:cxn ang="0">
                  <a:pos x="277" y="0"/>
                </a:cxn>
                <a:cxn ang="0">
                  <a:pos x="277" y="312"/>
                </a:cxn>
                <a:cxn ang="0">
                  <a:pos x="208" y="312"/>
                </a:cxn>
              </a:cxnLst>
              <a:rect l="0" t="0" r="r" b="b"/>
              <a:pathLst>
                <a:path w="277" h="312">
                  <a:moveTo>
                    <a:pt x="208" y="312"/>
                  </a:moveTo>
                  <a:lnTo>
                    <a:pt x="208" y="56"/>
                  </a:lnTo>
                  <a:lnTo>
                    <a:pt x="69" y="56"/>
                  </a:lnTo>
                  <a:lnTo>
                    <a:pt x="69" y="312"/>
                  </a:lnTo>
                  <a:lnTo>
                    <a:pt x="0" y="312"/>
                  </a:lnTo>
                  <a:lnTo>
                    <a:pt x="0" y="0"/>
                  </a:lnTo>
                  <a:lnTo>
                    <a:pt x="277" y="0"/>
                  </a:lnTo>
                  <a:lnTo>
                    <a:pt x="277" y="312"/>
                  </a:lnTo>
                  <a:lnTo>
                    <a:pt x="208" y="312"/>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35" name="Freeform 31"/>
            <p:cNvSpPr>
              <a:spLocks noEditPoints="1"/>
            </p:cNvSpPr>
            <p:nvPr/>
          </p:nvSpPr>
          <p:spPr bwMode="invGray">
            <a:xfrm>
              <a:off x="5757421" y="5034213"/>
              <a:ext cx="100167" cy="125017"/>
            </a:xfrm>
            <a:custGeom>
              <a:avLst/>
              <a:gdLst/>
              <a:ahLst/>
              <a:cxnLst>
                <a:cxn ang="0">
                  <a:pos x="89" y="147"/>
                </a:cxn>
                <a:cxn ang="0">
                  <a:pos x="89" y="127"/>
                </a:cxn>
                <a:cxn ang="0">
                  <a:pos x="88" y="127"/>
                </a:cxn>
                <a:cxn ang="0">
                  <a:pos x="70" y="145"/>
                </a:cxn>
                <a:cxn ang="0">
                  <a:pos x="46" y="151"/>
                </a:cxn>
                <a:cxn ang="0">
                  <a:pos x="26" y="148"/>
                </a:cxn>
                <a:cxn ang="0">
                  <a:pos x="12" y="139"/>
                </a:cxn>
                <a:cxn ang="0">
                  <a:pos x="3" y="125"/>
                </a:cxn>
                <a:cxn ang="0">
                  <a:pos x="0" y="108"/>
                </a:cxn>
                <a:cxn ang="0">
                  <a:pos x="3" y="91"/>
                </a:cxn>
                <a:cxn ang="0">
                  <a:pos x="11" y="76"/>
                </a:cxn>
                <a:cxn ang="0">
                  <a:pos x="26" y="66"/>
                </a:cxn>
                <a:cxn ang="0">
                  <a:pos x="47" y="60"/>
                </a:cxn>
                <a:cxn ang="0">
                  <a:pos x="89" y="55"/>
                </a:cxn>
                <a:cxn ang="0">
                  <a:pos x="82" y="32"/>
                </a:cxn>
                <a:cxn ang="0">
                  <a:pos x="62" y="25"/>
                </a:cxn>
                <a:cxn ang="0">
                  <a:pos x="36" y="30"/>
                </a:cxn>
                <a:cxn ang="0">
                  <a:pos x="14" y="41"/>
                </a:cxn>
                <a:cxn ang="0">
                  <a:pos x="14" y="13"/>
                </a:cxn>
                <a:cxn ang="0">
                  <a:pos x="23" y="8"/>
                </a:cxn>
                <a:cxn ang="0">
                  <a:pos x="35" y="4"/>
                </a:cxn>
                <a:cxn ang="0">
                  <a:pos x="50" y="1"/>
                </a:cxn>
                <a:cxn ang="0">
                  <a:pos x="65" y="0"/>
                </a:cxn>
                <a:cxn ang="0">
                  <a:pos x="90" y="4"/>
                </a:cxn>
                <a:cxn ang="0">
                  <a:pos x="107" y="15"/>
                </a:cxn>
                <a:cxn ang="0">
                  <a:pos x="118" y="32"/>
                </a:cxn>
                <a:cxn ang="0">
                  <a:pos x="121" y="56"/>
                </a:cxn>
                <a:cxn ang="0">
                  <a:pos x="121" y="147"/>
                </a:cxn>
                <a:cxn ang="0">
                  <a:pos x="89" y="147"/>
                </a:cxn>
                <a:cxn ang="0">
                  <a:pos x="58" y="81"/>
                </a:cxn>
                <a:cxn ang="0">
                  <a:pos x="45" y="84"/>
                </a:cxn>
                <a:cxn ang="0">
                  <a:pos x="37" y="89"/>
                </a:cxn>
                <a:cxn ang="0">
                  <a:pos x="33" y="96"/>
                </a:cxn>
                <a:cxn ang="0">
                  <a:pos x="32" y="105"/>
                </a:cxn>
                <a:cxn ang="0">
                  <a:pos x="34" y="113"/>
                </a:cxn>
                <a:cxn ang="0">
                  <a:pos x="38" y="119"/>
                </a:cxn>
                <a:cxn ang="0">
                  <a:pos x="46" y="123"/>
                </a:cxn>
                <a:cxn ang="0">
                  <a:pos x="56" y="125"/>
                </a:cxn>
                <a:cxn ang="0">
                  <a:pos x="70" y="122"/>
                </a:cxn>
                <a:cxn ang="0">
                  <a:pos x="80" y="115"/>
                </a:cxn>
                <a:cxn ang="0">
                  <a:pos x="87" y="104"/>
                </a:cxn>
                <a:cxn ang="0">
                  <a:pos x="89" y="90"/>
                </a:cxn>
                <a:cxn ang="0">
                  <a:pos x="89" y="77"/>
                </a:cxn>
                <a:cxn ang="0">
                  <a:pos x="58" y="81"/>
                </a:cxn>
              </a:cxnLst>
              <a:rect l="0" t="0" r="r" b="b"/>
              <a:pathLst>
                <a:path w="121" h="151">
                  <a:moveTo>
                    <a:pt x="89" y="147"/>
                  </a:moveTo>
                  <a:cubicBezTo>
                    <a:pt x="89" y="127"/>
                    <a:pt x="89" y="127"/>
                    <a:pt x="89" y="127"/>
                  </a:cubicBezTo>
                  <a:cubicBezTo>
                    <a:pt x="88" y="127"/>
                    <a:pt x="88" y="127"/>
                    <a:pt x="88" y="127"/>
                  </a:cubicBezTo>
                  <a:cubicBezTo>
                    <a:pt x="83" y="135"/>
                    <a:pt x="77" y="141"/>
                    <a:pt x="70" y="145"/>
                  </a:cubicBezTo>
                  <a:cubicBezTo>
                    <a:pt x="63" y="149"/>
                    <a:pt x="55" y="151"/>
                    <a:pt x="46" y="151"/>
                  </a:cubicBezTo>
                  <a:cubicBezTo>
                    <a:pt x="38" y="151"/>
                    <a:pt x="32" y="150"/>
                    <a:pt x="26" y="148"/>
                  </a:cubicBezTo>
                  <a:cubicBezTo>
                    <a:pt x="21" y="145"/>
                    <a:pt x="16" y="142"/>
                    <a:pt x="12" y="139"/>
                  </a:cubicBezTo>
                  <a:cubicBezTo>
                    <a:pt x="8" y="135"/>
                    <a:pt x="5" y="131"/>
                    <a:pt x="3" y="125"/>
                  </a:cubicBezTo>
                  <a:cubicBezTo>
                    <a:pt x="1" y="120"/>
                    <a:pt x="0" y="114"/>
                    <a:pt x="0" y="108"/>
                  </a:cubicBezTo>
                  <a:cubicBezTo>
                    <a:pt x="0" y="102"/>
                    <a:pt x="1" y="96"/>
                    <a:pt x="3" y="91"/>
                  </a:cubicBezTo>
                  <a:cubicBezTo>
                    <a:pt x="5" y="85"/>
                    <a:pt x="7" y="81"/>
                    <a:pt x="11" y="76"/>
                  </a:cubicBezTo>
                  <a:cubicBezTo>
                    <a:pt x="15" y="72"/>
                    <a:pt x="20" y="69"/>
                    <a:pt x="26" y="66"/>
                  </a:cubicBezTo>
                  <a:cubicBezTo>
                    <a:pt x="32" y="63"/>
                    <a:pt x="39" y="61"/>
                    <a:pt x="47" y="60"/>
                  </a:cubicBezTo>
                  <a:cubicBezTo>
                    <a:pt x="89" y="55"/>
                    <a:pt x="89" y="55"/>
                    <a:pt x="89" y="55"/>
                  </a:cubicBezTo>
                  <a:cubicBezTo>
                    <a:pt x="89" y="44"/>
                    <a:pt x="87" y="37"/>
                    <a:pt x="82" y="32"/>
                  </a:cubicBezTo>
                  <a:cubicBezTo>
                    <a:pt x="77" y="28"/>
                    <a:pt x="71" y="25"/>
                    <a:pt x="62" y="25"/>
                  </a:cubicBezTo>
                  <a:cubicBezTo>
                    <a:pt x="53" y="25"/>
                    <a:pt x="45" y="27"/>
                    <a:pt x="36" y="30"/>
                  </a:cubicBezTo>
                  <a:cubicBezTo>
                    <a:pt x="28" y="33"/>
                    <a:pt x="21" y="36"/>
                    <a:pt x="14" y="41"/>
                  </a:cubicBezTo>
                  <a:cubicBezTo>
                    <a:pt x="14" y="13"/>
                    <a:pt x="14" y="13"/>
                    <a:pt x="14" y="13"/>
                  </a:cubicBezTo>
                  <a:cubicBezTo>
                    <a:pt x="16" y="11"/>
                    <a:pt x="19" y="10"/>
                    <a:pt x="23" y="8"/>
                  </a:cubicBezTo>
                  <a:cubicBezTo>
                    <a:pt x="27" y="7"/>
                    <a:pt x="31" y="6"/>
                    <a:pt x="35" y="4"/>
                  </a:cubicBezTo>
                  <a:cubicBezTo>
                    <a:pt x="40" y="3"/>
                    <a:pt x="45" y="2"/>
                    <a:pt x="50" y="1"/>
                  </a:cubicBezTo>
                  <a:cubicBezTo>
                    <a:pt x="55" y="0"/>
                    <a:pt x="60" y="0"/>
                    <a:pt x="65" y="0"/>
                  </a:cubicBezTo>
                  <a:cubicBezTo>
                    <a:pt x="75" y="0"/>
                    <a:pt x="83" y="1"/>
                    <a:pt x="90" y="4"/>
                  </a:cubicBezTo>
                  <a:cubicBezTo>
                    <a:pt x="97" y="6"/>
                    <a:pt x="103" y="10"/>
                    <a:pt x="107" y="15"/>
                  </a:cubicBezTo>
                  <a:cubicBezTo>
                    <a:pt x="112" y="19"/>
                    <a:pt x="115" y="25"/>
                    <a:pt x="118" y="32"/>
                  </a:cubicBezTo>
                  <a:cubicBezTo>
                    <a:pt x="120" y="39"/>
                    <a:pt x="121" y="47"/>
                    <a:pt x="121" y="56"/>
                  </a:cubicBezTo>
                  <a:cubicBezTo>
                    <a:pt x="121" y="147"/>
                    <a:pt x="121" y="147"/>
                    <a:pt x="121" y="147"/>
                  </a:cubicBezTo>
                  <a:lnTo>
                    <a:pt x="89" y="147"/>
                  </a:lnTo>
                  <a:close/>
                  <a:moveTo>
                    <a:pt x="58" y="81"/>
                  </a:moveTo>
                  <a:cubicBezTo>
                    <a:pt x="53" y="82"/>
                    <a:pt x="48" y="83"/>
                    <a:pt x="45" y="84"/>
                  </a:cubicBezTo>
                  <a:cubicBezTo>
                    <a:pt x="42" y="86"/>
                    <a:pt x="39" y="87"/>
                    <a:pt x="37" y="89"/>
                  </a:cubicBezTo>
                  <a:cubicBezTo>
                    <a:pt x="35" y="91"/>
                    <a:pt x="34" y="93"/>
                    <a:pt x="33" y="96"/>
                  </a:cubicBezTo>
                  <a:cubicBezTo>
                    <a:pt x="32" y="98"/>
                    <a:pt x="32" y="101"/>
                    <a:pt x="32" y="105"/>
                  </a:cubicBezTo>
                  <a:cubicBezTo>
                    <a:pt x="32" y="108"/>
                    <a:pt x="33" y="110"/>
                    <a:pt x="34" y="113"/>
                  </a:cubicBezTo>
                  <a:cubicBezTo>
                    <a:pt x="35" y="115"/>
                    <a:pt x="36" y="117"/>
                    <a:pt x="38" y="119"/>
                  </a:cubicBezTo>
                  <a:cubicBezTo>
                    <a:pt x="41" y="121"/>
                    <a:pt x="43" y="122"/>
                    <a:pt x="46" y="123"/>
                  </a:cubicBezTo>
                  <a:cubicBezTo>
                    <a:pt x="49" y="124"/>
                    <a:pt x="52" y="125"/>
                    <a:pt x="56" y="125"/>
                  </a:cubicBezTo>
                  <a:cubicBezTo>
                    <a:pt x="61" y="125"/>
                    <a:pt x="65" y="124"/>
                    <a:pt x="70" y="122"/>
                  </a:cubicBezTo>
                  <a:cubicBezTo>
                    <a:pt x="74" y="120"/>
                    <a:pt x="77" y="118"/>
                    <a:pt x="80" y="115"/>
                  </a:cubicBezTo>
                  <a:cubicBezTo>
                    <a:pt x="83" y="112"/>
                    <a:pt x="85" y="108"/>
                    <a:pt x="87" y="104"/>
                  </a:cubicBezTo>
                  <a:cubicBezTo>
                    <a:pt x="88" y="100"/>
                    <a:pt x="89" y="95"/>
                    <a:pt x="89" y="90"/>
                  </a:cubicBezTo>
                  <a:cubicBezTo>
                    <a:pt x="89" y="77"/>
                    <a:pt x="89" y="77"/>
                    <a:pt x="89" y="77"/>
                  </a:cubicBezTo>
                  <a:lnTo>
                    <a:pt x="58" y="81"/>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36" name="Freeform 32"/>
            <p:cNvSpPr>
              <a:spLocks/>
            </p:cNvSpPr>
            <p:nvPr/>
          </p:nvSpPr>
          <p:spPr bwMode="invGray">
            <a:xfrm>
              <a:off x="5874027" y="5034213"/>
              <a:ext cx="92903" cy="125017"/>
            </a:xfrm>
            <a:custGeom>
              <a:avLst/>
              <a:gdLst/>
              <a:ahLst/>
              <a:cxnLst>
                <a:cxn ang="0">
                  <a:pos x="95" y="148"/>
                </a:cxn>
                <a:cxn ang="0">
                  <a:pos x="72" y="151"/>
                </a:cxn>
                <a:cxn ang="0">
                  <a:pos x="42" y="145"/>
                </a:cxn>
                <a:cxn ang="0">
                  <a:pos x="20" y="130"/>
                </a:cxn>
                <a:cxn ang="0">
                  <a:pos x="5" y="108"/>
                </a:cxn>
                <a:cxn ang="0">
                  <a:pos x="0" y="79"/>
                </a:cxn>
                <a:cxn ang="0">
                  <a:pos x="6" y="46"/>
                </a:cxn>
                <a:cxn ang="0">
                  <a:pos x="21" y="22"/>
                </a:cxn>
                <a:cxn ang="0">
                  <a:pos x="46" y="6"/>
                </a:cxn>
                <a:cxn ang="0">
                  <a:pos x="78" y="0"/>
                </a:cxn>
                <a:cxn ang="0">
                  <a:pos x="89" y="1"/>
                </a:cxn>
                <a:cxn ang="0">
                  <a:pos x="99" y="2"/>
                </a:cxn>
                <a:cxn ang="0">
                  <a:pos x="107" y="5"/>
                </a:cxn>
                <a:cxn ang="0">
                  <a:pos x="112" y="7"/>
                </a:cxn>
                <a:cxn ang="0">
                  <a:pos x="112" y="38"/>
                </a:cxn>
                <a:cxn ang="0">
                  <a:pos x="97" y="30"/>
                </a:cxn>
                <a:cxn ang="0">
                  <a:pos x="79" y="26"/>
                </a:cxn>
                <a:cxn ang="0">
                  <a:pos x="61" y="30"/>
                </a:cxn>
                <a:cxn ang="0">
                  <a:pos x="47" y="39"/>
                </a:cxn>
                <a:cxn ang="0">
                  <a:pos x="37" y="55"/>
                </a:cxn>
                <a:cxn ang="0">
                  <a:pos x="34" y="76"/>
                </a:cxn>
                <a:cxn ang="0">
                  <a:pos x="37" y="96"/>
                </a:cxn>
                <a:cxn ang="0">
                  <a:pos x="46" y="111"/>
                </a:cxn>
                <a:cxn ang="0">
                  <a:pos x="60" y="121"/>
                </a:cxn>
                <a:cxn ang="0">
                  <a:pos x="79" y="124"/>
                </a:cxn>
                <a:cxn ang="0">
                  <a:pos x="87" y="123"/>
                </a:cxn>
                <a:cxn ang="0">
                  <a:pos x="96" y="121"/>
                </a:cxn>
                <a:cxn ang="0">
                  <a:pos x="105" y="117"/>
                </a:cxn>
                <a:cxn ang="0">
                  <a:pos x="112" y="112"/>
                </a:cxn>
                <a:cxn ang="0">
                  <a:pos x="112" y="141"/>
                </a:cxn>
                <a:cxn ang="0">
                  <a:pos x="95" y="148"/>
                </a:cxn>
              </a:cxnLst>
              <a:rect l="0" t="0" r="r" b="b"/>
              <a:pathLst>
                <a:path w="112" h="151">
                  <a:moveTo>
                    <a:pt x="95" y="148"/>
                  </a:moveTo>
                  <a:cubicBezTo>
                    <a:pt x="88" y="150"/>
                    <a:pt x="81" y="151"/>
                    <a:pt x="72" y="151"/>
                  </a:cubicBezTo>
                  <a:cubicBezTo>
                    <a:pt x="61" y="151"/>
                    <a:pt x="51" y="149"/>
                    <a:pt x="42" y="145"/>
                  </a:cubicBezTo>
                  <a:cubicBezTo>
                    <a:pt x="33" y="142"/>
                    <a:pt x="26" y="137"/>
                    <a:pt x="20" y="130"/>
                  </a:cubicBezTo>
                  <a:cubicBezTo>
                    <a:pt x="13" y="124"/>
                    <a:pt x="9" y="116"/>
                    <a:pt x="5" y="108"/>
                  </a:cubicBezTo>
                  <a:cubicBezTo>
                    <a:pt x="2" y="99"/>
                    <a:pt x="0" y="89"/>
                    <a:pt x="0" y="79"/>
                  </a:cubicBezTo>
                  <a:cubicBezTo>
                    <a:pt x="0" y="67"/>
                    <a:pt x="2" y="56"/>
                    <a:pt x="6" y="46"/>
                  </a:cubicBezTo>
                  <a:cubicBezTo>
                    <a:pt x="9" y="37"/>
                    <a:pt x="14" y="28"/>
                    <a:pt x="21" y="22"/>
                  </a:cubicBezTo>
                  <a:cubicBezTo>
                    <a:pt x="28" y="15"/>
                    <a:pt x="36" y="9"/>
                    <a:pt x="46" y="6"/>
                  </a:cubicBezTo>
                  <a:cubicBezTo>
                    <a:pt x="55" y="2"/>
                    <a:pt x="66" y="0"/>
                    <a:pt x="78" y="0"/>
                  </a:cubicBezTo>
                  <a:cubicBezTo>
                    <a:pt x="82" y="0"/>
                    <a:pt x="85" y="0"/>
                    <a:pt x="89" y="1"/>
                  </a:cubicBezTo>
                  <a:cubicBezTo>
                    <a:pt x="92" y="1"/>
                    <a:pt x="96" y="2"/>
                    <a:pt x="99" y="2"/>
                  </a:cubicBezTo>
                  <a:cubicBezTo>
                    <a:pt x="102" y="3"/>
                    <a:pt x="104" y="4"/>
                    <a:pt x="107" y="5"/>
                  </a:cubicBezTo>
                  <a:cubicBezTo>
                    <a:pt x="109" y="5"/>
                    <a:pt x="111" y="6"/>
                    <a:pt x="112" y="7"/>
                  </a:cubicBezTo>
                  <a:cubicBezTo>
                    <a:pt x="112" y="38"/>
                    <a:pt x="112" y="38"/>
                    <a:pt x="112" y="38"/>
                  </a:cubicBezTo>
                  <a:cubicBezTo>
                    <a:pt x="108" y="34"/>
                    <a:pt x="103" y="32"/>
                    <a:pt x="97" y="30"/>
                  </a:cubicBezTo>
                  <a:cubicBezTo>
                    <a:pt x="92" y="27"/>
                    <a:pt x="86" y="26"/>
                    <a:pt x="79" y="26"/>
                  </a:cubicBezTo>
                  <a:cubicBezTo>
                    <a:pt x="73" y="26"/>
                    <a:pt x="67" y="27"/>
                    <a:pt x="61" y="30"/>
                  </a:cubicBezTo>
                  <a:cubicBezTo>
                    <a:pt x="56" y="32"/>
                    <a:pt x="51" y="35"/>
                    <a:pt x="47" y="39"/>
                  </a:cubicBezTo>
                  <a:cubicBezTo>
                    <a:pt x="43" y="44"/>
                    <a:pt x="40" y="49"/>
                    <a:pt x="37" y="55"/>
                  </a:cubicBezTo>
                  <a:cubicBezTo>
                    <a:pt x="35" y="61"/>
                    <a:pt x="34" y="68"/>
                    <a:pt x="34" y="76"/>
                  </a:cubicBezTo>
                  <a:cubicBezTo>
                    <a:pt x="34" y="84"/>
                    <a:pt x="35" y="90"/>
                    <a:pt x="37" y="96"/>
                  </a:cubicBezTo>
                  <a:cubicBezTo>
                    <a:pt x="39" y="102"/>
                    <a:pt x="42" y="107"/>
                    <a:pt x="46" y="111"/>
                  </a:cubicBezTo>
                  <a:cubicBezTo>
                    <a:pt x="50" y="115"/>
                    <a:pt x="54" y="119"/>
                    <a:pt x="60" y="121"/>
                  </a:cubicBezTo>
                  <a:cubicBezTo>
                    <a:pt x="65" y="123"/>
                    <a:pt x="72" y="124"/>
                    <a:pt x="79" y="124"/>
                  </a:cubicBezTo>
                  <a:cubicBezTo>
                    <a:pt x="82" y="124"/>
                    <a:pt x="84" y="124"/>
                    <a:pt x="87" y="123"/>
                  </a:cubicBezTo>
                  <a:cubicBezTo>
                    <a:pt x="90" y="123"/>
                    <a:pt x="93" y="122"/>
                    <a:pt x="96" y="121"/>
                  </a:cubicBezTo>
                  <a:cubicBezTo>
                    <a:pt x="99" y="119"/>
                    <a:pt x="102" y="118"/>
                    <a:pt x="105" y="117"/>
                  </a:cubicBezTo>
                  <a:cubicBezTo>
                    <a:pt x="108" y="115"/>
                    <a:pt x="110" y="114"/>
                    <a:pt x="112" y="112"/>
                  </a:cubicBezTo>
                  <a:cubicBezTo>
                    <a:pt x="112" y="141"/>
                    <a:pt x="112" y="141"/>
                    <a:pt x="112" y="141"/>
                  </a:cubicBezTo>
                  <a:cubicBezTo>
                    <a:pt x="107" y="144"/>
                    <a:pt x="102" y="146"/>
                    <a:pt x="95" y="148"/>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37" name="Freeform 1336"/>
            <p:cNvSpPr>
              <a:spLocks/>
            </p:cNvSpPr>
            <p:nvPr/>
          </p:nvSpPr>
          <p:spPr bwMode="invGray">
            <a:xfrm>
              <a:off x="5989869" y="5036889"/>
              <a:ext cx="110107" cy="119283"/>
            </a:xfrm>
            <a:custGeom>
              <a:avLst/>
              <a:gdLst/>
              <a:ahLst/>
              <a:cxnLst>
                <a:cxn ang="0">
                  <a:pos x="102" y="144"/>
                </a:cxn>
                <a:cxn ang="0">
                  <a:pos x="102" y="42"/>
                </a:cxn>
                <a:cxn ang="0">
                  <a:pos x="99" y="47"/>
                </a:cxn>
                <a:cxn ang="0">
                  <a:pos x="95" y="53"/>
                </a:cxn>
                <a:cxn ang="0">
                  <a:pos x="28" y="144"/>
                </a:cxn>
                <a:cxn ang="0">
                  <a:pos x="0" y="144"/>
                </a:cxn>
                <a:cxn ang="0">
                  <a:pos x="0" y="0"/>
                </a:cxn>
                <a:cxn ang="0">
                  <a:pos x="31" y="0"/>
                </a:cxn>
                <a:cxn ang="0">
                  <a:pos x="31" y="100"/>
                </a:cxn>
                <a:cxn ang="0">
                  <a:pos x="34" y="95"/>
                </a:cxn>
                <a:cxn ang="0">
                  <a:pos x="37" y="90"/>
                </a:cxn>
                <a:cxn ang="0">
                  <a:pos x="103" y="0"/>
                </a:cxn>
                <a:cxn ang="0">
                  <a:pos x="133" y="0"/>
                </a:cxn>
                <a:cxn ang="0">
                  <a:pos x="133" y="144"/>
                </a:cxn>
                <a:cxn ang="0">
                  <a:pos x="102" y="144"/>
                </a:cxn>
              </a:cxnLst>
              <a:rect l="0" t="0" r="r" b="b"/>
              <a:pathLst>
                <a:path w="133" h="144">
                  <a:moveTo>
                    <a:pt x="102" y="144"/>
                  </a:moveTo>
                  <a:cubicBezTo>
                    <a:pt x="102" y="42"/>
                    <a:pt x="102" y="42"/>
                    <a:pt x="102" y="42"/>
                  </a:cubicBezTo>
                  <a:cubicBezTo>
                    <a:pt x="101" y="43"/>
                    <a:pt x="100" y="45"/>
                    <a:pt x="99" y="47"/>
                  </a:cubicBezTo>
                  <a:cubicBezTo>
                    <a:pt x="97" y="50"/>
                    <a:pt x="96" y="51"/>
                    <a:pt x="95" y="53"/>
                  </a:cubicBezTo>
                  <a:cubicBezTo>
                    <a:pt x="28" y="144"/>
                    <a:pt x="28" y="144"/>
                    <a:pt x="28" y="144"/>
                  </a:cubicBezTo>
                  <a:cubicBezTo>
                    <a:pt x="0" y="144"/>
                    <a:pt x="0" y="144"/>
                    <a:pt x="0" y="144"/>
                  </a:cubicBezTo>
                  <a:cubicBezTo>
                    <a:pt x="0" y="0"/>
                    <a:pt x="0" y="0"/>
                    <a:pt x="0" y="0"/>
                  </a:cubicBezTo>
                  <a:cubicBezTo>
                    <a:pt x="31" y="0"/>
                    <a:pt x="31" y="0"/>
                    <a:pt x="31" y="0"/>
                  </a:cubicBezTo>
                  <a:cubicBezTo>
                    <a:pt x="31" y="100"/>
                    <a:pt x="31" y="100"/>
                    <a:pt x="31" y="100"/>
                  </a:cubicBezTo>
                  <a:cubicBezTo>
                    <a:pt x="32" y="99"/>
                    <a:pt x="33" y="97"/>
                    <a:pt x="34" y="95"/>
                  </a:cubicBezTo>
                  <a:cubicBezTo>
                    <a:pt x="35" y="93"/>
                    <a:pt x="36" y="91"/>
                    <a:pt x="37" y="90"/>
                  </a:cubicBezTo>
                  <a:cubicBezTo>
                    <a:pt x="103" y="0"/>
                    <a:pt x="103" y="0"/>
                    <a:pt x="103" y="0"/>
                  </a:cubicBezTo>
                  <a:cubicBezTo>
                    <a:pt x="133" y="0"/>
                    <a:pt x="133" y="0"/>
                    <a:pt x="133" y="0"/>
                  </a:cubicBezTo>
                  <a:cubicBezTo>
                    <a:pt x="133" y="144"/>
                    <a:pt x="133" y="144"/>
                    <a:pt x="133" y="144"/>
                  </a:cubicBezTo>
                  <a:lnTo>
                    <a:pt x="102" y="144"/>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38" name="Freeform 1337"/>
            <p:cNvSpPr>
              <a:spLocks noEditPoints="1"/>
            </p:cNvSpPr>
            <p:nvPr/>
          </p:nvSpPr>
          <p:spPr bwMode="invGray">
            <a:xfrm>
              <a:off x="6124826" y="4978012"/>
              <a:ext cx="118518" cy="181218"/>
            </a:xfrm>
            <a:custGeom>
              <a:avLst/>
              <a:gdLst/>
              <a:ahLst/>
              <a:cxnLst>
                <a:cxn ang="0">
                  <a:pos x="143" y="143"/>
                </a:cxn>
                <a:cxn ang="0">
                  <a:pos x="142" y="161"/>
                </a:cxn>
                <a:cxn ang="0">
                  <a:pos x="136" y="179"/>
                </a:cxn>
                <a:cxn ang="0">
                  <a:pos x="127" y="195"/>
                </a:cxn>
                <a:cxn ang="0">
                  <a:pos x="113" y="207"/>
                </a:cxn>
                <a:cxn ang="0">
                  <a:pos x="94" y="216"/>
                </a:cxn>
                <a:cxn ang="0">
                  <a:pos x="71" y="219"/>
                </a:cxn>
                <a:cxn ang="0">
                  <a:pos x="40" y="212"/>
                </a:cxn>
                <a:cxn ang="0">
                  <a:pos x="17" y="194"/>
                </a:cxn>
                <a:cxn ang="0">
                  <a:pos x="4" y="165"/>
                </a:cxn>
                <a:cxn ang="0">
                  <a:pos x="0" y="127"/>
                </a:cxn>
                <a:cxn ang="0">
                  <a:pos x="3" y="88"/>
                </a:cxn>
                <a:cxn ang="0">
                  <a:pos x="11" y="58"/>
                </a:cxn>
                <a:cxn ang="0">
                  <a:pos x="24" y="36"/>
                </a:cxn>
                <a:cxn ang="0">
                  <a:pos x="42" y="22"/>
                </a:cxn>
                <a:cxn ang="0">
                  <a:pos x="58" y="16"/>
                </a:cxn>
                <a:cxn ang="0">
                  <a:pos x="76" y="12"/>
                </a:cxn>
                <a:cxn ang="0">
                  <a:pos x="94" y="10"/>
                </a:cxn>
                <a:cxn ang="0">
                  <a:pos x="108" y="7"/>
                </a:cxn>
                <a:cxn ang="0">
                  <a:pos x="119" y="4"/>
                </a:cxn>
                <a:cxn ang="0">
                  <a:pos x="128" y="0"/>
                </a:cxn>
                <a:cxn ang="0">
                  <a:pos x="128" y="28"/>
                </a:cxn>
                <a:cxn ang="0">
                  <a:pos x="120" y="32"/>
                </a:cxn>
                <a:cxn ang="0">
                  <a:pos x="111" y="35"/>
                </a:cxn>
                <a:cxn ang="0">
                  <a:pos x="97" y="37"/>
                </a:cxn>
                <a:cxn ang="0">
                  <a:pos x="82" y="39"/>
                </a:cxn>
                <a:cxn ang="0">
                  <a:pos x="68" y="41"/>
                </a:cxn>
                <a:cxn ang="0">
                  <a:pos x="56" y="45"/>
                </a:cxn>
                <a:cxn ang="0">
                  <a:pos x="48" y="52"/>
                </a:cxn>
                <a:cxn ang="0">
                  <a:pos x="41" y="62"/>
                </a:cxn>
                <a:cxn ang="0">
                  <a:pos x="37" y="76"/>
                </a:cxn>
                <a:cxn ang="0">
                  <a:pos x="34" y="96"/>
                </a:cxn>
                <a:cxn ang="0">
                  <a:pos x="35" y="96"/>
                </a:cxn>
                <a:cxn ang="0">
                  <a:pos x="43" y="86"/>
                </a:cxn>
                <a:cxn ang="0">
                  <a:pos x="54" y="79"/>
                </a:cxn>
                <a:cxn ang="0">
                  <a:pos x="67" y="73"/>
                </a:cxn>
                <a:cxn ang="0">
                  <a:pos x="82" y="71"/>
                </a:cxn>
                <a:cxn ang="0">
                  <a:pos x="110" y="77"/>
                </a:cxn>
                <a:cxn ang="0">
                  <a:pos x="129" y="93"/>
                </a:cxn>
                <a:cxn ang="0">
                  <a:pos x="140" y="115"/>
                </a:cxn>
                <a:cxn ang="0">
                  <a:pos x="143" y="143"/>
                </a:cxn>
                <a:cxn ang="0">
                  <a:pos x="110" y="144"/>
                </a:cxn>
                <a:cxn ang="0">
                  <a:pos x="100" y="109"/>
                </a:cxn>
                <a:cxn ang="0">
                  <a:pos x="73" y="97"/>
                </a:cxn>
                <a:cxn ang="0">
                  <a:pos x="60" y="98"/>
                </a:cxn>
                <a:cxn ang="0">
                  <a:pos x="50" y="103"/>
                </a:cxn>
                <a:cxn ang="0">
                  <a:pos x="41" y="111"/>
                </a:cxn>
                <a:cxn ang="0">
                  <a:pos x="34" y="120"/>
                </a:cxn>
                <a:cxn ang="0">
                  <a:pos x="34" y="124"/>
                </a:cxn>
                <a:cxn ang="0">
                  <a:pos x="34" y="128"/>
                </a:cxn>
                <a:cxn ang="0">
                  <a:pos x="34" y="133"/>
                </a:cxn>
                <a:cxn ang="0">
                  <a:pos x="34" y="138"/>
                </a:cxn>
                <a:cxn ang="0">
                  <a:pos x="36" y="159"/>
                </a:cxn>
                <a:cxn ang="0">
                  <a:pos x="43" y="176"/>
                </a:cxn>
                <a:cxn ang="0">
                  <a:pos x="55" y="188"/>
                </a:cxn>
                <a:cxn ang="0">
                  <a:pos x="72" y="192"/>
                </a:cxn>
                <a:cxn ang="0">
                  <a:pos x="89" y="189"/>
                </a:cxn>
                <a:cxn ang="0">
                  <a:pos x="100" y="178"/>
                </a:cxn>
                <a:cxn ang="0">
                  <a:pos x="107" y="163"/>
                </a:cxn>
                <a:cxn ang="0">
                  <a:pos x="110" y="144"/>
                </a:cxn>
              </a:cxnLst>
              <a:rect l="0" t="0" r="r" b="b"/>
              <a:pathLst>
                <a:path w="143" h="219">
                  <a:moveTo>
                    <a:pt x="143" y="143"/>
                  </a:moveTo>
                  <a:cubicBezTo>
                    <a:pt x="143" y="149"/>
                    <a:pt x="143" y="155"/>
                    <a:pt x="142" y="161"/>
                  </a:cubicBezTo>
                  <a:cubicBezTo>
                    <a:pt x="140" y="167"/>
                    <a:pt x="139" y="173"/>
                    <a:pt x="136" y="179"/>
                  </a:cubicBezTo>
                  <a:cubicBezTo>
                    <a:pt x="134" y="184"/>
                    <a:pt x="130" y="190"/>
                    <a:pt x="127" y="195"/>
                  </a:cubicBezTo>
                  <a:cubicBezTo>
                    <a:pt x="123" y="199"/>
                    <a:pt x="118" y="204"/>
                    <a:pt x="113" y="207"/>
                  </a:cubicBezTo>
                  <a:cubicBezTo>
                    <a:pt x="107" y="211"/>
                    <a:pt x="101" y="214"/>
                    <a:pt x="94" y="216"/>
                  </a:cubicBezTo>
                  <a:cubicBezTo>
                    <a:pt x="88" y="218"/>
                    <a:pt x="80" y="219"/>
                    <a:pt x="71" y="219"/>
                  </a:cubicBezTo>
                  <a:cubicBezTo>
                    <a:pt x="59" y="219"/>
                    <a:pt x="48" y="217"/>
                    <a:pt x="40" y="212"/>
                  </a:cubicBezTo>
                  <a:cubicBezTo>
                    <a:pt x="31" y="208"/>
                    <a:pt x="23" y="202"/>
                    <a:pt x="17" y="194"/>
                  </a:cubicBezTo>
                  <a:cubicBezTo>
                    <a:pt x="11" y="186"/>
                    <a:pt x="7" y="176"/>
                    <a:pt x="4" y="165"/>
                  </a:cubicBezTo>
                  <a:cubicBezTo>
                    <a:pt x="1" y="154"/>
                    <a:pt x="0" y="141"/>
                    <a:pt x="0" y="127"/>
                  </a:cubicBezTo>
                  <a:cubicBezTo>
                    <a:pt x="0" y="113"/>
                    <a:pt x="1" y="100"/>
                    <a:pt x="3" y="88"/>
                  </a:cubicBezTo>
                  <a:cubicBezTo>
                    <a:pt x="5" y="77"/>
                    <a:pt x="7" y="67"/>
                    <a:pt x="11" y="58"/>
                  </a:cubicBezTo>
                  <a:cubicBezTo>
                    <a:pt x="14" y="49"/>
                    <a:pt x="19" y="42"/>
                    <a:pt x="24" y="36"/>
                  </a:cubicBezTo>
                  <a:cubicBezTo>
                    <a:pt x="29" y="30"/>
                    <a:pt x="35" y="25"/>
                    <a:pt x="42" y="22"/>
                  </a:cubicBezTo>
                  <a:cubicBezTo>
                    <a:pt x="47" y="20"/>
                    <a:pt x="52" y="18"/>
                    <a:pt x="58" y="16"/>
                  </a:cubicBezTo>
                  <a:cubicBezTo>
                    <a:pt x="64" y="15"/>
                    <a:pt x="70" y="13"/>
                    <a:pt x="76" y="12"/>
                  </a:cubicBezTo>
                  <a:cubicBezTo>
                    <a:pt x="82" y="11"/>
                    <a:pt x="88" y="10"/>
                    <a:pt x="94" y="10"/>
                  </a:cubicBezTo>
                  <a:cubicBezTo>
                    <a:pt x="99" y="9"/>
                    <a:pt x="104" y="8"/>
                    <a:pt x="108" y="7"/>
                  </a:cubicBezTo>
                  <a:cubicBezTo>
                    <a:pt x="112" y="6"/>
                    <a:pt x="115" y="5"/>
                    <a:pt x="119" y="4"/>
                  </a:cubicBezTo>
                  <a:cubicBezTo>
                    <a:pt x="123" y="3"/>
                    <a:pt x="126" y="2"/>
                    <a:pt x="128" y="0"/>
                  </a:cubicBezTo>
                  <a:cubicBezTo>
                    <a:pt x="128" y="28"/>
                    <a:pt x="128" y="28"/>
                    <a:pt x="128" y="28"/>
                  </a:cubicBezTo>
                  <a:cubicBezTo>
                    <a:pt x="126" y="29"/>
                    <a:pt x="123" y="31"/>
                    <a:pt x="120" y="32"/>
                  </a:cubicBezTo>
                  <a:cubicBezTo>
                    <a:pt x="117" y="33"/>
                    <a:pt x="114" y="34"/>
                    <a:pt x="111" y="35"/>
                  </a:cubicBezTo>
                  <a:cubicBezTo>
                    <a:pt x="107" y="36"/>
                    <a:pt x="103" y="36"/>
                    <a:pt x="97" y="37"/>
                  </a:cubicBezTo>
                  <a:cubicBezTo>
                    <a:pt x="92" y="37"/>
                    <a:pt x="87" y="38"/>
                    <a:pt x="82" y="39"/>
                  </a:cubicBezTo>
                  <a:cubicBezTo>
                    <a:pt x="77" y="39"/>
                    <a:pt x="72" y="40"/>
                    <a:pt x="68" y="41"/>
                  </a:cubicBezTo>
                  <a:cubicBezTo>
                    <a:pt x="63" y="42"/>
                    <a:pt x="59" y="44"/>
                    <a:pt x="56" y="45"/>
                  </a:cubicBezTo>
                  <a:cubicBezTo>
                    <a:pt x="53" y="47"/>
                    <a:pt x="50" y="49"/>
                    <a:pt x="48" y="52"/>
                  </a:cubicBezTo>
                  <a:cubicBezTo>
                    <a:pt x="45" y="55"/>
                    <a:pt x="43" y="58"/>
                    <a:pt x="41" y="62"/>
                  </a:cubicBezTo>
                  <a:cubicBezTo>
                    <a:pt x="40" y="66"/>
                    <a:pt x="38" y="70"/>
                    <a:pt x="37" y="76"/>
                  </a:cubicBezTo>
                  <a:cubicBezTo>
                    <a:pt x="36" y="81"/>
                    <a:pt x="35" y="88"/>
                    <a:pt x="34" y="96"/>
                  </a:cubicBezTo>
                  <a:cubicBezTo>
                    <a:pt x="35" y="96"/>
                    <a:pt x="35" y="96"/>
                    <a:pt x="35" y="96"/>
                  </a:cubicBezTo>
                  <a:cubicBezTo>
                    <a:pt x="37" y="92"/>
                    <a:pt x="40" y="89"/>
                    <a:pt x="43" y="86"/>
                  </a:cubicBezTo>
                  <a:cubicBezTo>
                    <a:pt x="46" y="83"/>
                    <a:pt x="50" y="81"/>
                    <a:pt x="54" y="79"/>
                  </a:cubicBezTo>
                  <a:cubicBezTo>
                    <a:pt x="58" y="76"/>
                    <a:pt x="62" y="75"/>
                    <a:pt x="67" y="73"/>
                  </a:cubicBezTo>
                  <a:cubicBezTo>
                    <a:pt x="72" y="72"/>
                    <a:pt x="77" y="71"/>
                    <a:pt x="82" y="71"/>
                  </a:cubicBezTo>
                  <a:cubicBezTo>
                    <a:pt x="93" y="71"/>
                    <a:pt x="102" y="73"/>
                    <a:pt x="110" y="77"/>
                  </a:cubicBezTo>
                  <a:cubicBezTo>
                    <a:pt x="118" y="81"/>
                    <a:pt x="124" y="86"/>
                    <a:pt x="129" y="93"/>
                  </a:cubicBezTo>
                  <a:cubicBezTo>
                    <a:pt x="134" y="99"/>
                    <a:pt x="138" y="107"/>
                    <a:pt x="140" y="115"/>
                  </a:cubicBezTo>
                  <a:cubicBezTo>
                    <a:pt x="142" y="124"/>
                    <a:pt x="143" y="133"/>
                    <a:pt x="143" y="143"/>
                  </a:cubicBezTo>
                  <a:close/>
                  <a:moveTo>
                    <a:pt x="110" y="144"/>
                  </a:moveTo>
                  <a:cubicBezTo>
                    <a:pt x="110" y="129"/>
                    <a:pt x="107" y="117"/>
                    <a:pt x="100" y="109"/>
                  </a:cubicBezTo>
                  <a:cubicBezTo>
                    <a:pt x="94" y="101"/>
                    <a:pt x="85" y="97"/>
                    <a:pt x="73" y="97"/>
                  </a:cubicBezTo>
                  <a:cubicBezTo>
                    <a:pt x="68" y="97"/>
                    <a:pt x="64" y="97"/>
                    <a:pt x="60" y="98"/>
                  </a:cubicBezTo>
                  <a:cubicBezTo>
                    <a:pt x="57" y="100"/>
                    <a:pt x="53" y="101"/>
                    <a:pt x="50" y="103"/>
                  </a:cubicBezTo>
                  <a:cubicBezTo>
                    <a:pt x="46" y="105"/>
                    <a:pt x="43" y="108"/>
                    <a:pt x="41" y="111"/>
                  </a:cubicBezTo>
                  <a:cubicBezTo>
                    <a:pt x="38" y="113"/>
                    <a:pt x="36" y="117"/>
                    <a:pt x="34" y="120"/>
                  </a:cubicBezTo>
                  <a:cubicBezTo>
                    <a:pt x="34" y="121"/>
                    <a:pt x="34" y="122"/>
                    <a:pt x="34" y="124"/>
                  </a:cubicBezTo>
                  <a:cubicBezTo>
                    <a:pt x="34" y="125"/>
                    <a:pt x="34" y="127"/>
                    <a:pt x="34" y="128"/>
                  </a:cubicBezTo>
                  <a:cubicBezTo>
                    <a:pt x="34" y="130"/>
                    <a:pt x="34" y="132"/>
                    <a:pt x="34" y="133"/>
                  </a:cubicBezTo>
                  <a:cubicBezTo>
                    <a:pt x="34" y="135"/>
                    <a:pt x="34" y="137"/>
                    <a:pt x="34" y="138"/>
                  </a:cubicBezTo>
                  <a:cubicBezTo>
                    <a:pt x="34" y="146"/>
                    <a:pt x="35" y="153"/>
                    <a:pt x="36" y="159"/>
                  </a:cubicBezTo>
                  <a:cubicBezTo>
                    <a:pt x="38" y="166"/>
                    <a:pt x="40" y="171"/>
                    <a:pt x="43" y="176"/>
                  </a:cubicBezTo>
                  <a:cubicBezTo>
                    <a:pt x="46" y="181"/>
                    <a:pt x="50" y="185"/>
                    <a:pt x="55" y="188"/>
                  </a:cubicBezTo>
                  <a:cubicBezTo>
                    <a:pt x="60" y="191"/>
                    <a:pt x="66" y="192"/>
                    <a:pt x="72" y="192"/>
                  </a:cubicBezTo>
                  <a:cubicBezTo>
                    <a:pt x="79" y="192"/>
                    <a:pt x="84" y="191"/>
                    <a:pt x="89" y="189"/>
                  </a:cubicBezTo>
                  <a:cubicBezTo>
                    <a:pt x="93" y="186"/>
                    <a:pt x="97" y="183"/>
                    <a:pt x="100" y="178"/>
                  </a:cubicBezTo>
                  <a:cubicBezTo>
                    <a:pt x="103" y="174"/>
                    <a:pt x="106" y="169"/>
                    <a:pt x="107" y="163"/>
                  </a:cubicBezTo>
                  <a:cubicBezTo>
                    <a:pt x="109" y="157"/>
                    <a:pt x="110" y="151"/>
                    <a:pt x="110" y="144"/>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39" name="Freeform 1338"/>
            <p:cNvSpPr>
              <a:spLocks noEditPoints="1"/>
            </p:cNvSpPr>
            <p:nvPr/>
          </p:nvSpPr>
          <p:spPr bwMode="invGray">
            <a:xfrm>
              <a:off x="6257490" y="5034213"/>
              <a:ext cx="122723" cy="125017"/>
            </a:xfrm>
            <a:custGeom>
              <a:avLst/>
              <a:gdLst/>
              <a:ahLst/>
              <a:cxnLst>
                <a:cxn ang="0">
                  <a:pos x="148" y="74"/>
                </a:cxn>
                <a:cxn ang="0">
                  <a:pos x="143" y="106"/>
                </a:cxn>
                <a:cxn ang="0">
                  <a:pos x="128" y="130"/>
                </a:cxn>
                <a:cxn ang="0">
                  <a:pos x="104" y="145"/>
                </a:cxn>
                <a:cxn ang="0">
                  <a:pos x="73" y="151"/>
                </a:cxn>
                <a:cxn ang="0">
                  <a:pos x="43" y="145"/>
                </a:cxn>
                <a:cxn ang="0">
                  <a:pos x="20" y="131"/>
                </a:cxn>
                <a:cxn ang="0">
                  <a:pos x="5" y="107"/>
                </a:cxn>
                <a:cxn ang="0">
                  <a:pos x="0" y="77"/>
                </a:cxn>
                <a:cxn ang="0">
                  <a:pos x="6" y="44"/>
                </a:cxn>
                <a:cxn ang="0">
                  <a:pos x="22" y="19"/>
                </a:cxn>
                <a:cxn ang="0">
                  <a:pos x="46" y="5"/>
                </a:cxn>
                <a:cxn ang="0">
                  <a:pos x="77" y="0"/>
                </a:cxn>
                <a:cxn ang="0">
                  <a:pos x="107" y="5"/>
                </a:cxn>
                <a:cxn ang="0">
                  <a:pos x="130" y="20"/>
                </a:cxn>
                <a:cxn ang="0">
                  <a:pos x="144" y="44"/>
                </a:cxn>
                <a:cxn ang="0">
                  <a:pos x="148" y="74"/>
                </a:cxn>
                <a:cxn ang="0">
                  <a:pos x="115" y="75"/>
                </a:cxn>
                <a:cxn ang="0">
                  <a:pos x="104" y="39"/>
                </a:cxn>
                <a:cxn ang="0">
                  <a:pos x="75" y="26"/>
                </a:cxn>
                <a:cxn ang="0">
                  <a:pos x="59" y="29"/>
                </a:cxn>
                <a:cxn ang="0">
                  <a:pos x="46" y="38"/>
                </a:cxn>
                <a:cxn ang="0">
                  <a:pos x="37" y="54"/>
                </a:cxn>
                <a:cxn ang="0">
                  <a:pos x="34" y="76"/>
                </a:cxn>
                <a:cxn ang="0">
                  <a:pos x="37" y="97"/>
                </a:cxn>
                <a:cxn ang="0">
                  <a:pos x="46" y="112"/>
                </a:cxn>
                <a:cxn ang="0">
                  <a:pos x="59" y="121"/>
                </a:cxn>
                <a:cxn ang="0">
                  <a:pos x="75" y="124"/>
                </a:cxn>
                <a:cxn ang="0">
                  <a:pos x="104" y="112"/>
                </a:cxn>
                <a:cxn ang="0">
                  <a:pos x="115" y="75"/>
                </a:cxn>
              </a:cxnLst>
              <a:rect l="0" t="0" r="r" b="b"/>
              <a:pathLst>
                <a:path w="148" h="151">
                  <a:moveTo>
                    <a:pt x="148" y="74"/>
                  </a:moveTo>
                  <a:cubicBezTo>
                    <a:pt x="148" y="86"/>
                    <a:pt x="146" y="96"/>
                    <a:pt x="143" y="106"/>
                  </a:cubicBezTo>
                  <a:cubicBezTo>
                    <a:pt x="139" y="115"/>
                    <a:pt x="134" y="124"/>
                    <a:pt x="128" y="130"/>
                  </a:cubicBezTo>
                  <a:cubicBezTo>
                    <a:pt x="121" y="137"/>
                    <a:pt x="113" y="142"/>
                    <a:pt x="104" y="145"/>
                  </a:cubicBezTo>
                  <a:cubicBezTo>
                    <a:pt x="95" y="149"/>
                    <a:pt x="84" y="151"/>
                    <a:pt x="73" y="151"/>
                  </a:cubicBezTo>
                  <a:cubicBezTo>
                    <a:pt x="62" y="151"/>
                    <a:pt x="52" y="149"/>
                    <a:pt x="43" y="145"/>
                  </a:cubicBezTo>
                  <a:cubicBezTo>
                    <a:pt x="34" y="142"/>
                    <a:pt x="26" y="137"/>
                    <a:pt x="20" y="131"/>
                  </a:cubicBezTo>
                  <a:cubicBezTo>
                    <a:pt x="14" y="124"/>
                    <a:pt x="9" y="117"/>
                    <a:pt x="5" y="107"/>
                  </a:cubicBezTo>
                  <a:cubicBezTo>
                    <a:pt x="2" y="98"/>
                    <a:pt x="0" y="88"/>
                    <a:pt x="0" y="77"/>
                  </a:cubicBezTo>
                  <a:cubicBezTo>
                    <a:pt x="0" y="64"/>
                    <a:pt x="2" y="53"/>
                    <a:pt x="6" y="44"/>
                  </a:cubicBezTo>
                  <a:cubicBezTo>
                    <a:pt x="10" y="34"/>
                    <a:pt x="15" y="26"/>
                    <a:pt x="22" y="19"/>
                  </a:cubicBezTo>
                  <a:cubicBezTo>
                    <a:pt x="28" y="13"/>
                    <a:pt x="36" y="8"/>
                    <a:pt x="46" y="5"/>
                  </a:cubicBezTo>
                  <a:cubicBezTo>
                    <a:pt x="55" y="1"/>
                    <a:pt x="65" y="0"/>
                    <a:pt x="77" y="0"/>
                  </a:cubicBezTo>
                  <a:cubicBezTo>
                    <a:pt x="88" y="0"/>
                    <a:pt x="98" y="2"/>
                    <a:pt x="107" y="5"/>
                  </a:cubicBezTo>
                  <a:cubicBezTo>
                    <a:pt x="116" y="9"/>
                    <a:pt x="124" y="14"/>
                    <a:pt x="130" y="20"/>
                  </a:cubicBezTo>
                  <a:cubicBezTo>
                    <a:pt x="136" y="27"/>
                    <a:pt x="141" y="35"/>
                    <a:pt x="144" y="44"/>
                  </a:cubicBezTo>
                  <a:cubicBezTo>
                    <a:pt x="147" y="53"/>
                    <a:pt x="148" y="63"/>
                    <a:pt x="148" y="74"/>
                  </a:cubicBezTo>
                  <a:close/>
                  <a:moveTo>
                    <a:pt x="115" y="75"/>
                  </a:moveTo>
                  <a:cubicBezTo>
                    <a:pt x="115" y="59"/>
                    <a:pt x="111" y="47"/>
                    <a:pt x="104" y="39"/>
                  </a:cubicBezTo>
                  <a:cubicBezTo>
                    <a:pt x="97" y="31"/>
                    <a:pt x="87" y="26"/>
                    <a:pt x="75" y="26"/>
                  </a:cubicBezTo>
                  <a:cubicBezTo>
                    <a:pt x="69" y="26"/>
                    <a:pt x="64" y="27"/>
                    <a:pt x="59" y="29"/>
                  </a:cubicBezTo>
                  <a:cubicBezTo>
                    <a:pt x="54" y="31"/>
                    <a:pt x="49" y="34"/>
                    <a:pt x="46" y="38"/>
                  </a:cubicBezTo>
                  <a:cubicBezTo>
                    <a:pt x="42" y="42"/>
                    <a:pt x="39" y="48"/>
                    <a:pt x="37" y="54"/>
                  </a:cubicBezTo>
                  <a:cubicBezTo>
                    <a:pt x="35" y="60"/>
                    <a:pt x="34" y="67"/>
                    <a:pt x="34" y="76"/>
                  </a:cubicBezTo>
                  <a:cubicBezTo>
                    <a:pt x="34" y="84"/>
                    <a:pt x="35" y="91"/>
                    <a:pt x="37" y="97"/>
                  </a:cubicBezTo>
                  <a:cubicBezTo>
                    <a:pt x="39" y="103"/>
                    <a:pt x="42" y="108"/>
                    <a:pt x="46" y="112"/>
                  </a:cubicBezTo>
                  <a:cubicBezTo>
                    <a:pt x="49" y="116"/>
                    <a:pt x="54" y="119"/>
                    <a:pt x="59" y="121"/>
                  </a:cubicBezTo>
                  <a:cubicBezTo>
                    <a:pt x="64" y="123"/>
                    <a:pt x="69" y="124"/>
                    <a:pt x="75" y="124"/>
                  </a:cubicBezTo>
                  <a:cubicBezTo>
                    <a:pt x="88" y="124"/>
                    <a:pt x="98" y="120"/>
                    <a:pt x="104" y="112"/>
                  </a:cubicBezTo>
                  <a:cubicBezTo>
                    <a:pt x="111" y="103"/>
                    <a:pt x="115" y="91"/>
                    <a:pt x="115" y="75"/>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340" name="Group 1339"/>
          <p:cNvGrpSpPr/>
          <p:nvPr/>
        </p:nvGrpSpPr>
        <p:grpSpPr>
          <a:xfrm>
            <a:off x="6761128" y="2774643"/>
            <a:ext cx="427956" cy="122051"/>
            <a:chOff x="4664767" y="4986232"/>
            <a:chExt cx="578026" cy="164783"/>
          </a:xfrm>
          <a:solidFill>
            <a:schemeClr val="bg1"/>
          </a:solidFill>
          <a:effectLst/>
        </p:grpSpPr>
        <p:sp>
          <p:nvSpPr>
            <p:cNvPr id="1341" name="Freeform 22"/>
            <p:cNvSpPr>
              <a:spLocks noEditPoints="1"/>
            </p:cNvSpPr>
            <p:nvPr/>
          </p:nvSpPr>
          <p:spPr bwMode="invGray">
            <a:xfrm>
              <a:off x="4664767" y="4995244"/>
              <a:ext cx="129380" cy="152875"/>
            </a:xfrm>
            <a:custGeom>
              <a:avLst/>
              <a:gdLst/>
              <a:ahLst/>
              <a:cxnLst>
                <a:cxn ang="0">
                  <a:pos x="170" y="98"/>
                </a:cxn>
                <a:cxn ang="0">
                  <a:pos x="163" y="140"/>
                </a:cxn>
                <a:cxn ang="0">
                  <a:pos x="140" y="173"/>
                </a:cxn>
                <a:cxn ang="0">
                  <a:pos x="106" y="194"/>
                </a:cxn>
                <a:cxn ang="0">
                  <a:pos x="61" y="201"/>
                </a:cxn>
                <a:cxn ang="0">
                  <a:pos x="0" y="201"/>
                </a:cxn>
                <a:cxn ang="0">
                  <a:pos x="0" y="0"/>
                </a:cxn>
                <a:cxn ang="0">
                  <a:pos x="62" y="0"/>
                </a:cxn>
                <a:cxn ang="0">
                  <a:pos x="143" y="25"/>
                </a:cxn>
                <a:cxn ang="0">
                  <a:pos x="170" y="98"/>
                </a:cxn>
                <a:cxn ang="0">
                  <a:pos x="135" y="99"/>
                </a:cxn>
                <a:cxn ang="0">
                  <a:pos x="130" y="69"/>
                </a:cxn>
                <a:cxn ang="0">
                  <a:pos x="116" y="47"/>
                </a:cxn>
                <a:cxn ang="0">
                  <a:pos x="93" y="33"/>
                </a:cxn>
                <a:cxn ang="0">
                  <a:pos x="61" y="29"/>
                </a:cxn>
                <a:cxn ang="0">
                  <a:pos x="34" y="29"/>
                </a:cxn>
                <a:cxn ang="0">
                  <a:pos x="34" y="172"/>
                </a:cxn>
                <a:cxn ang="0">
                  <a:pos x="61" y="172"/>
                </a:cxn>
                <a:cxn ang="0">
                  <a:pos x="93" y="167"/>
                </a:cxn>
                <a:cxn ang="0">
                  <a:pos x="116" y="152"/>
                </a:cxn>
                <a:cxn ang="0">
                  <a:pos x="130" y="129"/>
                </a:cxn>
                <a:cxn ang="0">
                  <a:pos x="135" y="99"/>
                </a:cxn>
              </a:cxnLst>
              <a:rect l="0" t="0" r="r" b="b"/>
              <a:pathLst>
                <a:path w="170" h="201">
                  <a:moveTo>
                    <a:pt x="170" y="98"/>
                  </a:moveTo>
                  <a:cubicBezTo>
                    <a:pt x="170" y="113"/>
                    <a:pt x="168" y="128"/>
                    <a:pt x="163" y="140"/>
                  </a:cubicBezTo>
                  <a:cubicBezTo>
                    <a:pt x="157" y="153"/>
                    <a:pt x="150" y="164"/>
                    <a:pt x="140" y="173"/>
                  </a:cubicBezTo>
                  <a:cubicBezTo>
                    <a:pt x="131" y="182"/>
                    <a:pt x="119" y="189"/>
                    <a:pt x="106" y="194"/>
                  </a:cubicBezTo>
                  <a:cubicBezTo>
                    <a:pt x="92" y="199"/>
                    <a:pt x="77" y="201"/>
                    <a:pt x="61" y="201"/>
                  </a:cubicBezTo>
                  <a:cubicBezTo>
                    <a:pt x="0" y="201"/>
                    <a:pt x="0" y="201"/>
                    <a:pt x="0" y="201"/>
                  </a:cubicBezTo>
                  <a:cubicBezTo>
                    <a:pt x="0" y="0"/>
                    <a:pt x="0" y="0"/>
                    <a:pt x="0" y="0"/>
                  </a:cubicBezTo>
                  <a:cubicBezTo>
                    <a:pt x="62" y="0"/>
                    <a:pt x="62" y="0"/>
                    <a:pt x="62" y="0"/>
                  </a:cubicBezTo>
                  <a:cubicBezTo>
                    <a:pt x="98" y="0"/>
                    <a:pt x="125" y="8"/>
                    <a:pt x="143" y="25"/>
                  </a:cubicBezTo>
                  <a:cubicBezTo>
                    <a:pt x="161" y="41"/>
                    <a:pt x="170" y="66"/>
                    <a:pt x="170" y="98"/>
                  </a:cubicBezTo>
                  <a:close/>
                  <a:moveTo>
                    <a:pt x="135" y="99"/>
                  </a:moveTo>
                  <a:cubicBezTo>
                    <a:pt x="135" y="87"/>
                    <a:pt x="133" y="77"/>
                    <a:pt x="130" y="69"/>
                  </a:cubicBezTo>
                  <a:cubicBezTo>
                    <a:pt x="127" y="60"/>
                    <a:pt x="122" y="53"/>
                    <a:pt x="116" y="47"/>
                  </a:cubicBezTo>
                  <a:cubicBezTo>
                    <a:pt x="110" y="41"/>
                    <a:pt x="102" y="36"/>
                    <a:pt x="93" y="33"/>
                  </a:cubicBezTo>
                  <a:cubicBezTo>
                    <a:pt x="84" y="30"/>
                    <a:pt x="73" y="29"/>
                    <a:pt x="61" y="29"/>
                  </a:cubicBezTo>
                  <a:cubicBezTo>
                    <a:pt x="34" y="29"/>
                    <a:pt x="34" y="29"/>
                    <a:pt x="34" y="29"/>
                  </a:cubicBezTo>
                  <a:cubicBezTo>
                    <a:pt x="34" y="172"/>
                    <a:pt x="34" y="172"/>
                    <a:pt x="34" y="172"/>
                  </a:cubicBezTo>
                  <a:cubicBezTo>
                    <a:pt x="61" y="172"/>
                    <a:pt x="61" y="172"/>
                    <a:pt x="61" y="172"/>
                  </a:cubicBezTo>
                  <a:cubicBezTo>
                    <a:pt x="73" y="172"/>
                    <a:pt x="83" y="171"/>
                    <a:pt x="93" y="167"/>
                  </a:cubicBezTo>
                  <a:cubicBezTo>
                    <a:pt x="102" y="164"/>
                    <a:pt x="110" y="159"/>
                    <a:pt x="116" y="152"/>
                  </a:cubicBezTo>
                  <a:cubicBezTo>
                    <a:pt x="122" y="146"/>
                    <a:pt x="127" y="138"/>
                    <a:pt x="130" y="129"/>
                  </a:cubicBezTo>
                  <a:cubicBezTo>
                    <a:pt x="133" y="120"/>
                    <a:pt x="135" y="110"/>
                    <a:pt x="135" y="99"/>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42" name="Freeform 23"/>
            <p:cNvSpPr>
              <a:spLocks noEditPoints="1"/>
            </p:cNvSpPr>
            <p:nvPr/>
          </p:nvSpPr>
          <p:spPr bwMode="invGray">
            <a:xfrm>
              <a:off x="4806377" y="5036439"/>
              <a:ext cx="91081" cy="114576"/>
            </a:xfrm>
            <a:custGeom>
              <a:avLst/>
              <a:gdLst/>
              <a:ahLst/>
              <a:cxnLst>
                <a:cxn ang="0">
                  <a:pos x="88" y="147"/>
                </a:cxn>
                <a:cxn ang="0">
                  <a:pos x="88" y="127"/>
                </a:cxn>
                <a:cxn ang="0">
                  <a:pos x="88" y="127"/>
                </a:cxn>
                <a:cxn ang="0">
                  <a:pos x="70" y="145"/>
                </a:cxn>
                <a:cxn ang="0">
                  <a:pos x="45" y="151"/>
                </a:cxn>
                <a:cxn ang="0">
                  <a:pos x="26" y="148"/>
                </a:cxn>
                <a:cxn ang="0">
                  <a:pos x="11" y="139"/>
                </a:cxn>
                <a:cxn ang="0">
                  <a:pos x="3" y="125"/>
                </a:cxn>
                <a:cxn ang="0">
                  <a:pos x="0" y="108"/>
                </a:cxn>
                <a:cxn ang="0">
                  <a:pos x="2" y="91"/>
                </a:cxn>
                <a:cxn ang="0">
                  <a:pos x="11" y="76"/>
                </a:cxn>
                <a:cxn ang="0">
                  <a:pos x="25" y="66"/>
                </a:cxn>
                <a:cxn ang="0">
                  <a:pos x="47" y="60"/>
                </a:cxn>
                <a:cxn ang="0">
                  <a:pos x="89" y="55"/>
                </a:cxn>
                <a:cxn ang="0">
                  <a:pos x="81" y="32"/>
                </a:cxn>
                <a:cxn ang="0">
                  <a:pos x="61" y="25"/>
                </a:cxn>
                <a:cxn ang="0">
                  <a:pos x="36" y="30"/>
                </a:cxn>
                <a:cxn ang="0">
                  <a:pos x="14" y="41"/>
                </a:cxn>
                <a:cxn ang="0">
                  <a:pos x="14" y="13"/>
                </a:cxn>
                <a:cxn ang="0">
                  <a:pos x="22" y="8"/>
                </a:cxn>
                <a:cxn ang="0">
                  <a:pos x="35" y="4"/>
                </a:cxn>
                <a:cxn ang="0">
                  <a:pos x="50" y="1"/>
                </a:cxn>
                <a:cxn ang="0">
                  <a:pos x="65" y="0"/>
                </a:cxn>
                <a:cxn ang="0">
                  <a:pos x="89" y="4"/>
                </a:cxn>
                <a:cxn ang="0">
                  <a:pos x="107" y="15"/>
                </a:cxn>
                <a:cxn ang="0">
                  <a:pos x="117" y="32"/>
                </a:cxn>
                <a:cxn ang="0">
                  <a:pos x="120" y="56"/>
                </a:cxn>
                <a:cxn ang="0">
                  <a:pos x="120" y="147"/>
                </a:cxn>
                <a:cxn ang="0">
                  <a:pos x="88" y="147"/>
                </a:cxn>
                <a:cxn ang="0">
                  <a:pos x="58" y="81"/>
                </a:cxn>
                <a:cxn ang="0">
                  <a:pos x="44" y="84"/>
                </a:cxn>
                <a:cxn ang="0">
                  <a:pos x="37" y="89"/>
                </a:cxn>
                <a:cxn ang="0">
                  <a:pos x="33" y="96"/>
                </a:cxn>
                <a:cxn ang="0">
                  <a:pos x="31" y="105"/>
                </a:cxn>
                <a:cxn ang="0">
                  <a:pos x="33" y="113"/>
                </a:cxn>
                <a:cxn ang="0">
                  <a:pos x="38" y="119"/>
                </a:cxn>
                <a:cxn ang="0">
                  <a:pos x="45" y="123"/>
                </a:cxn>
                <a:cxn ang="0">
                  <a:pos x="55" y="125"/>
                </a:cxn>
                <a:cxn ang="0">
                  <a:pos x="69" y="122"/>
                </a:cxn>
                <a:cxn ang="0">
                  <a:pos x="79" y="115"/>
                </a:cxn>
                <a:cxn ang="0">
                  <a:pos x="86" y="104"/>
                </a:cxn>
                <a:cxn ang="0">
                  <a:pos x="89" y="90"/>
                </a:cxn>
                <a:cxn ang="0">
                  <a:pos x="89" y="77"/>
                </a:cxn>
                <a:cxn ang="0">
                  <a:pos x="58" y="81"/>
                </a:cxn>
              </a:cxnLst>
              <a:rect l="0" t="0" r="r" b="b"/>
              <a:pathLst>
                <a:path w="120" h="151">
                  <a:moveTo>
                    <a:pt x="88" y="147"/>
                  </a:moveTo>
                  <a:cubicBezTo>
                    <a:pt x="88" y="127"/>
                    <a:pt x="88" y="127"/>
                    <a:pt x="88" y="127"/>
                  </a:cubicBezTo>
                  <a:cubicBezTo>
                    <a:pt x="88" y="127"/>
                    <a:pt x="88" y="127"/>
                    <a:pt x="88" y="127"/>
                  </a:cubicBezTo>
                  <a:cubicBezTo>
                    <a:pt x="83" y="135"/>
                    <a:pt x="77" y="141"/>
                    <a:pt x="70" y="145"/>
                  </a:cubicBezTo>
                  <a:cubicBezTo>
                    <a:pt x="63" y="149"/>
                    <a:pt x="55" y="151"/>
                    <a:pt x="45" y="151"/>
                  </a:cubicBezTo>
                  <a:cubicBezTo>
                    <a:pt x="38" y="151"/>
                    <a:pt x="31" y="150"/>
                    <a:pt x="26" y="148"/>
                  </a:cubicBezTo>
                  <a:cubicBezTo>
                    <a:pt x="20" y="145"/>
                    <a:pt x="15" y="142"/>
                    <a:pt x="11" y="139"/>
                  </a:cubicBezTo>
                  <a:cubicBezTo>
                    <a:pt x="8" y="135"/>
                    <a:pt x="5" y="131"/>
                    <a:pt x="3" y="125"/>
                  </a:cubicBezTo>
                  <a:cubicBezTo>
                    <a:pt x="1" y="120"/>
                    <a:pt x="0" y="114"/>
                    <a:pt x="0" y="108"/>
                  </a:cubicBezTo>
                  <a:cubicBezTo>
                    <a:pt x="0" y="102"/>
                    <a:pt x="0" y="96"/>
                    <a:pt x="2" y="91"/>
                  </a:cubicBezTo>
                  <a:cubicBezTo>
                    <a:pt x="4" y="85"/>
                    <a:pt x="7" y="81"/>
                    <a:pt x="11" y="76"/>
                  </a:cubicBezTo>
                  <a:cubicBezTo>
                    <a:pt x="14" y="72"/>
                    <a:pt x="19" y="69"/>
                    <a:pt x="25" y="66"/>
                  </a:cubicBezTo>
                  <a:cubicBezTo>
                    <a:pt x="31" y="63"/>
                    <a:pt x="38" y="61"/>
                    <a:pt x="47" y="60"/>
                  </a:cubicBezTo>
                  <a:cubicBezTo>
                    <a:pt x="89" y="55"/>
                    <a:pt x="89" y="55"/>
                    <a:pt x="89" y="55"/>
                  </a:cubicBezTo>
                  <a:cubicBezTo>
                    <a:pt x="89" y="44"/>
                    <a:pt x="86" y="37"/>
                    <a:pt x="81" y="32"/>
                  </a:cubicBezTo>
                  <a:cubicBezTo>
                    <a:pt x="77" y="28"/>
                    <a:pt x="70" y="25"/>
                    <a:pt x="61" y="25"/>
                  </a:cubicBezTo>
                  <a:cubicBezTo>
                    <a:pt x="53" y="25"/>
                    <a:pt x="44" y="27"/>
                    <a:pt x="36" y="30"/>
                  </a:cubicBezTo>
                  <a:cubicBezTo>
                    <a:pt x="27" y="33"/>
                    <a:pt x="20" y="36"/>
                    <a:pt x="14" y="41"/>
                  </a:cubicBezTo>
                  <a:cubicBezTo>
                    <a:pt x="14" y="13"/>
                    <a:pt x="14" y="13"/>
                    <a:pt x="14" y="13"/>
                  </a:cubicBezTo>
                  <a:cubicBezTo>
                    <a:pt x="16" y="11"/>
                    <a:pt x="19" y="10"/>
                    <a:pt x="22" y="8"/>
                  </a:cubicBezTo>
                  <a:cubicBezTo>
                    <a:pt x="26" y="7"/>
                    <a:pt x="30" y="6"/>
                    <a:pt x="35" y="4"/>
                  </a:cubicBezTo>
                  <a:cubicBezTo>
                    <a:pt x="40" y="3"/>
                    <a:pt x="45" y="2"/>
                    <a:pt x="50" y="1"/>
                  </a:cubicBezTo>
                  <a:cubicBezTo>
                    <a:pt x="55" y="0"/>
                    <a:pt x="60" y="0"/>
                    <a:pt x="65" y="0"/>
                  </a:cubicBezTo>
                  <a:cubicBezTo>
                    <a:pt x="74" y="0"/>
                    <a:pt x="83" y="1"/>
                    <a:pt x="89" y="4"/>
                  </a:cubicBezTo>
                  <a:cubicBezTo>
                    <a:pt x="96" y="6"/>
                    <a:pt x="102" y="10"/>
                    <a:pt x="107" y="15"/>
                  </a:cubicBezTo>
                  <a:cubicBezTo>
                    <a:pt x="111" y="19"/>
                    <a:pt x="115" y="25"/>
                    <a:pt x="117" y="32"/>
                  </a:cubicBezTo>
                  <a:cubicBezTo>
                    <a:pt x="119" y="39"/>
                    <a:pt x="120" y="47"/>
                    <a:pt x="120" y="56"/>
                  </a:cubicBezTo>
                  <a:cubicBezTo>
                    <a:pt x="120" y="147"/>
                    <a:pt x="120" y="147"/>
                    <a:pt x="120" y="147"/>
                  </a:cubicBezTo>
                  <a:lnTo>
                    <a:pt x="88" y="147"/>
                  </a:lnTo>
                  <a:close/>
                  <a:moveTo>
                    <a:pt x="58" y="81"/>
                  </a:moveTo>
                  <a:cubicBezTo>
                    <a:pt x="52" y="82"/>
                    <a:pt x="48" y="83"/>
                    <a:pt x="44" y="84"/>
                  </a:cubicBezTo>
                  <a:cubicBezTo>
                    <a:pt x="41" y="86"/>
                    <a:pt x="38" y="87"/>
                    <a:pt x="37" y="89"/>
                  </a:cubicBezTo>
                  <a:cubicBezTo>
                    <a:pt x="35" y="91"/>
                    <a:pt x="33" y="93"/>
                    <a:pt x="33" y="96"/>
                  </a:cubicBezTo>
                  <a:cubicBezTo>
                    <a:pt x="32" y="98"/>
                    <a:pt x="31" y="101"/>
                    <a:pt x="31" y="105"/>
                  </a:cubicBezTo>
                  <a:cubicBezTo>
                    <a:pt x="31" y="108"/>
                    <a:pt x="32" y="110"/>
                    <a:pt x="33" y="113"/>
                  </a:cubicBezTo>
                  <a:cubicBezTo>
                    <a:pt x="34" y="115"/>
                    <a:pt x="36" y="117"/>
                    <a:pt x="38" y="119"/>
                  </a:cubicBezTo>
                  <a:cubicBezTo>
                    <a:pt x="40" y="121"/>
                    <a:pt x="42" y="122"/>
                    <a:pt x="45" y="123"/>
                  </a:cubicBezTo>
                  <a:cubicBezTo>
                    <a:pt x="48" y="124"/>
                    <a:pt x="52" y="125"/>
                    <a:pt x="55" y="125"/>
                  </a:cubicBezTo>
                  <a:cubicBezTo>
                    <a:pt x="60" y="125"/>
                    <a:pt x="65" y="124"/>
                    <a:pt x="69" y="122"/>
                  </a:cubicBezTo>
                  <a:cubicBezTo>
                    <a:pt x="73" y="120"/>
                    <a:pt x="77" y="118"/>
                    <a:pt x="79" y="115"/>
                  </a:cubicBezTo>
                  <a:cubicBezTo>
                    <a:pt x="82" y="112"/>
                    <a:pt x="85" y="108"/>
                    <a:pt x="86" y="104"/>
                  </a:cubicBezTo>
                  <a:cubicBezTo>
                    <a:pt x="88" y="100"/>
                    <a:pt x="89" y="95"/>
                    <a:pt x="89" y="90"/>
                  </a:cubicBezTo>
                  <a:cubicBezTo>
                    <a:pt x="89" y="77"/>
                    <a:pt x="89" y="77"/>
                    <a:pt x="89" y="77"/>
                  </a:cubicBezTo>
                  <a:lnTo>
                    <a:pt x="58" y="81"/>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43" name="Freeform 24"/>
            <p:cNvSpPr>
              <a:spLocks/>
            </p:cNvSpPr>
            <p:nvPr/>
          </p:nvSpPr>
          <p:spPr bwMode="invGray">
            <a:xfrm>
              <a:off x="4921274" y="5036439"/>
              <a:ext cx="97196" cy="111679"/>
            </a:xfrm>
            <a:custGeom>
              <a:avLst/>
              <a:gdLst/>
              <a:ahLst/>
              <a:cxnLst>
                <a:cxn ang="0">
                  <a:pos x="96" y="147"/>
                </a:cxn>
                <a:cxn ang="0">
                  <a:pos x="96" y="66"/>
                </a:cxn>
                <a:cxn ang="0">
                  <a:pos x="89" y="36"/>
                </a:cxn>
                <a:cxn ang="0">
                  <a:pos x="67" y="26"/>
                </a:cxn>
                <a:cxn ang="0">
                  <a:pos x="53" y="29"/>
                </a:cxn>
                <a:cxn ang="0">
                  <a:pos x="43" y="37"/>
                </a:cxn>
                <a:cxn ang="0">
                  <a:pos x="35" y="50"/>
                </a:cxn>
                <a:cxn ang="0">
                  <a:pos x="33" y="65"/>
                </a:cxn>
                <a:cxn ang="0">
                  <a:pos x="33" y="147"/>
                </a:cxn>
                <a:cxn ang="0">
                  <a:pos x="0" y="147"/>
                </a:cxn>
                <a:cxn ang="0">
                  <a:pos x="0" y="3"/>
                </a:cxn>
                <a:cxn ang="0">
                  <a:pos x="33" y="3"/>
                </a:cxn>
                <a:cxn ang="0">
                  <a:pos x="33" y="26"/>
                </a:cxn>
                <a:cxn ang="0">
                  <a:pos x="33" y="26"/>
                </a:cxn>
                <a:cxn ang="0">
                  <a:pos x="54" y="6"/>
                </a:cxn>
                <a:cxn ang="0">
                  <a:pos x="80" y="0"/>
                </a:cxn>
                <a:cxn ang="0">
                  <a:pos x="115" y="14"/>
                </a:cxn>
                <a:cxn ang="0">
                  <a:pos x="128" y="59"/>
                </a:cxn>
                <a:cxn ang="0">
                  <a:pos x="128" y="147"/>
                </a:cxn>
                <a:cxn ang="0">
                  <a:pos x="96" y="147"/>
                </a:cxn>
              </a:cxnLst>
              <a:rect l="0" t="0" r="r" b="b"/>
              <a:pathLst>
                <a:path w="128" h="147">
                  <a:moveTo>
                    <a:pt x="96" y="147"/>
                  </a:moveTo>
                  <a:cubicBezTo>
                    <a:pt x="96" y="66"/>
                    <a:pt x="96" y="66"/>
                    <a:pt x="96" y="66"/>
                  </a:cubicBezTo>
                  <a:cubicBezTo>
                    <a:pt x="96" y="53"/>
                    <a:pt x="93" y="43"/>
                    <a:pt x="89" y="36"/>
                  </a:cubicBezTo>
                  <a:cubicBezTo>
                    <a:pt x="84" y="30"/>
                    <a:pt x="77" y="26"/>
                    <a:pt x="67" y="26"/>
                  </a:cubicBezTo>
                  <a:cubicBezTo>
                    <a:pt x="62" y="26"/>
                    <a:pt x="58" y="27"/>
                    <a:pt x="53" y="29"/>
                  </a:cubicBezTo>
                  <a:cubicBezTo>
                    <a:pt x="49" y="31"/>
                    <a:pt x="46" y="34"/>
                    <a:pt x="43" y="37"/>
                  </a:cubicBezTo>
                  <a:cubicBezTo>
                    <a:pt x="40" y="41"/>
                    <a:pt x="37" y="45"/>
                    <a:pt x="35" y="50"/>
                  </a:cubicBezTo>
                  <a:cubicBezTo>
                    <a:pt x="34" y="54"/>
                    <a:pt x="33" y="60"/>
                    <a:pt x="33" y="65"/>
                  </a:cubicBezTo>
                  <a:cubicBezTo>
                    <a:pt x="33" y="147"/>
                    <a:pt x="33" y="147"/>
                    <a:pt x="33" y="147"/>
                  </a:cubicBezTo>
                  <a:cubicBezTo>
                    <a:pt x="0" y="147"/>
                    <a:pt x="0" y="147"/>
                    <a:pt x="0" y="147"/>
                  </a:cubicBezTo>
                  <a:cubicBezTo>
                    <a:pt x="0" y="3"/>
                    <a:pt x="0" y="3"/>
                    <a:pt x="0" y="3"/>
                  </a:cubicBezTo>
                  <a:cubicBezTo>
                    <a:pt x="33" y="3"/>
                    <a:pt x="33" y="3"/>
                    <a:pt x="33" y="3"/>
                  </a:cubicBezTo>
                  <a:cubicBezTo>
                    <a:pt x="33" y="26"/>
                    <a:pt x="33" y="26"/>
                    <a:pt x="33" y="26"/>
                  </a:cubicBezTo>
                  <a:cubicBezTo>
                    <a:pt x="33" y="26"/>
                    <a:pt x="33" y="26"/>
                    <a:pt x="33" y="26"/>
                  </a:cubicBezTo>
                  <a:cubicBezTo>
                    <a:pt x="39" y="17"/>
                    <a:pt x="46" y="10"/>
                    <a:pt x="54" y="6"/>
                  </a:cubicBezTo>
                  <a:cubicBezTo>
                    <a:pt x="62" y="2"/>
                    <a:pt x="70" y="0"/>
                    <a:pt x="80" y="0"/>
                  </a:cubicBezTo>
                  <a:cubicBezTo>
                    <a:pt x="95" y="0"/>
                    <a:pt x="107" y="5"/>
                    <a:pt x="115" y="14"/>
                  </a:cubicBezTo>
                  <a:cubicBezTo>
                    <a:pt x="124" y="24"/>
                    <a:pt x="128" y="39"/>
                    <a:pt x="128" y="59"/>
                  </a:cubicBezTo>
                  <a:cubicBezTo>
                    <a:pt x="128" y="147"/>
                    <a:pt x="128" y="147"/>
                    <a:pt x="128" y="147"/>
                  </a:cubicBezTo>
                  <a:lnTo>
                    <a:pt x="96" y="147"/>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44" name="Freeform 25"/>
            <p:cNvSpPr>
              <a:spLocks/>
            </p:cNvSpPr>
            <p:nvPr/>
          </p:nvSpPr>
          <p:spPr bwMode="invGray">
            <a:xfrm>
              <a:off x="5045183" y="4986232"/>
              <a:ext cx="100093" cy="161886"/>
            </a:xfrm>
            <a:custGeom>
              <a:avLst/>
              <a:gdLst/>
              <a:ahLst/>
              <a:cxnLst>
                <a:cxn ang="0">
                  <a:pos x="210" y="503"/>
                </a:cxn>
                <a:cxn ang="0">
                  <a:pos x="78" y="340"/>
                </a:cxn>
                <a:cxn ang="0">
                  <a:pos x="75" y="340"/>
                </a:cxn>
                <a:cxn ang="0">
                  <a:pos x="75" y="503"/>
                </a:cxn>
                <a:cxn ang="0">
                  <a:pos x="0" y="503"/>
                </a:cxn>
                <a:cxn ang="0">
                  <a:pos x="0" y="0"/>
                </a:cxn>
                <a:cxn ang="0">
                  <a:pos x="75" y="0"/>
                </a:cxn>
                <a:cxn ang="0">
                  <a:pos x="75" y="319"/>
                </a:cxn>
                <a:cxn ang="0">
                  <a:pos x="78" y="319"/>
                </a:cxn>
                <a:cxn ang="0">
                  <a:pos x="203" y="163"/>
                </a:cxn>
                <a:cxn ang="0">
                  <a:pos x="300" y="163"/>
                </a:cxn>
                <a:cxn ang="0">
                  <a:pos x="156" y="326"/>
                </a:cxn>
                <a:cxn ang="0">
                  <a:pos x="311" y="503"/>
                </a:cxn>
                <a:cxn ang="0">
                  <a:pos x="210" y="503"/>
                </a:cxn>
              </a:cxnLst>
              <a:rect l="0" t="0" r="r" b="b"/>
              <a:pathLst>
                <a:path w="311" h="503">
                  <a:moveTo>
                    <a:pt x="210" y="503"/>
                  </a:moveTo>
                  <a:lnTo>
                    <a:pt x="78" y="340"/>
                  </a:lnTo>
                  <a:lnTo>
                    <a:pt x="75" y="340"/>
                  </a:lnTo>
                  <a:lnTo>
                    <a:pt x="75" y="503"/>
                  </a:lnTo>
                  <a:lnTo>
                    <a:pt x="0" y="503"/>
                  </a:lnTo>
                  <a:lnTo>
                    <a:pt x="0" y="0"/>
                  </a:lnTo>
                  <a:lnTo>
                    <a:pt x="75" y="0"/>
                  </a:lnTo>
                  <a:lnTo>
                    <a:pt x="75" y="319"/>
                  </a:lnTo>
                  <a:lnTo>
                    <a:pt x="78" y="319"/>
                  </a:lnTo>
                  <a:lnTo>
                    <a:pt x="203" y="163"/>
                  </a:lnTo>
                  <a:lnTo>
                    <a:pt x="300" y="163"/>
                  </a:lnTo>
                  <a:lnTo>
                    <a:pt x="156" y="326"/>
                  </a:lnTo>
                  <a:lnTo>
                    <a:pt x="311" y="503"/>
                  </a:lnTo>
                  <a:lnTo>
                    <a:pt x="210" y="503"/>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45" name="Freeform 26"/>
            <p:cNvSpPr>
              <a:spLocks noEditPoints="1"/>
            </p:cNvSpPr>
            <p:nvPr/>
          </p:nvSpPr>
          <p:spPr bwMode="invGray">
            <a:xfrm>
              <a:off x="5142379" y="5036439"/>
              <a:ext cx="100414" cy="114576"/>
            </a:xfrm>
            <a:custGeom>
              <a:avLst/>
              <a:gdLst/>
              <a:ahLst/>
              <a:cxnLst>
                <a:cxn ang="0">
                  <a:pos x="34" y="85"/>
                </a:cxn>
                <a:cxn ang="0">
                  <a:pos x="46" y="115"/>
                </a:cxn>
                <a:cxn ang="0">
                  <a:pos x="77" y="125"/>
                </a:cxn>
                <a:cxn ang="0">
                  <a:pos x="100" y="121"/>
                </a:cxn>
                <a:cxn ang="0">
                  <a:pos x="120" y="111"/>
                </a:cxn>
                <a:cxn ang="0">
                  <a:pos x="120" y="139"/>
                </a:cxn>
                <a:cxn ang="0">
                  <a:pos x="112" y="143"/>
                </a:cxn>
                <a:cxn ang="0">
                  <a:pos x="101" y="146"/>
                </a:cxn>
                <a:cxn ang="0">
                  <a:pos x="86" y="149"/>
                </a:cxn>
                <a:cxn ang="0">
                  <a:pos x="69" y="151"/>
                </a:cxn>
                <a:cxn ang="0">
                  <a:pos x="40" y="146"/>
                </a:cxn>
                <a:cxn ang="0">
                  <a:pos x="19" y="132"/>
                </a:cxn>
                <a:cxn ang="0">
                  <a:pos x="5" y="108"/>
                </a:cxn>
                <a:cxn ang="0">
                  <a:pos x="0" y="77"/>
                </a:cxn>
                <a:cxn ang="0">
                  <a:pos x="7" y="42"/>
                </a:cxn>
                <a:cxn ang="0">
                  <a:pos x="22" y="18"/>
                </a:cxn>
                <a:cxn ang="0">
                  <a:pos x="44" y="4"/>
                </a:cxn>
                <a:cxn ang="0">
                  <a:pos x="69" y="0"/>
                </a:cxn>
                <a:cxn ang="0">
                  <a:pos x="96" y="5"/>
                </a:cxn>
                <a:cxn ang="0">
                  <a:pos x="116" y="19"/>
                </a:cxn>
                <a:cxn ang="0">
                  <a:pos x="128" y="41"/>
                </a:cxn>
                <a:cxn ang="0">
                  <a:pos x="132" y="69"/>
                </a:cxn>
                <a:cxn ang="0">
                  <a:pos x="132" y="85"/>
                </a:cxn>
                <a:cxn ang="0">
                  <a:pos x="34" y="85"/>
                </a:cxn>
                <a:cxn ang="0">
                  <a:pos x="98" y="46"/>
                </a:cxn>
                <a:cxn ang="0">
                  <a:pos x="92" y="35"/>
                </a:cxn>
                <a:cxn ang="0">
                  <a:pos x="83" y="28"/>
                </a:cxn>
                <a:cxn ang="0">
                  <a:pos x="69" y="25"/>
                </a:cxn>
                <a:cxn ang="0">
                  <a:pos x="56" y="28"/>
                </a:cxn>
                <a:cxn ang="0">
                  <a:pos x="46" y="35"/>
                </a:cxn>
                <a:cxn ang="0">
                  <a:pos x="38" y="46"/>
                </a:cxn>
                <a:cxn ang="0">
                  <a:pos x="34" y="60"/>
                </a:cxn>
                <a:cxn ang="0">
                  <a:pos x="99" y="60"/>
                </a:cxn>
                <a:cxn ang="0">
                  <a:pos x="98" y="46"/>
                </a:cxn>
              </a:cxnLst>
              <a:rect l="0" t="0" r="r" b="b"/>
              <a:pathLst>
                <a:path w="132" h="151">
                  <a:moveTo>
                    <a:pt x="34" y="85"/>
                  </a:moveTo>
                  <a:cubicBezTo>
                    <a:pt x="34" y="98"/>
                    <a:pt x="38" y="108"/>
                    <a:pt x="46" y="115"/>
                  </a:cubicBezTo>
                  <a:cubicBezTo>
                    <a:pt x="53" y="122"/>
                    <a:pt x="63" y="125"/>
                    <a:pt x="77" y="125"/>
                  </a:cubicBezTo>
                  <a:cubicBezTo>
                    <a:pt x="85" y="125"/>
                    <a:pt x="93" y="124"/>
                    <a:pt x="100" y="121"/>
                  </a:cubicBezTo>
                  <a:cubicBezTo>
                    <a:pt x="108" y="119"/>
                    <a:pt x="115" y="115"/>
                    <a:pt x="120" y="111"/>
                  </a:cubicBezTo>
                  <a:cubicBezTo>
                    <a:pt x="120" y="139"/>
                    <a:pt x="120" y="139"/>
                    <a:pt x="120" y="139"/>
                  </a:cubicBezTo>
                  <a:cubicBezTo>
                    <a:pt x="118" y="140"/>
                    <a:pt x="116" y="141"/>
                    <a:pt x="112" y="143"/>
                  </a:cubicBezTo>
                  <a:cubicBezTo>
                    <a:pt x="109" y="144"/>
                    <a:pt x="106" y="145"/>
                    <a:pt x="101" y="146"/>
                  </a:cubicBezTo>
                  <a:cubicBezTo>
                    <a:pt x="97" y="148"/>
                    <a:pt x="92" y="149"/>
                    <a:pt x="86" y="149"/>
                  </a:cubicBezTo>
                  <a:cubicBezTo>
                    <a:pt x="81" y="150"/>
                    <a:pt x="75" y="151"/>
                    <a:pt x="69" y="151"/>
                  </a:cubicBezTo>
                  <a:cubicBezTo>
                    <a:pt x="58" y="151"/>
                    <a:pt x="49" y="149"/>
                    <a:pt x="40" y="146"/>
                  </a:cubicBezTo>
                  <a:cubicBezTo>
                    <a:pt x="32" y="143"/>
                    <a:pt x="25" y="138"/>
                    <a:pt x="19" y="132"/>
                  </a:cubicBezTo>
                  <a:cubicBezTo>
                    <a:pt x="13" y="125"/>
                    <a:pt x="8" y="118"/>
                    <a:pt x="5" y="108"/>
                  </a:cubicBezTo>
                  <a:cubicBezTo>
                    <a:pt x="2" y="99"/>
                    <a:pt x="0" y="89"/>
                    <a:pt x="0" y="77"/>
                  </a:cubicBezTo>
                  <a:cubicBezTo>
                    <a:pt x="0" y="63"/>
                    <a:pt x="2" y="52"/>
                    <a:pt x="7" y="42"/>
                  </a:cubicBezTo>
                  <a:cubicBezTo>
                    <a:pt x="11" y="33"/>
                    <a:pt x="16" y="25"/>
                    <a:pt x="22" y="18"/>
                  </a:cubicBezTo>
                  <a:cubicBezTo>
                    <a:pt x="29" y="12"/>
                    <a:pt x="36" y="7"/>
                    <a:pt x="44" y="4"/>
                  </a:cubicBezTo>
                  <a:cubicBezTo>
                    <a:pt x="53" y="1"/>
                    <a:pt x="61" y="0"/>
                    <a:pt x="69" y="0"/>
                  </a:cubicBezTo>
                  <a:cubicBezTo>
                    <a:pt x="79" y="0"/>
                    <a:pt x="88" y="2"/>
                    <a:pt x="96" y="5"/>
                  </a:cubicBezTo>
                  <a:cubicBezTo>
                    <a:pt x="104" y="8"/>
                    <a:pt x="111" y="13"/>
                    <a:pt x="116" y="19"/>
                  </a:cubicBezTo>
                  <a:cubicBezTo>
                    <a:pt x="121" y="25"/>
                    <a:pt x="125" y="32"/>
                    <a:pt x="128" y="41"/>
                  </a:cubicBezTo>
                  <a:cubicBezTo>
                    <a:pt x="130" y="49"/>
                    <a:pt x="132" y="59"/>
                    <a:pt x="132" y="69"/>
                  </a:cubicBezTo>
                  <a:cubicBezTo>
                    <a:pt x="132" y="85"/>
                    <a:pt x="132" y="85"/>
                    <a:pt x="132" y="85"/>
                  </a:cubicBezTo>
                  <a:lnTo>
                    <a:pt x="34" y="85"/>
                  </a:lnTo>
                  <a:close/>
                  <a:moveTo>
                    <a:pt x="98" y="46"/>
                  </a:moveTo>
                  <a:cubicBezTo>
                    <a:pt x="96" y="42"/>
                    <a:pt x="95" y="38"/>
                    <a:pt x="92" y="35"/>
                  </a:cubicBezTo>
                  <a:cubicBezTo>
                    <a:pt x="90" y="32"/>
                    <a:pt x="87" y="30"/>
                    <a:pt x="83" y="28"/>
                  </a:cubicBezTo>
                  <a:cubicBezTo>
                    <a:pt x="79" y="26"/>
                    <a:pt x="74" y="25"/>
                    <a:pt x="69" y="25"/>
                  </a:cubicBezTo>
                  <a:cubicBezTo>
                    <a:pt x="64" y="25"/>
                    <a:pt x="60" y="26"/>
                    <a:pt x="56" y="28"/>
                  </a:cubicBezTo>
                  <a:cubicBezTo>
                    <a:pt x="52" y="29"/>
                    <a:pt x="49" y="32"/>
                    <a:pt x="46" y="35"/>
                  </a:cubicBezTo>
                  <a:cubicBezTo>
                    <a:pt x="43" y="38"/>
                    <a:pt x="40" y="42"/>
                    <a:pt x="38" y="46"/>
                  </a:cubicBezTo>
                  <a:cubicBezTo>
                    <a:pt x="36" y="50"/>
                    <a:pt x="35" y="55"/>
                    <a:pt x="34" y="60"/>
                  </a:cubicBezTo>
                  <a:cubicBezTo>
                    <a:pt x="99" y="60"/>
                    <a:pt x="99" y="60"/>
                    <a:pt x="99" y="60"/>
                  </a:cubicBezTo>
                  <a:cubicBezTo>
                    <a:pt x="99" y="55"/>
                    <a:pt x="99" y="51"/>
                    <a:pt x="98" y="46"/>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346" name="Group 1345"/>
          <p:cNvGrpSpPr/>
          <p:nvPr/>
        </p:nvGrpSpPr>
        <p:grpSpPr>
          <a:xfrm>
            <a:off x="1372769" y="2037480"/>
            <a:ext cx="740184" cy="145792"/>
            <a:chOff x="1502088" y="4970205"/>
            <a:chExt cx="999744" cy="196837"/>
          </a:xfrm>
          <a:solidFill>
            <a:schemeClr val="bg1"/>
          </a:solidFill>
          <a:effectLst/>
        </p:grpSpPr>
        <p:sp>
          <p:nvSpPr>
            <p:cNvPr id="1347" name="Freeform 19"/>
            <p:cNvSpPr>
              <a:spLocks noEditPoints="1"/>
            </p:cNvSpPr>
            <p:nvPr/>
          </p:nvSpPr>
          <p:spPr bwMode="invGray">
            <a:xfrm>
              <a:off x="1502088" y="4971731"/>
              <a:ext cx="187376" cy="193785"/>
            </a:xfrm>
            <a:custGeom>
              <a:avLst/>
              <a:gdLst/>
              <a:ahLst/>
              <a:cxnLst>
                <a:cxn ang="0">
                  <a:pos x="42" y="55"/>
                </a:cxn>
                <a:cxn ang="0">
                  <a:pos x="23" y="52"/>
                </a:cxn>
                <a:cxn ang="0">
                  <a:pos x="20" y="42"/>
                </a:cxn>
                <a:cxn ang="0">
                  <a:pos x="101" y="42"/>
                </a:cxn>
                <a:cxn ang="0">
                  <a:pos x="108" y="40"/>
                </a:cxn>
                <a:cxn ang="0">
                  <a:pos x="122" y="39"/>
                </a:cxn>
                <a:cxn ang="0">
                  <a:pos x="132" y="49"/>
                </a:cxn>
                <a:cxn ang="0">
                  <a:pos x="129" y="54"/>
                </a:cxn>
                <a:cxn ang="0">
                  <a:pos x="13" y="168"/>
                </a:cxn>
                <a:cxn ang="0">
                  <a:pos x="11" y="162"/>
                </a:cxn>
                <a:cxn ang="0">
                  <a:pos x="108" y="49"/>
                </a:cxn>
                <a:cxn ang="0">
                  <a:pos x="47" y="54"/>
                </a:cxn>
                <a:cxn ang="0">
                  <a:pos x="59" y="172"/>
                </a:cxn>
                <a:cxn ang="0">
                  <a:pos x="61" y="165"/>
                </a:cxn>
                <a:cxn ang="0">
                  <a:pos x="97" y="169"/>
                </a:cxn>
                <a:cxn ang="0">
                  <a:pos x="179" y="167"/>
                </a:cxn>
                <a:cxn ang="0">
                  <a:pos x="187" y="165"/>
                </a:cxn>
                <a:cxn ang="0">
                  <a:pos x="206" y="168"/>
                </a:cxn>
                <a:cxn ang="0">
                  <a:pos x="204" y="175"/>
                </a:cxn>
                <a:cxn ang="0">
                  <a:pos x="194" y="212"/>
                </a:cxn>
                <a:cxn ang="0">
                  <a:pos x="200" y="239"/>
                </a:cxn>
                <a:cxn ang="0">
                  <a:pos x="202" y="247"/>
                </a:cxn>
                <a:cxn ang="0">
                  <a:pos x="96" y="249"/>
                </a:cxn>
                <a:cxn ang="0">
                  <a:pos x="80" y="252"/>
                </a:cxn>
                <a:cxn ang="0">
                  <a:pos x="71" y="177"/>
                </a:cxn>
                <a:cxn ang="0">
                  <a:pos x="161" y="241"/>
                </a:cxn>
                <a:cxn ang="0">
                  <a:pos x="172" y="239"/>
                </a:cxn>
                <a:cxn ang="0">
                  <a:pos x="182" y="176"/>
                </a:cxn>
                <a:cxn ang="0">
                  <a:pos x="98" y="177"/>
                </a:cxn>
                <a:cxn ang="0">
                  <a:pos x="95" y="181"/>
                </a:cxn>
                <a:cxn ang="0">
                  <a:pos x="96" y="242"/>
                </a:cxn>
                <a:cxn ang="0">
                  <a:pos x="157" y="8"/>
                </a:cxn>
                <a:cxn ang="0">
                  <a:pos x="164" y="0"/>
                </a:cxn>
                <a:cxn ang="0">
                  <a:pos x="199" y="10"/>
                </a:cxn>
                <a:cxn ang="0">
                  <a:pos x="203" y="19"/>
                </a:cxn>
                <a:cxn ang="0">
                  <a:pos x="202" y="102"/>
                </a:cxn>
                <a:cxn ang="0">
                  <a:pos x="225" y="101"/>
                </a:cxn>
                <a:cxn ang="0">
                  <a:pos x="233" y="95"/>
                </a:cxn>
                <a:cxn ang="0">
                  <a:pos x="256" y="99"/>
                </a:cxn>
                <a:cxn ang="0">
                  <a:pos x="258" y="108"/>
                </a:cxn>
                <a:cxn ang="0">
                  <a:pos x="202" y="110"/>
                </a:cxn>
                <a:cxn ang="0">
                  <a:pos x="197" y="142"/>
                </a:cxn>
                <a:cxn ang="0">
                  <a:pos x="186" y="151"/>
                </a:cxn>
                <a:cxn ang="0">
                  <a:pos x="184" y="26"/>
                </a:cxn>
              </a:cxnLst>
              <a:rect l="0" t="0" r="r" b="b"/>
              <a:pathLst>
                <a:path w="260" h="269">
                  <a:moveTo>
                    <a:pt x="47" y="54"/>
                  </a:moveTo>
                  <a:cubicBezTo>
                    <a:pt x="45" y="54"/>
                    <a:pt x="44" y="55"/>
                    <a:pt x="42" y="55"/>
                  </a:cubicBezTo>
                  <a:cubicBezTo>
                    <a:pt x="40" y="57"/>
                    <a:pt x="38" y="57"/>
                    <a:pt x="36" y="57"/>
                  </a:cubicBezTo>
                  <a:cubicBezTo>
                    <a:pt x="33" y="57"/>
                    <a:pt x="29" y="55"/>
                    <a:pt x="23" y="52"/>
                  </a:cubicBezTo>
                  <a:cubicBezTo>
                    <a:pt x="15" y="48"/>
                    <a:pt x="11" y="45"/>
                    <a:pt x="11" y="43"/>
                  </a:cubicBezTo>
                  <a:cubicBezTo>
                    <a:pt x="11" y="41"/>
                    <a:pt x="14" y="41"/>
                    <a:pt x="20" y="42"/>
                  </a:cubicBezTo>
                  <a:cubicBezTo>
                    <a:pt x="32" y="43"/>
                    <a:pt x="45" y="44"/>
                    <a:pt x="58" y="43"/>
                  </a:cubicBezTo>
                  <a:cubicBezTo>
                    <a:pt x="68" y="43"/>
                    <a:pt x="82" y="43"/>
                    <a:pt x="101" y="42"/>
                  </a:cubicBezTo>
                  <a:cubicBezTo>
                    <a:pt x="103" y="42"/>
                    <a:pt x="104" y="42"/>
                    <a:pt x="105" y="41"/>
                  </a:cubicBezTo>
                  <a:cubicBezTo>
                    <a:pt x="106" y="41"/>
                    <a:pt x="107" y="41"/>
                    <a:pt x="108" y="40"/>
                  </a:cubicBezTo>
                  <a:cubicBezTo>
                    <a:pt x="110" y="40"/>
                    <a:pt x="111" y="39"/>
                    <a:pt x="113" y="39"/>
                  </a:cubicBezTo>
                  <a:cubicBezTo>
                    <a:pt x="115" y="39"/>
                    <a:pt x="118" y="39"/>
                    <a:pt x="122" y="39"/>
                  </a:cubicBezTo>
                  <a:cubicBezTo>
                    <a:pt x="130" y="40"/>
                    <a:pt x="135" y="41"/>
                    <a:pt x="136" y="43"/>
                  </a:cubicBezTo>
                  <a:cubicBezTo>
                    <a:pt x="136" y="44"/>
                    <a:pt x="135" y="46"/>
                    <a:pt x="132" y="49"/>
                  </a:cubicBezTo>
                  <a:cubicBezTo>
                    <a:pt x="131" y="51"/>
                    <a:pt x="131" y="51"/>
                    <a:pt x="130" y="52"/>
                  </a:cubicBezTo>
                  <a:cubicBezTo>
                    <a:pt x="129" y="53"/>
                    <a:pt x="129" y="54"/>
                    <a:pt x="129" y="54"/>
                  </a:cubicBezTo>
                  <a:cubicBezTo>
                    <a:pt x="114" y="79"/>
                    <a:pt x="98" y="100"/>
                    <a:pt x="81" y="118"/>
                  </a:cubicBezTo>
                  <a:cubicBezTo>
                    <a:pt x="62" y="137"/>
                    <a:pt x="39" y="154"/>
                    <a:pt x="13" y="168"/>
                  </a:cubicBezTo>
                  <a:cubicBezTo>
                    <a:pt x="5" y="172"/>
                    <a:pt x="1" y="174"/>
                    <a:pt x="0" y="172"/>
                  </a:cubicBezTo>
                  <a:cubicBezTo>
                    <a:pt x="0" y="171"/>
                    <a:pt x="3" y="168"/>
                    <a:pt x="11" y="162"/>
                  </a:cubicBezTo>
                  <a:cubicBezTo>
                    <a:pt x="35" y="146"/>
                    <a:pt x="54" y="128"/>
                    <a:pt x="70" y="110"/>
                  </a:cubicBezTo>
                  <a:cubicBezTo>
                    <a:pt x="86" y="91"/>
                    <a:pt x="99" y="71"/>
                    <a:pt x="108" y="49"/>
                  </a:cubicBezTo>
                  <a:cubicBezTo>
                    <a:pt x="53" y="52"/>
                    <a:pt x="53" y="52"/>
                    <a:pt x="53" y="52"/>
                  </a:cubicBezTo>
                  <a:cubicBezTo>
                    <a:pt x="51" y="52"/>
                    <a:pt x="49" y="53"/>
                    <a:pt x="47" y="54"/>
                  </a:cubicBezTo>
                  <a:close/>
                  <a:moveTo>
                    <a:pt x="71" y="177"/>
                  </a:moveTo>
                  <a:cubicBezTo>
                    <a:pt x="69" y="176"/>
                    <a:pt x="65" y="174"/>
                    <a:pt x="59" y="172"/>
                  </a:cubicBezTo>
                  <a:cubicBezTo>
                    <a:pt x="55" y="171"/>
                    <a:pt x="53" y="169"/>
                    <a:pt x="53" y="168"/>
                  </a:cubicBezTo>
                  <a:cubicBezTo>
                    <a:pt x="52" y="167"/>
                    <a:pt x="55" y="166"/>
                    <a:pt x="61" y="165"/>
                  </a:cubicBezTo>
                  <a:cubicBezTo>
                    <a:pt x="67" y="165"/>
                    <a:pt x="74" y="165"/>
                    <a:pt x="82" y="166"/>
                  </a:cubicBezTo>
                  <a:cubicBezTo>
                    <a:pt x="89" y="167"/>
                    <a:pt x="94" y="168"/>
                    <a:pt x="97" y="169"/>
                  </a:cubicBezTo>
                  <a:cubicBezTo>
                    <a:pt x="176" y="168"/>
                    <a:pt x="176" y="168"/>
                    <a:pt x="176" y="168"/>
                  </a:cubicBezTo>
                  <a:cubicBezTo>
                    <a:pt x="177" y="167"/>
                    <a:pt x="178" y="167"/>
                    <a:pt x="179" y="167"/>
                  </a:cubicBezTo>
                  <a:cubicBezTo>
                    <a:pt x="180" y="167"/>
                    <a:pt x="181" y="166"/>
                    <a:pt x="182" y="166"/>
                  </a:cubicBezTo>
                  <a:cubicBezTo>
                    <a:pt x="184" y="165"/>
                    <a:pt x="186" y="165"/>
                    <a:pt x="187" y="165"/>
                  </a:cubicBezTo>
                  <a:cubicBezTo>
                    <a:pt x="190" y="164"/>
                    <a:pt x="192" y="165"/>
                    <a:pt x="196" y="165"/>
                  </a:cubicBezTo>
                  <a:cubicBezTo>
                    <a:pt x="202" y="166"/>
                    <a:pt x="205" y="167"/>
                    <a:pt x="206" y="168"/>
                  </a:cubicBezTo>
                  <a:cubicBezTo>
                    <a:pt x="207" y="169"/>
                    <a:pt x="206" y="171"/>
                    <a:pt x="205" y="173"/>
                  </a:cubicBezTo>
                  <a:cubicBezTo>
                    <a:pt x="204" y="174"/>
                    <a:pt x="204" y="175"/>
                    <a:pt x="204" y="175"/>
                  </a:cubicBezTo>
                  <a:cubicBezTo>
                    <a:pt x="203" y="176"/>
                    <a:pt x="203" y="176"/>
                    <a:pt x="203" y="177"/>
                  </a:cubicBezTo>
                  <a:cubicBezTo>
                    <a:pt x="200" y="187"/>
                    <a:pt x="197" y="199"/>
                    <a:pt x="194" y="212"/>
                  </a:cubicBezTo>
                  <a:cubicBezTo>
                    <a:pt x="192" y="224"/>
                    <a:pt x="190" y="232"/>
                    <a:pt x="189" y="237"/>
                  </a:cubicBezTo>
                  <a:cubicBezTo>
                    <a:pt x="194" y="237"/>
                    <a:pt x="197" y="238"/>
                    <a:pt x="200" y="239"/>
                  </a:cubicBezTo>
                  <a:cubicBezTo>
                    <a:pt x="202" y="241"/>
                    <a:pt x="203" y="242"/>
                    <a:pt x="204" y="243"/>
                  </a:cubicBezTo>
                  <a:cubicBezTo>
                    <a:pt x="204" y="245"/>
                    <a:pt x="203" y="246"/>
                    <a:pt x="202" y="247"/>
                  </a:cubicBezTo>
                  <a:cubicBezTo>
                    <a:pt x="200" y="249"/>
                    <a:pt x="198" y="249"/>
                    <a:pt x="195" y="249"/>
                  </a:cubicBezTo>
                  <a:cubicBezTo>
                    <a:pt x="96" y="249"/>
                    <a:pt x="96" y="249"/>
                    <a:pt x="96" y="249"/>
                  </a:cubicBezTo>
                  <a:cubicBezTo>
                    <a:pt x="94" y="261"/>
                    <a:pt x="91" y="267"/>
                    <a:pt x="87" y="268"/>
                  </a:cubicBezTo>
                  <a:cubicBezTo>
                    <a:pt x="83" y="269"/>
                    <a:pt x="80" y="263"/>
                    <a:pt x="80" y="252"/>
                  </a:cubicBezTo>
                  <a:cubicBezTo>
                    <a:pt x="77" y="185"/>
                    <a:pt x="77" y="185"/>
                    <a:pt x="77" y="185"/>
                  </a:cubicBezTo>
                  <a:cubicBezTo>
                    <a:pt x="76" y="182"/>
                    <a:pt x="74" y="179"/>
                    <a:pt x="71" y="177"/>
                  </a:cubicBezTo>
                  <a:close/>
                  <a:moveTo>
                    <a:pt x="96" y="242"/>
                  </a:moveTo>
                  <a:cubicBezTo>
                    <a:pt x="161" y="241"/>
                    <a:pt x="161" y="241"/>
                    <a:pt x="161" y="241"/>
                  </a:cubicBezTo>
                  <a:cubicBezTo>
                    <a:pt x="164" y="241"/>
                    <a:pt x="166" y="240"/>
                    <a:pt x="168" y="240"/>
                  </a:cubicBezTo>
                  <a:cubicBezTo>
                    <a:pt x="169" y="240"/>
                    <a:pt x="170" y="240"/>
                    <a:pt x="172" y="239"/>
                  </a:cubicBezTo>
                  <a:cubicBezTo>
                    <a:pt x="179" y="237"/>
                    <a:pt x="179" y="237"/>
                    <a:pt x="179" y="237"/>
                  </a:cubicBezTo>
                  <a:cubicBezTo>
                    <a:pt x="182" y="176"/>
                    <a:pt x="182" y="176"/>
                    <a:pt x="182" y="176"/>
                  </a:cubicBezTo>
                  <a:cubicBezTo>
                    <a:pt x="99" y="177"/>
                    <a:pt x="99" y="177"/>
                    <a:pt x="99" y="177"/>
                  </a:cubicBezTo>
                  <a:cubicBezTo>
                    <a:pt x="98" y="177"/>
                    <a:pt x="98" y="177"/>
                    <a:pt x="98" y="177"/>
                  </a:cubicBezTo>
                  <a:cubicBezTo>
                    <a:pt x="97" y="178"/>
                    <a:pt x="96" y="179"/>
                    <a:pt x="96" y="179"/>
                  </a:cubicBezTo>
                  <a:cubicBezTo>
                    <a:pt x="95" y="179"/>
                    <a:pt x="95" y="180"/>
                    <a:pt x="95" y="181"/>
                  </a:cubicBezTo>
                  <a:cubicBezTo>
                    <a:pt x="95" y="194"/>
                    <a:pt x="95" y="194"/>
                    <a:pt x="95" y="194"/>
                  </a:cubicBezTo>
                  <a:lnTo>
                    <a:pt x="96" y="242"/>
                  </a:lnTo>
                  <a:close/>
                  <a:moveTo>
                    <a:pt x="176" y="17"/>
                  </a:moveTo>
                  <a:cubicBezTo>
                    <a:pt x="172" y="14"/>
                    <a:pt x="166" y="11"/>
                    <a:pt x="157" y="8"/>
                  </a:cubicBezTo>
                  <a:cubicBezTo>
                    <a:pt x="152" y="6"/>
                    <a:pt x="151" y="4"/>
                    <a:pt x="152" y="3"/>
                  </a:cubicBezTo>
                  <a:cubicBezTo>
                    <a:pt x="154" y="2"/>
                    <a:pt x="157" y="1"/>
                    <a:pt x="164" y="0"/>
                  </a:cubicBezTo>
                  <a:cubicBezTo>
                    <a:pt x="174" y="2"/>
                    <a:pt x="182" y="4"/>
                    <a:pt x="188" y="5"/>
                  </a:cubicBezTo>
                  <a:cubicBezTo>
                    <a:pt x="193" y="7"/>
                    <a:pt x="197" y="8"/>
                    <a:pt x="199" y="10"/>
                  </a:cubicBezTo>
                  <a:cubicBezTo>
                    <a:pt x="202" y="11"/>
                    <a:pt x="203" y="12"/>
                    <a:pt x="203" y="14"/>
                  </a:cubicBezTo>
                  <a:cubicBezTo>
                    <a:pt x="204" y="15"/>
                    <a:pt x="204" y="17"/>
                    <a:pt x="203" y="19"/>
                  </a:cubicBezTo>
                  <a:cubicBezTo>
                    <a:pt x="203" y="24"/>
                    <a:pt x="203" y="24"/>
                    <a:pt x="203" y="24"/>
                  </a:cubicBezTo>
                  <a:cubicBezTo>
                    <a:pt x="202" y="102"/>
                    <a:pt x="202" y="102"/>
                    <a:pt x="202" y="102"/>
                  </a:cubicBezTo>
                  <a:cubicBezTo>
                    <a:pt x="220" y="102"/>
                    <a:pt x="220" y="102"/>
                    <a:pt x="220" y="102"/>
                  </a:cubicBezTo>
                  <a:cubicBezTo>
                    <a:pt x="222" y="102"/>
                    <a:pt x="223" y="101"/>
                    <a:pt x="225" y="101"/>
                  </a:cubicBezTo>
                  <a:cubicBezTo>
                    <a:pt x="226" y="100"/>
                    <a:pt x="227" y="99"/>
                    <a:pt x="228" y="99"/>
                  </a:cubicBezTo>
                  <a:cubicBezTo>
                    <a:pt x="230" y="97"/>
                    <a:pt x="232" y="96"/>
                    <a:pt x="233" y="95"/>
                  </a:cubicBezTo>
                  <a:cubicBezTo>
                    <a:pt x="236" y="95"/>
                    <a:pt x="240" y="95"/>
                    <a:pt x="245" y="95"/>
                  </a:cubicBezTo>
                  <a:cubicBezTo>
                    <a:pt x="250" y="96"/>
                    <a:pt x="253" y="97"/>
                    <a:pt x="256" y="99"/>
                  </a:cubicBezTo>
                  <a:cubicBezTo>
                    <a:pt x="258" y="100"/>
                    <a:pt x="260" y="102"/>
                    <a:pt x="260" y="104"/>
                  </a:cubicBezTo>
                  <a:cubicBezTo>
                    <a:pt x="260" y="105"/>
                    <a:pt x="259" y="107"/>
                    <a:pt x="258" y="108"/>
                  </a:cubicBezTo>
                  <a:cubicBezTo>
                    <a:pt x="256" y="109"/>
                    <a:pt x="253" y="110"/>
                    <a:pt x="250" y="110"/>
                  </a:cubicBezTo>
                  <a:cubicBezTo>
                    <a:pt x="202" y="110"/>
                    <a:pt x="202" y="110"/>
                    <a:pt x="202" y="110"/>
                  </a:cubicBezTo>
                  <a:cubicBezTo>
                    <a:pt x="202" y="120"/>
                    <a:pt x="202" y="120"/>
                    <a:pt x="202" y="120"/>
                  </a:cubicBezTo>
                  <a:cubicBezTo>
                    <a:pt x="201" y="129"/>
                    <a:pt x="199" y="136"/>
                    <a:pt x="197" y="142"/>
                  </a:cubicBezTo>
                  <a:cubicBezTo>
                    <a:pt x="195" y="148"/>
                    <a:pt x="193" y="151"/>
                    <a:pt x="191" y="153"/>
                  </a:cubicBezTo>
                  <a:cubicBezTo>
                    <a:pt x="189" y="155"/>
                    <a:pt x="187" y="154"/>
                    <a:pt x="186" y="151"/>
                  </a:cubicBezTo>
                  <a:cubicBezTo>
                    <a:pt x="185" y="147"/>
                    <a:pt x="184" y="141"/>
                    <a:pt x="184" y="133"/>
                  </a:cubicBezTo>
                  <a:cubicBezTo>
                    <a:pt x="184" y="26"/>
                    <a:pt x="184" y="26"/>
                    <a:pt x="184" y="26"/>
                  </a:cubicBezTo>
                  <a:cubicBezTo>
                    <a:pt x="184" y="23"/>
                    <a:pt x="181" y="20"/>
                    <a:pt x="176" y="17"/>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48" name="Freeform 20"/>
            <p:cNvSpPr>
              <a:spLocks noEditPoints="1"/>
            </p:cNvSpPr>
            <p:nvPr/>
          </p:nvSpPr>
          <p:spPr bwMode="invGray">
            <a:xfrm>
              <a:off x="1695262" y="4970205"/>
              <a:ext cx="195921" cy="195311"/>
            </a:xfrm>
            <a:custGeom>
              <a:avLst/>
              <a:gdLst/>
              <a:ahLst/>
              <a:cxnLst>
                <a:cxn ang="0">
                  <a:pos x="86" y="53"/>
                </a:cxn>
                <a:cxn ang="0">
                  <a:pos x="75" y="43"/>
                </a:cxn>
                <a:cxn ang="0">
                  <a:pos x="71" y="35"/>
                </a:cxn>
                <a:cxn ang="0">
                  <a:pos x="85" y="37"/>
                </a:cxn>
                <a:cxn ang="0">
                  <a:pos x="111" y="52"/>
                </a:cxn>
                <a:cxn ang="0">
                  <a:pos x="111" y="63"/>
                </a:cxn>
                <a:cxn ang="0">
                  <a:pos x="104" y="75"/>
                </a:cxn>
                <a:cxn ang="0">
                  <a:pos x="96" y="90"/>
                </a:cxn>
                <a:cxn ang="0">
                  <a:pos x="91" y="100"/>
                </a:cxn>
                <a:cxn ang="0">
                  <a:pos x="104" y="116"/>
                </a:cxn>
                <a:cxn ang="0">
                  <a:pos x="122" y="132"/>
                </a:cxn>
                <a:cxn ang="0">
                  <a:pos x="130" y="138"/>
                </a:cxn>
                <a:cxn ang="0">
                  <a:pos x="138" y="144"/>
                </a:cxn>
                <a:cxn ang="0">
                  <a:pos x="147" y="159"/>
                </a:cxn>
                <a:cxn ang="0">
                  <a:pos x="150" y="171"/>
                </a:cxn>
                <a:cxn ang="0">
                  <a:pos x="149" y="179"/>
                </a:cxn>
                <a:cxn ang="0">
                  <a:pos x="144" y="181"/>
                </a:cxn>
                <a:cxn ang="0">
                  <a:pos x="139" y="178"/>
                </a:cxn>
                <a:cxn ang="0">
                  <a:pos x="118" y="150"/>
                </a:cxn>
                <a:cxn ang="0">
                  <a:pos x="86" y="108"/>
                </a:cxn>
                <a:cxn ang="0">
                  <a:pos x="50" y="151"/>
                </a:cxn>
                <a:cxn ang="0">
                  <a:pos x="10" y="185"/>
                </a:cxn>
                <a:cxn ang="0">
                  <a:pos x="1" y="189"/>
                </a:cxn>
                <a:cxn ang="0">
                  <a:pos x="6" y="182"/>
                </a:cxn>
                <a:cxn ang="0">
                  <a:pos x="51" y="131"/>
                </a:cxn>
                <a:cxn ang="0">
                  <a:pos x="89" y="61"/>
                </a:cxn>
                <a:cxn ang="0">
                  <a:pos x="89" y="59"/>
                </a:cxn>
                <a:cxn ang="0">
                  <a:pos x="86" y="53"/>
                </a:cxn>
                <a:cxn ang="0">
                  <a:pos x="190" y="20"/>
                </a:cxn>
                <a:cxn ang="0">
                  <a:pos x="171" y="8"/>
                </a:cxn>
                <a:cxn ang="0">
                  <a:pos x="164" y="3"/>
                </a:cxn>
                <a:cxn ang="0">
                  <a:pos x="174" y="0"/>
                </a:cxn>
                <a:cxn ang="0">
                  <a:pos x="191" y="4"/>
                </a:cxn>
                <a:cxn ang="0">
                  <a:pos x="206" y="8"/>
                </a:cxn>
                <a:cxn ang="0">
                  <a:pos x="215" y="14"/>
                </a:cxn>
                <a:cxn ang="0">
                  <a:pos x="215" y="21"/>
                </a:cxn>
                <a:cxn ang="0">
                  <a:pos x="215" y="25"/>
                </a:cxn>
                <a:cxn ang="0">
                  <a:pos x="215" y="138"/>
                </a:cxn>
                <a:cxn ang="0">
                  <a:pos x="219" y="138"/>
                </a:cxn>
                <a:cxn ang="0">
                  <a:pos x="226" y="138"/>
                </a:cxn>
                <a:cxn ang="0">
                  <a:pos x="232" y="136"/>
                </a:cxn>
                <a:cxn ang="0">
                  <a:pos x="236" y="134"/>
                </a:cxn>
                <a:cxn ang="0">
                  <a:pos x="243" y="131"/>
                </a:cxn>
                <a:cxn ang="0">
                  <a:pos x="260" y="131"/>
                </a:cxn>
                <a:cxn ang="0">
                  <a:pos x="269" y="133"/>
                </a:cxn>
                <a:cxn ang="0">
                  <a:pos x="272" y="138"/>
                </a:cxn>
                <a:cxn ang="0">
                  <a:pos x="270" y="144"/>
                </a:cxn>
                <a:cxn ang="0">
                  <a:pos x="264" y="146"/>
                </a:cxn>
                <a:cxn ang="0">
                  <a:pos x="215" y="147"/>
                </a:cxn>
                <a:cxn ang="0">
                  <a:pos x="215" y="209"/>
                </a:cxn>
                <a:cxn ang="0">
                  <a:pos x="213" y="242"/>
                </a:cxn>
                <a:cxn ang="0">
                  <a:pos x="209" y="261"/>
                </a:cxn>
                <a:cxn ang="0">
                  <a:pos x="201" y="271"/>
                </a:cxn>
                <a:cxn ang="0">
                  <a:pos x="197" y="258"/>
                </a:cxn>
                <a:cxn ang="0">
                  <a:pos x="197" y="29"/>
                </a:cxn>
                <a:cxn ang="0">
                  <a:pos x="190" y="20"/>
                </a:cxn>
              </a:cxnLst>
              <a:rect l="0" t="0" r="r" b="b"/>
              <a:pathLst>
                <a:path w="272" h="271">
                  <a:moveTo>
                    <a:pt x="86" y="53"/>
                  </a:moveTo>
                  <a:cubicBezTo>
                    <a:pt x="84" y="50"/>
                    <a:pt x="80" y="47"/>
                    <a:pt x="75" y="43"/>
                  </a:cubicBezTo>
                  <a:cubicBezTo>
                    <a:pt x="70" y="39"/>
                    <a:pt x="68" y="36"/>
                    <a:pt x="71" y="35"/>
                  </a:cubicBezTo>
                  <a:cubicBezTo>
                    <a:pt x="73" y="34"/>
                    <a:pt x="78" y="35"/>
                    <a:pt x="85" y="37"/>
                  </a:cubicBezTo>
                  <a:cubicBezTo>
                    <a:pt x="100" y="43"/>
                    <a:pt x="108" y="48"/>
                    <a:pt x="111" y="52"/>
                  </a:cubicBezTo>
                  <a:cubicBezTo>
                    <a:pt x="113" y="54"/>
                    <a:pt x="113" y="58"/>
                    <a:pt x="111" y="63"/>
                  </a:cubicBezTo>
                  <a:cubicBezTo>
                    <a:pt x="109" y="66"/>
                    <a:pt x="107" y="70"/>
                    <a:pt x="104" y="75"/>
                  </a:cubicBezTo>
                  <a:cubicBezTo>
                    <a:pt x="103" y="78"/>
                    <a:pt x="100" y="84"/>
                    <a:pt x="96" y="90"/>
                  </a:cubicBezTo>
                  <a:cubicBezTo>
                    <a:pt x="91" y="100"/>
                    <a:pt x="91" y="100"/>
                    <a:pt x="91" y="100"/>
                  </a:cubicBezTo>
                  <a:cubicBezTo>
                    <a:pt x="94" y="105"/>
                    <a:pt x="98" y="111"/>
                    <a:pt x="104" y="116"/>
                  </a:cubicBezTo>
                  <a:cubicBezTo>
                    <a:pt x="108" y="120"/>
                    <a:pt x="114" y="126"/>
                    <a:pt x="122" y="132"/>
                  </a:cubicBezTo>
                  <a:cubicBezTo>
                    <a:pt x="130" y="138"/>
                    <a:pt x="130" y="138"/>
                    <a:pt x="130" y="138"/>
                  </a:cubicBezTo>
                  <a:cubicBezTo>
                    <a:pt x="133" y="140"/>
                    <a:pt x="136" y="142"/>
                    <a:pt x="138" y="144"/>
                  </a:cubicBezTo>
                  <a:cubicBezTo>
                    <a:pt x="140" y="147"/>
                    <a:pt x="143" y="152"/>
                    <a:pt x="147" y="159"/>
                  </a:cubicBezTo>
                  <a:cubicBezTo>
                    <a:pt x="149" y="163"/>
                    <a:pt x="150" y="167"/>
                    <a:pt x="150" y="171"/>
                  </a:cubicBezTo>
                  <a:cubicBezTo>
                    <a:pt x="151" y="174"/>
                    <a:pt x="150" y="177"/>
                    <a:pt x="149" y="179"/>
                  </a:cubicBezTo>
                  <a:cubicBezTo>
                    <a:pt x="148" y="180"/>
                    <a:pt x="146" y="181"/>
                    <a:pt x="144" y="181"/>
                  </a:cubicBezTo>
                  <a:cubicBezTo>
                    <a:pt x="143" y="181"/>
                    <a:pt x="141" y="180"/>
                    <a:pt x="139" y="178"/>
                  </a:cubicBezTo>
                  <a:cubicBezTo>
                    <a:pt x="118" y="150"/>
                    <a:pt x="118" y="150"/>
                    <a:pt x="118" y="150"/>
                  </a:cubicBezTo>
                  <a:cubicBezTo>
                    <a:pt x="86" y="108"/>
                    <a:pt x="86" y="108"/>
                    <a:pt x="86" y="108"/>
                  </a:cubicBezTo>
                  <a:cubicBezTo>
                    <a:pt x="76" y="123"/>
                    <a:pt x="64" y="137"/>
                    <a:pt x="50" y="151"/>
                  </a:cubicBezTo>
                  <a:cubicBezTo>
                    <a:pt x="37" y="164"/>
                    <a:pt x="24" y="176"/>
                    <a:pt x="10" y="185"/>
                  </a:cubicBezTo>
                  <a:cubicBezTo>
                    <a:pt x="5" y="188"/>
                    <a:pt x="2" y="190"/>
                    <a:pt x="1" y="189"/>
                  </a:cubicBezTo>
                  <a:cubicBezTo>
                    <a:pt x="0" y="188"/>
                    <a:pt x="2" y="185"/>
                    <a:pt x="6" y="182"/>
                  </a:cubicBezTo>
                  <a:cubicBezTo>
                    <a:pt x="22" y="167"/>
                    <a:pt x="37" y="151"/>
                    <a:pt x="51" y="131"/>
                  </a:cubicBezTo>
                  <a:cubicBezTo>
                    <a:pt x="69" y="107"/>
                    <a:pt x="81" y="83"/>
                    <a:pt x="89" y="61"/>
                  </a:cubicBezTo>
                  <a:cubicBezTo>
                    <a:pt x="89" y="59"/>
                    <a:pt x="89" y="59"/>
                    <a:pt x="89" y="59"/>
                  </a:cubicBezTo>
                  <a:cubicBezTo>
                    <a:pt x="89" y="57"/>
                    <a:pt x="87" y="55"/>
                    <a:pt x="86" y="53"/>
                  </a:cubicBezTo>
                  <a:close/>
                  <a:moveTo>
                    <a:pt x="190" y="20"/>
                  </a:moveTo>
                  <a:cubicBezTo>
                    <a:pt x="186" y="17"/>
                    <a:pt x="180" y="13"/>
                    <a:pt x="171" y="8"/>
                  </a:cubicBezTo>
                  <a:cubicBezTo>
                    <a:pt x="166" y="6"/>
                    <a:pt x="164" y="4"/>
                    <a:pt x="164" y="3"/>
                  </a:cubicBezTo>
                  <a:cubicBezTo>
                    <a:pt x="164" y="1"/>
                    <a:pt x="168" y="0"/>
                    <a:pt x="174" y="0"/>
                  </a:cubicBezTo>
                  <a:cubicBezTo>
                    <a:pt x="179" y="1"/>
                    <a:pt x="185" y="2"/>
                    <a:pt x="191" y="4"/>
                  </a:cubicBezTo>
                  <a:cubicBezTo>
                    <a:pt x="195" y="5"/>
                    <a:pt x="200" y="6"/>
                    <a:pt x="206" y="8"/>
                  </a:cubicBezTo>
                  <a:cubicBezTo>
                    <a:pt x="211" y="10"/>
                    <a:pt x="213" y="12"/>
                    <a:pt x="215" y="14"/>
                  </a:cubicBezTo>
                  <a:cubicBezTo>
                    <a:pt x="215" y="16"/>
                    <a:pt x="216" y="18"/>
                    <a:pt x="215" y="21"/>
                  </a:cubicBezTo>
                  <a:cubicBezTo>
                    <a:pt x="215" y="25"/>
                    <a:pt x="215" y="25"/>
                    <a:pt x="215" y="25"/>
                  </a:cubicBezTo>
                  <a:cubicBezTo>
                    <a:pt x="215" y="138"/>
                    <a:pt x="215" y="138"/>
                    <a:pt x="215" y="138"/>
                  </a:cubicBezTo>
                  <a:cubicBezTo>
                    <a:pt x="219" y="138"/>
                    <a:pt x="219" y="138"/>
                    <a:pt x="219" y="138"/>
                  </a:cubicBezTo>
                  <a:cubicBezTo>
                    <a:pt x="226" y="138"/>
                    <a:pt x="226" y="138"/>
                    <a:pt x="226" y="138"/>
                  </a:cubicBezTo>
                  <a:cubicBezTo>
                    <a:pt x="228" y="137"/>
                    <a:pt x="230" y="137"/>
                    <a:pt x="232" y="136"/>
                  </a:cubicBezTo>
                  <a:cubicBezTo>
                    <a:pt x="233" y="136"/>
                    <a:pt x="234" y="135"/>
                    <a:pt x="236" y="134"/>
                  </a:cubicBezTo>
                  <a:cubicBezTo>
                    <a:pt x="238" y="132"/>
                    <a:pt x="241" y="132"/>
                    <a:pt x="243" y="131"/>
                  </a:cubicBezTo>
                  <a:cubicBezTo>
                    <a:pt x="247" y="130"/>
                    <a:pt x="253" y="130"/>
                    <a:pt x="260" y="131"/>
                  </a:cubicBezTo>
                  <a:cubicBezTo>
                    <a:pt x="264" y="131"/>
                    <a:pt x="267" y="132"/>
                    <a:pt x="269" y="133"/>
                  </a:cubicBezTo>
                  <a:cubicBezTo>
                    <a:pt x="271" y="135"/>
                    <a:pt x="272" y="136"/>
                    <a:pt x="272" y="138"/>
                  </a:cubicBezTo>
                  <a:cubicBezTo>
                    <a:pt x="272" y="140"/>
                    <a:pt x="271" y="142"/>
                    <a:pt x="270" y="144"/>
                  </a:cubicBezTo>
                  <a:cubicBezTo>
                    <a:pt x="268" y="145"/>
                    <a:pt x="266" y="146"/>
                    <a:pt x="264" y="146"/>
                  </a:cubicBezTo>
                  <a:cubicBezTo>
                    <a:pt x="215" y="147"/>
                    <a:pt x="215" y="147"/>
                    <a:pt x="215" y="147"/>
                  </a:cubicBezTo>
                  <a:cubicBezTo>
                    <a:pt x="215" y="209"/>
                    <a:pt x="215" y="209"/>
                    <a:pt x="215" y="209"/>
                  </a:cubicBezTo>
                  <a:cubicBezTo>
                    <a:pt x="214" y="222"/>
                    <a:pt x="214" y="233"/>
                    <a:pt x="213" y="242"/>
                  </a:cubicBezTo>
                  <a:cubicBezTo>
                    <a:pt x="212" y="248"/>
                    <a:pt x="211" y="255"/>
                    <a:pt x="209" y="261"/>
                  </a:cubicBezTo>
                  <a:cubicBezTo>
                    <a:pt x="206" y="267"/>
                    <a:pt x="204" y="270"/>
                    <a:pt x="201" y="271"/>
                  </a:cubicBezTo>
                  <a:cubicBezTo>
                    <a:pt x="199" y="271"/>
                    <a:pt x="197" y="267"/>
                    <a:pt x="197" y="258"/>
                  </a:cubicBezTo>
                  <a:cubicBezTo>
                    <a:pt x="197" y="29"/>
                    <a:pt x="197" y="29"/>
                    <a:pt x="197" y="29"/>
                  </a:cubicBezTo>
                  <a:cubicBezTo>
                    <a:pt x="197" y="26"/>
                    <a:pt x="195" y="23"/>
                    <a:pt x="190" y="20"/>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49" name="Freeform 21"/>
            <p:cNvSpPr>
              <a:spLocks noEditPoints="1"/>
            </p:cNvSpPr>
            <p:nvPr/>
          </p:nvSpPr>
          <p:spPr bwMode="invGray">
            <a:xfrm>
              <a:off x="1909188" y="4970205"/>
              <a:ext cx="186765" cy="196837"/>
            </a:xfrm>
            <a:custGeom>
              <a:avLst/>
              <a:gdLst/>
              <a:ahLst/>
              <a:cxnLst>
                <a:cxn ang="0">
                  <a:pos x="125" y="47"/>
                </a:cxn>
                <a:cxn ang="0">
                  <a:pos x="145" y="44"/>
                </a:cxn>
                <a:cxn ang="0">
                  <a:pos x="161" y="51"/>
                </a:cxn>
                <a:cxn ang="0">
                  <a:pos x="149" y="58"/>
                </a:cxn>
                <a:cxn ang="0">
                  <a:pos x="84" y="60"/>
                </a:cxn>
                <a:cxn ang="0">
                  <a:pos x="89" y="73"/>
                </a:cxn>
                <a:cxn ang="0">
                  <a:pos x="89" y="77"/>
                </a:cxn>
                <a:cxn ang="0">
                  <a:pos x="134" y="119"/>
                </a:cxn>
                <a:cxn ang="0">
                  <a:pos x="83" y="156"/>
                </a:cxn>
                <a:cxn ang="0">
                  <a:pos x="29" y="119"/>
                </a:cxn>
                <a:cxn ang="0">
                  <a:pos x="75" y="76"/>
                </a:cxn>
                <a:cxn ang="0">
                  <a:pos x="74" y="61"/>
                </a:cxn>
                <a:cxn ang="0">
                  <a:pos x="38" y="64"/>
                </a:cxn>
                <a:cxn ang="0">
                  <a:pos x="32" y="66"/>
                </a:cxn>
                <a:cxn ang="0">
                  <a:pos x="7" y="58"/>
                </a:cxn>
                <a:cxn ang="0">
                  <a:pos x="10" y="51"/>
                </a:cxn>
                <a:cxn ang="0">
                  <a:pos x="109" y="52"/>
                </a:cxn>
                <a:cxn ang="0">
                  <a:pos x="121" y="49"/>
                </a:cxn>
                <a:cxn ang="0">
                  <a:pos x="44" y="17"/>
                </a:cxn>
                <a:cxn ang="0">
                  <a:pos x="50" y="12"/>
                </a:cxn>
                <a:cxn ang="0">
                  <a:pos x="102" y="14"/>
                </a:cxn>
                <a:cxn ang="0">
                  <a:pos x="114" y="21"/>
                </a:cxn>
                <a:cxn ang="0">
                  <a:pos x="99" y="28"/>
                </a:cxn>
                <a:cxn ang="0">
                  <a:pos x="56" y="25"/>
                </a:cxn>
                <a:cxn ang="0">
                  <a:pos x="45" y="114"/>
                </a:cxn>
                <a:cxn ang="0">
                  <a:pos x="82" y="144"/>
                </a:cxn>
                <a:cxn ang="0">
                  <a:pos x="118" y="114"/>
                </a:cxn>
                <a:cxn ang="0">
                  <a:pos x="82" y="85"/>
                </a:cxn>
                <a:cxn ang="0">
                  <a:pos x="80" y="182"/>
                </a:cxn>
                <a:cxn ang="0">
                  <a:pos x="58" y="172"/>
                </a:cxn>
                <a:cxn ang="0">
                  <a:pos x="98" y="173"/>
                </a:cxn>
                <a:cxn ang="0">
                  <a:pos x="102" y="182"/>
                </a:cxn>
                <a:cxn ang="0">
                  <a:pos x="182" y="197"/>
                </a:cxn>
                <a:cxn ang="0">
                  <a:pos x="178" y="169"/>
                </a:cxn>
                <a:cxn ang="0">
                  <a:pos x="159" y="159"/>
                </a:cxn>
                <a:cxn ang="0">
                  <a:pos x="197" y="161"/>
                </a:cxn>
                <a:cxn ang="0">
                  <a:pos x="199" y="172"/>
                </a:cxn>
                <a:cxn ang="0">
                  <a:pos x="199" y="230"/>
                </a:cxn>
                <a:cxn ang="0">
                  <a:pos x="188" y="270"/>
                </a:cxn>
                <a:cxn ang="0">
                  <a:pos x="101" y="254"/>
                </a:cxn>
                <a:cxn ang="0">
                  <a:pos x="85" y="261"/>
                </a:cxn>
                <a:cxn ang="0">
                  <a:pos x="85" y="189"/>
                </a:cxn>
                <a:cxn ang="0">
                  <a:pos x="102" y="246"/>
                </a:cxn>
                <a:cxn ang="0">
                  <a:pos x="182" y="205"/>
                </a:cxn>
                <a:cxn ang="0">
                  <a:pos x="102" y="246"/>
                </a:cxn>
                <a:cxn ang="0">
                  <a:pos x="161" y="8"/>
                </a:cxn>
                <a:cxn ang="0">
                  <a:pos x="165" y="0"/>
                </a:cxn>
                <a:cxn ang="0">
                  <a:pos x="184" y="4"/>
                </a:cxn>
                <a:cxn ang="0">
                  <a:pos x="201" y="12"/>
                </a:cxn>
                <a:cxn ang="0">
                  <a:pos x="201" y="23"/>
                </a:cxn>
                <a:cxn ang="0">
                  <a:pos x="213" y="103"/>
                </a:cxn>
                <a:cxn ang="0">
                  <a:pos x="222" y="99"/>
                </a:cxn>
                <a:cxn ang="0">
                  <a:pos x="248" y="95"/>
                </a:cxn>
                <a:cxn ang="0">
                  <a:pos x="259" y="103"/>
                </a:cxn>
                <a:cxn ang="0">
                  <a:pos x="251" y="110"/>
                </a:cxn>
                <a:cxn ang="0">
                  <a:pos x="199" y="127"/>
                </a:cxn>
                <a:cxn ang="0">
                  <a:pos x="187" y="151"/>
                </a:cxn>
                <a:cxn ang="0">
                  <a:pos x="183" y="26"/>
                </a:cxn>
              </a:cxnLst>
              <a:rect l="0" t="0" r="r" b="b"/>
              <a:pathLst>
                <a:path w="259" h="273">
                  <a:moveTo>
                    <a:pt x="121" y="49"/>
                  </a:moveTo>
                  <a:cubicBezTo>
                    <a:pt x="122" y="49"/>
                    <a:pt x="123" y="48"/>
                    <a:pt x="125" y="47"/>
                  </a:cubicBezTo>
                  <a:cubicBezTo>
                    <a:pt x="127" y="46"/>
                    <a:pt x="129" y="45"/>
                    <a:pt x="131" y="45"/>
                  </a:cubicBezTo>
                  <a:cubicBezTo>
                    <a:pt x="134" y="44"/>
                    <a:pt x="139" y="44"/>
                    <a:pt x="145" y="44"/>
                  </a:cubicBezTo>
                  <a:cubicBezTo>
                    <a:pt x="150" y="44"/>
                    <a:pt x="154" y="44"/>
                    <a:pt x="156" y="46"/>
                  </a:cubicBezTo>
                  <a:cubicBezTo>
                    <a:pt x="159" y="47"/>
                    <a:pt x="161" y="49"/>
                    <a:pt x="161" y="51"/>
                  </a:cubicBezTo>
                  <a:cubicBezTo>
                    <a:pt x="161" y="52"/>
                    <a:pt x="160" y="54"/>
                    <a:pt x="158" y="55"/>
                  </a:cubicBezTo>
                  <a:cubicBezTo>
                    <a:pt x="155" y="57"/>
                    <a:pt x="152" y="58"/>
                    <a:pt x="149" y="58"/>
                  </a:cubicBezTo>
                  <a:cubicBezTo>
                    <a:pt x="137" y="58"/>
                    <a:pt x="125" y="58"/>
                    <a:pt x="113" y="59"/>
                  </a:cubicBezTo>
                  <a:cubicBezTo>
                    <a:pt x="102" y="59"/>
                    <a:pt x="92" y="60"/>
                    <a:pt x="84" y="60"/>
                  </a:cubicBezTo>
                  <a:cubicBezTo>
                    <a:pt x="87" y="63"/>
                    <a:pt x="89" y="65"/>
                    <a:pt x="90" y="68"/>
                  </a:cubicBezTo>
                  <a:cubicBezTo>
                    <a:pt x="90" y="69"/>
                    <a:pt x="90" y="71"/>
                    <a:pt x="89" y="73"/>
                  </a:cubicBezTo>
                  <a:cubicBezTo>
                    <a:pt x="89" y="73"/>
                    <a:pt x="89" y="74"/>
                    <a:pt x="89" y="75"/>
                  </a:cubicBezTo>
                  <a:cubicBezTo>
                    <a:pt x="89" y="75"/>
                    <a:pt x="89" y="76"/>
                    <a:pt x="89" y="77"/>
                  </a:cubicBezTo>
                  <a:cubicBezTo>
                    <a:pt x="105" y="78"/>
                    <a:pt x="117" y="84"/>
                    <a:pt x="125" y="92"/>
                  </a:cubicBezTo>
                  <a:cubicBezTo>
                    <a:pt x="132" y="100"/>
                    <a:pt x="135" y="109"/>
                    <a:pt x="134" y="119"/>
                  </a:cubicBezTo>
                  <a:cubicBezTo>
                    <a:pt x="133" y="129"/>
                    <a:pt x="128" y="137"/>
                    <a:pt x="119" y="144"/>
                  </a:cubicBezTo>
                  <a:cubicBezTo>
                    <a:pt x="110" y="152"/>
                    <a:pt x="98" y="156"/>
                    <a:pt x="83" y="156"/>
                  </a:cubicBezTo>
                  <a:cubicBezTo>
                    <a:pt x="67" y="156"/>
                    <a:pt x="55" y="152"/>
                    <a:pt x="44" y="144"/>
                  </a:cubicBezTo>
                  <a:cubicBezTo>
                    <a:pt x="35" y="137"/>
                    <a:pt x="30" y="129"/>
                    <a:pt x="29" y="119"/>
                  </a:cubicBezTo>
                  <a:cubicBezTo>
                    <a:pt x="28" y="109"/>
                    <a:pt x="31" y="100"/>
                    <a:pt x="38" y="92"/>
                  </a:cubicBezTo>
                  <a:cubicBezTo>
                    <a:pt x="47" y="83"/>
                    <a:pt x="59" y="78"/>
                    <a:pt x="75" y="76"/>
                  </a:cubicBezTo>
                  <a:cubicBezTo>
                    <a:pt x="78" y="74"/>
                    <a:pt x="79" y="72"/>
                    <a:pt x="78" y="69"/>
                  </a:cubicBezTo>
                  <a:cubicBezTo>
                    <a:pt x="78" y="67"/>
                    <a:pt x="76" y="64"/>
                    <a:pt x="74" y="61"/>
                  </a:cubicBezTo>
                  <a:cubicBezTo>
                    <a:pt x="68" y="61"/>
                    <a:pt x="63" y="61"/>
                    <a:pt x="58" y="62"/>
                  </a:cubicBezTo>
                  <a:cubicBezTo>
                    <a:pt x="52" y="62"/>
                    <a:pt x="45" y="63"/>
                    <a:pt x="38" y="64"/>
                  </a:cubicBezTo>
                  <a:cubicBezTo>
                    <a:pt x="37" y="64"/>
                    <a:pt x="35" y="64"/>
                    <a:pt x="34" y="65"/>
                  </a:cubicBezTo>
                  <a:cubicBezTo>
                    <a:pt x="34" y="65"/>
                    <a:pt x="33" y="65"/>
                    <a:pt x="32" y="66"/>
                  </a:cubicBezTo>
                  <a:cubicBezTo>
                    <a:pt x="30" y="67"/>
                    <a:pt x="27" y="67"/>
                    <a:pt x="25" y="67"/>
                  </a:cubicBezTo>
                  <a:cubicBezTo>
                    <a:pt x="21" y="66"/>
                    <a:pt x="15" y="63"/>
                    <a:pt x="7" y="58"/>
                  </a:cubicBezTo>
                  <a:cubicBezTo>
                    <a:pt x="2" y="55"/>
                    <a:pt x="0" y="53"/>
                    <a:pt x="0" y="52"/>
                  </a:cubicBezTo>
                  <a:cubicBezTo>
                    <a:pt x="1" y="50"/>
                    <a:pt x="4" y="50"/>
                    <a:pt x="10" y="51"/>
                  </a:cubicBezTo>
                  <a:cubicBezTo>
                    <a:pt x="23" y="53"/>
                    <a:pt x="36" y="54"/>
                    <a:pt x="51" y="54"/>
                  </a:cubicBezTo>
                  <a:cubicBezTo>
                    <a:pt x="65" y="54"/>
                    <a:pt x="85" y="54"/>
                    <a:pt x="109" y="52"/>
                  </a:cubicBezTo>
                  <a:cubicBezTo>
                    <a:pt x="113" y="51"/>
                    <a:pt x="113" y="51"/>
                    <a:pt x="113" y="51"/>
                  </a:cubicBezTo>
                  <a:cubicBezTo>
                    <a:pt x="116" y="51"/>
                    <a:pt x="118" y="50"/>
                    <a:pt x="121" y="49"/>
                  </a:cubicBezTo>
                  <a:close/>
                  <a:moveTo>
                    <a:pt x="56" y="25"/>
                  </a:moveTo>
                  <a:cubicBezTo>
                    <a:pt x="52" y="23"/>
                    <a:pt x="48" y="20"/>
                    <a:pt x="44" y="17"/>
                  </a:cubicBezTo>
                  <a:cubicBezTo>
                    <a:pt x="42" y="15"/>
                    <a:pt x="40" y="13"/>
                    <a:pt x="41" y="12"/>
                  </a:cubicBezTo>
                  <a:cubicBezTo>
                    <a:pt x="41" y="11"/>
                    <a:pt x="45" y="11"/>
                    <a:pt x="50" y="12"/>
                  </a:cubicBezTo>
                  <a:cubicBezTo>
                    <a:pt x="57" y="13"/>
                    <a:pt x="63" y="14"/>
                    <a:pt x="68" y="14"/>
                  </a:cubicBezTo>
                  <a:cubicBezTo>
                    <a:pt x="76" y="14"/>
                    <a:pt x="87" y="14"/>
                    <a:pt x="102" y="14"/>
                  </a:cubicBezTo>
                  <a:cubicBezTo>
                    <a:pt x="106" y="14"/>
                    <a:pt x="109" y="15"/>
                    <a:pt x="112" y="17"/>
                  </a:cubicBezTo>
                  <a:cubicBezTo>
                    <a:pt x="114" y="18"/>
                    <a:pt x="115" y="19"/>
                    <a:pt x="114" y="21"/>
                  </a:cubicBezTo>
                  <a:cubicBezTo>
                    <a:pt x="114" y="23"/>
                    <a:pt x="113" y="24"/>
                    <a:pt x="110" y="26"/>
                  </a:cubicBezTo>
                  <a:cubicBezTo>
                    <a:pt x="108" y="27"/>
                    <a:pt x="104" y="28"/>
                    <a:pt x="99" y="28"/>
                  </a:cubicBezTo>
                  <a:cubicBezTo>
                    <a:pt x="65" y="29"/>
                    <a:pt x="65" y="29"/>
                    <a:pt x="65" y="29"/>
                  </a:cubicBezTo>
                  <a:cubicBezTo>
                    <a:pt x="63" y="29"/>
                    <a:pt x="60" y="27"/>
                    <a:pt x="56" y="25"/>
                  </a:cubicBezTo>
                  <a:close/>
                  <a:moveTo>
                    <a:pt x="55" y="94"/>
                  </a:moveTo>
                  <a:cubicBezTo>
                    <a:pt x="48" y="99"/>
                    <a:pt x="45" y="106"/>
                    <a:pt x="45" y="114"/>
                  </a:cubicBezTo>
                  <a:cubicBezTo>
                    <a:pt x="45" y="122"/>
                    <a:pt x="48" y="129"/>
                    <a:pt x="55" y="135"/>
                  </a:cubicBezTo>
                  <a:cubicBezTo>
                    <a:pt x="61" y="141"/>
                    <a:pt x="70" y="144"/>
                    <a:pt x="82" y="144"/>
                  </a:cubicBezTo>
                  <a:cubicBezTo>
                    <a:pt x="93" y="144"/>
                    <a:pt x="103" y="141"/>
                    <a:pt x="109" y="135"/>
                  </a:cubicBezTo>
                  <a:cubicBezTo>
                    <a:pt x="115" y="129"/>
                    <a:pt x="118" y="122"/>
                    <a:pt x="118" y="114"/>
                  </a:cubicBezTo>
                  <a:cubicBezTo>
                    <a:pt x="118" y="106"/>
                    <a:pt x="115" y="99"/>
                    <a:pt x="109" y="94"/>
                  </a:cubicBezTo>
                  <a:cubicBezTo>
                    <a:pt x="103" y="88"/>
                    <a:pt x="93" y="85"/>
                    <a:pt x="82" y="85"/>
                  </a:cubicBezTo>
                  <a:cubicBezTo>
                    <a:pt x="70" y="85"/>
                    <a:pt x="61" y="88"/>
                    <a:pt x="55" y="94"/>
                  </a:cubicBezTo>
                  <a:close/>
                  <a:moveTo>
                    <a:pt x="80" y="182"/>
                  </a:moveTo>
                  <a:cubicBezTo>
                    <a:pt x="77" y="180"/>
                    <a:pt x="73" y="178"/>
                    <a:pt x="66" y="176"/>
                  </a:cubicBezTo>
                  <a:cubicBezTo>
                    <a:pt x="61" y="175"/>
                    <a:pt x="58" y="173"/>
                    <a:pt x="58" y="172"/>
                  </a:cubicBezTo>
                  <a:cubicBezTo>
                    <a:pt x="58" y="170"/>
                    <a:pt x="61" y="169"/>
                    <a:pt x="67" y="168"/>
                  </a:cubicBezTo>
                  <a:cubicBezTo>
                    <a:pt x="83" y="169"/>
                    <a:pt x="94" y="170"/>
                    <a:pt x="98" y="173"/>
                  </a:cubicBezTo>
                  <a:cubicBezTo>
                    <a:pt x="101" y="175"/>
                    <a:pt x="102" y="177"/>
                    <a:pt x="102" y="180"/>
                  </a:cubicBezTo>
                  <a:cubicBezTo>
                    <a:pt x="102" y="182"/>
                    <a:pt x="102" y="182"/>
                    <a:pt x="102" y="182"/>
                  </a:cubicBezTo>
                  <a:cubicBezTo>
                    <a:pt x="102" y="198"/>
                    <a:pt x="102" y="198"/>
                    <a:pt x="102" y="198"/>
                  </a:cubicBezTo>
                  <a:cubicBezTo>
                    <a:pt x="182" y="197"/>
                    <a:pt x="182" y="197"/>
                    <a:pt x="182" y="197"/>
                  </a:cubicBezTo>
                  <a:cubicBezTo>
                    <a:pt x="182" y="175"/>
                    <a:pt x="182" y="175"/>
                    <a:pt x="182" y="175"/>
                  </a:cubicBezTo>
                  <a:cubicBezTo>
                    <a:pt x="182" y="173"/>
                    <a:pt x="181" y="171"/>
                    <a:pt x="178" y="169"/>
                  </a:cubicBezTo>
                  <a:cubicBezTo>
                    <a:pt x="175" y="167"/>
                    <a:pt x="172" y="166"/>
                    <a:pt x="167" y="164"/>
                  </a:cubicBezTo>
                  <a:cubicBezTo>
                    <a:pt x="161" y="162"/>
                    <a:pt x="159" y="161"/>
                    <a:pt x="159" y="159"/>
                  </a:cubicBezTo>
                  <a:cubicBezTo>
                    <a:pt x="159" y="157"/>
                    <a:pt x="162" y="156"/>
                    <a:pt x="170" y="156"/>
                  </a:cubicBezTo>
                  <a:cubicBezTo>
                    <a:pt x="184" y="157"/>
                    <a:pt x="193" y="159"/>
                    <a:pt x="197" y="161"/>
                  </a:cubicBezTo>
                  <a:cubicBezTo>
                    <a:pt x="199" y="163"/>
                    <a:pt x="200" y="165"/>
                    <a:pt x="200" y="169"/>
                  </a:cubicBezTo>
                  <a:cubicBezTo>
                    <a:pt x="199" y="172"/>
                    <a:pt x="199" y="172"/>
                    <a:pt x="199" y="172"/>
                  </a:cubicBezTo>
                  <a:cubicBezTo>
                    <a:pt x="199" y="180"/>
                    <a:pt x="199" y="180"/>
                    <a:pt x="199" y="180"/>
                  </a:cubicBezTo>
                  <a:cubicBezTo>
                    <a:pt x="199" y="204"/>
                    <a:pt x="199" y="221"/>
                    <a:pt x="199" y="230"/>
                  </a:cubicBezTo>
                  <a:cubicBezTo>
                    <a:pt x="198" y="244"/>
                    <a:pt x="197" y="254"/>
                    <a:pt x="196" y="260"/>
                  </a:cubicBezTo>
                  <a:cubicBezTo>
                    <a:pt x="193" y="266"/>
                    <a:pt x="190" y="269"/>
                    <a:pt x="188" y="270"/>
                  </a:cubicBezTo>
                  <a:cubicBezTo>
                    <a:pt x="184" y="270"/>
                    <a:pt x="183" y="264"/>
                    <a:pt x="182" y="253"/>
                  </a:cubicBezTo>
                  <a:cubicBezTo>
                    <a:pt x="101" y="254"/>
                    <a:pt x="101" y="254"/>
                    <a:pt x="101" y="254"/>
                  </a:cubicBezTo>
                  <a:cubicBezTo>
                    <a:pt x="98" y="263"/>
                    <a:pt x="95" y="268"/>
                    <a:pt x="92" y="270"/>
                  </a:cubicBezTo>
                  <a:cubicBezTo>
                    <a:pt x="88" y="273"/>
                    <a:pt x="86" y="269"/>
                    <a:pt x="85" y="261"/>
                  </a:cubicBezTo>
                  <a:cubicBezTo>
                    <a:pt x="85" y="190"/>
                    <a:pt x="85" y="190"/>
                    <a:pt x="85" y="190"/>
                  </a:cubicBezTo>
                  <a:cubicBezTo>
                    <a:pt x="85" y="189"/>
                    <a:pt x="85" y="189"/>
                    <a:pt x="85" y="189"/>
                  </a:cubicBezTo>
                  <a:cubicBezTo>
                    <a:pt x="85" y="186"/>
                    <a:pt x="83" y="184"/>
                    <a:pt x="80" y="182"/>
                  </a:cubicBezTo>
                  <a:close/>
                  <a:moveTo>
                    <a:pt x="102" y="246"/>
                  </a:moveTo>
                  <a:cubicBezTo>
                    <a:pt x="182" y="245"/>
                    <a:pt x="182" y="245"/>
                    <a:pt x="182" y="245"/>
                  </a:cubicBezTo>
                  <a:cubicBezTo>
                    <a:pt x="182" y="205"/>
                    <a:pt x="182" y="205"/>
                    <a:pt x="182" y="205"/>
                  </a:cubicBezTo>
                  <a:cubicBezTo>
                    <a:pt x="102" y="206"/>
                    <a:pt x="102" y="206"/>
                    <a:pt x="102" y="206"/>
                  </a:cubicBezTo>
                  <a:lnTo>
                    <a:pt x="102" y="246"/>
                  </a:lnTo>
                  <a:close/>
                  <a:moveTo>
                    <a:pt x="177" y="17"/>
                  </a:moveTo>
                  <a:cubicBezTo>
                    <a:pt x="173" y="14"/>
                    <a:pt x="168" y="11"/>
                    <a:pt x="161" y="8"/>
                  </a:cubicBezTo>
                  <a:cubicBezTo>
                    <a:pt x="156" y="6"/>
                    <a:pt x="154" y="5"/>
                    <a:pt x="155" y="3"/>
                  </a:cubicBezTo>
                  <a:cubicBezTo>
                    <a:pt x="155" y="1"/>
                    <a:pt x="158" y="0"/>
                    <a:pt x="165" y="0"/>
                  </a:cubicBezTo>
                  <a:cubicBezTo>
                    <a:pt x="168" y="0"/>
                    <a:pt x="171" y="1"/>
                    <a:pt x="175" y="2"/>
                  </a:cubicBezTo>
                  <a:cubicBezTo>
                    <a:pt x="177" y="2"/>
                    <a:pt x="180" y="3"/>
                    <a:pt x="184" y="4"/>
                  </a:cubicBezTo>
                  <a:cubicBezTo>
                    <a:pt x="192" y="6"/>
                    <a:pt x="192" y="6"/>
                    <a:pt x="192" y="6"/>
                  </a:cubicBezTo>
                  <a:cubicBezTo>
                    <a:pt x="197" y="8"/>
                    <a:pt x="200" y="10"/>
                    <a:pt x="201" y="12"/>
                  </a:cubicBezTo>
                  <a:cubicBezTo>
                    <a:pt x="202" y="13"/>
                    <a:pt x="202" y="15"/>
                    <a:pt x="201" y="17"/>
                  </a:cubicBezTo>
                  <a:cubicBezTo>
                    <a:pt x="201" y="23"/>
                    <a:pt x="201" y="23"/>
                    <a:pt x="201" y="23"/>
                  </a:cubicBezTo>
                  <a:cubicBezTo>
                    <a:pt x="201" y="104"/>
                    <a:pt x="201" y="104"/>
                    <a:pt x="201" y="104"/>
                  </a:cubicBezTo>
                  <a:cubicBezTo>
                    <a:pt x="213" y="103"/>
                    <a:pt x="213" y="103"/>
                    <a:pt x="213" y="103"/>
                  </a:cubicBezTo>
                  <a:cubicBezTo>
                    <a:pt x="215" y="103"/>
                    <a:pt x="217" y="102"/>
                    <a:pt x="219" y="101"/>
                  </a:cubicBezTo>
                  <a:cubicBezTo>
                    <a:pt x="220" y="101"/>
                    <a:pt x="221" y="100"/>
                    <a:pt x="222" y="99"/>
                  </a:cubicBezTo>
                  <a:cubicBezTo>
                    <a:pt x="225" y="97"/>
                    <a:pt x="227" y="96"/>
                    <a:pt x="230" y="95"/>
                  </a:cubicBezTo>
                  <a:cubicBezTo>
                    <a:pt x="234" y="95"/>
                    <a:pt x="240" y="95"/>
                    <a:pt x="248" y="95"/>
                  </a:cubicBezTo>
                  <a:cubicBezTo>
                    <a:pt x="251" y="95"/>
                    <a:pt x="254" y="96"/>
                    <a:pt x="256" y="97"/>
                  </a:cubicBezTo>
                  <a:cubicBezTo>
                    <a:pt x="258" y="99"/>
                    <a:pt x="259" y="101"/>
                    <a:pt x="259" y="103"/>
                  </a:cubicBezTo>
                  <a:cubicBezTo>
                    <a:pt x="259" y="105"/>
                    <a:pt x="258" y="106"/>
                    <a:pt x="256" y="108"/>
                  </a:cubicBezTo>
                  <a:cubicBezTo>
                    <a:pt x="255" y="109"/>
                    <a:pt x="253" y="110"/>
                    <a:pt x="251" y="110"/>
                  </a:cubicBezTo>
                  <a:cubicBezTo>
                    <a:pt x="201" y="111"/>
                    <a:pt x="201" y="111"/>
                    <a:pt x="201" y="111"/>
                  </a:cubicBezTo>
                  <a:cubicBezTo>
                    <a:pt x="200" y="116"/>
                    <a:pt x="200" y="121"/>
                    <a:pt x="199" y="127"/>
                  </a:cubicBezTo>
                  <a:cubicBezTo>
                    <a:pt x="198" y="132"/>
                    <a:pt x="197" y="137"/>
                    <a:pt x="196" y="141"/>
                  </a:cubicBezTo>
                  <a:cubicBezTo>
                    <a:pt x="193" y="147"/>
                    <a:pt x="190" y="150"/>
                    <a:pt x="187" y="151"/>
                  </a:cubicBezTo>
                  <a:cubicBezTo>
                    <a:pt x="185" y="151"/>
                    <a:pt x="183" y="147"/>
                    <a:pt x="183" y="138"/>
                  </a:cubicBezTo>
                  <a:cubicBezTo>
                    <a:pt x="183" y="26"/>
                    <a:pt x="183" y="26"/>
                    <a:pt x="183" y="26"/>
                  </a:cubicBezTo>
                  <a:cubicBezTo>
                    <a:pt x="183" y="24"/>
                    <a:pt x="181" y="21"/>
                    <a:pt x="177" y="17"/>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50" name="Freeform 22"/>
            <p:cNvSpPr>
              <a:spLocks/>
            </p:cNvSpPr>
            <p:nvPr/>
          </p:nvSpPr>
          <p:spPr bwMode="invGray">
            <a:xfrm>
              <a:off x="2113958" y="4971120"/>
              <a:ext cx="152891" cy="193785"/>
            </a:xfrm>
            <a:custGeom>
              <a:avLst/>
              <a:gdLst/>
              <a:ahLst/>
              <a:cxnLst>
                <a:cxn ang="0">
                  <a:pos x="24" y="65"/>
                </a:cxn>
                <a:cxn ang="0">
                  <a:pos x="7" y="61"/>
                </a:cxn>
                <a:cxn ang="0">
                  <a:pos x="0" y="57"/>
                </a:cxn>
                <a:cxn ang="0">
                  <a:pos x="10" y="53"/>
                </a:cxn>
                <a:cxn ang="0">
                  <a:pos x="30" y="53"/>
                </a:cxn>
                <a:cxn ang="0">
                  <a:pos x="45" y="55"/>
                </a:cxn>
                <a:cxn ang="0">
                  <a:pos x="52" y="57"/>
                </a:cxn>
                <a:cxn ang="0">
                  <a:pos x="52" y="63"/>
                </a:cxn>
                <a:cxn ang="0">
                  <a:pos x="52" y="69"/>
                </a:cxn>
                <a:cxn ang="0">
                  <a:pos x="51" y="156"/>
                </a:cxn>
                <a:cxn ang="0">
                  <a:pos x="53" y="164"/>
                </a:cxn>
                <a:cxn ang="0">
                  <a:pos x="65" y="165"/>
                </a:cxn>
                <a:cxn ang="0">
                  <a:pos x="131" y="155"/>
                </a:cxn>
                <a:cxn ang="0">
                  <a:pos x="193" y="137"/>
                </a:cxn>
                <a:cxn ang="0">
                  <a:pos x="193" y="25"/>
                </a:cxn>
                <a:cxn ang="0">
                  <a:pos x="184" y="17"/>
                </a:cxn>
                <a:cxn ang="0">
                  <a:pos x="164" y="8"/>
                </a:cxn>
                <a:cxn ang="0">
                  <a:pos x="158" y="3"/>
                </a:cxn>
                <a:cxn ang="0">
                  <a:pos x="166" y="0"/>
                </a:cxn>
                <a:cxn ang="0">
                  <a:pos x="188" y="3"/>
                </a:cxn>
                <a:cxn ang="0">
                  <a:pos x="205" y="9"/>
                </a:cxn>
                <a:cxn ang="0">
                  <a:pos x="211" y="13"/>
                </a:cxn>
                <a:cxn ang="0">
                  <a:pos x="212" y="18"/>
                </a:cxn>
                <a:cxn ang="0">
                  <a:pos x="212" y="23"/>
                </a:cxn>
                <a:cxn ang="0">
                  <a:pos x="210" y="198"/>
                </a:cxn>
                <a:cxn ang="0">
                  <a:pos x="209" y="237"/>
                </a:cxn>
                <a:cxn ang="0">
                  <a:pos x="205" y="261"/>
                </a:cxn>
                <a:cxn ang="0">
                  <a:pos x="197" y="269"/>
                </a:cxn>
                <a:cxn ang="0">
                  <a:pos x="193" y="257"/>
                </a:cxn>
                <a:cxn ang="0">
                  <a:pos x="193" y="143"/>
                </a:cxn>
                <a:cxn ang="0">
                  <a:pos x="130" y="166"/>
                </a:cxn>
                <a:cxn ang="0">
                  <a:pos x="49" y="185"/>
                </a:cxn>
                <a:cxn ang="0">
                  <a:pos x="38" y="180"/>
                </a:cxn>
                <a:cxn ang="0">
                  <a:pos x="34" y="167"/>
                </a:cxn>
                <a:cxn ang="0">
                  <a:pos x="33" y="73"/>
                </a:cxn>
                <a:cxn ang="0">
                  <a:pos x="24" y="65"/>
                </a:cxn>
              </a:cxnLst>
              <a:rect l="0" t="0" r="r" b="b"/>
              <a:pathLst>
                <a:path w="212" h="269">
                  <a:moveTo>
                    <a:pt x="24" y="65"/>
                  </a:moveTo>
                  <a:cubicBezTo>
                    <a:pt x="20" y="64"/>
                    <a:pt x="15" y="62"/>
                    <a:pt x="7" y="61"/>
                  </a:cubicBezTo>
                  <a:cubicBezTo>
                    <a:pt x="3" y="60"/>
                    <a:pt x="0" y="59"/>
                    <a:pt x="0" y="57"/>
                  </a:cubicBezTo>
                  <a:cubicBezTo>
                    <a:pt x="0" y="55"/>
                    <a:pt x="3" y="54"/>
                    <a:pt x="10" y="53"/>
                  </a:cubicBezTo>
                  <a:cubicBezTo>
                    <a:pt x="18" y="53"/>
                    <a:pt x="24" y="53"/>
                    <a:pt x="30" y="53"/>
                  </a:cubicBezTo>
                  <a:cubicBezTo>
                    <a:pt x="35" y="53"/>
                    <a:pt x="40" y="54"/>
                    <a:pt x="45" y="55"/>
                  </a:cubicBezTo>
                  <a:cubicBezTo>
                    <a:pt x="49" y="55"/>
                    <a:pt x="51" y="56"/>
                    <a:pt x="52" y="57"/>
                  </a:cubicBezTo>
                  <a:cubicBezTo>
                    <a:pt x="52" y="58"/>
                    <a:pt x="52" y="60"/>
                    <a:pt x="52" y="63"/>
                  </a:cubicBezTo>
                  <a:cubicBezTo>
                    <a:pt x="52" y="69"/>
                    <a:pt x="52" y="69"/>
                    <a:pt x="52" y="69"/>
                  </a:cubicBezTo>
                  <a:cubicBezTo>
                    <a:pt x="51" y="156"/>
                    <a:pt x="51" y="156"/>
                    <a:pt x="51" y="156"/>
                  </a:cubicBezTo>
                  <a:cubicBezTo>
                    <a:pt x="51" y="160"/>
                    <a:pt x="52" y="163"/>
                    <a:pt x="53" y="164"/>
                  </a:cubicBezTo>
                  <a:cubicBezTo>
                    <a:pt x="54" y="165"/>
                    <a:pt x="59" y="165"/>
                    <a:pt x="65" y="165"/>
                  </a:cubicBezTo>
                  <a:cubicBezTo>
                    <a:pt x="84" y="164"/>
                    <a:pt x="106" y="160"/>
                    <a:pt x="131" y="155"/>
                  </a:cubicBezTo>
                  <a:cubicBezTo>
                    <a:pt x="160" y="150"/>
                    <a:pt x="180" y="143"/>
                    <a:pt x="193" y="137"/>
                  </a:cubicBezTo>
                  <a:cubicBezTo>
                    <a:pt x="193" y="25"/>
                    <a:pt x="193" y="25"/>
                    <a:pt x="193" y="25"/>
                  </a:cubicBezTo>
                  <a:cubicBezTo>
                    <a:pt x="193" y="24"/>
                    <a:pt x="190" y="21"/>
                    <a:pt x="184" y="17"/>
                  </a:cubicBezTo>
                  <a:cubicBezTo>
                    <a:pt x="177" y="13"/>
                    <a:pt x="171" y="10"/>
                    <a:pt x="164" y="8"/>
                  </a:cubicBezTo>
                  <a:cubicBezTo>
                    <a:pt x="160" y="6"/>
                    <a:pt x="158" y="5"/>
                    <a:pt x="158" y="3"/>
                  </a:cubicBezTo>
                  <a:cubicBezTo>
                    <a:pt x="158" y="1"/>
                    <a:pt x="161" y="0"/>
                    <a:pt x="166" y="0"/>
                  </a:cubicBezTo>
                  <a:cubicBezTo>
                    <a:pt x="171" y="0"/>
                    <a:pt x="179" y="1"/>
                    <a:pt x="188" y="3"/>
                  </a:cubicBezTo>
                  <a:cubicBezTo>
                    <a:pt x="197" y="6"/>
                    <a:pt x="203" y="7"/>
                    <a:pt x="205" y="9"/>
                  </a:cubicBezTo>
                  <a:cubicBezTo>
                    <a:pt x="209" y="10"/>
                    <a:pt x="211" y="12"/>
                    <a:pt x="211" y="13"/>
                  </a:cubicBezTo>
                  <a:cubicBezTo>
                    <a:pt x="212" y="14"/>
                    <a:pt x="212" y="16"/>
                    <a:pt x="212" y="18"/>
                  </a:cubicBezTo>
                  <a:cubicBezTo>
                    <a:pt x="212" y="23"/>
                    <a:pt x="212" y="23"/>
                    <a:pt x="212" y="23"/>
                  </a:cubicBezTo>
                  <a:cubicBezTo>
                    <a:pt x="210" y="198"/>
                    <a:pt x="210" y="198"/>
                    <a:pt x="210" y="198"/>
                  </a:cubicBezTo>
                  <a:cubicBezTo>
                    <a:pt x="210" y="215"/>
                    <a:pt x="209" y="228"/>
                    <a:pt x="209" y="237"/>
                  </a:cubicBezTo>
                  <a:cubicBezTo>
                    <a:pt x="208" y="247"/>
                    <a:pt x="206" y="255"/>
                    <a:pt x="205" y="261"/>
                  </a:cubicBezTo>
                  <a:cubicBezTo>
                    <a:pt x="202" y="267"/>
                    <a:pt x="199" y="269"/>
                    <a:pt x="197" y="269"/>
                  </a:cubicBezTo>
                  <a:cubicBezTo>
                    <a:pt x="194" y="268"/>
                    <a:pt x="193" y="264"/>
                    <a:pt x="193" y="257"/>
                  </a:cubicBezTo>
                  <a:cubicBezTo>
                    <a:pt x="193" y="143"/>
                    <a:pt x="193" y="143"/>
                    <a:pt x="193" y="143"/>
                  </a:cubicBezTo>
                  <a:cubicBezTo>
                    <a:pt x="180" y="150"/>
                    <a:pt x="159" y="158"/>
                    <a:pt x="130" y="166"/>
                  </a:cubicBezTo>
                  <a:cubicBezTo>
                    <a:pt x="101" y="175"/>
                    <a:pt x="74" y="181"/>
                    <a:pt x="49" y="185"/>
                  </a:cubicBezTo>
                  <a:cubicBezTo>
                    <a:pt x="44" y="186"/>
                    <a:pt x="41" y="184"/>
                    <a:pt x="38" y="180"/>
                  </a:cubicBezTo>
                  <a:cubicBezTo>
                    <a:pt x="35" y="177"/>
                    <a:pt x="34" y="172"/>
                    <a:pt x="34" y="167"/>
                  </a:cubicBezTo>
                  <a:cubicBezTo>
                    <a:pt x="33" y="73"/>
                    <a:pt x="33" y="73"/>
                    <a:pt x="33" y="73"/>
                  </a:cubicBezTo>
                  <a:cubicBezTo>
                    <a:pt x="33" y="70"/>
                    <a:pt x="30" y="68"/>
                    <a:pt x="24" y="65"/>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51" name="Freeform 23"/>
            <p:cNvSpPr>
              <a:spLocks/>
            </p:cNvSpPr>
            <p:nvPr/>
          </p:nvSpPr>
          <p:spPr bwMode="invGray">
            <a:xfrm>
              <a:off x="2314456" y="4970205"/>
              <a:ext cx="187376" cy="194701"/>
            </a:xfrm>
            <a:custGeom>
              <a:avLst/>
              <a:gdLst/>
              <a:ahLst/>
              <a:cxnLst>
                <a:cxn ang="0">
                  <a:pos x="21" y="66"/>
                </a:cxn>
                <a:cxn ang="0">
                  <a:pos x="7" y="60"/>
                </a:cxn>
                <a:cxn ang="0">
                  <a:pos x="4" y="59"/>
                </a:cxn>
                <a:cxn ang="0">
                  <a:pos x="0" y="56"/>
                </a:cxn>
                <a:cxn ang="0">
                  <a:pos x="9" y="53"/>
                </a:cxn>
                <a:cxn ang="0">
                  <a:pos x="32" y="54"/>
                </a:cxn>
                <a:cxn ang="0">
                  <a:pos x="51" y="58"/>
                </a:cxn>
                <a:cxn ang="0">
                  <a:pos x="75" y="58"/>
                </a:cxn>
                <a:cxn ang="0">
                  <a:pos x="95" y="56"/>
                </a:cxn>
                <a:cxn ang="0">
                  <a:pos x="102" y="54"/>
                </a:cxn>
                <a:cxn ang="0">
                  <a:pos x="106" y="52"/>
                </a:cxn>
                <a:cxn ang="0">
                  <a:pos x="115" y="48"/>
                </a:cxn>
                <a:cxn ang="0">
                  <a:pos x="134" y="48"/>
                </a:cxn>
                <a:cxn ang="0">
                  <a:pos x="145" y="54"/>
                </a:cxn>
                <a:cxn ang="0">
                  <a:pos x="136" y="62"/>
                </a:cxn>
                <a:cxn ang="0">
                  <a:pos x="90" y="64"/>
                </a:cxn>
                <a:cxn ang="0">
                  <a:pos x="53" y="65"/>
                </a:cxn>
                <a:cxn ang="0">
                  <a:pos x="51" y="65"/>
                </a:cxn>
                <a:cxn ang="0">
                  <a:pos x="48" y="65"/>
                </a:cxn>
                <a:cxn ang="0">
                  <a:pos x="47" y="69"/>
                </a:cxn>
                <a:cxn ang="0">
                  <a:pos x="46" y="120"/>
                </a:cxn>
                <a:cxn ang="0">
                  <a:pos x="47" y="164"/>
                </a:cxn>
                <a:cxn ang="0">
                  <a:pos x="50" y="172"/>
                </a:cxn>
                <a:cxn ang="0">
                  <a:pos x="60" y="173"/>
                </a:cxn>
                <a:cxn ang="0">
                  <a:pos x="123" y="160"/>
                </a:cxn>
                <a:cxn ang="0">
                  <a:pos x="183" y="139"/>
                </a:cxn>
                <a:cxn ang="0">
                  <a:pos x="183" y="25"/>
                </a:cxn>
                <a:cxn ang="0">
                  <a:pos x="175" y="17"/>
                </a:cxn>
                <a:cxn ang="0">
                  <a:pos x="156" y="8"/>
                </a:cxn>
                <a:cxn ang="0">
                  <a:pos x="149" y="4"/>
                </a:cxn>
                <a:cxn ang="0">
                  <a:pos x="159" y="0"/>
                </a:cxn>
                <a:cxn ang="0">
                  <a:pos x="179" y="3"/>
                </a:cxn>
                <a:cxn ang="0">
                  <a:pos x="197" y="8"/>
                </a:cxn>
                <a:cxn ang="0">
                  <a:pos x="202" y="12"/>
                </a:cxn>
                <a:cxn ang="0">
                  <a:pos x="202" y="17"/>
                </a:cxn>
                <a:cxn ang="0">
                  <a:pos x="201" y="22"/>
                </a:cxn>
                <a:cxn ang="0">
                  <a:pos x="201" y="134"/>
                </a:cxn>
                <a:cxn ang="0">
                  <a:pos x="213" y="134"/>
                </a:cxn>
                <a:cxn ang="0">
                  <a:pos x="223" y="132"/>
                </a:cxn>
                <a:cxn ang="0">
                  <a:pos x="228" y="129"/>
                </a:cxn>
                <a:cxn ang="0">
                  <a:pos x="234" y="127"/>
                </a:cxn>
                <a:cxn ang="0">
                  <a:pos x="248" y="126"/>
                </a:cxn>
                <a:cxn ang="0">
                  <a:pos x="257" y="128"/>
                </a:cxn>
                <a:cxn ang="0">
                  <a:pos x="260" y="133"/>
                </a:cxn>
                <a:cxn ang="0">
                  <a:pos x="258" y="138"/>
                </a:cxn>
                <a:cxn ang="0">
                  <a:pos x="251" y="141"/>
                </a:cxn>
                <a:cxn ang="0">
                  <a:pos x="201" y="142"/>
                </a:cxn>
                <a:cxn ang="0">
                  <a:pos x="201" y="193"/>
                </a:cxn>
                <a:cxn ang="0">
                  <a:pos x="199" y="242"/>
                </a:cxn>
                <a:cxn ang="0">
                  <a:pos x="194" y="264"/>
                </a:cxn>
                <a:cxn ang="0">
                  <a:pos x="187" y="269"/>
                </a:cxn>
                <a:cxn ang="0">
                  <a:pos x="183" y="257"/>
                </a:cxn>
                <a:cxn ang="0">
                  <a:pos x="183" y="145"/>
                </a:cxn>
                <a:cxn ang="0">
                  <a:pos x="114" y="173"/>
                </a:cxn>
                <a:cxn ang="0">
                  <a:pos x="43" y="189"/>
                </a:cxn>
                <a:cxn ang="0">
                  <a:pos x="34" y="182"/>
                </a:cxn>
                <a:cxn ang="0">
                  <a:pos x="29" y="166"/>
                </a:cxn>
                <a:cxn ang="0">
                  <a:pos x="28" y="74"/>
                </a:cxn>
                <a:cxn ang="0">
                  <a:pos x="21" y="66"/>
                </a:cxn>
              </a:cxnLst>
              <a:rect l="0" t="0" r="r" b="b"/>
              <a:pathLst>
                <a:path w="260" h="270">
                  <a:moveTo>
                    <a:pt x="21" y="66"/>
                  </a:moveTo>
                  <a:cubicBezTo>
                    <a:pt x="19" y="65"/>
                    <a:pt x="14" y="63"/>
                    <a:pt x="7" y="60"/>
                  </a:cubicBezTo>
                  <a:cubicBezTo>
                    <a:pt x="4" y="59"/>
                    <a:pt x="4" y="59"/>
                    <a:pt x="4" y="59"/>
                  </a:cubicBezTo>
                  <a:cubicBezTo>
                    <a:pt x="1" y="59"/>
                    <a:pt x="0" y="58"/>
                    <a:pt x="0" y="56"/>
                  </a:cubicBezTo>
                  <a:cubicBezTo>
                    <a:pt x="1" y="55"/>
                    <a:pt x="4" y="54"/>
                    <a:pt x="9" y="53"/>
                  </a:cubicBezTo>
                  <a:cubicBezTo>
                    <a:pt x="16" y="53"/>
                    <a:pt x="24" y="53"/>
                    <a:pt x="32" y="54"/>
                  </a:cubicBezTo>
                  <a:cubicBezTo>
                    <a:pt x="39" y="55"/>
                    <a:pt x="46" y="57"/>
                    <a:pt x="51" y="58"/>
                  </a:cubicBezTo>
                  <a:cubicBezTo>
                    <a:pt x="59" y="58"/>
                    <a:pt x="67" y="58"/>
                    <a:pt x="75" y="58"/>
                  </a:cubicBezTo>
                  <a:cubicBezTo>
                    <a:pt x="83" y="57"/>
                    <a:pt x="90" y="57"/>
                    <a:pt x="95" y="56"/>
                  </a:cubicBezTo>
                  <a:cubicBezTo>
                    <a:pt x="97" y="56"/>
                    <a:pt x="100" y="55"/>
                    <a:pt x="102" y="54"/>
                  </a:cubicBezTo>
                  <a:cubicBezTo>
                    <a:pt x="103" y="54"/>
                    <a:pt x="105" y="53"/>
                    <a:pt x="106" y="52"/>
                  </a:cubicBezTo>
                  <a:cubicBezTo>
                    <a:pt x="109" y="50"/>
                    <a:pt x="112" y="49"/>
                    <a:pt x="115" y="48"/>
                  </a:cubicBezTo>
                  <a:cubicBezTo>
                    <a:pt x="119" y="47"/>
                    <a:pt x="126" y="47"/>
                    <a:pt x="134" y="48"/>
                  </a:cubicBezTo>
                  <a:cubicBezTo>
                    <a:pt x="141" y="48"/>
                    <a:pt x="144" y="50"/>
                    <a:pt x="145" y="54"/>
                  </a:cubicBezTo>
                  <a:cubicBezTo>
                    <a:pt x="145" y="59"/>
                    <a:pt x="142" y="61"/>
                    <a:pt x="136" y="62"/>
                  </a:cubicBezTo>
                  <a:cubicBezTo>
                    <a:pt x="115" y="63"/>
                    <a:pt x="100" y="64"/>
                    <a:pt x="90" y="64"/>
                  </a:cubicBezTo>
                  <a:cubicBezTo>
                    <a:pt x="74" y="65"/>
                    <a:pt x="62" y="65"/>
                    <a:pt x="53" y="65"/>
                  </a:cubicBezTo>
                  <a:cubicBezTo>
                    <a:pt x="51" y="65"/>
                    <a:pt x="51" y="65"/>
                    <a:pt x="51" y="65"/>
                  </a:cubicBezTo>
                  <a:cubicBezTo>
                    <a:pt x="49" y="65"/>
                    <a:pt x="48" y="65"/>
                    <a:pt x="48" y="65"/>
                  </a:cubicBezTo>
                  <a:cubicBezTo>
                    <a:pt x="48" y="66"/>
                    <a:pt x="47" y="67"/>
                    <a:pt x="47" y="69"/>
                  </a:cubicBezTo>
                  <a:cubicBezTo>
                    <a:pt x="47" y="84"/>
                    <a:pt x="47" y="101"/>
                    <a:pt x="46" y="120"/>
                  </a:cubicBezTo>
                  <a:cubicBezTo>
                    <a:pt x="46" y="146"/>
                    <a:pt x="46" y="160"/>
                    <a:pt x="47" y="164"/>
                  </a:cubicBezTo>
                  <a:cubicBezTo>
                    <a:pt x="47" y="168"/>
                    <a:pt x="48" y="171"/>
                    <a:pt x="50" y="172"/>
                  </a:cubicBezTo>
                  <a:cubicBezTo>
                    <a:pt x="51" y="173"/>
                    <a:pt x="55" y="173"/>
                    <a:pt x="60" y="173"/>
                  </a:cubicBezTo>
                  <a:cubicBezTo>
                    <a:pt x="82" y="169"/>
                    <a:pt x="103" y="165"/>
                    <a:pt x="123" y="160"/>
                  </a:cubicBezTo>
                  <a:cubicBezTo>
                    <a:pt x="149" y="153"/>
                    <a:pt x="169" y="147"/>
                    <a:pt x="183" y="139"/>
                  </a:cubicBezTo>
                  <a:cubicBezTo>
                    <a:pt x="183" y="25"/>
                    <a:pt x="183" y="25"/>
                    <a:pt x="183" y="25"/>
                  </a:cubicBezTo>
                  <a:cubicBezTo>
                    <a:pt x="183" y="23"/>
                    <a:pt x="180" y="20"/>
                    <a:pt x="175" y="17"/>
                  </a:cubicBezTo>
                  <a:cubicBezTo>
                    <a:pt x="171" y="15"/>
                    <a:pt x="164" y="12"/>
                    <a:pt x="156" y="8"/>
                  </a:cubicBezTo>
                  <a:cubicBezTo>
                    <a:pt x="151" y="7"/>
                    <a:pt x="149" y="5"/>
                    <a:pt x="149" y="4"/>
                  </a:cubicBezTo>
                  <a:cubicBezTo>
                    <a:pt x="149" y="2"/>
                    <a:pt x="152" y="1"/>
                    <a:pt x="159" y="0"/>
                  </a:cubicBezTo>
                  <a:cubicBezTo>
                    <a:pt x="166" y="0"/>
                    <a:pt x="172" y="1"/>
                    <a:pt x="179" y="3"/>
                  </a:cubicBezTo>
                  <a:cubicBezTo>
                    <a:pt x="184" y="4"/>
                    <a:pt x="190" y="6"/>
                    <a:pt x="197" y="8"/>
                  </a:cubicBezTo>
                  <a:cubicBezTo>
                    <a:pt x="200" y="9"/>
                    <a:pt x="201" y="10"/>
                    <a:pt x="202" y="12"/>
                  </a:cubicBezTo>
                  <a:cubicBezTo>
                    <a:pt x="202" y="13"/>
                    <a:pt x="202" y="14"/>
                    <a:pt x="202" y="17"/>
                  </a:cubicBezTo>
                  <a:cubicBezTo>
                    <a:pt x="201" y="22"/>
                    <a:pt x="201" y="22"/>
                    <a:pt x="201" y="22"/>
                  </a:cubicBezTo>
                  <a:cubicBezTo>
                    <a:pt x="201" y="134"/>
                    <a:pt x="201" y="134"/>
                    <a:pt x="201" y="134"/>
                  </a:cubicBezTo>
                  <a:cubicBezTo>
                    <a:pt x="213" y="134"/>
                    <a:pt x="213" y="134"/>
                    <a:pt x="213" y="134"/>
                  </a:cubicBezTo>
                  <a:cubicBezTo>
                    <a:pt x="217" y="134"/>
                    <a:pt x="220" y="133"/>
                    <a:pt x="223" y="132"/>
                  </a:cubicBezTo>
                  <a:cubicBezTo>
                    <a:pt x="224" y="131"/>
                    <a:pt x="226" y="131"/>
                    <a:pt x="228" y="129"/>
                  </a:cubicBezTo>
                  <a:cubicBezTo>
                    <a:pt x="230" y="128"/>
                    <a:pt x="232" y="127"/>
                    <a:pt x="234" y="127"/>
                  </a:cubicBezTo>
                  <a:cubicBezTo>
                    <a:pt x="237" y="126"/>
                    <a:pt x="242" y="126"/>
                    <a:pt x="248" y="126"/>
                  </a:cubicBezTo>
                  <a:cubicBezTo>
                    <a:pt x="252" y="126"/>
                    <a:pt x="254" y="127"/>
                    <a:pt x="257" y="128"/>
                  </a:cubicBezTo>
                  <a:cubicBezTo>
                    <a:pt x="259" y="130"/>
                    <a:pt x="260" y="132"/>
                    <a:pt x="260" y="133"/>
                  </a:cubicBezTo>
                  <a:cubicBezTo>
                    <a:pt x="260" y="135"/>
                    <a:pt x="260" y="137"/>
                    <a:pt x="258" y="138"/>
                  </a:cubicBezTo>
                  <a:cubicBezTo>
                    <a:pt x="256" y="140"/>
                    <a:pt x="254" y="141"/>
                    <a:pt x="251" y="141"/>
                  </a:cubicBezTo>
                  <a:cubicBezTo>
                    <a:pt x="201" y="142"/>
                    <a:pt x="201" y="142"/>
                    <a:pt x="201" y="142"/>
                  </a:cubicBezTo>
                  <a:cubicBezTo>
                    <a:pt x="201" y="193"/>
                    <a:pt x="201" y="193"/>
                    <a:pt x="201" y="193"/>
                  </a:cubicBezTo>
                  <a:cubicBezTo>
                    <a:pt x="201" y="217"/>
                    <a:pt x="200" y="233"/>
                    <a:pt x="199" y="242"/>
                  </a:cubicBezTo>
                  <a:cubicBezTo>
                    <a:pt x="198" y="250"/>
                    <a:pt x="197" y="258"/>
                    <a:pt x="194" y="264"/>
                  </a:cubicBezTo>
                  <a:cubicBezTo>
                    <a:pt x="191" y="269"/>
                    <a:pt x="189" y="270"/>
                    <a:pt x="187" y="269"/>
                  </a:cubicBezTo>
                  <a:cubicBezTo>
                    <a:pt x="185" y="268"/>
                    <a:pt x="184" y="264"/>
                    <a:pt x="183" y="257"/>
                  </a:cubicBezTo>
                  <a:cubicBezTo>
                    <a:pt x="183" y="145"/>
                    <a:pt x="183" y="145"/>
                    <a:pt x="183" y="145"/>
                  </a:cubicBezTo>
                  <a:cubicBezTo>
                    <a:pt x="166" y="155"/>
                    <a:pt x="142" y="164"/>
                    <a:pt x="114" y="173"/>
                  </a:cubicBezTo>
                  <a:cubicBezTo>
                    <a:pt x="83" y="183"/>
                    <a:pt x="59" y="188"/>
                    <a:pt x="43" y="189"/>
                  </a:cubicBezTo>
                  <a:cubicBezTo>
                    <a:pt x="40" y="189"/>
                    <a:pt x="37" y="187"/>
                    <a:pt x="34" y="182"/>
                  </a:cubicBezTo>
                  <a:cubicBezTo>
                    <a:pt x="31" y="177"/>
                    <a:pt x="29" y="172"/>
                    <a:pt x="29" y="166"/>
                  </a:cubicBezTo>
                  <a:cubicBezTo>
                    <a:pt x="28" y="74"/>
                    <a:pt x="28" y="74"/>
                    <a:pt x="28" y="74"/>
                  </a:cubicBezTo>
                  <a:cubicBezTo>
                    <a:pt x="27" y="71"/>
                    <a:pt x="25" y="68"/>
                    <a:pt x="21" y="66"/>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352" name="Group 1351"/>
          <p:cNvGrpSpPr/>
          <p:nvPr/>
        </p:nvGrpSpPr>
        <p:grpSpPr>
          <a:xfrm>
            <a:off x="7155946" y="2080474"/>
            <a:ext cx="563079" cy="224724"/>
            <a:chOff x="6651306" y="4916921"/>
            <a:chExt cx="760536" cy="303406"/>
          </a:xfrm>
          <a:solidFill>
            <a:schemeClr val="bg1"/>
          </a:solidFill>
          <a:effectLst/>
        </p:grpSpPr>
        <p:sp>
          <p:nvSpPr>
            <p:cNvPr id="1353" name="Freeform 18"/>
            <p:cNvSpPr>
              <a:spLocks/>
            </p:cNvSpPr>
            <p:nvPr/>
          </p:nvSpPr>
          <p:spPr bwMode="invGray">
            <a:xfrm>
              <a:off x="7311516" y="4916921"/>
              <a:ext cx="48005" cy="50163"/>
            </a:xfrm>
            <a:custGeom>
              <a:avLst/>
              <a:gdLst/>
              <a:ahLst/>
              <a:cxnLst>
                <a:cxn ang="0">
                  <a:pos x="30" y="0"/>
                </a:cxn>
                <a:cxn ang="0">
                  <a:pos x="92" y="28"/>
                </a:cxn>
                <a:cxn ang="0">
                  <a:pos x="59" y="96"/>
                </a:cxn>
                <a:cxn ang="0">
                  <a:pos x="0" y="63"/>
                </a:cxn>
                <a:cxn ang="0">
                  <a:pos x="30" y="0"/>
                </a:cxn>
              </a:cxnLst>
              <a:rect l="0" t="0" r="r" b="b"/>
              <a:pathLst>
                <a:path w="92" h="96">
                  <a:moveTo>
                    <a:pt x="30" y="0"/>
                  </a:moveTo>
                  <a:cubicBezTo>
                    <a:pt x="51" y="9"/>
                    <a:pt x="71" y="19"/>
                    <a:pt x="92" y="28"/>
                  </a:cubicBezTo>
                  <a:cubicBezTo>
                    <a:pt x="81" y="51"/>
                    <a:pt x="70" y="73"/>
                    <a:pt x="59" y="96"/>
                  </a:cubicBezTo>
                  <a:cubicBezTo>
                    <a:pt x="39" y="85"/>
                    <a:pt x="19" y="74"/>
                    <a:pt x="0" y="63"/>
                  </a:cubicBezTo>
                  <a:cubicBezTo>
                    <a:pt x="10" y="42"/>
                    <a:pt x="20" y="21"/>
                    <a:pt x="30" y="0"/>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54" name="Freeform 19"/>
            <p:cNvSpPr>
              <a:spLocks/>
            </p:cNvSpPr>
            <p:nvPr/>
          </p:nvSpPr>
          <p:spPr bwMode="invGray">
            <a:xfrm>
              <a:off x="6871106" y="4935800"/>
              <a:ext cx="540736" cy="284527"/>
            </a:xfrm>
            <a:custGeom>
              <a:avLst/>
              <a:gdLst/>
              <a:ahLst/>
              <a:cxnLst>
                <a:cxn ang="0">
                  <a:pos x="741" y="202"/>
                </a:cxn>
                <a:cxn ang="0">
                  <a:pos x="762" y="204"/>
                </a:cxn>
                <a:cxn ang="0">
                  <a:pos x="837" y="294"/>
                </a:cxn>
                <a:cxn ang="0">
                  <a:pos x="898" y="284"/>
                </a:cxn>
                <a:cxn ang="0">
                  <a:pos x="946" y="202"/>
                </a:cxn>
                <a:cxn ang="0">
                  <a:pos x="944" y="280"/>
                </a:cxn>
                <a:cxn ang="0">
                  <a:pos x="998" y="294"/>
                </a:cxn>
                <a:cxn ang="0">
                  <a:pos x="998" y="284"/>
                </a:cxn>
                <a:cxn ang="0">
                  <a:pos x="985" y="232"/>
                </a:cxn>
                <a:cxn ang="0">
                  <a:pos x="1017" y="184"/>
                </a:cxn>
                <a:cxn ang="0">
                  <a:pos x="1021" y="186"/>
                </a:cxn>
                <a:cxn ang="0">
                  <a:pos x="1034" y="382"/>
                </a:cxn>
                <a:cxn ang="0">
                  <a:pos x="931" y="361"/>
                </a:cxn>
                <a:cxn ang="0">
                  <a:pos x="766" y="374"/>
                </a:cxn>
                <a:cxn ang="0">
                  <a:pos x="741" y="336"/>
                </a:cxn>
                <a:cxn ang="0">
                  <a:pos x="695" y="376"/>
                </a:cxn>
                <a:cxn ang="0">
                  <a:pos x="453" y="273"/>
                </a:cxn>
                <a:cxn ang="0">
                  <a:pos x="451" y="273"/>
                </a:cxn>
                <a:cxn ang="0">
                  <a:pos x="282" y="382"/>
                </a:cxn>
                <a:cxn ang="0">
                  <a:pos x="121" y="524"/>
                </a:cxn>
                <a:cxn ang="0">
                  <a:pos x="0" y="457"/>
                </a:cxn>
                <a:cxn ang="0">
                  <a:pos x="4" y="449"/>
                </a:cxn>
                <a:cxn ang="0">
                  <a:pos x="9" y="436"/>
                </a:cxn>
                <a:cxn ang="0">
                  <a:pos x="111" y="467"/>
                </a:cxn>
                <a:cxn ang="0">
                  <a:pos x="253" y="349"/>
                </a:cxn>
                <a:cxn ang="0">
                  <a:pos x="219" y="261"/>
                </a:cxn>
                <a:cxn ang="0">
                  <a:pos x="236" y="175"/>
                </a:cxn>
                <a:cxn ang="0">
                  <a:pos x="240" y="177"/>
                </a:cxn>
                <a:cxn ang="0">
                  <a:pos x="282" y="294"/>
                </a:cxn>
                <a:cxn ang="0">
                  <a:pos x="418" y="275"/>
                </a:cxn>
                <a:cxn ang="0">
                  <a:pos x="422" y="253"/>
                </a:cxn>
                <a:cxn ang="0">
                  <a:pos x="387" y="217"/>
                </a:cxn>
                <a:cxn ang="0">
                  <a:pos x="332" y="104"/>
                </a:cxn>
                <a:cxn ang="0">
                  <a:pos x="526" y="0"/>
                </a:cxn>
                <a:cxn ang="0">
                  <a:pos x="526" y="79"/>
                </a:cxn>
                <a:cxn ang="0">
                  <a:pos x="395" y="129"/>
                </a:cxn>
                <a:cxn ang="0">
                  <a:pos x="397" y="144"/>
                </a:cxn>
                <a:cxn ang="0">
                  <a:pos x="578" y="294"/>
                </a:cxn>
                <a:cxn ang="0">
                  <a:pos x="629" y="294"/>
                </a:cxn>
                <a:cxn ang="0">
                  <a:pos x="741" y="202"/>
                </a:cxn>
              </a:cxnLst>
              <a:rect l="0" t="0" r="r" b="b"/>
              <a:pathLst>
                <a:path w="1035" h="544">
                  <a:moveTo>
                    <a:pt x="741" y="202"/>
                  </a:moveTo>
                  <a:cubicBezTo>
                    <a:pt x="748" y="202"/>
                    <a:pt x="755" y="203"/>
                    <a:pt x="762" y="204"/>
                  </a:cubicBezTo>
                  <a:cubicBezTo>
                    <a:pt x="760" y="276"/>
                    <a:pt x="761" y="294"/>
                    <a:pt x="837" y="294"/>
                  </a:cubicBezTo>
                  <a:cubicBezTo>
                    <a:pt x="861" y="294"/>
                    <a:pt x="884" y="294"/>
                    <a:pt x="898" y="284"/>
                  </a:cubicBezTo>
                  <a:cubicBezTo>
                    <a:pt x="926" y="265"/>
                    <a:pt x="909" y="227"/>
                    <a:pt x="946" y="202"/>
                  </a:cubicBezTo>
                  <a:cubicBezTo>
                    <a:pt x="946" y="228"/>
                    <a:pt x="945" y="254"/>
                    <a:pt x="944" y="280"/>
                  </a:cubicBezTo>
                  <a:cubicBezTo>
                    <a:pt x="962" y="285"/>
                    <a:pt x="980" y="289"/>
                    <a:pt x="998" y="294"/>
                  </a:cubicBezTo>
                  <a:cubicBezTo>
                    <a:pt x="998" y="291"/>
                    <a:pt x="998" y="287"/>
                    <a:pt x="998" y="284"/>
                  </a:cubicBezTo>
                  <a:cubicBezTo>
                    <a:pt x="991" y="268"/>
                    <a:pt x="985" y="256"/>
                    <a:pt x="985" y="232"/>
                  </a:cubicBezTo>
                  <a:cubicBezTo>
                    <a:pt x="995" y="216"/>
                    <a:pt x="1006" y="200"/>
                    <a:pt x="1017" y="184"/>
                  </a:cubicBezTo>
                  <a:cubicBezTo>
                    <a:pt x="1018" y="185"/>
                    <a:pt x="1020" y="186"/>
                    <a:pt x="1021" y="186"/>
                  </a:cubicBezTo>
                  <a:cubicBezTo>
                    <a:pt x="1035" y="238"/>
                    <a:pt x="1035" y="312"/>
                    <a:pt x="1034" y="382"/>
                  </a:cubicBezTo>
                  <a:cubicBezTo>
                    <a:pt x="990" y="383"/>
                    <a:pt x="959" y="375"/>
                    <a:pt x="931" y="361"/>
                  </a:cubicBezTo>
                  <a:cubicBezTo>
                    <a:pt x="906" y="377"/>
                    <a:pt x="805" y="402"/>
                    <a:pt x="766" y="374"/>
                  </a:cubicBezTo>
                  <a:cubicBezTo>
                    <a:pt x="757" y="362"/>
                    <a:pt x="749" y="349"/>
                    <a:pt x="741" y="336"/>
                  </a:cubicBezTo>
                  <a:cubicBezTo>
                    <a:pt x="725" y="350"/>
                    <a:pt x="716" y="368"/>
                    <a:pt x="695" y="376"/>
                  </a:cubicBezTo>
                  <a:cubicBezTo>
                    <a:pt x="587" y="420"/>
                    <a:pt x="479" y="331"/>
                    <a:pt x="453" y="273"/>
                  </a:cubicBezTo>
                  <a:cubicBezTo>
                    <a:pt x="452" y="273"/>
                    <a:pt x="451" y="273"/>
                    <a:pt x="451" y="273"/>
                  </a:cubicBezTo>
                  <a:cubicBezTo>
                    <a:pt x="452" y="366"/>
                    <a:pt x="376" y="384"/>
                    <a:pt x="282" y="382"/>
                  </a:cubicBezTo>
                  <a:cubicBezTo>
                    <a:pt x="283" y="443"/>
                    <a:pt x="193" y="544"/>
                    <a:pt x="121" y="524"/>
                  </a:cubicBezTo>
                  <a:cubicBezTo>
                    <a:pt x="72" y="511"/>
                    <a:pt x="42" y="475"/>
                    <a:pt x="0" y="457"/>
                  </a:cubicBezTo>
                  <a:cubicBezTo>
                    <a:pt x="1" y="454"/>
                    <a:pt x="2" y="452"/>
                    <a:pt x="4" y="449"/>
                  </a:cubicBezTo>
                  <a:cubicBezTo>
                    <a:pt x="5" y="445"/>
                    <a:pt x="7" y="440"/>
                    <a:pt x="9" y="436"/>
                  </a:cubicBezTo>
                  <a:cubicBezTo>
                    <a:pt x="40" y="445"/>
                    <a:pt x="61" y="477"/>
                    <a:pt x="111" y="467"/>
                  </a:cubicBezTo>
                  <a:cubicBezTo>
                    <a:pt x="152" y="458"/>
                    <a:pt x="242" y="385"/>
                    <a:pt x="253" y="349"/>
                  </a:cubicBezTo>
                  <a:cubicBezTo>
                    <a:pt x="265" y="309"/>
                    <a:pt x="232" y="280"/>
                    <a:pt x="219" y="261"/>
                  </a:cubicBezTo>
                  <a:cubicBezTo>
                    <a:pt x="224" y="232"/>
                    <a:pt x="230" y="204"/>
                    <a:pt x="236" y="175"/>
                  </a:cubicBezTo>
                  <a:cubicBezTo>
                    <a:pt x="237" y="175"/>
                    <a:pt x="238" y="176"/>
                    <a:pt x="240" y="177"/>
                  </a:cubicBezTo>
                  <a:cubicBezTo>
                    <a:pt x="257" y="214"/>
                    <a:pt x="281" y="234"/>
                    <a:pt x="282" y="294"/>
                  </a:cubicBezTo>
                  <a:cubicBezTo>
                    <a:pt x="336" y="295"/>
                    <a:pt x="387" y="295"/>
                    <a:pt x="418" y="275"/>
                  </a:cubicBezTo>
                  <a:cubicBezTo>
                    <a:pt x="419" y="268"/>
                    <a:pt x="421" y="261"/>
                    <a:pt x="422" y="253"/>
                  </a:cubicBezTo>
                  <a:cubicBezTo>
                    <a:pt x="415" y="237"/>
                    <a:pt x="403" y="225"/>
                    <a:pt x="387" y="217"/>
                  </a:cubicBezTo>
                  <a:cubicBezTo>
                    <a:pt x="356" y="238"/>
                    <a:pt x="307" y="157"/>
                    <a:pt x="332" y="104"/>
                  </a:cubicBezTo>
                  <a:cubicBezTo>
                    <a:pt x="352" y="60"/>
                    <a:pt x="472" y="14"/>
                    <a:pt x="526" y="0"/>
                  </a:cubicBezTo>
                  <a:cubicBezTo>
                    <a:pt x="526" y="26"/>
                    <a:pt x="526" y="53"/>
                    <a:pt x="526" y="79"/>
                  </a:cubicBezTo>
                  <a:cubicBezTo>
                    <a:pt x="489" y="84"/>
                    <a:pt x="418" y="105"/>
                    <a:pt x="395" y="129"/>
                  </a:cubicBezTo>
                  <a:cubicBezTo>
                    <a:pt x="396" y="134"/>
                    <a:pt x="396" y="139"/>
                    <a:pt x="397" y="144"/>
                  </a:cubicBezTo>
                  <a:cubicBezTo>
                    <a:pt x="407" y="164"/>
                    <a:pt x="552" y="288"/>
                    <a:pt x="578" y="294"/>
                  </a:cubicBezTo>
                  <a:cubicBezTo>
                    <a:pt x="595" y="294"/>
                    <a:pt x="612" y="294"/>
                    <a:pt x="629" y="294"/>
                  </a:cubicBezTo>
                  <a:cubicBezTo>
                    <a:pt x="702" y="294"/>
                    <a:pt x="742" y="274"/>
                    <a:pt x="741" y="202"/>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55" name="Freeform 20"/>
            <p:cNvSpPr>
              <a:spLocks/>
            </p:cNvSpPr>
            <p:nvPr/>
          </p:nvSpPr>
          <p:spPr bwMode="invGray">
            <a:xfrm>
              <a:off x="7305313" y="4957645"/>
              <a:ext cx="87111" cy="63378"/>
            </a:xfrm>
            <a:custGeom>
              <a:avLst/>
              <a:gdLst/>
              <a:ahLst/>
              <a:cxnLst>
                <a:cxn ang="0">
                  <a:pos x="107" y="0"/>
                </a:cxn>
                <a:cxn ang="0">
                  <a:pos x="167" y="33"/>
                </a:cxn>
                <a:cxn ang="0">
                  <a:pos x="131" y="96"/>
                </a:cxn>
                <a:cxn ang="0">
                  <a:pos x="83" y="73"/>
                </a:cxn>
                <a:cxn ang="0">
                  <a:pos x="56" y="121"/>
                </a:cxn>
                <a:cxn ang="0">
                  <a:pos x="0" y="91"/>
                </a:cxn>
                <a:cxn ang="0">
                  <a:pos x="35" y="25"/>
                </a:cxn>
                <a:cxn ang="0">
                  <a:pos x="84" y="46"/>
                </a:cxn>
                <a:cxn ang="0">
                  <a:pos x="107" y="0"/>
                </a:cxn>
              </a:cxnLst>
              <a:rect l="0" t="0" r="r" b="b"/>
              <a:pathLst>
                <a:path w="167" h="121">
                  <a:moveTo>
                    <a:pt x="107" y="0"/>
                  </a:moveTo>
                  <a:cubicBezTo>
                    <a:pt x="127" y="11"/>
                    <a:pt x="147" y="22"/>
                    <a:pt x="167" y="33"/>
                  </a:cubicBezTo>
                  <a:cubicBezTo>
                    <a:pt x="155" y="54"/>
                    <a:pt x="143" y="75"/>
                    <a:pt x="131" y="96"/>
                  </a:cubicBezTo>
                  <a:cubicBezTo>
                    <a:pt x="116" y="89"/>
                    <a:pt x="98" y="72"/>
                    <a:pt x="83" y="73"/>
                  </a:cubicBezTo>
                  <a:cubicBezTo>
                    <a:pt x="74" y="89"/>
                    <a:pt x="65" y="105"/>
                    <a:pt x="56" y="121"/>
                  </a:cubicBezTo>
                  <a:cubicBezTo>
                    <a:pt x="37" y="111"/>
                    <a:pt x="19" y="101"/>
                    <a:pt x="0" y="91"/>
                  </a:cubicBezTo>
                  <a:cubicBezTo>
                    <a:pt x="4" y="71"/>
                    <a:pt x="21" y="38"/>
                    <a:pt x="35" y="25"/>
                  </a:cubicBezTo>
                  <a:cubicBezTo>
                    <a:pt x="49" y="32"/>
                    <a:pt x="70" y="48"/>
                    <a:pt x="84" y="46"/>
                  </a:cubicBezTo>
                  <a:cubicBezTo>
                    <a:pt x="92" y="31"/>
                    <a:pt x="100" y="16"/>
                    <a:pt x="107" y="0"/>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56" name="Freeform 21"/>
            <p:cNvSpPr>
              <a:spLocks/>
            </p:cNvSpPr>
            <p:nvPr/>
          </p:nvSpPr>
          <p:spPr bwMode="invGray">
            <a:xfrm>
              <a:off x="6651306" y="5016168"/>
              <a:ext cx="223576" cy="145365"/>
            </a:xfrm>
            <a:custGeom>
              <a:avLst/>
              <a:gdLst/>
              <a:ahLst/>
              <a:cxnLst>
                <a:cxn ang="0">
                  <a:pos x="421" y="228"/>
                </a:cxn>
                <a:cxn ang="0">
                  <a:pos x="202" y="226"/>
                </a:cxn>
                <a:cxn ang="0">
                  <a:pos x="121" y="161"/>
                </a:cxn>
                <a:cxn ang="0">
                  <a:pos x="18" y="278"/>
                </a:cxn>
                <a:cxn ang="0">
                  <a:pos x="0" y="268"/>
                </a:cxn>
                <a:cxn ang="0">
                  <a:pos x="138" y="75"/>
                </a:cxn>
                <a:cxn ang="0">
                  <a:pos x="219" y="140"/>
                </a:cxn>
                <a:cxn ang="0">
                  <a:pos x="388" y="140"/>
                </a:cxn>
                <a:cxn ang="0">
                  <a:pos x="353" y="75"/>
                </a:cxn>
                <a:cxn ang="0">
                  <a:pos x="378" y="0"/>
                </a:cxn>
                <a:cxn ang="0">
                  <a:pos x="382" y="2"/>
                </a:cxn>
                <a:cxn ang="0">
                  <a:pos x="409" y="44"/>
                </a:cxn>
                <a:cxn ang="0">
                  <a:pos x="421" y="228"/>
                </a:cxn>
              </a:cxnLst>
              <a:rect l="0" t="0" r="r" b="b"/>
              <a:pathLst>
                <a:path w="428" h="278">
                  <a:moveTo>
                    <a:pt x="421" y="228"/>
                  </a:moveTo>
                  <a:cubicBezTo>
                    <a:pt x="348" y="227"/>
                    <a:pt x="275" y="227"/>
                    <a:pt x="202" y="226"/>
                  </a:cubicBezTo>
                  <a:cubicBezTo>
                    <a:pt x="165" y="214"/>
                    <a:pt x="154" y="175"/>
                    <a:pt x="121" y="161"/>
                  </a:cubicBezTo>
                  <a:cubicBezTo>
                    <a:pt x="69" y="148"/>
                    <a:pt x="40" y="248"/>
                    <a:pt x="18" y="278"/>
                  </a:cubicBezTo>
                  <a:cubicBezTo>
                    <a:pt x="12" y="275"/>
                    <a:pt x="6" y="272"/>
                    <a:pt x="0" y="268"/>
                  </a:cubicBezTo>
                  <a:cubicBezTo>
                    <a:pt x="10" y="215"/>
                    <a:pt x="80" y="75"/>
                    <a:pt x="138" y="75"/>
                  </a:cubicBezTo>
                  <a:cubicBezTo>
                    <a:pt x="169" y="90"/>
                    <a:pt x="187" y="130"/>
                    <a:pt x="219" y="140"/>
                  </a:cubicBezTo>
                  <a:cubicBezTo>
                    <a:pt x="275" y="140"/>
                    <a:pt x="332" y="140"/>
                    <a:pt x="388" y="140"/>
                  </a:cubicBezTo>
                  <a:cubicBezTo>
                    <a:pt x="384" y="109"/>
                    <a:pt x="367" y="95"/>
                    <a:pt x="353" y="75"/>
                  </a:cubicBezTo>
                  <a:cubicBezTo>
                    <a:pt x="362" y="50"/>
                    <a:pt x="370" y="25"/>
                    <a:pt x="378" y="0"/>
                  </a:cubicBezTo>
                  <a:cubicBezTo>
                    <a:pt x="380" y="0"/>
                    <a:pt x="381" y="1"/>
                    <a:pt x="382" y="2"/>
                  </a:cubicBezTo>
                  <a:cubicBezTo>
                    <a:pt x="391" y="16"/>
                    <a:pt x="400" y="30"/>
                    <a:pt x="409" y="44"/>
                  </a:cubicBezTo>
                  <a:cubicBezTo>
                    <a:pt x="428" y="89"/>
                    <a:pt x="421" y="166"/>
                    <a:pt x="421" y="228"/>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57" name="Freeform 22"/>
            <p:cNvSpPr>
              <a:spLocks/>
            </p:cNvSpPr>
            <p:nvPr/>
          </p:nvSpPr>
          <p:spPr bwMode="invGray">
            <a:xfrm>
              <a:off x="6780759" y="5149667"/>
              <a:ext cx="87111" cy="65266"/>
            </a:xfrm>
            <a:custGeom>
              <a:avLst/>
              <a:gdLst/>
              <a:ahLst/>
              <a:cxnLst>
                <a:cxn ang="0">
                  <a:pos x="107" y="0"/>
                </a:cxn>
                <a:cxn ang="0">
                  <a:pos x="167" y="33"/>
                </a:cxn>
                <a:cxn ang="0">
                  <a:pos x="130" y="96"/>
                </a:cxn>
                <a:cxn ang="0">
                  <a:pos x="84" y="71"/>
                </a:cxn>
                <a:cxn ang="0">
                  <a:pos x="58" y="125"/>
                </a:cxn>
                <a:cxn ang="0">
                  <a:pos x="0" y="90"/>
                </a:cxn>
                <a:cxn ang="0">
                  <a:pos x="34" y="29"/>
                </a:cxn>
                <a:cxn ang="0">
                  <a:pos x="82" y="52"/>
                </a:cxn>
                <a:cxn ang="0">
                  <a:pos x="107" y="0"/>
                </a:cxn>
              </a:cxnLst>
              <a:rect l="0" t="0" r="r" b="b"/>
              <a:pathLst>
                <a:path w="167" h="125">
                  <a:moveTo>
                    <a:pt x="107" y="0"/>
                  </a:moveTo>
                  <a:cubicBezTo>
                    <a:pt x="127" y="11"/>
                    <a:pt x="147" y="22"/>
                    <a:pt x="167" y="33"/>
                  </a:cubicBezTo>
                  <a:cubicBezTo>
                    <a:pt x="155" y="54"/>
                    <a:pt x="143" y="75"/>
                    <a:pt x="130" y="96"/>
                  </a:cubicBezTo>
                  <a:cubicBezTo>
                    <a:pt x="115" y="88"/>
                    <a:pt x="100" y="79"/>
                    <a:pt x="84" y="71"/>
                  </a:cubicBezTo>
                  <a:cubicBezTo>
                    <a:pt x="75" y="89"/>
                    <a:pt x="66" y="107"/>
                    <a:pt x="58" y="125"/>
                  </a:cubicBezTo>
                  <a:cubicBezTo>
                    <a:pt x="38" y="113"/>
                    <a:pt x="19" y="102"/>
                    <a:pt x="0" y="90"/>
                  </a:cubicBezTo>
                  <a:cubicBezTo>
                    <a:pt x="11" y="70"/>
                    <a:pt x="23" y="49"/>
                    <a:pt x="34" y="29"/>
                  </a:cubicBezTo>
                  <a:cubicBezTo>
                    <a:pt x="50" y="36"/>
                    <a:pt x="66" y="44"/>
                    <a:pt x="82" y="52"/>
                  </a:cubicBezTo>
                  <a:cubicBezTo>
                    <a:pt x="91" y="35"/>
                    <a:pt x="99" y="17"/>
                    <a:pt x="107" y="0"/>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358" name="Group 1357"/>
          <p:cNvGrpSpPr/>
          <p:nvPr/>
        </p:nvGrpSpPr>
        <p:grpSpPr>
          <a:xfrm>
            <a:off x="3459773" y="3475566"/>
            <a:ext cx="884833" cy="178967"/>
            <a:chOff x="3393928" y="4967561"/>
            <a:chExt cx="999744" cy="202126"/>
          </a:xfrm>
          <a:solidFill>
            <a:schemeClr val="bg1"/>
          </a:solidFill>
          <a:effectLst/>
        </p:grpSpPr>
        <p:sp>
          <p:nvSpPr>
            <p:cNvPr id="1359" name="Freeform 27"/>
            <p:cNvSpPr>
              <a:spLocks/>
            </p:cNvSpPr>
            <p:nvPr/>
          </p:nvSpPr>
          <p:spPr bwMode="invGray">
            <a:xfrm>
              <a:off x="3393928" y="4976579"/>
              <a:ext cx="160146" cy="147396"/>
            </a:xfrm>
            <a:custGeom>
              <a:avLst/>
              <a:gdLst/>
              <a:ahLst/>
              <a:cxnLst>
                <a:cxn ang="0">
                  <a:pos x="185" y="201"/>
                </a:cxn>
                <a:cxn ang="0">
                  <a:pos x="185" y="73"/>
                </a:cxn>
                <a:cxn ang="0">
                  <a:pos x="185" y="59"/>
                </a:cxn>
                <a:cxn ang="0">
                  <a:pos x="186" y="47"/>
                </a:cxn>
                <a:cxn ang="0">
                  <a:pos x="186" y="37"/>
                </a:cxn>
                <a:cxn ang="0">
                  <a:pos x="187" y="30"/>
                </a:cxn>
                <a:cxn ang="0">
                  <a:pos x="186" y="30"/>
                </a:cxn>
                <a:cxn ang="0">
                  <a:pos x="185" y="35"/>
                </a:cxn>
                <a:cxn ang="0">
                  <a:pos x="184" y="41"/>
                </a:cxn>
                <a:cxn ang="0">
                  <a:pos x="182" y="47"/>
                </a:cxn>
                <a:cxn ang="0">
                  <a:pos x="180" y="52"/>
                </a:cxn>
                <a:cxn ang="0">
                  <a:pos x="119" y="201"/>
                </a:cxn>
                <a:cxn ang="0">
                  <a:pos x="98" y="201"/>
                </a:cxn>
                <a:cxn ang="0">
                  <a:pos x="36" y="54"/>
                </a:cxn>
                <a:cxn ang="0">
                  <a:pos x="35" y="49"/>
                </a:cxn>
                <a:cxn ang="0">
                  <a:pos x="33" y="42"/>
                </a:cxn>
                <a:cxn ang="0">
                  <a:pos x="32" y="35"/>
                </a:cxn>
                <a:cxn ang="0">
                  <a:pos x="30" y="30"/>
                </a:cxn>
                <a:cxn ang="0">
                  <a:pos x="30" y="30"/>
                </a:cxn>
                <a:cxn ang="0">
                  <a:pos x="30" y="38"/>
                </a:cxn>
                <a:cxn ang="0">
                  <a:pos x="31" y="50"/>
                </a:cxn>
                <a:cxn ang="0">
                  <a:pos x="31" y="63"/>
                </a:cxn>
                <a:cxn ang="0">
                  <a:pos x="31" y="77"/>
                </a:cxn>
                <a:cxn ang="0">
                  <a:pos x="31" y="201"/>
                </a:cxn>
                <a:cxn ang="0">
                  <a:pos x="0" y="201"/>
                </a:cxn>
                <a:cxn ang="0">
                  <a:pos x="0" y="0"/>
                </a:cxn>
                <a:cxn ang="0">
                  <a:pos x="48" y="0"/>
                </a:cxn>
                <a:cxn ang="0">
                  <a:pos x="99" y="127"/>
                </a:cxn>
                <a:cxn ang="0">
                  <a:pos x="101" y="134"/>
                </a:cxn>
                <a:cxn ang="0">
                  <a:pos x="104" y="141"/>
                </a:cxn>
                <a:cxn ang="0">
                  <a:pos x="107" y="149"/>
                </a:cxn>
                <a:cxn ang="0">
                  <a:pos x="108" y="155"/>
                </a:cxn>
                <a:cxn ang="0">
                  <a:pos x="109" y="155"/>
                </a:cxn>
                <a:cxn ang="0">
                  <a:pos x="111" y="149"/>
                </a:cxn>
                <a:cxn ang="0">
                  <a:pos x="114" y="141"/>
                </a:cxn>
                <a:cxn ang="0">
                  <a:pos x="117" y="133"/>
                </a:cxn>
                <a:cxn ang="0">
                  <a:pos x="120" y="127"/>
                </a:cxn>
                <a:cxn ang="0">
                  <a:pos x="172" y="0"/>
                </a:cxn>
                <a:cxn ang="0">
                  <a:pos x="218" y="0"/>
                </a:cxn>
                <a:cxn ang="0">
                  <a:pos x="218" y="201"/>
                </a:cxn>
                <a:cxn ang="0">
                  <a:pos x="185" y="201"/>
                </a:cxn>
              </a:cxnLst>
              <a:rect l="0" t="0" r="r" b="b"/>
              <a:pathLst>
                <a:path w="218" h="201">
                  <a:moveTo>
                    <a:pt x="185" y="201"/>
                  </a:moveTo>
                  <a:cubicBezTo>
                    <a:pt x="185" y="73"/>
                    <a:pt x="185" y="73"/>
                    <a:pt x="185" y="73"/>
                  </a:cubicBezTo>
                  <a:cubicBezTo>
                    <a:pt x="185" y="68"/>
                    <a:pt x="185" y="64"/>
                    <a:pt x="185" y="59"/>
                  </a:cubicBezTo>
                  <a:cubicBezTo>
                    <a:pt x="185" y="55"/>
                    <a:pt x="185" y="51"/>
                    <a:pt x="186" y="47"/>
                  </a:cubicBezTo>
                  <a:cubicBezTo>
                    <a:pt x="186" y="43"/>
                    <a:pt x="186" y="39"/>
                    <a:pt x="186" y="37"/>
                  </a:cubicBezTo>
                  <a:cubicBezTo>
                    <a:pt x="186" y="34"/>
                    <a:pt x="186" y="31"/>
                    <a:pt x="187" y="30"/>
                  </a:cubicBezTo>
                  <a:cubicBezTo>
                    <a:pt x="186" y="30"/>
                    <a:pt x="186" y="30"/>
                    <a:pt x="186" y="30"/>
                  </a:cubicBezTo>
                  <a:cubicBezTo>
                    <a:pt x="186" y="31"/>
                    <a:pt x="185" y="33"/>
                    <a:pt x="185" y="35"/>
                  </a:cubicBezTo>
                  <a:cubicBezTo>
                    <a:pt x="185" y="37"/>
                    <a:pt x="184" y="39"/>
                    <a:pt x="184" y="41"/>
                  </a:cubicBezTo>
                  <a:cubicBezTo>
                    <a:pt x="183" y="43"/>
                    <a:pt x="183" y="45"/>
                    <a:pt x="182" y="47"/>
                  </a:cubicBezTo>
                  <a:cubicBezTo>
                    <a:pt x="181" y="49"/>
                    <a:pt x="181" y="51"/>
                    <a:pt x="180" y="52"/>
                  </a:cubicBezTo>
                  <a:cubicBezTo>
                    <a:pt x="119" y="201"/>
                    <a:pt x="119" y="201"/>
                    <a:pt x="119" y="201"/>
                  </a:cubicBezTo>
                  <a:cubicBezTo>
                    <a:pt x="98" y="201"/>
                    <a:pt x="98" y="201"/>
                    <a:pt x="98" y="201"/>
                  </a:cubicBezTo>
                  <a:cubicBezTo>
                    <a:pt x="36" y="54"/>
                    <a:pt x="36" y="54"/>
                    <a:pt x="36" y="54"/>
                  </a:cubicBezTo>
                  <a:cubicBezTo>
                    <a:pt x="36" y="52"/>
                    <a:pt x="35" y="51"/>
                    <a:pt x="35" y="49"/>
                  </a:cubicBezTo>
                  <a:cubicBezTo>
                    <a:pt x="34" y="47"/>
                    <a:pt x="34" y="44"/>
                    <a:pt x="33" y="42"/>
                  </a:cubicBezTo>
                  <a:cubicBezTo>
                    <a:pt x="33" y="40"/>
                    <a:pt x="32" y="37"/>
                    <a:pt x="32" y="35"/>
                  </a:cubicBezTo>
                  <a:cubicBezTo>
                    <a:pt x="31" y="33"/>
                    <a:pt x="31" y="31"/>
                    <a:pt x="30" y="30"/>
                  </a:cubicBezTo>
                  <a:cubicBezTo>
                    <a:pt x="30" y="30"/>
                    <a:pt x="30" y="30"/>
                    <a:pt x="30" y="30"/>
                  </a:cubicBezTo>
                  <a:cubicBezTo>
                    <a:pt x="30" y="31"/>
                    <a:pt x="30" y="34"/>
                    <a:pt x="30" y="38"/>
                  </a:cubicBezTo>
                  <a:cubicBezTo>
                    <a:pt x="30" y="41"/>
                    <a:pt x="30" y="45"/>
                    <a:pt x="31" y="50"/>
                  </a:cubicBezTo>
                  <a:cubicBezTo>
                    <a:pt x="31" y="54"/>
                    <a:pt x="31" y="59"/>
                    <a:pt x="31" y="63"/>
                  </a:cubicBezTo>
                  <a:cubicBezTo>
                    <a:pt x="31" y="68"/>
                    <a:pt x="31" y="73"/>
                    <a:pt x="31" y="77"/>
                  </a:cubicBezTo>
                  <a:cubicBezTo>
                    <a:pt x="31" y="201"/>
                    <a:pt x="31" y="201"/>
                    <a:pt x="31" y="201"/>
                  </a:cubicBezTo>
                  <a:cubicBezTo>
                    <a:pt x="0" y="201"/>
                    <a:pt x="0" y="201"/>
                    <a:pt x="0" y="201"/>
                  </a:cubicBezTo>
                  <a:cubicBezTo>
                    <a:pt x="0" y="0"/>
                    <a:pt x="0" y="0"/>
                    <a:pt x="0" y="0"/>
                  </a:cubicBezTo>
                  <a:cubicBezTo>
                    <a:pt x="48" y="0"/>
                    <a:pt x="48" y="0"/>
                    <a:pt x="48" y="0"/>
                  </a:cubicBezTo>
                  <a:cubicBezTo>
                    <a:pt x="99" y="127"/>
                    <a:pt x="99" y="127"/>
                    <a:pt x="99" y="127"/>
                  </a:cubicBezTo>
                  <a:cubicBezTo>
                    <a:pt x="100" y="129"/>
                    <a:pt x="101" y="131"/>
                    <a:pt x="101" y="134"/>
                  </a:cubicBezTo>
                  <a:cubicBezTo>
                    <a:pt x="102" y="136"/>
                    <a:pt x="103" y="139"/>
                    <a:pt x="104" y="141"/>
                  </a:cubicBezTo>
                  <a:cubicBezTo>
                    <a:pt x="105" y="144"/>
                    <a:pt x="106" y="147"/>
                    <a:pt x="107" y="149"/>
                  </a:cubicBezTo>
                  <a:cubicBezTo>
                    <a:pt x="107" y="151"/>
                    <a:pt x="108" y="153"/>
                    <a:pt x="108" y="155"/>
                  </a:cubicBezTo>
                  <a:cubicBezTo>
                    <a:pt x="109" y="155"/>
                    <a:pt x="109" y="155"/>
                    <a:pt x="109" y="155"/>
                  </a:cubicBezTo>
                  <a:cubicBezTo>
                    <a:pt x="109" y="153"/>
                    <a:pt x="110" y="151"/>
                    <a:pt x="111" y="149"/>
                  </a:cubicBezTo>
                  <a:cubicBezTo>
                    <a:pt x="112" y="146"/>
                    <a:pt x="113" y="144"/>
                    <a:pt x="114" y="141"/>
                  </a:cubicBezTo>
                  <a:cubicBezTo>
                    <a:pt x="115" y="139"/>
                    <a:pt x="116" y="136"/>
                    <a:pt x="117" y="133"/>
                  </a:cubicBezTo>
                  <a:cubicBezTo>
                    <a:pt x="118" y="131"/>
                    <a:pt x="119" y="129"/>
                    <a:pt x="120" y="127"/>
                  </a:cubicBezTo>
                  <a:cubicBezTo>
                    <a:pt x="172" y="0"/>
                    <a:pt x="172" y="0"/>
                    <a:pt x="172" y="0"/>
                  </a:cubicBezTo>
                  <a:cubicBezTo>
                    <a:pt x="218" y="0"/>
                    <a:pt x="218" y="0"/>
                    <a:pt x="218" y="0"/>
                  </a:cubicBezTo>
                  <a:cubicBezTo>
                    <a:pt x="218" y="201"/>
                    <a:pt x="218" y="201"/>
                    <a:pt x="218" y="201"/>
                  </a:cubicBezTo>
                  <a:lnTo>
                    <a:pt x="185" y="201"/>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60" name="Freeform 28"/>
            <p:cNvSpPr>
              <a:spLocks/>
            </p:cNvSpPr>
            <p:nvPr/>
          </p:nvSpPr>
          <p:spPr bwMode="invGray">
            <a:xfrm>
              <a:off x="3582060" y="5018248"/>
              <a:ext cx="93911" cy="108837"/>
            </a:xfrm>
            <a:custGeom>
              <a:avLst/>
              <a:gdLst/>
              <a:ahLst/>
              <a:cxnLst>
                <a:cxn ang="0">
                  <a:pos x="95" y="144"/>
                </a:cxn>
                <a:cxn ang="0">
                  <a:pos x="95" y="123"/>
                </a:cxn>
                <a:cxn ang="0">
                  <a:pos x="95" y="123"/>
                </a:cxn>
                <a:cxn ang="0">
                  <a:pos x="87" y="132"/>
                </a:cxn>
                <a:cxn ang="0">
                  <a:pos x="78" y="140"/>
                </a:cxn>
                <a:cxn ang="0">
                  <a:pos x="65" y="146"/>
                </a:cxn>
                <a:cxn ang="0">
                  <a:pos x="51" y="148"/>
                </a:cxn>
                <a:cxn ang="0">
                  <a:pos x="13" y="133"/>
                </a:cxn>
                <a:cxn ang="0">
                  <a:pos x="0" y="88"/>
                </a:cxn>
                <a:cxn ang="0">
                  <a:pos x="0" y="0"/>
                </a:cxn>
                <a:cxn ang="0">
                  <a:pos x="33" y="0"/>
                </a:cxn>
                <a:cxn ang="0">
                  <a:pos x="33" y="84"/>
                </a:cxn>
                <a:cxn ang="0">
                  <a:pos x="35" y="101"/>
                </a:cxn>
                <a:cxn ang="0">
                  <a:pos x="41" y="113"/>
                </a:cxn>
                <a:cxn ang="0">
                  <a:pos x="50" y="119"/>
                </a:cxn>
                <a:cxn ang="0">
                  <a:pos x="62" y="121"/>
                </a:cxn>
                <a:cxn ang="0">
                  <a:pos x="75" y="119"/>
                </a:cxn>
                <a:cxn ang="0">
                  <a:pos x="86" y="111"/>
                </a:cxn>
                <a:cxn ang="0">
                  <a:pos x="93" y="100"/>
                </a:cxn>
                <a:cxn ang="0">
                  <a:pos x="95" y="84"/>
                </a:cxn>
                <a:cxn ang="0">
                  <a:pos x="95" y="0"/>
                </a:cxn>
                <a:cxn ang="0">
                  <a:pos x="128" y="0"/>
                </a:cxn>
                <a:cxn ang="0">
                  <a:pos x="128" y="144"/>
                </a:cxn>
                <a:cxn ang="0">
                  <a:pos x="95" y="144"/>
                </a:cxn>
              </a:cxnLst>
              <a:rect l="0" t="0" r="r" b="b"/>
              <a:pathLst>
                <a:path w="128" h="148">
                  <a:moveTo>
                    <a:pt x="95" y="144"/>
                  </a:moveTo>
                  <a:cubicBezTo>
                    <a:pt x="95" y="123"/>
                    <a:pt x="95" y="123"/>
                    <a:pt x="95" y="123"/>
                  </a:cubicBezTo>
                  <a:cubicBezTo>
                    <a:pt x="95" y="123"/>
                    <a:pt x="95" y="123"/>
                    <a:pt x="95" y="123"/>
                  </a:cubicBezTo>
                  <a:cubicBezTo>
                    <a:pt x="93" y="126"/>
                    <a:pt x="90" y="129"/>
                    <a:pt x="87" y="132"/>
                  </a:cubicBezTo>
                  <a:cubicBezTo>
                    <a:pt x="85" y="135"/>
                    <a:pt x="81" y="138"/>
                    <a:pt x="78" y="140"/>
                  </a:cubicBezTo>
                  <a:cubicBezTo>
                    <a:pt x="74" y="143"/>
                    <a:pt x="70" y="144"/>
                    <a:pt x="65" y="146"/>
                  </a:cubicBezTo>
                  <a:cubicBezTo>
                    <a:pt x="61" y="147"/>
                    <a:pt x="56" y="148"/>
                    <a:pt x="51" y="148"/>
                  </a:cubicBezTo>
                  <a:cubicBezTo>
                    <a:pt x="35" y="148"/>
                    <a:pt x="22" y="143"/>
                    <a:pt x="13" y="133"/>
                  </a:cubicBezTo>
                  <a:cubicBezTo>
                    <a:pt x="4" y="123"/>
                    <a:pt x="0" y="108"/>
                    <a:pt x="0" y="88"/>
                  </a:cubicBezTo>
                  <a:cubicBezTo>
                    <a:pt x="0" y="0"/>
                    <a:pt x="0" y="0"/>
                    <a:pt x="0" y="0"/>
                  </a:cubicBezTo>
                  <a:cubicBezTo>
                    <a:pt x="33" y="0"/>
                    <a:pt x="33" y="0"/>
                    <a:pt x="33" y="0"/>
                  </a:cubicBezTo>
                  <a:cubicBezTo>
                    <a:pt x="33" y="84"/>
                    <a:pt x="33" y="84"/>
                    <a:pt x="33" y="84"/>
                  </a:cubicBezTo>
                  <a:cubicBezTo>
                    <a:pt x="33" y="90"/>
                    <a:pt x="33" y="96"/>
                    <a:pt x="35" y="101"/>
                  </a:cubicBezTo>
                  <a:cubicBezTo>
                    <a:pt x="36" y="106"/>
                    <a:pt x="38" y="110"/>
                    <a:pt x="41" y="113"/>
                  </a:cubicBezTo>
                  <a:cubicBezTo>
                    <a:pt x="44" y="116"/>
                    <a:pt x="47" y="118"/>
                    <a:pt x="50" y="119"/>
                  </a:cubicBezTo>
                  <a:cubicBezTo>
                    <a:pt x="54" y="120"/>
                    <a:pt x="58" y="121"/>
                    <a:pt x="62" y="121"/>
                  </a:cubicBezTo>
                  <a:cubicBezTo>
                    <a:pt x="67" y="121"/>
                    <a:pt x="71" y="120"/>
                    <a:pt x="75" y="119"/>
                  </a:cubicBezTo>
                  <a:cubicBezTo>
                    <a:pt x="79" y="117"/>
                    <a:pt x="83" y="115"/>
                    <a:pt x="86" y="111"/>
                  </a:cubicBezTo>
                  <a:cubicBezTo>
                    <a:pt x="88" y="108"/>
                    <a:pt x="91" y="104"/>
                    <a:pt x="93" y="100"/>
                  </a:cubicBezTo>
                  <a:cubicBezTo>
                    <a:pt x="94" y="95"/>
                    <a:pt x="95" y="89"/>
                    <a:pt x="95" y="84"/>
                  </a:cubicBezTo>
                  <a:cubicBezTo>
                    <a:pt x="95" y="0"/>
                    <a:pt x="95" y="0"/>
                    <a:pt x="95" y="0"/>
                  </a:cubicBezTo>
                  <a:cubicBezTo>
                    <a:pt x="128" y="0"/>
                    <a:pt x="128" y="0"/>
                    <a:pt x="128" y="0"/>
                  </a:cubicBezTo>
                  <a:cubicBezTo>
                    <a:pt x="128" y="144"/>
                    <a:pt x="128" y="144"/>
                    <a:pt x="128" y="144"/>
                  </a:cubicBezTo>
                  <a:lnTo>
                    <a:pt x="95" y="144"/>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61" name="Rectangle 29"/>
            <p:cNvSpPr>
              <a:spLocks noChangeArrowheads="1"/>
            </p:cNvSpPr>
            <p:nvPr/>
          </p:nvSpPr>
          <p:spPr bwMode="invGray">
            <a:xfrm>
              <a:off x="3703957" y="4967561"/>
              <a:ext cx="23633" cy="156414"/>
            </a:xfrm>
            <a:prstGeom prst="rect">
              <a:avLst/>
            </a:pr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62" name="Freeform 30"/>
            <p:cNvSpPr>
              <a:spLocks/>
            </p:cNvSpPr>
            <p:nvPr/>
          </p:nvSpPr>
          <p:spPr bwMode="invGray">
            <a:xfrm>
              <a:off x="3744382" y="4986841"/>
              <a:ext cx="67479" cy="182846"/>
            </a:xfrm>
            <a:custGeom>
              <a:avLst/>
              <a:gdLst/>
              <a:ahLst/>
              <a:cxnLst>
                <a:cxn ang="0">
                  <a:pos x="92" y="222"/>
                </a:cxn>
                <a:cxn ang="0">
                  <a:pos x="89" y="232"/>
                </a:cxn>
                <a:cxn ang="0">
                  <a:pos x="82" y="241"/>
                </a:cxn>
                <a:cxn ang="0">
                  <a:pos x="69" y="247"/>
                </a:cxn>
                <a:cxn ang="0">
                  <a:pos x="50" y="249"/>
                </a:cxn>
                <a:cxn ang="0">
                  <a:pos x="46" y="249"/>
                </a:cxn>
                <a:cxn ang="0">
                  <a:pos x="41" y="248"/>
                </a:cxn>
                <a:cxn ang="0">
                  <a:pos x="41" y="233"/>
                </a:cxn>
                <a:cxn ang="0">
                  <a:pos x="46" y="234"/>
                </a:cxn>
                <a:cxn ang="0">
                  <a:pos x="50" y="234"/>
                </a:cxn>
                <a:cxn ang="0">
                  <a:pos x="58" y="233"/>
                </a:cxn>
                <a:cxn ang="0">
                  <a:pos x="64" y="230"/>
                </a:cxn>
                <a:cxn ang="0">
                  <a:pos x="67" y="226"/>
                </a:cxn>
                <a:cxn ang="0">
                  <a:pos x="68" y="222"/>
                </a:cxn>
                <a:cxn ang="0">
                  <a:pos x="67" y="219"/>
                </a:cxn>
                <a:cxn ang="0">
                  <a:pos x="64" y="215"/>
                </a:cxn>
                <a:cxn ang="0">
                  <a:pos x="59" y="213"/>
                </a:cxn>
                <a:cxn ang="0">
                  <a:pos x="52" y="212"/>
                </a:cxn>
                <a:cxn ang="0">
                  <a:pos x="49" y="212"/>
                </a:cxn>
                <a:cxn ang="0">
                  <a:pos x="47" y="212"/>
                </a:cxn>
                <a:cxn ang="0">
                  <a:pos x="47" y="187"/>
                </a:cxn>
                <a:cxn ang="0">
                  <a:pos x="29" y="172"/>
                </a:cxn>
                <a:cxn ang="0">
                  <a:pos x="24" y="145"/>
                </a:cxn>
                <a:cxn ang="0">
                  <a:pos x="24" y="69"/>
                </a:cxn>
                <a:cxn ang="0">
                  <a:pos x="0" y="69"/>
                </a:cxn>
                <a:cxn ang="0">
                  <a:pos x="0" y="43"/>
                </a:cxn>
                <a:cxn ang="0">
                  <a:pos x="24" y="43"/>
                </a:cxn>
                <a:cxn ang="0">
                  <a:pos x="24" y="10"/>
                </a:cxn>
                <a:cxn ang="0">
                  <a:pos x="56" y="0"/>
                </a:cxn>
                <a:cxn ang="0">
                  <a:pos x="56" y="43"/>
                </a:cxn>
                <a:cxn ang="0">
                  <a:pos x="91" y="43"/>
                </a:cxn>
                <a:cxn ang="0">
                  <a:pos x="91" y="69"/>
                </a:cxn>
                <a:cxn ang="0">
                  <a:pos x="56" y="69"/>
                </a:cxn>
                <a:cxn ang="0">
                  <a:pos x="56" y="139"/>
                </a:cxn>
                <a:cxn ang="0">
                  <a:pos x="61" y="158"/>
                </a:cxn>
                <a:cxn ang="0">
                  <a:pos x="77" y="164"/>
                </a:cxn>
                <a:cxn ang="0">
                  <a:pos x="84" y="163"/>
                </a:cxn>
                <a:cxn ang="0">
                  <a:pos x="91" y="160"/>
                </a:cxn>
                <a:cxn ang="0">
                  <a:pos x="91" y="186"/>
                </a:cxn>
                <a:cxn ang="0">
                  <a:pos x="86" y="188"/>
                </a:cxn>
                <a:cxn ang="0">
                  <a:pos x="80" y="189"/>
                </a:cxn>
                <a:cxn ang="0">
                  <a:pos x="73" y="190"/>
                </a:cxn>
                <a:cxn ang="0">
                  <a:pos x="66" y="191"/>
                </a:cxn>
                <a:cxn ang="0">
                  <a:pos x="66" y="200"/>
                </a:cxn>
                <a:cxn ang="0">
                  <a:pos x="78" y="202"/>
                </a:cxn>
                <a:cxn ang="0">
                  <a:pos x="86" y="207"/>
                </a:cxn>
                <a:cxn ang="0">
                  <a:pos x="90" y="214"/>
                </a:cxn>
                <a:cxn ang="0">
                  <a:pos x="92" y="222"/>
                </a:cxn>
              </a:cxnLst>
              <a:rect l="0" t="0" r="r" b="b"/>
              <a:pathLst>
                <a:path w="92" h="249">
                  <a:moveTo>
                    <a:pt x="92" y="222"/>
                  </a:moveTo>
                  <a:cubicBezTo>
                    <a:pt x="92" y="226"/>
                    <a:pt x="91" y="229"/>
                    <a:pt x="89" y="232"/>
                  </a:cubicBezTo>
                  <a:cubicBezTo>
                    <a:pt x="88" y="236"/>
                    <a:pt x="85" y="239"/>
                    <a:pt x="82" y="241"/>
                  </a:cubicBezTo>
                  <a:cubicBezTo>
                    <a:pt x="79" y="243"/>
                    <a:pt x="74" y="245"/>
                    <a:pt x="69" y="247"/>
                  </a:cubicBezTo>
                  <a:cubicBezTo>
                    <a:pt x="64" y="248"/>
                    <a:pt x="58" y="249"/>
                    <a:pt x="50" y="249"/>
                  </a:cubicBezTo>
                  <a:cubicBezTo>
                    <a:pt x="49" y="249"/>
                    <a:pt x="47" y="249"/>
                    <a:pt x="46" y="249"/>
                  </a:cubicBezTo>
                  <a:cubicBezTo>
                    <a:pt x="44" y="249"/>
                    <a:pt x="42" y="249"/>
                    <a:pt x="41" y="248"/>
                  </a:cubicBezTo>
                  <a:cubicBezTo>
                    <a:pt x="41" y="233"/>
                    <a:pt x="41" y="233"/>
                    <a:pt x="41" y="233"/>
                  </a:cubicBezTo>
                  <a:cubicBezTo>
                    <a:pt x="42" y="234"/>
                    <a:pt x="44" y="234"/>
                    <a:pt x="46" y="234"/>
                  </a:cubicBezTo>
                  <a:cubicBezTo>
                    <a:pt x="47" y="234"/>
                    <a:pt x="49" y="234"/>
                    <a:pt x="50" y="234"/>
                  </a:cubicBezTo>
                  <a:cubicBezTo>
                    <a:pt x="53" y="234"/>
                    <a:pt x="56" y="233"/>
                    <a:pt x="58" y="233"/>
                  </a:cubicBezTo>
                  <a:cubicBezTo>
                    <a:pt x="61" y="232"/>
                    <a:pt x="63" y="231"/>
                    <a:pt x="64" y="230"/>
                  </a:cubicBezTo>
                  <a:cubicBezTo>
                    <a:pt x="65" y="229"/>
                    <a:pt x="66" y="228"/>
                    <a:pt x="67" y="226"/>
                  </a:cubicBezTo>
                  <a:cubicBezTo>
                    <a:pt x="68" y="225"/>
                    <a:pt x="68" y="223"/>
                    <a:pt x="68" y="222"/>
                  </a:cubicBezTo>
                  <a:cubicBezTo>
                    <a:pt x="68" y="221"/>
                    <a:pt x="68" y="220"/>
                    <a:pt x="67" y="219"/>
                  </a:cubicBezTo>
                  <a:cubicBezTo>
                    <a:pt x="67" y="217"/>
                    <a:pt x="66" y="216"/>
                    <a:pt x="64" y="215"/>
                  </a:cubicBezTo>
                  <a:cubicBezTo>
                    <a:pt x="63" y="214"/>
                    <a:pt x="61" y="214"/>
                    <a:pt x="59" y="213"/>
                  </a:cubicBezTo>
                  <a:cubicBezTo>
                    <a:pt x="57" y="212"/>
                    <a:pt x="55" y="212"/>
                    <a:pt x="52" y="212"/>
                  </a:cubicBezTo>
                  <a:cubicBezTo>
                    <a:pt x="51" y="212"/>
                    <a:pt x="50" y="212"/>
                    <a:pt x="49" y="212"/>
                  </a:cubicBezTo>
                  <a:cubicBezTo>
                    <a:pt x="48" y="212"/>
                    <a:pt x="47" y="212"/>
                    <a:pt x="47" y="212"/>
                  </a:cubicBezTo>
                  <a:cubicBezTo>
                    <a:pt x="47" y="187"/>
                    <a:pt x="47" y="187"/>
                    <a:pt x="47" y="187"/>
                  </a:cubicBezTo>
                  <a:cubicBezTo>
                    <a:pt x="39" y="184"/>
                    <a:pt x="33" y="179"/>
                    <a:pt x="29" y="172"/>
                  </a:cubicBezTo>
                  <a:cubicBezTo>
                    <a:pt x="26" y="165"/>
                    <a:pt x="24" y="156"/>
                    <a:pt x="24" y="145"/>
                  </a:cubicBezTo>
                  <a:cubicBezTo>
                    <a:pt x="24" y="69"/>
                    <a:pt x="24" y="69"/>
                    <a:pt x="24" y="69"/>
                  </a:cubicBezTo>
                  <a:cubicBezTo>
                    <a:pt x="0" y="69"/>
                    <a:pt x="0" y="69"/>
                    <a:pt x="0" y="69"/>
                  </a:cubicBezTo>
                  <a:cubicBezTo>
                    <a:pt x="0" y="43"/>
                    <a:pt x="0" y="43"/>
                    <a:pt x="0" y="43"/>
                  </a:cubicBezTo>
                  <a:cubicBezTo>
                    <a:pt x="24" y="43"/>
                    <a:pt x="24" y="43"/>
                    <a:pt x="24" y="43"/>
                  </a:cubicBezTo>
                  <a:cubicBezTo>
                    <a:pt x="24" y="10"/>
                    <a:pt x="24" y="10"/>
                    <a:pt x="24" y="10"/>
                  </a:cubicBezTo>
                  <a:cubicBezTo>
                    <a:pt x="56" y="0"/>
                    <a:pt x="56" y="0"/>
                    <a:pt x="56" y="0"/>
                  </a:cubicBezTo>
                  <a:cubicBezTo>
                    <a:pt x="56" y="43"/>
                    <a:pt x="56" y="43"/>
                    <a:pt x="56" y="43"/>
                  </a:cubicBezTo>
                  <a:cubicBezTo>
                    <a:pt x="91" y="43"/>
                    <a:pt x="91" y="43"/>
                    <a:pt x="91" y="43"/>
                  </a:cubicBezTo>
                  <a:cubicBezTo>
                    <a:pt x="91" y="69"/>
                    <a:pt x="91" y="69"/>
                    <a:pt x="91" y="69"/>
                  </a:cubicBezTo>
                  <a:cubicBezTo>
                    <a:pt x="56" y="69"/>
                    <a:pt x="56" y="69"/>
                    <a:pt x="56" y="69"/>
                  </a:cubicBezTo>
                  <a:cubicBezTo>
                    <a:pt x="56" y="139"/>
                    <a:pt x="56" y="139"/>
                    <a:pt x="56" y="139"/>
                  </a:cubicBezTo>
                  <a:cubicBezTo>
                    <a:pt x="56" y="148"/>
                    <a:pt x="58" y="155"/>
                    <a:pt x="61" y="158"/>
                  </a:cubicBezTo>
                  <a:cubicBezTo>
                    <a:pt x="64" y="162"/>
                    <a:pt x="70" y="164"/>
                    <a:pt x="77" y="164"/>
                  </a:cubicBezTo>
                  <a:cubicBezTo>
                    <a:pt x="79" y="164"/>
                    <a:pt x="81" y="164"/>
                    <a:pt x="84" y="163"/>
                  </a:cubicBezTo>
                  <a:cubicBezTo>
                    <a:pt x="87" y="162"/>
                    <a:pt x="89" y="161"/>
                    <a:pt x="91" y="160"/>
                  </a:cubicBezTo>
                  <a:cubicBezTo>
                    <a:pt x="91" y="186"/>
                    <a:pt x="91" y="186"/>
                    <a:pt x="91" y="186"/>
                  </a:cubicBezTo>
                  <a:cubicBezTo>
                    <a:pt x="90" y="186"/>
                    <a:pt x="88" y="187"/>
                    <a:pt x="86" y="188"/>
                  </a:cubicBezTo>
                  <a:cubicBezTo>
                    <a:pt x="85" y="188"/>
                    <a:pt x="83" y="189"/>
                    <a:pt x="80" y="189"/>
                  </a:cubicBezTo>
                  <a:cubicBezTo>
                    <a:pt x="78" y="189"/>
                    <a:pt x="76" y="190"/>
                    <a:pt x="73" y="190"/>
                  </a:cubicBezTo>
                  <a:cubicBezTo>
                    <a:pt x="71" y="191"/>
                    <a:pt x="69" y="191"/>
                    <a:pt x="66" y="191"/>
                  </a:cubicBezTo>
                  <a:cubicBezTo>
                    <a:pt x="66" y="200"/>
                    <a:pt x="66" y="200"/>
                    <a:pt x="66" y="200"/>
                  </a:cubicBezTo>
                  <a:cubicBezTo>
                    <a:pt x="71" y="200"/>
                    <a:pt x="74" y="201"/>
                    <a:pt x="78" y="202"/>
                  </a:cubicBezTo>
                  <a:cubicBezTo>
                    <a:pt x="81" y="203"/>
                    <a:pt x="83" y="205"/>
                    <a:pt x="86" y="207"/>
                  </a:cubicBezTo>
                  <a:cubicBezTo>
                    <a:pt x="88" y="209"/>
                    <a:pt x="89" y="211"/>
                    <a:pt x="90" y="214"/>
                  </a:cubicBezTo>
                  <a:cubicBezTo>
                    <a:pt x="91" y="216"/>
                    <a:pt x="92" y="219"/>
                    <a:pt x="92" y="222"/>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63" name="Freeform 31"/>
            <p:cNvSpPr>
              <a:spLocks/>
            </p:cNvSpPr>
            <p:nvPr/>
          </p:nvSpPr>
          <p:spPr bwMode="invGray">
            <a:xfrm>
              <a:off x="3825855" y="5018248"/>
              <a:ext cx="93911" cy="108837"/>
            </a:xfrm>
            <a:custGeom>
              <a:avLst/>
              <a:gdLst/>
              <a:ahLst/>
              <a:cxnLst>
                <a:cxn ang="0">
                  <a:pos x="96" y="144"/>
                </a:cxn>
                <a:cxn ang="0">
                  <a:pos x="96" y="123"/>
                </a:cxn>
                <a:cxn ang="0">
                  <a:pos x="95" y="123"/>
                </a:cxn>
                <a:cxn ang="0">
                  <a:pos x="88" y="132"/>
                </a:cxn>
                <a:cxn ang="0">
                  <a:pos x="78" y="140"/>
                </a:cxn>
                <a:cxn ang="0">
                  <a:pos x="66" y="146"/>
                </a:cxn>
                <a:cxn ang="0">
                  <a:pos x="52" y="148"/>
                </a:cxn>
                <a:cxn ang="0">
                  <a:pos x="13" y="133"/>
                </a:cxn>
                <a:cxn ang="0">
                  <a:pos x="0" y="88"/>
                </a:cxn>
                <a:cxn ang="0">
                  <a:pos x="0" y="0"/>
                </a:cxn>
                <a:cxn ang="0">
                  <a:pos x="33" y="0"/>
                </a:cxn>
                <a:cxn ang="0">
                  <a:pos x="33" y="84"/>
                </a:cxn>
                <a:cxn ang="0">
                  <a:pos x="35" y="101"/>
                </a:cxn>
                <a:cxn ang="0">
                  <a:pos x="41" y="113"/>
                </a:cxn>
                <a:cxn ang="0">
                  <a:pos x="51" y="119"/>
                </a:cxn>
                <a:cxn ang="0">
                  <a:pos x="63" y="121"/>
                </a:cxn>
                <a:cxn ang="0">
                  <a:pos x="76" y="119"/>
                </a:cxn>
                <a:cxn ang="0">
                  <a:pos x="86" y="111"/>
                </a:cxn>
                <a:cxn ang="0">
                  <a:pos x="93" y="100"/>
                </a:cxn>
                <a:cxn ang="0">
                  <a:pos x="96" y="84"/>
                </a:cxn>
                <a:cxn ang="0">
                  <a:pos x="96" y="0"/>
                </a:cxn>
                <a:cxn ang="0">
                  <a:pos x="128" y="0"/>
                </a:cxn>
                <a:cxn ang="0">
                  <a:pos x="128" y="144"/>
                </a:cxn>
                <a:cxn ang="0">
                  <a:pos x="96" y="144"/>
                </a:cxn>
              </a:cxnLst>
              <a:rect l="0" t="0" r="r" b="b"/>
              <a:pathLst>
                <a:path w="128" h="148">
                  <a:moveTo>
                    <a:pt x="96" y="144"/>
                  </a:moveTo>
                  <a:cubicBezTo>
                    <a:pt x="96" y="123"/>
                    <a:pt x="96" y="123"/>
                    <a:pt x="96" y="123"/>
                  </a:cubicBezTo>
                  <a:cubicBezTo>
                    <a:pt x="95" y="123"/>
                    <a:pt x="95" y="123"/>
                    <a:pt x="95" y="123"/>
                  </a:cubicBezTo>
                  <a:cubicBezTo>
                    <a:pt x="93" y="126"/>
                    <a:pt x="91" y="129"/>
                    <a:pt x="88" y="132"/>
                  </a:cubicBezTo>
                  <a:cubicBezTo>
                    <a:pt x="85" y="135"/>
                    <a:pt x="82" y="138"/>
                    <a:pt x="78" y="140"/>
                  </a:cubicBezTo>
                  <a:cubicBezTo>
                    <a:pt x="74" y="143"/>
                    <a:pt x="70" y="144"/>
                    <a:pt x="66" y="146"/>
                  </a:cubicBezTo>
                  <a:cubicBezTo>
                    <a:pt x="62" y="147"/>
                    <a:pt x="57" y="148"/>
                    <a:pt x="52" y="148"/>
                  </a:cubicBezTo>
                  <a:cubicBezTo>
                    <a:pt x="35" y="148"/>
                    <a:pt x="22" y="143"/>
                    <a:pt x="13" y="133"/>
                  </a:cubicBezTo>
                  <a:cubicBezTo>
                    <a:pt x="5" y="123"/>
                    <a:pt x="0" y="108"/>
                    <a:pt x="0" y="88"/>
                  </a:cubicBezTo>
                  <a:cubicBezTo>
                    <a:pt x="0" y="0"/>
                    <a:pt x="0" y="0"/>
                    <a:pt x="0" y="0"/>
                  </a:cubicBezTo>
                  <a:cubicBezTo>
                    <a:pt x="33" y="0"/>
                    <a:pt x="33" y="0"/>
                    <a:pt x="33" y="0"/>
                  </a:cubicBezTo>
                  <a:cubicBezTo>
                    <a:pt x="33" y="84"/>
                    <a:pt x="33" y="84"/>
                    <a:pt x="33" y="84"/>
                  </a:cubicBezTo>
                  <a:cubicBezTo>
                    <a:pt x="33" y="90"/>
                    <a:pt x="34" y="96"/>
                    <a:pt x="35" y="101"/>
                  </a:cubicBezTo>
                  <a:cubicBezTo>
                    <a:pt x="37" y="106"/>
                    <a:pt x="39" y="110"/>
                    <a:pt x="41" y="113"/>
                  </a:cubicBezTo>
                  <a:cubicBezTo>
                    <a:pt x="44" y="116"/>
                    <a:pt x="47" y="118"/>
                    <a:pt x="51" y="119"/>
                  </a:cubicBezTo>
                  <a:cubicBezTo>
                    <a:pt x="55" y="120"/>
                    <a:pt x="59" y="121"/>
                    <a:pt x="63" y="121"/>
                  </a:cubicBezTo>
                  <a:cubicBezTo>
                    <a:pt x="67" y="121"/>
                    <a:pt x="72" y="120"/>
                    <a:pt x="76" y="119"/>
                  </a:cubicBezTo>
                  <a:cubicBezTo>
                    <a:pt x="80" y="117"/>
                    <a:pt x="83" y="115"/>
                    <a:pt x="86" y="111"/>
                  </a:cubicBezTo>
                  <a:cubicBezTo>
                    <a:pt x="89" y="108"/>
                    <a:pt x="91" y="104"/>
                    <a:pt x="93" y="100"/>
                  </a:cubicBezTo>
                  <a:cubicBezTo>
                    <a:pt x="95" y="95"/>
                    <a:pt x="96" y="89"/>
                    <a:pt x="96" y="84"/>
                  </a:cubicBezTo>
                  <a:cubicBezTo>
                    <a:pt x="96" y="0"/>
                    <a:pt x="96" y="0"/>
                    <a:pt x="96" y="0"/>
                  </a:cubicBezTo>
                  <a:cubicBezTo>
                    <a:pt x="128" y="0"/>
                    <a:pt x="128" y="0"/>
                    <a:pt x="128" y="0"/>
                  </a:cubicBezTo>
                  <a:cubicBezTo>
                    <a:pt x="128" y="144"/>
                    <a:pt x="128" y="144"/>
                    <a:pt x="128" y="144"/>
                  </a:cubicBezTo>
                  <a:lnTo>
                    <a:pt x="96" y="144"/>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64" name="Freeform 32"/>
            <p:cNvSpPr>
              <a:spLocks/>
            </p:cNvSpPr>
            <p:nvPr/>
          </p:nvSpPr>
          <p:spPr bwMode="invGray">
            <a:xfrm>
              <a:off x="3947752" y="5016071"/>
              <a:ext cx="157969" cy="107904"/>
            </a:xfrm>
            <a:custGeom>
              <a:avLst/>
              <a:gdLst/>
              <a:ahLst/>
              <a:cxnLst>
                <a:cxn ang="0">
                  <a:pos x="182" y="147"/>
                </a:cxn>
                <a:cxn ang="0">
                  <a:pos x="182" y="66"/>
                </a:cxn>
                <a:cxn ang="0">
                  <a:pos x="180" y="46"/>
                </a:cxn>
                <a:cxn ang="0">
                  <a:pos x="175" y="34"/>
                </a:cxn>
                <a:cxn ang="0">
                  <a:pos x="166" y="28"/>
                </a:cxn>
                <a:cxn ang="0">
                  <a:pos x="154" y="26"/>
                </a:cxn>
                <a:cxn ang="0">
                  <a:pos x="142" y="30"/>
                </a:cxn>
                <a:cxn ang="0">
                  <a:pos x="132" y="38"/>
                </a:cxn>
                <a:cxn ang="0">
                  <a:pos x="126" y="51"/>
                </a:cxn>
                <a:cxn ang="0">
                  <a:pos x="123" y="66"/>
                </a:cxn>
                <a:cxn ang="0">
                  <a:pos x="123" y="147"/>
                </a:cxn>
                <a:cxn ang="0">
                  <a:pos x="91" y="147"/>
                </a:cxn>
                <a:cxn ang="0">
                  <a:pos x="91" y="63"/>
                </a:cxn>
                <a:cxn ang="0">
                  <a:pos x="89" y="46"/>
                </a:cxn>
                <a:cxn ang="0">
                  <a:pos x="83" y="35"/>
                </a:cxn>
                <a:cxn ang="0">
                  <a:pos x="74" y="28"/>
                </a:cxn>
                <a:cxn ang="0">
                  <a:pos x="63" y="26"/>
                </a:cxn>
                <a:cxn ang="0">
                  <a:pos x="51" y="29"/>
                </a:cxn>
                <a:cxn ang="0">
                  <a:pos x="41" y="37"/>
                </a:cxn>
                <a:cxn ang="0">
                  <a:pos x="35" y="50"/>
                </a:cxn>
                <a:cxn ang="0">
                  <a:pos x="33" y="66"/>
                </a:cxn>
                <a:cxn ang="0">
                  <a:pos x="33" y="147"/>
                </a:cxn>
                <a:cxn ang="0">
                  <a:pos x="0" y="147"/>
                </a:cxn>
                <a:cxn ang="0">
                  <a:pos x="0" y="3"/>
                </a:cxn>
                <a:cxn ang="0">
                  <a:pos x="33" y="3"/>
                </a:cxn>
                <a:cxn ang="0">
                  <a:pos x="33" y="26"/>
                </a:cxn>
                <a:cxn ang="0">
                  <a:pos x="33" y="26"/>
                </a:cxn>
                <a:cxn ang="0">
                  <a:pos x="52" y="6"/>
                </a:cxn>
                <a:cxn ang="0">
                  <a:pos x="79" y="0"/>
                </a:cxn>
                <a:cxn ang="0">
                  <a:pos x="92" y="2"/>
                </a:cxn>
                <a:cxn ang="0">
                  <a:pos x="104" y="7"/>
                </a:cxn>
                <a:cxn ang="0">
                  <a:pos x="113" y="16"/>
                </a:cxn>
                <a:cxn ang="0">
                  <a:pos x="120" y="28"/>
                </a:cxn>
                <a:cxn ang="0">
                  <a:pos x="140" y="7"/>
                </a:cxn>
                <a:cxn ang="0">
                  <a:pos x="168" y="0"/>
                </a:cxn>
                <a:cxn ang="0">
                  <a:pos x="203" y="14"/>
                </a:cxn>
                <a:cxn ang="0">
                  <a:pos x="215" y="58"/>
                </a:cxn>
                <a:cxn ang="0">
                  <a:pos x="215" y="147"/>
                </a:cxn>
                <a:cxn ang="0">
                  <a:pos x="182" y="147"/>
                </a:cxn>
              </a:cxnLst>
              <a:rect l="0" t="0" r="r" b="b"/>
              <a:pathLst>
                <a:path w="215" h="147">
                  <a:moveTo>
                    <a:pt x="182" y="147"/>
                  </a:moveTo>
                  <a:cubicBezTo>
                    <a:pt x="182" y="66"/>
                    <a:pt x="182" y="66"/>
                    <a:pt x="182" y="66"/>
                  </a:cubicBezTo>
                  <a:cubicBezTo>
                    <a:pt x="182" y="58"/>
                    <a:pt x="182" y="52"/>
                    <a:pt x="180" y="46"/>
                  </a:cubicBezTo>
                  <a:cubicBezTo>
                    <a:pt x="179" y="41"/>
                    <a:pt x="177" y="37"/>
                    <a:pt x="175" y="34"/>
                  </a:cubicBezTo>
                  <a:cubicBezTo>
                    <a:pt x="172" y="31"/>
                    <a:pt x="169" y="29"/>
                    <a:pt x="166" y="28"/>
                  </a:cubicBezTo>
                  <a:cubicBezTo>
                    <a:pt x="162" y="27"/>
                    <a:pt x="158" y="26"/>
                    <a:pt x="154" y="26"/>
                  </a:cubicBezTo>
                  <a:cubicBezTo>
                    <a:pt x="149" y="26"/>
                    <a:pt x="145" y="27"/>
                    <a:pt x="142" y="30"/>
                  </a:cubicBezTo>
                  <a:cubicBezTo>
                    <a:pt x="138" y="32"/>
                    <a:pt x="135" y="35"/>
                    <a:pt x="132" y="38"/>
                  </a:cubicBezTo>
                  <a:cubicBezTo>
                    <a:pt x="129" y="42"/>
                    <a:pt x="127" y="46"/>
                    <a:pt x="126" y="51"/>
                  </a:cubicBezTo>
                  <a:cubicBezTo>
                    <a:pt x="124" y="56"/>
                    <a:pt x="123" y="61"/>
                    <a:pt x="123" y="66"/>
                  </a:cubicBezTo>
                  <a:cubicBezTo>
                    <a:pt x="123" y="147"/>
                    <a:pt x="123" y="147"/>
                    <a:pt x="123" y="147"/>
                  </a:cubicBezTo>
                  <a:cubicBezTo>
                    <a:pt x="91" y="147"/>
                    <a:pt x="91" y="147"/>
                    <a:pt x="91" y="147"/>
                  </a:cubicBezTo>
                  <a:cubicBezTo>
                    <a:pt x="91" y="63"/>
                    <a:pt x="91" y="63"/>
                    <a:pt x="91" y="63"/>
                  </a:cubicBezTo>
                  <a:cubicBezTo>
                    <a:pt x="91" y="56"/>
                    <a:pt x="90" y="51"/>
                    <a:pt x="89" y="46"/>
                  </a:cubicBezTo>
                  <a:cubicBezTo>
                    <a:pt x="88" y="41"/>
                    <a:pt x="86" y="38"/>
                    <a:pt x="83" y="35"/>
                  </a:cubicBezTo>
                  <a:cubicBezTo>
                    <a:pt x="81" y="32"/>
                    <a:pt x="78" y="30"/>
                    <a:pt x="74" y="28"/>
                  </a:cubicBezTo>
                  <a:cubicBezTo>
                    <a:pt x="71" y="27"/>
                    <a:pt x="67" y="26"/>
                    <a:pt x="63" y="26"/>
                  </a:cubicBezTo>
                  <a:cubicBezTo>
                    <a:pt x="59" y="26"/>
                    <a:pt x="55" y="27"/>
                    <a:pt x="51" y="29"/>
                  </a:cubicBezTo>
                  <a:cubicBezTo>
                    <a:pt x="47" y="31"/>
                    <a:pt x="44" y="34"/>
                    <a:pt x="41" y="37"/>
                  </a:cubicBezTo>
                  <a:cubicBezTo>
                    <a:pt x="39" y="41"/>
                    <a:pt x="36" y="45"/>
                    <a:pt x="35" y="50"/>
                  </a:cubicBezTo>
                  <a:cubicBezTo>
                    <a:pt x="33" y="55"/>
                    <a:pt x="33" y="60"/>
                    <a:pt x="33" y="66"/>
                  </a:cubicBezTo>
                  <a:cubicBezTo>
                    <a:pt x="33" y="147"/>
                    <a:pt x="33" y="147"/>
                    <a:pt x="33" y="147"/>
                  </a:cubicBezTo>
                  <a:cubicBezTo>
                    <a:pt x="0" y="147"/>
                    <a:pt x="0" y="147"/>
                    <a:pt x="0" y="147"/>
                  </a:cubicBezTo>
                  <a:cubicBezTo>
                    <a:pt x="0" y="3"/>
                    <a:pt x="0" y="3"/>
                    <a:pt x="0" y="3"/>
                  </a:cubicBezTo>
                  <a:cubicBezTo>
                    <a:pt x="33" y="3"/>
                    <a:pt x="33" y="3"/>
                    <a:pt x="33" y="3"/>
                  </a:cubicBezTo>
                  <a:cubicBezTo>
                    <a:pt x="33" y="26"/>
                    <a:pt x="33" y="26"/>
                    <a:pt x="33" y="26"/>
                  </a:cubicBezTo>
                  <a:cubicBezTo>
                    <a:pt x="33" y="26"/>
                    <a:pt x="33" y="26"/>
                    <a:pt x="33" y="26"/>
                  </a:cubicBezTo>
                  <a:cubicBezTo>
                    <a:pt x="38" y="17"/>
                    <a:pt x="45" y="11"/>
                    <a:pt x="52" y="6"/>
                  </a:cubicBezTo>
                  <a:cubicBezTo>
                    <a:pt x="60" y="2"/>
                    <a:pt x="69" y="0"/>
                    <a:pt x="79" y="0"/>
                  </a:cubicBezTo>
                  <a:cubicBezTo>
                    <a:pt x="84" y="0"/>
                    <a:pt x="88" y="1"/>
                    <a:pt x="92" y="2"/>
                  </a:cubicBezTo>
                  <a:cubicBezTo>
                    <a:pt x="97" y="3"/>
                    <a:pt x="101" y="5"/>
                    <a:pt x="104" y="7"/>
                  </a:cubicBezTo>
                  <a:cubicBezTo>
                    <a:pt x="108" y="10"/>
                    <a:pt x="111" y="13"/>
                    <a:pt x="113" y="16"/>
                  </a:cubicBezTo>
                  <a:cubicBezTo>
                    <a:pt x="116" y="20"/>
                    <a:pt x="118" y="24"/>
                    <a:pt x="120" y="28"/>
                  </a:cubicBezTo>
                  <a:cubicBezTo>
                    <a:pt x="125" y="18"/>
                    <a:pt x="132" y="11"/>
                    <a:pt x="140" y="7"/>
                  </a:cubicBezTo>
                  <a:cubicBezTo>
                    <a:pt x="148" y="2"/>
                    <a:pt x="157" y="0"/>
                    <a:pt x="168" y="0"/>
                  </a:cubicBezTo>
                  <a:cubicBezTo>
                    <a:pt x="183" y="0"/>
                    <a:pt x="195" y="4"/>
                    <a:pt x="203" y="14"/>
                  </a:cubicBezTo>
                  <a:cubicBezTo>
                    <a:pt x="211" y="23"/>
                    <a:pt x="215" y="38"/>
                    <a:pt x="215" y="58"/>
                  </a:cubicBezTo>
                  <a:cubicBezTo>
                    <a:pt x="215" y="147"/>
                    <a:pt x="215" y="147"/>
                    <a:pt x="215" y="147"/>
                  </a:cubicBezTo>
                  <a:lnTo>
                    <a:pt x="182" y="147"/>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65" name="Freeform 33"/>
            <p:cNvSpPr>
              <a:spLocks noEditPoints="1"/>
            </p:cNvSpPr>
            <p:nvPr/>
          </p:nvSpPr>
          <p:spPr bwMode="invGray">
            <a:xfrm>
              <a:off x="4123446" y="5016071"/>
              <a:ext cx="96087" cy="111014"/>
            </a:xfrm>
            <a:custGeom>
              <a:avLst/>
              <a:gdLst/>
              <a:ahLst/>
              <a:cxnLst>
                <a:cxn ang="0">
                  <a:pos x="33" y="85"/>
                </a:cxn>
                <a:cxn ang="0">
                  <a:pos x="45" y="115"/>
                </a:cxn>
                <a:cxn ang="0">
                  <a:pos x="76" y="125"/>
                </a:cxn>
                <a:cxn ang="0">
                  <a:pos x="100" y="121"/>
                </a:cxn>
                <a:cxn ang="0">
                  <a:pos x="120" y="111"/>
                </a:cxn>
                <a:cxn ang="0">
                  <a:pos x="120" y="139"/>
                </a:cxn>
                <a:cxn ang="0">
                  <a:pos x="112" y="143"/>
                </a:cxn>
                <a:cxn ang="0">
                  <a:pos x="101" y="146"/>
                </a:cxn>
                <a:cxn ang="0">
                  <a:pos x="86" y="149"/>
                </a:cxn>
                <a:cxn ang="0">
                  <a:pos x="69" y="151"/>
                </a:cxn>
                <a:cxn ang="0">
                  <a:pos x="40" y="146"/>
                </a:cxn>
                <a:cxn ang="0">
                  <a:pos x="18" y="132"/>
                </a:cxn>
                <a:cxn ang="0">
                  <a:pos x="5" y="108"/>
                </a:cxn>
                <a:cxn ang="0">
                  <a:pos x="0" y="77"/>
                </a:cxn>
                <a:cxn ang="0">
                  <a:pos x="6" y="42"/>
                </a:cxn>
                <a:cxn ang="0">
                  <a:pos x="22" y="18"/>
                </a:cxn>
                <a:cxn ang="0">
                  <a:pos x="44" y="4"/>
                </a:cxn>
                <a:cxn ang="0">
                  <a:pos x="68" y="0"/>
                </a:cxn>
                <a:cxn ang="0">
                  <a:pos x="96" y="5"/>
                </a:cxn>
                <a:cxn ang="0">
                  <a:pos x="115" y="19"/>
                </a:cxn>
                <a:cxn ang="0">
                  <a:pos x="127" y="41"/>
                </a:cxn>
                <a:cxn ang="0">
                  <a:pos x="131" y="69"/>
                </a:cxn>
                <a:cxn ang="0">
                  <a:pos x="131" y="85"/>
                </a:cxn>
                <a:cxn ang="0">
                  <a:pos x="33" y="85"/>
                </a:cxn>
                <a:cxn ang="0">
                  <a:pos x="97" y="46"/>
                </a:cxn>
                <a:cxn ang="0">
                  <a:pos x="92" y="35"/>
                </a:cxn>
                <a:cxn ang="0">
                  <a:pos x="82" y="28"/>
                </a:cxn>
                <a:cxn ang="0">
                  <a:pos x="68" y="25"/>
                </a:cxn>
                <a:cxn ang="0">
                  <a:pos x="56" y="28"/>
                </a:cxn>
                <a:cxn ang="0">
                  <a:pos x="45" y="35"/>
                </a:cxn>
                <a:cxn ang="0">
                  <a:pos x="38" y="46"/>
                </a:cxn>
                <a:cxn ang="0">
                  <a:pos x="33" y="60"/>
                </a:cxn>
                <a:cxn ang="0">
                  <a:pos x="99" y="60"/>
                </a:cxn>
                <a:cxn ang="0">
                  <a:pos x="97" y="46"/>
                </a:cxn>
              </a:cxnLst>
              <a:rect l="0" t="0" r="r" b="b"/>
              <a:pathLst>
                <a:path w="131" h="151">
                  <a:moveTo>
                    <a:pt x="33" y="85"/>
                  </a:moveTo>
                  <a:cubicBezTo>
                    <a:pt x="34" y="98"/>
                    <a:pt x="38" y="108"/>
                    <a:pt x="45" y="115"/>
                  </a:cubicBezTo>
                  <a:cubicBezTo>
                    <a:pt x="53" y="122"/>
                    <a:pt x="63" y="125"/>
                    <a:pt x="76" y="125"/>
                  </a:cubicBezTo>
                  <a:cubicBezTo>
                    <a:pt x="84" y="125"/>
                    <a:pt x="92" y="124"/>
                    <a:pt x="100" y="121"/>
                  </a:cubicBezTo>
                  <a:cubicBezTo>
                    <a:pt x="107" y="119"/>
                    <a:pt x="114" y="115"/>
                    <a:pt x="120" y="111"/>
                  </a:cubicBezTo>
                  <a:cubicBezTo>
                    <a:pt x="120" y="139"/>
                    <a:pt x="120" y="139"/>
                    <a:pt x="120" y="139"/>
                  </a:cubicBezTo>
                  <a:cubicBezTo>
                    <a:pt x="118" y="140"/>
                    <a:pt x="115" y="141"/>
                    <a:pt x="112" y="143"/>
                  </a:cubicBezTo>
                  <a:cubicBezTo>
                    <a:pt x="109" y="144"/>
                    <a:pt x="105" y="145"/>
                    <a:pt x="101" y="146"/>
                  </a:cubicBezTo>
                  <a:cubicBezTo>
                    <a:pt x="96" y="148"/>
                    <a:pt x="91" y="149"/>
                    <a:pt x="86" y="149"/>
                  </a:cubicBezTo>
                  <a:cubicBezTo>
                    <a:pt x="81" y="150"/>
                    <a:pt x="75" y="151"/>
                    <a:pt x="69" y="151"/>
                  </a:cubicBezTo>
                  <a:cubicBezTo>
                    <a:pt x="58" y="151"/>
                    <a:pt x="48" y="149"/>
                    <a:pt x="40" y="146"/>
                  </a:cubicBezTo>
                  <a:cubicBezTo>
                    <a:pt x="31" y="143"/>
                    <a:pt x="24" y="138"/>
                    <a:pt x="18" y="132"/>
                  </a:cubicBezTo>
                  <a:cubicBezTo>
                    <a:pt x="12" y="125"/>
                    <a:pt x="8" y="118"/>
                    <a:pt x="5" y="108"/>
                  </a:cubicBezTo>
                  <a:cubicBezTo>
                    <a:pt x="1" y="99"/>
                    <a:pt x="0" y="89"/>
                    <a:pt x="0" y="77"/>
                  </a:cubicBezTo>
                  <a:cubicBezTo>
                    <a:pt x="0" y="63"/>
                    <a:pt x="2" y="52"/>
                    <a:pt x="6" y="42"/>
                  </a:cubicBezTo>
                  <a:cubicBezTo>
                    <a:pt x="10" y="33"/>
                    <a:pt x="15" y="25"/>
                    <a:pt x="22" y="18"/>
                  </a:cubicBezTo>
                  <a:cubicBezTo>
                    <a:pt x="29" y="12"/>
                    <a:pt x="36" y="7"/>
                    <a:pt x="44" y="4"/>
                  </a:cubicBezTo>
                  <a:cubicBezTo>
                    <a:pt x="52" y="1"/>
                    <a:pt x="60" y="0"/>
                    <a:pt x="68" y="0"/>
                  </a:cubicBezTo>
                  <a:cubicBezTo>
                    <a:pt x="79" y="0"/>
                    <a:pt x="88" y="2"/>
                    <a:pt x="96" y="5"/>
                  </a:cubicBezTo>
                  <a:cubicBezTo>
                    <a:pt x="104" y="8"/>
                    <a:pt x="110" y="13"/>
                    <a:pt x="115" y="19"/>
                  </a:cubicBezTo>
                  <a:cubicBezTo>
                    <a:pt x="121" y="25"/>
                    <a:pt x="125" y="32"/>
                    <a:pt x="127" y="41"/>
                  </a:cubicBezTo>
                  <a:cubicBezTo>
                    <a:pt x="130" y="49"/>
                    <a:pt x="131" y="59"/>
                    <a:pt x="131" y="69"/>
                  </a:cubicBezTo>
                  <a:cubicBezTo>
                    <a:pt x="131" y="85"/>
                    <a:pt x="131" y="85"/>
                    <a:pt x="131" y="85"/>
                  </a:cubicBezTo>
                  <a:lnTo>
                    <a:pt x="33" y="85"/>
                  </a:lnTo>
                  <a:close/>
                  <a:moveTo>
                    <a:pt x="97" y="46"/>
                  </a:moveTo>
                  <a:cubicBezTo>
                    <a:pt x="96" y="42"/>
                    <a:pt x="94" y="38"/>
                    <a:pt x="92" y="35"/>
                  </a:cubicBezTo>
                  <a:cubicBezTo>
                    <a:pt x="89" y="32"/>
                    <a:pt x="86" y="30"/>
                    <a:pt x="82" y="28"/>
                  </a:cubicBezTo>
                  <a:cubicBezTo>
                    <a:pt x="78" y="26"/>
                    <a:pt x="74" y="25"/>
                    <a:pt x="68" y="25"/>
                  </a:cubicBezTo>
                  <a:cubicBezTo>
                    <a:pt x="64" y="25"/>
                    <a:pt x="60" y="26"/>
                    <a:pt x="56" y="28"/>
                  </a:cubicBezTo>
                  <a:cubicBezTo>
                    <a:pt x="52" y="29"/>
                    <a:pt x="48" y="32"/>
                    <a:pt x="45" y="35"/>
                  </a:cubicBezTo>
                  <a:cubicBezTo>
                    <a:pt x="42" y="38"/>
                    <a:pt x="40" y="42"/>
                    <a:pt x="38" y="46"/>
                  </a:cubicBezTo>
                  <a:cubicBezTo>
                    <a:pt x="36" y="50"/>
                    <a:pt x="34" y="55"/>
                    <a:pt x="33" y="60"/>
                  </a:cubicBezTo>
                  <a:cubicBezTo>
                    <a:pt x="99" y="60"/>
                    <a:pt x="99" y="60"/>
                    <a:pt x="99" y="60"/>
                  </a:cubicBezTo>
                  <a:cubicBezTo>
                    <a:pt x="99" y="55"/>
                    <a:pt x="98" y="51"/>
                    <a:pt x="97" y="46"/>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66" name="Freeform 34"/>
            <p:cNvSpPr>
              <a:spLocks/>
            </p:cNvSpPr>
            <p:nvPr/>
          </p:nvSpPr>
          <p:spPr bwMode="invGray">
            <a:xfrm>
              <a:off x="4231349" y="5016071"/>
              <a:ext cx="69656" cy="111014"/>
            </a:xfrm>
            <a:custGeom>
              <a:avLst/>
              <a:gdLst/>
              <a:ahLst/>
              <a:cxnLst>
                <a:cxn ang="0">
                  <a:pos x="95" y="106"/>
                </a:cxn>
                <a:cxn ang="0">
                  <a:pos x="91" y="123"/>
                </a:cxn>
                <a:cxn ang="0">
                  <a:pos x="80" y="138"/>
                </a:cxn>
                <a:cxn ang="0">
                  <a:pos x="62" y="147"/>
                </a:cxn>
                <a:cxn ang="0">
                  <a:pos x="37" y="151"/>
                </a:cxn>
                <a:cxn ang="0">
                  <a:pos x="28" y="150"/>
                </a:cxn>
                <a:cxn ang="0">
                  <a:pos x="18" y="148"/>
                </a:cxn>
                <a:cxn ang="0">
                  <a:pos x="8" y="146"/>
                </a:cxn>
                <a:cxn ang="0">
                  <a:pos x="0" y="143"/>
                </a:cxn>
                <a:cxn ang="0">
                  <a:pos x="0" y="112"/>
                </a:cxn>
                <a:cxn ang="0">
                  <a:pos x="9" y="118"/>
                </a:cxn>
                <a:cxn ang="0">
                  <a:pos x="20" y="122"/>
                </a:cxn>
                <a:cxn ang="0">
                  <a:pos x="30" y="124"/>
                </a:cxn>
                <a:cxn ang="0">
                  <a:pos x="39" y="125"/>
                </a:cxn>
                <a:cxn ang="0">
                  <a:pos x="56" y="121"/>
                </a:cxn>
                <a:cxn ang="0">
                  <a:pos x="62" y="110"/>
                </a:cxn>
                <a:cxn ang="0">
                  <a:pos x="61" y="103"/>
                </a:cxn>
                <a:cxn ang="0">
                  <a:pos x="57" y="98"/>
                </a:cxn>
                <a:cxn ang="0">
                  <a:pos x="48" y="93"/>
                </a:cxn>
                <a:cxn ang="0">
                  <a:pos x="34" y="86"/>
                </a:cxn>
                <a:cxn ang="0">
                  <a:pos x="20" y="79"/>
                </a:cxn>
                <a:cxn ang="0">
                  <a:pos x="9" y="70"/>
                </a:cxn>
                <a:cxn ang="0">
                  <a:pos x="2" y="59"/>
                </a:cxn>
                <a:cxn ang="0">
                  <a:pos x="0" y="44"/>
                </a:cxn>
                <a:cxn ang="0">
                  <a:pos x="4" y="26"/>
                </a:cxn>
                <a:cxn ang="0">
                  <a:pos x="15" y="12"/>
                </a:cxn>
                <a:cxn ang="0">
                  <a:pos x="32" y="3"/>
                </a:cxn>
                <a:cxn ang="0">
                  <a:pos x="55" y="0"/>
                </a:cxn>
                <a:cxn ang="0">
                  <a:pos x="64" y="0"/>
                </a:cxn>
                <a:cxn ang="0">
                  <a:pos x="73" y="2"/>
                </a:cxn>
                <a:cxn ang="0">
                  <a:pos x="81" y="4"/>
                </a:cxn>
                <a:cxn ang="0">
                  <a:pos x="87" y="6"/>
                </a:cxn>
                <a:cxn ang="0">
                  <a:pos x="87" y="35"/>
                </a:cxn>
                <a:cxn ang="0">
                  <a:pos x="80" y="31"/>
                </a:cxn>
                <a:cxn ang="0">
                  <a:pos x="71" y="28"/>
                </a:cxn>
                <a:cxn ang="0">
                  <a:pos x="62" y="26"/>
                </a:cxn>
                <a:cxn ang="0">
                  <a:pos x="54" y="25"/>
                </a:cxn>
                <a:cxn ang="0">
                  <a:pos x="38" y="30"/>
                </a:cxn>
                <a:cxn ang="0">
                  <a:pos x="33" y="41"/>
                </a:cxn>
                <a:cxn ang="0">
                  <a:pos x="34" y="48"/>
                </a:cxn>
                <a:cxn ang="0">
                  <a:pos x="38" y="53"/>
                </a:cxn>
                <a:cxn ang="0">
                  <a:pos x="46" y="58"/>
                </a:cxn>
                <a:cxn ang="0">
                  <a:pos x="58" y="63"/>
                </a:cxn>
                <a:cxn ang="0">
                  <a:pos x="73" y="70"/>
                </a:cxn>
                <a:cxn ang="0">
                  <a:pos x="84" y="79"/>
                </a:cxn>
                <a:cxn ang="0">
                  <a:pos x="92" y="91"/>
                </a:cxn>
                <a:cxn ang="0">
                  <a:pos x="95" y="106"/>
                </a:cxn>
              </a:cxnLst>
              <a:rect l="0" t="0" r="r" b="b"/>
              <a:pathLst>
                <a:path w="95" h="151">
                  <a:moveTo>
                    <a:pt x="95" y="106"/>
                  </a:moveTo>
                  <a:cubicBezTo>
                    <a:pt x="95" y="112"/>
                    <a:pt x="93" y="118"/>
                    <a:pt x="91" y="123"/>
                  </a:cubicBezTo>
                  <a:cubicBezTo>
                    <a:pt x="89" y="129"/>
                    <a:pt x="85" y="134"/>
                    <a:pt x="80" y="138"/>
                  </a:cubicBezTo>
                  <a:cubicBezTo>
                    <a:pt x="75" y="142"/>
                    <a:pt x="70" y="145"/>
                    <a:pt x="62" y="147"/>
                  </a:cubicBezTo>
                  <a:cubicBezTo>
                    <a:pt x="55" y="150"/>
                    <a:pt x="47" y="151"/>
                    <a:pt x="37" y="151"/>
                  </a:cubicBezTo>
                  <a:cubicBezTo>
                    <a:pt x="35" y="151"/>
                    <a:pt x="32" y="150"/>
                    <a:pt x="28" y="150"/>
                  </a:cubicBezTo>
                  <a:cubicBezTo>
                    <a:pt x="25" y="150"/>
                    <a:pt x="22" y="149"/>
                    <a:pt x="18" y="148"/>
                  </a:cubicBezTo>
                  <a:cubicBezTo>
                    <a:pt x="15" y="148"/>
                    <a:pt x="11" y="147"/>
                    <a:pt x="8" y="146"/>
                  </a:cubicBezTo>
                  <a:cubicBezTo>
                    <a:pt x="5" y="145"/>
                    <a:pt x="2" y="144"/>
                    <a:pt x="0" y="143"/>
                  </a:cubicBezTo>
                  <a:cubicBezTo>
                    <a:pt x="0" y="112"/>
                    <a:pt x="0" y="112"/>
                    <a:pt x="0" y="112"/>
                  </a:cubicBezTo>
                  <a:cubicBezTo>
                    <a:pt x="3" y="114"/>
                    <a:pt x="6" y="116"/>
                    <a:pt x="9" y="118"/>
                  </a:cubicBezTo>
                  <a:cubicBezTo>
                    <a:pt x="13" y="119"/>
                    <a:pt x="16" y="121"/>
                    <a:pt x="20" y="122"/>
                  </a:cubicBezTo>
                  <a:cubicBezTo>
                    <a:pt x="23" y="123"/>
                    <a:pt x="26" y="124"/>
                    <a:pt x="30" y="124"/>
                  </a:cubicBezTo>
                  <a:cubicBezTo>
                    <a:pt x="33" y="125"/>
                    <a:pt x="36" y="125"/>
                    <a:pt x="39" y="125"/>
                  </a:cubicBezTo>
                  <a:cubicBezTo>
                    <a:pt x="47" y="125"/>
                    <a:pt x="53" y="124"/>
                    <a:pt x="56" y="121"/>
                  </a:cubicBezTo>
                  <a:cubicBezTo>
                    <a:pt x="60" y="118"/>
                    <a:pt x="62" y="115"/>
                    <a:pt x="62" y="110"/>
                  </a:cubicBezTo>
                  <a:cubicBezTo>
                    <a:pt x="62" y="107"/>
                    <a:pt x="62" y="105"/>
                    <a:pt x="61" y="103"/>
                  </a:cubicBezTo>
                  <a:cubicBezTo>
                    <a:pt x="60" y="102"/>
                    <a:pt x="59" y="100"/>
                    <a:pt x="57" y="98"/>
                  </a:cubicBezTo>
                  <a:cubicBezTo>
                    <a:pt x="55" y="96"/>
                    <a:pt x="52" y="95"/>
                    <a:pt x="48" y="93"/>
                  </a:cubicBezTo>
                  <a:cubicBezTo>
                    <a:pt x="45" y="91"/>
                    <a:pt x="40" y="89"/>
                    <a:pt x="34" y="86"/>
                  </a:cubicBezTo>
                  <a:cubicBezTo>
                    <a:pt x="29" y="84"/>
                    <a:pt x="24" y="82"/>
                    <a:pt x="20" y="79"/>
                  </a:cubicBezTo>
                  <a:cubicBezTo>
                    <a:pt x="16" y="77"/>
                    <a:pt x="12" y="74"/>
                    <a:pt x="9" y="70"/>
                  </a:cubicBezTo>
                  <a:cubicBezTo>
                    <a:pt x="6" y="67"/>
                    <a:pt x="4" y="63"/>
                    <a:pt x="2" y="59"/>
                  </a:cubicBezTo>
                  <a:cubicBezTo>
                    <a:pt x="1" y="55"/>
                    <a:pt x="0" y="50"/>
                    <a:pt x="0" y="44"/>
                  </a:cubicBezTo>
                  <a:cubicBezTo>
                    <a:pt x="0" y="37"/>
                    <a:pt x="1" y="32"/>
                    <a:pt x="4" y="26"/>
                  </a:cubicBezTo>
                  <a:cubicBezTo>
                    <a:pt x="6" y="21"/>
                    <a:pt x="10" y="16"/>
                    <a:pt x="15" y="12"/>
                  </a:cubicBezTo>
                  <a:cubicBezTo>
                    <a:pt x="19" y="9"/>
                    <a:pt x="25" y="5"/>
                    <a:pt x="32" y="3"/>
                  </a:cubicBezTo>
                  <a:cubicBezTo>
                    <a:pt x="39" y="1"/>
                    <a:pt x="46" y="0"/>
                    <a:pt x="55" y="0"/>
                  </a:cubicBezTo>
                  <a:cubicBezTo>
                    <a:pt x="58" y="0"/>
                    <a:pt x="61" y="0"/>
                    <a:pt x="64" y="0"/>
                  </a:cubicBezTo>
                  <a:cubicBezTo>
                    <a:pt x="67" y="1"/>
                    <a:pt x="70" y="1"/>
                    <a:pt x="73" y="2"/>
                  </a:cubicBezTo>
                  <a:cubicBezTo>
                    <a:pt x="75" y="2"/>
                    <a:pt x="78" y="3"/>
                    <a:pt x="81" y="4"/>
                  </a:cubicBezTo>
                  <a:cubicBezTo>
                    <a:pt x="83" y="4"/>
                    <a:pt x="85" y="5"/>
                    <a:pt x="87" y="6"/>
                  </a:cubicBezTo>
                  <a:cubicBezTo>
                    <a:pt x="87" y="35"/>
                    <a:pt x="87" y="35"/>
                    <a:pt x="87" y="35"/>
                  </a:cubicBezTo>
                  <a:cubicBezTo>
                    <a:pt x="85" y="34"/>
                    <a:pt x="82" y="32"/>
                    <a:pt x="80" y="31"/>
                  </a:cubicBezTo>
                  <a:cubicBezTo>
                    <a:pt x="77" y="30"/>
                    <a:pt x="74" y="29"/>
                    <a:pt x="71" y="28"/>
                  </a:cubicBezTo>
                  <a:cubicBezTo>
                    <a:pt x="68" y="27"/>
                    <a:pt x="65" y="26"/>
                    <a:pt x="62" y="26"/>
                  </a:cubicBezTo>
                  <a:cubicBezTo>
                    <a:pt x="59" y="26"/>
                    <a:pt x="56" y="25"/>
                    <a:pt x="54" y="25"/>
                  </a:cubicBezTo>
                  <a:cubicBezTo>
                    <a:pt x="47" y="25"/>
                    <a:pt x="42" y="27"/>
                    <a:pt x="38" y="30"/>
                  </a:cubicBezTo>
                  <a:cubicBezTo>
                    <a:pt x="35" y="33"/>
                    <a:pt x="33" y="36"/>
                    <a:pt x="33" y="41"/>
                  </a:cubicBezTo>
                  <a:cubicBezTo>
                    <a:pt x="33" y="44"/>
                    <a:pt x="33" y="46"/>
                    <a:pt x="34" y="48"/>
                  </a:cubicBezTo>
                  <a:cubicBezTo>
                    <a:pt x="35" y="50"/>
                    <a:pt x="36" y="52"/>
                    <a:pt x="38" y="53"/>
                  </a:cubicBezTo>
                  <a:cubicBezTo>
                    <a:pt x="40" y="55"/>
                    <a:pt x="43" y="57"/>
                    <a:pt x="46" y="58"/>
                  </a:cubicBezTo>
                  <a:cubicBezTo>
                    <a:pt x="49" y="60"/>
                    <a:pt x="53" y="62"/>
                    <a:pt x="58" y="63"/>
                  </a:cubicBezTo>
                  <a:cubicBezTo>
                    <a:pt x="63" y="66"/>
                    <a:pt x="68" y="68"/>
                    <a:pt x="73" y="70"/>
                  </a:cubicBezTo>
                  <a:cubicBezTo>
                    <a:pt x="77" y="73"/>
                    <a:pt x="81" y="76"/>
                    <a:pt x="84" y="79"/>
                  </a:cubicBezTo>
                  <a:cubicBezTo>
                    <a:pt x="88" y="83"/>
                    <a:pt x="90" y="86"/>
                    <a:pt x="92" y="91"/>
                  </a:cubicBezTo>
                  <a:cubicBezTo>
                    <a:pt x="94" y="95"/>
                    <a:pt x="95" y="100"/>
                    <a:pt x="95" y="106"/>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67" name="Freeform 35"/>
            <p:cNvSpPr>
              <a:spLocks/>
            </p:cNvSpPr>
            <p:nvPr/>
          </p:nvSpPr>
          <p:spPr bwMode="invGray">
            <a:xfrm>
              <a:off x="4311267" y="5016071"/>
              <a:ext cx="82405" cy="111014"/>
            </a:xfrm>
            <a:custGeom>
              <a:avLst/>
              <a:gdLst/>
              <a:ahLst/>
              <a:cxnLst>
                <a:cxn ang="0">
                  <a:pos x="95" y="148"/>
                </a:cxn>
                <a:cxn ang="0">
                  <a:pos x="72" y="151"/>
                </a:cxn>
                <a:cxn ang="0">
                  <a:pos x="42" y="145"/>
                </a:cxn>
                <a:cxn ang="0">
                  <a:pos x="20" y="130"/>
                </a:cxn>
                <a:cxn ang="0">
                  <a:pos x="5" y="108"/>
                </a:cxn>
                <a:cxn ang="0">
                  <a:pos x="0" y="79"/>
                </a:cxn>
                <a:cxn ang="0">
                  <a:pos x="6" y="46"/>
                </a:cxn>
                <a:cxn ang="0">
                  <a:pos x="21" y="22"/>
                </a:cxn>
                <a:cxn ang="0">
                  <a:pos x="46" y="6"/>
                </a:cxn>
                <a:cxn ang="0">
                  <a:pos x="78" y="0"/>
                </a:cxn>
                <a:cxn ang="0">
                  <a:pos x="89" y="1"/>
                </a:cxn>
                <a:cxn ang="0">
                  <a:pos x="98" y="2"/>
                </a:cxn>
                <a:cxn ang="0">
                  <a:pos x="107" y="5"/>
                </a:cxn>
                <a:cxn ang="0">
                  <a:pos x="112" y="7"/>
                </a:cxn>
                <a:cxn ang="0">
                  <a:pos x="112" y="38"/>
                </a:cxn>
                <a:cxn ang="0">
                  <a:pos x="97" y="30"/>
                </a:cxn>
                <a:cxn ang="0">
                  <a:pos x="79" y="26"/>
                </a:cxn>
                <a:cxn ang="0">
                  <a:pos x="61" y="30"/>
                </a:cxn>
                <a:cxn ang="0">
                  <a:pos x="47" y="39"/>
                </a:cxn>
                <a:cxn ang="0">
                  <a:pos x="37" y="55"/>
                </a:cxn>
                <a:cxn ang="0">
                  <a:pos x="34" y="76"/>
                </a:cxn>
                <a:cxn ang="0">
                  <a:pos x="37" y="96"/>
                </a:cxn>
                <a:cxn ang="0">
                  <a:pos x="46" y="111"/>
                </a:cxn>
                <a:cxn ang="0">
                  <a:pos x="60" y="121"/>
                </a:cxn>
                <a:cxn ang="0">
                  <a:pos x="79" y="124"/>
                </a:cxn>
                <a:cxn ang="0">
                  <a:pos x="87" y="123"/>
                </a:cxn>
                <a:cxn ang="0">
                  <a:pos x="96" y="121"/>
                </a:cxn>
                <a:cxn ang="0">
                  <a:pos x="105" y="117"/>
                </a:cxn>
                <a:cxn ang="0">
                  <a:pos x="112" y="112"/>
                </a:cxn>
                <a:cxn ang="0">
                  <a:pos x="112" y="141"/>
                </a:cxn>
                <a:cxn ang="0">
                  <a:pos x="95" y="148"/>
                </a:cxn>
              </a:cxnLst>
              <a:rect l="0" t="0" r="r" b="b"/>
              <a:pathLst>
                <a:path w="112" h="151">
                  <a:moveTo>
                    <a:pt x="95" y="148"/>
                  </a:moveTo>
                  <a:cubicBezTo>
                    <a:pt x="88" y="150"/>
                    <a:pt x="80" y="151"/>
                    <a:pt x="72" y="151"/>
                  </a:cubicBezTo>
                  <a:cubicBezTo>
                    <a:pt x="61" y="151"/>
                    <a:pt x="51" y="149"/>
                    <a:pt x="42" y="145"/>
                  </a:cubicBezTo>
                  <a:cubicBezTo>
                    <a:pt x="33" y="142"/>
                    <a:pt x="26" y="137"/>
                    <a:pt x="20" y="130"/>
                  </a:cubicBezTo>
                  <a:cubicBezTo>
                    <a:pt x="13" y="124"/>
                    <a:pt x="9" y="116"/>
                    <a:pt x="5" y="108"/>
                  </a:cubicBezTo>
                  <a:cubicBezTo>
                    <a:pt x="2" y="99"/>
                    <a:pt x="0" y="89"/>
                    <a:pt x="0" y="79"/>
                  </a:cubicBezTo>
                  <a:cubicBezTo>
                    <a:pt x="0" y="67"/>
                    <a:pt x="2" y="56"/>
                    <a:pt x="6" y="46"/>
                  </a:cubicBezTo>
                  <a:cubicBezTo>
                    <a:pt x="9" y="37"/>
                    <a:pt x="14" y="28"/>
                    <a:pt x="21" y="22"/>
                  </a:cubicBezTo>
                  <a:cubicBezTo>
                    <a:pt x="28" y="15"/>
                    <a:pt x="36" y="9"/>
                    <a:pt x="46" y="6"/>
                  </a:cubicBezTo>
                  <a:cubicBezTo>
                    <a:pt x="55" y="2"/>
                    <a:pt x="66" y="0"/>
                    <a:pt x="78" y="0"/>
                  </a:cubicBezTo>
                  <a:cubicBezTo>
                    <a:pt x="82" y="0"/>
                    <a:pt x="85" y="0"/>
                    <a:pt x="89" y="1"/>
                  </a:cubicBezTo>
                  <a:cubicBezTo>
                    <a:pt x="92" y="1"/>
                    <a:pt x="95" y="2"/>
                    <a:pt x="98" y="2"/>
                  </a:cubicBezTo>
                  <a:cubicBezTo>
                    <a:pt x="101" y="3"/>
                    <a:pt x="104" y="4"/>
                    <a:pt x="107" y="5"/>
                  </a:cubicBezTo>
                  <a:cubicBezTo>
                    <a:pt x="109" y="5"/>
                    <a:pt x="111" y="6"/>
                    <a:pt x="112" y="7"/>
                  </a:cubicBezTo>
                  <a:cubicBezTo>
                    <a:pt x="112" y="38"/>
                    <a:pt x="112" y="38"/>
                    <a:pt x="112" y="38"/>
                  </a:cubicBezTo>
                  <a:cubicBezTo>
                    <a:pt x="108" y="34"/>
                    <a:pt x="103" y="32"/>
                    <a:pt x="97" y="30"/>
                  </a:cubicBezTo>
                  <a:cubicBezTo>
                    <a:pt x="92" y="27"/>
                    <a:pt x="86" y="26"/>
                    <a:pt x="79" y="26"/>
                  </a:cubicBezTo>
                  <a:cubicBezTo>
                    <a:pt x="73" y="26"/>
                    <a:pt x="67" y="27"/>
                    <a:pt x="61" y="30"/>
                  </a:cubicBezTo>
                  <a:cubicBezTo>
                    <a:pt x="56" y="32"/>
                    <a:pt x="51" y="35"/>
                    <a:pt x="47" y="39"/>
                  </a:cubicBezTo>
                  <a:cubicBezTo>
                    <a:pt x="43" y="44"/>
                    <a:pt x="40" y="49"/>
                    <a:pt x="37" y="55"/>
                  </a:cubicBezTo>
                  <a:cubicBezTo>
                    <a:pt x="35" y="61"/>
                    <a:pt x="34" y="68"/>
                    <a:pt x="34" y="76"/>
                  </a:cubicBezTo>
                  <a:cubicBezTo>
                    <a:pt x="34" y="84"/>
                    <a:pt x="35" y="90"/>
                    <a:pt x="37" y="96"/>
                  </a:cubicBezTo>
                  <a:cubicBezTo>
                    <a:pt x="39" y="102"/>
                    <a:pt x="42" y="107"/>
                    <a:pt x="46" y="111"/>
                  </a:cubicBezTo>
                  <a:cubicBezTo>
                    <a:pt x="50" y="115"/>
                    <a:pt x="54" y="119"/>
                    <a:pt x="60" y="121"/>
                  </a:cubicBezTo>
                  <a:cubicBezTo>
                    <a:pt x="65" y="123"/>
                    <a:pt x="72" y="124"/>
                    <a:pt x="79" y="124"/>
                  </a:cubicBezTo>
                  <a:cubicBezTo>
                    <a:pt x="81" y="124"/>
                    <a:pt x="84" y="124"/>
                    <a:pt x="87" y="123"/>
                  </a:cubicBezTo>
                  <a:cubicBezTo>
                    <a:pt x="90" y="123"/>
                    <a:pt x="93" y="122"/>
                    <a:pt x="96" y="121"/>
                  </a:cubicBezTo>
                  <a:cubicBezTo>
                    <a:pt x="99" y="119"/>
                    <a:pt x="102" y="118"/>
                    <a:pt x="105" y="117"/>
                  </a:cubicBezTo>
                  <a:cubicBezTo>
                    <a:pt x="108" y="115"/>
                    <a:pt x="110" y="114"/>
                    <a:pt x="112" y="112"/>
                  </a:cubicBezTo>
                  <a:cubicBezTo>
                    <a:pt x="112" y="141"/>
                    <a:pt x="112" y="141"/>
                    <a:pt x="112" y="141"/>
                  </a:cubicBezTo>
                  <a:cubicBezTo>
                    <a:pt x="107" y="144"/>
                    <a:pt x="102" y="146"/>
                    <a:pt x="95" y="148"/>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368" name="Group 1367"/>
          <p:cNvGrpSpPr/>
          <p:nvPr/>
        </p:nvGrpSpPr>
        <p:grpSpPr>
          <a:xfrm>
            <a:off x="5366218" y="528251"/>
            <a:ext cx="415859" cy="138047"/>
            <a:chOff x="10238410" y="4967852"/>
            <a:chExt cx="561691" cy="186381"/>
          </a:xfrm>
          <a:solidFill>
            <a:schemeClr val="bg1"/>
          </a:solidFill>
          <a:effectLst/>
        </p:grpSpPr>
        <p:sp>
          <p:nvSpPr>
            <p:cNvPr id="1369" name="Freeform 34"/>
            <p:cNvSpPr>
              <a:spLocks/>
            </p:cNvSpPr>
            <p:nvPr/>
          </p:nvSpPr>
          <p:spPr bwMode="invGray">
            <a:xfrm>
              <a:off x="10238410" y="4978045"/>
              <a:ext cx="138330" cy="172912"/>
            </a:xfrm>
            <a:custGeom>
              <a:avLst/>
              <a:gdLst/>
              <a:ahLst/>
              <a:cxnLst>
                <a:cxn ang="0">
                  <a:pos x="302" y="475"/>
                </a:cxn>
                <a:cxn ang="0">
                  <a:pos x="302" y="269"/>
                </a:cxn>
                <a:cxn ang="0">
                  <a:pos x="78" y="269"/>
                </a:cxn>
                <a:cxn ang="0">
                  <a:pos x="78" y="475"/>
                </a:cxn>
                <a:cxn ang="0">
                  <a:pos x="0" y="475"/>
                </a:cxn>
                <a:cxn ang="0">
                  <a:pos x="0" y="0"/>
                </a:cxn>
                <a:cxn ang="0">
                  <a:pos x="78" y="0"/>
                </a:cxn>
                <a:cxn ang="0">
                  <a:pos x="78" y="199"/>
                </a:cxn>
                <a:cxn ang="0">
                  <a:pos x="302" y="199"/>
                </a:cxn>
                <a:cxn ang="0">
                  <a:pos x="302" y="0"/>
                </a:cxn>
                <a:cxn ang="0">
                  <a:pos x="380" y="0"/>
                </a:cxn>
                <a:cxn ang="0">
                  <a:pos x="380" y="475"/>
                </a:cxn>
                <a:cxn ang="0">
                  <a:pos x="302" y="475"/>
                </a:cxn>
              </a:cxnLst>
              <a:rect l="0" t="0" r="r" b="b"/>
              <a:pathLst>
                <a:path w="380" h="475">
                  <a:moveTo>
                    <a:pt x="302" y="475"/>
                  </a:moveTo>
                  <a:lnTo>
                    <a:pt x="302" y="269"/>
                  </a:lnTo>
                  <a:lnTo>
                    <a:pt x="78" y="269"/>
                  </a:lnTo>
                  <a:lnTo>
                    <a:pt x="78" y="475"/>
                  </a:lnTo>
                  <a:lnTo>
                    <a:pt x="0" y="475"/>
                  </a:lnTo>
                  <a:lnTo>
                    <a:pt x="0" y="0"/>
                  </a:lnTo>
                  <a:lnTo>
                    <a:pt x="78" y="0"/>
                  </a:lnTo>
                  <a:lnTo>
                    <a:pt x="78" y="199"/>
                  </a:lnTo>
                  <a:lnTo>
                    <a:pt x="302" y="199"/>
                  </a:lnTo>
                  <a:lnTo>
                    <a:pt x="302" y="0"/>
                  </a:lnTo>
                  <a:lnTo>
                    <a:pt x="380" y="0"/>
                  </a:lnTo>
                  <a:lnTo>
                    <a:pt x="380" y="475"/>
                  </a:lnTo>
                  <a:lnTo>
                    <a:pt x="302" y="475"/>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70" name="Freeform 35"/>
            <p:cNvSpPr>
              <a:spLocks/>
            </p:cNvSpPr>
            <p:nvPr/>
          </p:nvSpPr>
          <p:spPr bwMode="invGray">
            <a:xfrm>
              <a:off x="10394941" y="5027188"/>
              <a:ext cx="123769" cy="123769"/>
            </a:xfrm>
            <a:custGeom>
              <a:avLst/>
              <a:gdLst/>
              <a:ahLst/>
              <a:cxnLst>
                <a:cxn ang="0">
                  <a:pos x="88" y="144"/>
                </a:cxn>
                <a:cxn ang="0">
                  <a:pos x="53" y="144"/>
                </a:cxn>
                <a:cxn ang="0">
                  <a:pos x="0" y="0"/>
                </a:cxn>
                <a:cxn ang="0">
                  <a:pos x="35" y="0"/>
                </a:cxn>
                <a:cxn ang="0">
                  <a:pos x="66" y="97"/>
                </a:cxn>
                <a:cxn ang="0">
                  <a:pos x="68" y="103"/>
                </a:cxn>
                <a:cxn ang="0">
                  <a:pos x="70" y="109"/>
                </a:cxn>
                <a:cxn ang="0">
                  <a:pos x="71" y="115"/>
                </a:cxn>
                <a:cxn ang="0">
                  <a:pos x="71" y="120"/>
                </a:cxn>
                <a:cxn ang="0">
                  <a:pos x="72" y="120"/>
                </a:cxn>
                <a:cxn ang="0">
                  <a:pos x="73" y="116"/>
                </a:cxn>
                <a:cxn ang="0">
                  <a:pos x="74" y="110"/>
                </a:cxn>
                <a:cxn ang="0">
                  <a:pos x="75" y="103"/>
                </a:cxn>
                <a:cxn ang="0">
                  <a:pos x="77" y="97"/>
                </a:cxn>
                <a:cxn ang="0">
                  <a:pos x="109" y="0"/>
                </a:cxn>
                <a:cxn ang="0">
                  <a:pos x="144" y="0"/>
                </a:cxn>
                <a:cxn ang="0">
                  <a:pos x="88" y="144"/>
                </a:cxn>
              </a:cxnLst>
              <a:rect l="0" t="0" r="r" b="b"/>
              <a:pathLst>
                <a:path w="144" h="144">
                  <a:moveTo>
                    <a:pt x="88" y="144"/>
                  </a:moveTo>
                  <a:cubicBezTo>
                    <a:pt x="53" y="144"/>
                    <a:pt x="53" y="144"/>
                    <a:pt x="53" y="144"/>
                  </a:cubicBezTo>
                  <a:cubicBezTo>
                    <a:pt x="0" y="0"/>
                    <a:pt x="0" y="0"/>
                    <a:pt x="0" y="0"/>
                  </a:cubicBezTo>
                  <a:cubicBezTo>
                    <a:pt x="35" y="0"/>
                    <a:pt x="35" y="0"/>
                    <a:pt x="35" y="0"/>
                  </a:cubicBezTo>
                  <a:cubicBezTo>
                    <a:pt x="66" y="97"/>
                    <a:pt x="66" y="97"/>
                    <a:pt x="66" y="97"/>
                  </a:cubicBezTo>
                  <a:cubicBezTo>
                    <a:pt x="67" y="99"/>
                    <a:pt x="68" y="101"/>
                    <a:pt x="68" y="103"/>
                  </a:cubicBezTo>
                  <a:cubicBezTo>
                    <a:pt x="69" y="105"/>
                    <a:pt x="69" y="107"/>
                    <a:pt x="70" y="109"/>
                  </a:cubicBezTo>
                  <a:cubicBezTo>
                    <a:pt x="70" y="112"/>
                    <a:pt x="71" y="113"/>
                    <a:pt x="71" y="115"/>
                  </a:cubicBezTo>
                  <a:cubicBezTo>
                    <a:pt x="71" y="117"/>
                    <a:pt x="71" y="119"/>
                    <a:pt x="71" y="120"/>
                  </a:cubicBezTo>
                  <a:cubicBezTo>
                    <a:pt x="72" y="120"/>
                    <a:pt x="72" y="120"/>
                    <a:pt x="72" y="120"/>
                  </a:cubicBezTo>
                  <a:cubicBezTo>
                    <a:pt x="72" y="119"/>
                    <a:pt x="72" y="117"/>
                    <a:pt x="73" y="116"/>
                  </a:cubicBezTo>
                  <a:cubicBezTo>
                    <a:pt x="73" y="114"/>
                    <a:pt x="73" y="112"/>
                    <a:pt x="74" y="110"/>
                  </a:cubicBezTo>
                  <a:cubicBezTo>
                    <a:pt x="74" y="107"/>
                    <a:pt x="75" y="105"/>
                    <a:pt x="75" y="103"/>
                  </a:cubicBezTo>
                  <a:cubicBezTo>
                    <a:pt x="76" y="101"/>
                    <a:pt x="77" y="99"/>
                    <a:pt x="77" y="97"/>
                  </a:cubicBezTo>
                  <a:cubicBezTo>
                    <a:pt x="109" y="0"/>
                    <a:pt x="109" y="0"/>
                    <a:pt x="109" y="0"/>
                  </a:cubicBezTo>
                  <a:cubicBezTo>
                    <a:pt x="144" y="0"/>
                    <a:pt x="144" y="0"/>
                    <a:pt x="144" y="0"/>
                  </a:cubicBezTo>
                  <a:lnTo>
                    <a:pt x="88" y="144"/>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71" name="Freeform 36"/>
            <p:cNvSpPr>
              <a:spLocks noEditPoints="1"/>
            </p:cNvSpPr>
            <p:nvPr/>
          </p:nvSpPr>
          <p:spPr bwMode="invGray">
            <a:xfrm>
              <a:off x="10516161" y="5024640"/>
              <a:ext cx="104111" cy="129593"/>
            </a:xfrm>
            <a:custGeom>
              <a:avLst/>
              <a:gdLst/>
              <a:ahLst/>
              <a:cxnLst>
                <a:cxn ang="0">
                  <a:pos x="89" y="147"/>
                </a:cxn>
                <a:cxn ang="0">
                  <a:pos x="89" y="127"/>
                </a:cxn>
                <a:cxn ang="0">
                  <a:pos x="88" y="127"/>
                </a:cxn>
                <a:cxn ang="0">
                  <a:pos x="70" y="145"/>
                </a:cxn>
                <a:cxn ang="0">
                  <a:pos x="46" y="151"/>
                </a:cxn>
                <a:cxn ang="0">
                  <a:pos x="26" y="148"/>
                </a:cxn>
                <a:cxn ang="0">
                  <a:pos x="12" y="139"/>
                </a:cxn>
                <a:cxn ang="0">
                  <a:pos x="3" y="125"/>
                </a:cxn>
                <a:cxn ang="0">
                  <a:pos x="0" y="108"/>
                </a:cxn>
                <a:cxn ang="0">
                  <a:pos x="3" y="91"/>
                </a:cxn>
                <a:cxn ang="0">
                  <a:pos x="11" y="76"/>
                </a:cxn>
                <a:cxn ang="0">
                  <a:pos x="26" y="66"/>
                </a:cxn>
                <a:cxn ang="0">
                  <a:pos x="47" y="60"/>
                </a:cxn>
                <a:cxn ang="0">
                  <a:pos x="89" y="55"/>
                </a:cxn>
                <a:cxn ang="0">
                  <a:pos x="82" y="32"/>
                </a:cxn>
                <a:cxn ang="0">
                  <a:pos x="62" y="25"/>
                </a:cxn>
                <a:cxn ang="0">
                  <a:pos x="36" y="30"/>
                </a:cxn>
                <a:cxn ang="0">
                  <a:pos x="14" y="41"/>
                </a:cxn>
                <a:cxn ang="0">
                  <a:pos x="14" y="13"/>
                </a:cxn>
                <a:cxn ang="0">
                  <a:pos x="23" y="8"/>
                </a:cxn>
                <a:cxn ang="0">
                  <a:pos x="35" y="4"/>
                </a:cxn>
                <a:cxn ang="0">
                  <a:pos x="50" y="1"/>
                </a:cxn>
                <a:cxn ang="0">
                  <a:pos x="65" y="0"/>
                </a:cxn>
                <a:cxn ang="0">
                  <a:pos x="90" y="4"/>
                </a:cxn>
                <a:cxn ang="0">
                  <a:pos x="107" y="15"/>
                </a:cxn>
                <a:cxn ang="0">
                  <a:pos x="117" y="32"/>
                </a:cxn>
                <a:cxn ang="0">
                  <a:pos x="121" y="56"/>
                </a:cxn>
                <a:cxn ang="0">
                  <a:pos x="121" y="147"/>
                </a:cxn>
                <a:cxn ang="0">
                  <a:pos x="89" y="147"/>
                </a:cxn>
                <a:cxn ang="0">
                  <a:pos x="58" y="81"/>
                </a:cxn>
                <a:cxn ang="0">
                  <a:pos x="45" y="84"/>
                </a:cxn>
                <a:cxn ang="0">
                  <a:pos x="37" y="89"/>
                </a:cxn>
                <a:cxn ang="0">
                  <a:pos x="33" y="96"/>
                </a:cxn>
                <a:cxn ang="0">
                  <a:pos x="32" y="105"/>
                </a:cxn>
                <a:cxn ang="0">
                  <a:pos x="34" y="113"/>
                </a:cxn>
                <a:cxn ang="0">
                  <a:pos x="38" y="119"/>
                </a:cxn>
                <a:cxn ang="0">
                  <a:pos x="46" y="123"/>
                </a:cxn>
                <a:cxn ang="0">
                  <a:pos x="56" y="125"/>
                </a:cxn>
                <a:cxn ang="0">
                  <a:pos x="69" y="122"/>
                </a:cxn>
                <a:cxn ang="0">
                  <a:pos x="80" y="115"/>
                </a:cxn>
                <a:cxn ang="0">
                  <a:pos x="87" y="104"/>
                </a:cxn>
                <a:cxn ang="0">
                  <a:pos x="89" y="90"/>
                </a:cxn>
                <a:cxn ang="0">
                  <a:pos x="89" y="77"/>
                </a:cxn>
                <a:cxn ang="0">
                  <a:pos x="58" y="81"/>
                </a:cxn>
              </a:cxnLst>
              <a:rect l="0" t="0" r="r" b="b"/>
              <a:pathLst>
                <a:path w="121" h="151">
                  <a:moveTo>
                    <a:pt x="89" y="147"/>
                  </a:moveTo>
                  <a:cubicBezTo>
                    <a:pt x="89" y="127"/>
                    <a:pt x="89" y="127"/>
                    <a:pt x="89" y="127"/>
                  </a:cubicBezTo>
                  <a:cubicBezTo>
                    <a:pt x="88" y="127"/>
                    <a:pt x="88" y="127"/>
                    <a:pt x="88" y="127"/>
                  </a:cubicBezTo>
                  <a:cubicBezTo>
                    <a:pt x="83" y="135"/>
                    <a:pt x="77" y="141"/>
                    <a:pt x="70" y="145"/>
                  </a:cubicBezTo>
                  <a:cubicBezTo>
                    <a:pt x="63" y="149"/>
                    <a:pt x="55" y="151"/>
                    <a:pt x="46" y="151"/>
                  </a:cubicBezTo>
                  <a:cubicBezTo>
                    <a:pt x="38" y="151"/>
                    <a:pt x="32" y="150"/>
                    <a:pt x="26" y="148"/>
                  </a:cubicBezTo>
                  <a:cubicBezTo>
                    <a:pt x="20" y="145"/>
                    <a:pt x="16" y="142"/>
                    <a:pt x="12" y="139"/>
                  </a:cubicBezTo>
                  <a:cubicBezTo>
                    <a:pt x="8" y="135"/>
                    <a:pt x="5" y="131"/>
                    <a:pt x="3" y="125"/>
                  </a:cubicBezTo>
                  <a:cubicBezTo>
                    <a:pt x="1" y="120"/>
                    <a:pt x="0" y="114"/>
                    <a:pt x="0" y="108"/>
                  </a:cubicBezTo>
                  <a:cubicBezTo>
                    <a:pt x="0" y="102"/>
                    <a:pt x="1" y="96"/>
                    <a:pt x="3" y="91"/>
                  </a:cubicBezTo>
                  <a:cubicBezTo>
                    <a:pt x="4" y="85"/>
                    <a:pt x="7" y="81"/>
                    <a:pt x="11" y="76"/>
                  </a:cubicBezTo>
                  <a:cubicBezTo>
                    <a:pt x="15" y="72"/>
                    <a:pt x="20" y="69"/>
                    <a:pt x="26" y="66"/>
                  </a:cubicBezTo>
                  <a:cubicBezTo>
                    <a:pt x="32" y="63"/>
                    <a:pt x="39" y="61"/>
                    <a:pt x="47" y="60"/>
                  </a:cubicBezTo>
                  <a:cubicBezTo>
                    <a:pt x="89" y="55"/>
                    <a:pt x="89" y="55"/>
                    <a:pt x="89" y="55"/>
                  </a:cubicBezTo>
                  <a:cubicBezTo>
                    <a:pt x="89" y="44"/>
                    <a:pt x="87" y="37"/>
                    <a:pt x="82" y="32"/>
                  </a:cubicBezTo>
                  <a:cubicBezTo>
                    <a:pt x="77" y="28"/>
                    <a:pt x="71" y="25"/>
                    <a:pt x="62" y="25"/>
                  </a:cubicBezTo>
                  <a:cubicBezTo>
                    <a:pt x="53" y="25"/>
                    <a:pt x="45" y="27"/>
                    <a:pt x="36" y="30"/>
                  </a:cubicBezTo>
                  <a:cubicBezTo>
                    <a:pt x="28" y="33"/>
                    <a:pt x="21" y="36"/>
                    <a:pt x="14" y="41"/>
                  </a:cubicBezTo>
                  <a:cubicBezTo>
                    <a:pt x="14" y="13"/>
                    <a:pt x="14" y="13"/>
                    <a:pt x="14" y="13"/>
                  </a:cubicBezTo>
                  <a:cubicBezTo>
                    <a:pt x="16" y="11"/>
                    <a:pt x="19" y="10"/>
                    <a:pt x="23" y="8"/>
                  </a:cubicBezTo>
                  <a:cubicBezTo>
                    <a:pt x="27" y="7"/>
                    <a:pt x="31" y="6"/>
                    <a:pt x="35" y="4"/>
                  </a:cubicBezTo>
                  <a:cubicBezTo>
                    <a:pt x="40" y="3"/>
                    <a:pt x="45" y="2"/>
                    <a:pt x="50" y="1"/>
                  </a:cubicBezTo>
                  <a:cubicBezTo>
                    <a:pt x="55" y="0"/>
                    <a:pt x="60" y="0"/>
                    <a:pt x="65" y="0"/>
                  </a:cubicBezTo>
                  <a:cubicBezTo>
                    <a:pt x="75" y="0"/>
                    <a:pt x="83" y="1"/>
                    <a:pt x="90" y="4"/>
                  </a:cubicBezTo>
                  <a:cubicBezTo>
                    <a:pt x="97" y="6"/>
                    <a:pt x="103" y="10"/>
                    <a:pt x="107" y="15"/>
                  </a:cubicBezTo>
                  <a:cubicBezTo>
                    <a:pt x="112" y="19"/>
                    <a:pt x="115" y="25"/>
                    <a:pt x="117" y="32"/>
                  </a:cubicBezTo>
                  <a:cubicBezTo>
                    <a:pt x="120" y="39"/>
                    <a:pt x="121" y="47"/>
                    <a:pt x="121" y="56"/>
                  </a:cubicBezTo>
                  <a:cubicBezTo>
                    <a:pt x="121" y="147"/>
                    <a:pt x="121" y="147"/>
                    <a:pt x="121" y="147"/>
                  </a:cubicBezTo>
                  <a:lnTo>
                    <a:pt x="89" y="147"/>
                  </a:lnTo>
                  <a:close/>
                  <a:moveTo>
                    <a:pt x="58" y="81"/>
                  </a:moveTo>
                  <a:cubicBezTo>
                    <a:pt x="53" y="82"/>
                    <a:pt x="48" y="83"/>
                    <a:pt x="45" y="84"/>
                  </a:cubicBezTo>
                  <a:cubicBezTo>
                    <a:pt x="42" y="86"/>
                    <a:pt x="39" y="87"/>
                    <a:pt x="37" y="89"/>
                  </a:cubicBezTo>
                  <a:cubicBezTo>
                    <a:pt x="35" y="91"/>
                    <a:pt x="34" y="93"/>
                    <a:pt x="33" y="96"/>
                  </a:cubicBezTo>
                  <a:cubicBezTo>
                    <a:pt x="32" y="98"/>
                    <a:pt x="32" y="101"/>
                    <a:pt x="32" y="105"/>
                  </a:cubicBezTo>
                  <a:cubicBezTo>
                    <a:pt x="32" y="108"/>
                    <a:pt x="32" y="110"/>
                    <a:pt x="34" y="113"/>
                  </a:cubicBezTo>
                  <a:cubicBezTo>
                    <a:pt x="35" y="115"/>
                    <a:pt x="36" y="117"/>
                    <a:pt x="38" y="119"/>
                  </a:cubicBezTo>
                  <a:cubicBezTo>
                    <a:pt x="40" y="121"/>
                    <a:pt x="43" y="122"/>
                    <a:pt x="46" y="123"/>
                  </a:cubicBezTo>
                  <a:cubicBezTo>
                    <a:pt x="49" y="124"/>
                    <a:pt x="52" y="125"/>
                    <a:pt x="56" y="125"/>
                  </a:cubicBezTo>
                  <a:cubicBezTo>
                    <a:pt x="61" y="125"/>
                    <a:pt x="65" y="124"/>
                    <a:pt x="69" y="122"/>
                  </a:cubicBezTo>
                  <a:cubicBezTo>
                    <a:pt x="74" y="120"/>
                    <a:pt x="77" y="118"/>
                    <a:pt x="80" y="115"/>
                  </a:cubicBezTo>
                  <a:cubicBezTo>
                    <a:pt x="83" y="112"/>
                    <a:pt x="85" y="108"/>
                    <a:pt x="87" y="104"/>
                  </a:cubicBezTo>
                  <a:cubicBezTo>
                    <a:pt x="88" y="100"/>
                    <a:pt x="89" y="95"/>
                    <a:pt x="89" y="90"/>
                  </a:cubicBezTo>
                  <a:cubicBezTo>
                    <a:pt x="89" y="77"/>
                    <a:pt x="89" y="77"/>
                    <a:pt x="89" y="77"/>
                  </a:cubicBezTo>
                  <a:lnTo>
                    <a:pt x="58" y="81"/>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72" name="Rectangle 37"/>
            <p:cNvSpPr>
              <a:spLocks noChangeArrowheads="1"/>
            </p:cNvSpPr>
            <p:nvPr/>
          </p:nvSpPr>
          <p:spPr bwMode="invGray">
            <a:xfrm>
              <a:off x="10646846" y="4967852"/>
              <a:ext cx="27666" cy="183105"/>
            </a:xfrm>
            <a:prstGeom prst="rect">
              <a:avLst/>
            </a:pr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73" name="Freeform 38"/>
            <p:cNvSpPr>
              <a:spLocks noEditPoints="1"/>
            </p:cNvSpPr>
            <p:nvPr/>
          </p:nvSpPr>
          <p:spPr bwMode="invGray">
            <a:xfrm>
              <a:off x="10696718" y="5024640"/>
              <a:ext cx="103383" cy="129593"/>
            </a:xfrm>
            <a:custGeom>
              <a:avLst/>
              <a:gdLst/>
              <a:ahLst/>
              <a:cxnLst>
                <a:cxn ang="0">
                  <a:pos x="88" y="147"/>
                </a:cxn>
                <a:cxn ang="0">
                  <a:pos x="88" y="127"/>
                </a:cxn>
                <a:cxn ang="0">
                  <a:pos x="88" y="127"/>
                </a:cxn>
                <a:cxn ang="0">
                  <a:pos x="70" y="145"/>
                </a:cxn>
                <a:cxn ang="0">
                  <a:pos x="45" y="151"/>
                </a:cxn>
                <a:cxn ang="0">
                  <a:pos x="26" y="148"/>
                </a:cxn>
                <a:cxn ang="0">
                  <a:pos x="11" y="139"/>
                </a:cxn>
                <a:cxn ang="0">
                  <a:pos x="3" y="125"/>
                </a:cxn>
                <a:cxn ang="0">
                  <a:pos x="0" y="108"/>
                </a:cxn>
                <a:cxn ang="0">
                  <a:pos x="2" y="91"/>
                </a:cxn>
                <a:cxn ang="0">
                  <a:pos x="11" y="76"/>
                </a:cxn>
                <a:cxn ang="0">
                  <a:pos x="25" y="66"/>
                </a:cxn>
                <a:cxn ang="0">
                  <a:pos x="47" y="60"/>
                </a:cxn>
                <a:cxn ang="0">
                  <a:pos x="89" y="55"/>
                </a:cxn>
                <a:cxn ang="0">
                  <a:pos x="82" y="32"/>
                </a:cxn>
                <a:cxn ang="0">
                  <a:pos x="61" y="25"/>
                </a:cxn>
                <a:cxn ang="0">
                  <a:pos x="36" y="30"/>
                </a:cxn>
                <a:cxn ang="0">
                  <a:pos x="14" y="41"/>
                </a:cxn>
                <a:cxn ang="0">
                  <a:pos x="14" y="13"/>
                </a:cxn>
                <a:cxn ang="0">
                  <a:pos x="22" y="8"/>
                </a:cxn>
                <a:cxn ang="0">
                  <a:pos x="35" y="4"/>
                </a:cxn>
                <a:cxn ang="0">
                  <a:pos x="50" y="1"/>
                </a:cxn>
                <a:cxn ang="0">
                  <a:pos x="65" y="0"/>
                </a:cxn>
                <a:cxn ang="0">
                  <a:pos x="90" y="4"/>
                </a:cxn>
                <a:cxn ang="0">
                  <a:pos x="107" y="15"/>
                </a:cxn>
                <a:cxn ang="0">
                  <a:pos x="117" y="32"/>
                </a:cxn>
                <a:cxn ang="0">
                  <a:pos x="120" y="56"/>
                </a:cxn>
                <a:cxn ang="0">
                  <a:pos x="120" y="147"/>
                </a:cxn>
                <a:cxn ang="0">
                  <a:pos x="88" y="147"/>
                </a:cxn>
                <a:cxn ang="0">
                  <a:pos x="58" y="81"/>
                </a:cxn>
                <a:cxn ang="0">
                  <a:pos x="45" y="84"/>
                </a:cxn>
                <a:cxn ang="0">
                  <a:pos x="37" y="89"/>
                </a:cxn>
                <a:cxn ang="0">
                  <a:pos x="33" y="96"/>
                </a:cxn>
                <a:cxn ang="0">
                  <a:pos x="32" y="105"/>
                </a:cxn>
                <a:cxn ang="0">
                  <a:pos x="33" y="113"/>
                </a:cxn>
                <a:cxn ang="0">
                  <a:pos x="38" y="119"/>
                </a:cxn>
                <a:cxn ang="0">
                  <a:pos x="46" y="123"/>
                </a:cxn>
                <a:cxn ang="0">
                  <a:pos x="55" y="125"/>
                </a:cxn>
                <a:cxn ang="0">
                  <a:pos x="69" y="122"/>
                </a:cxn>
                <a:cxn ang="0">
                  <a:pos x="80" y="115"/>
                </a:cxn>
                <a:cxn ang="0">
                  <a:pos x="86" y="104"/>
                </a:cxn>
                <a:cxn ang="0">
                  <a:pos x="89" y="90"/>
                </a:cxn>
                <a:cxn ang="0">
                  <a:pos x="89" y="77"/>
                </a:cxn>
                <a:cxn ang="0">
                  <a:pos x="58" y="81"/>
                </a:cxn>
              </a:cxnLst>
              <a:rect l="0" t="0" r="r" b="b"/>
              <a:pathLst>
                <a:path w="120" h="151">
                  <a:moveTo>
                    <a:pt x="88" y="147"/>
                  </a:moveTo>
                  <a:cubicBezTo>
                    <a:pt x="88" y="127"/>
                    <a:pt x="88" y="127"/>
                    <a:pt x="88" y="127"/>
                  </a:cubicBezTo>
                  <a:cubicBezTo>
                    <a:pt x="88" y="127"/>
                    <a:pt x="88" y="127"/>
                    <a:pt x="88" y="127"/>
                  </a:cubicBezTo>
                  <a:cubicBezTo>
                    <a:pt x="83" y="135"/>
                    <a:pt x="77" y="141"/>
                    <a:pt x="70" y="145"/>
                  </a:cubicBezTo>
                  <a:cubicBezTo>
                    <a:pt x="63" y="149"/>
                    <a:pt x="55" y="151"/>
                    <a:pt x="45" y="151"/>
                  </a:cubicBezTo>
                  <a:cubicBezTo>
                    <a:pt x="38" y="151"/>
                    <a:pt x="32" y="150"/>
                    <a:pt x="26" y="148"/>
                  </a:cubicBezTo>
                  <a:cubicBezTo>
                    <a:pt x="20" y="145"/>
                    <a:pt x="15" y="142"/>
                    <a:pt x="11" y="139"/>
                  </a:cubicBezTo>
                  <a:cubicBezTo>
                    <a:pt x="8" y="135"/>
                    <a:pt x="5" y="131"/>
                    <a:pt x="3" y="125"/>
                  </a:cubicBezTo>
                  <a:cubicBezTo>
                    <a:pt x="1" y="120"/>
                    <a:pt x="0" y="114"/>
                    <a:pt x="0" y="108"/>
                  </a:cubicBezTo>
                  <a:cubicBezTo>
                    <a:pt x="0" y="102"/>
                    <a:pt x="1" y="96"/>
                    <a:pt x="2" y="91"/>
                  </a:cubicBezTo>
                  <a:cubicBezTo>
                    <a:pt x="4" y="85"/>
                    <a:pt x="7" y="81"/>
                    <a:pt x="11" y="76"/>
                  </a:cubicBezTo>
                  <a:cubicBezTo>
                    <a:pt x="14" y="72"/>
                    <a:pt x="19" y="69"/>
                    <a:pt x="25" y="66"/>
                  </a:cubicBezTo>
                  <a:cubicBezTo>
                    <a:pt x="31" y="63"/>
                    <a:pt x="38" y="61"/>
                    <a:pt x="47" y="60"/>
                  </a:cubicBezTo>
                  <a:cubicBezTo>
                    <a:pt x="89" y="55"/>
                    <a:pt x="89" y="55"/>
                    <a:pt x="89" y="55"/>
                  </a:cubicBezTo>
                  <a:cubicBezTo>
                    <a:pt x="89" y="44"/>
                    <a:pt x="86" y="37"/>
                    <a:pt x="82" y="32"/>
                  </a:cubicBezTo>
                  <a:cubicBezTo>
                    <a:pt x="77" y="28"/>
                    <a:pt x="70" y="25"/>
                    <a:pt x="61" y="25"/>
                  </a:cubicBezTo>
                  <a:cubicBezTo>
                    <a:pt x="53" y="25"/>
                    <a:pt x="44" y="27"/>
                    <a:pt x="36" y="30"/>
                  </a:cubicBezTo>
                  <a:cubicBezTo>
                    <a:pt x="28" y="33"/>
                    <a:pt x="20" y="36"/>
                    <a:pt x="14" y="41"/>
                  </a:cubicBezTo>
                  <a:cubicBezTo>
                    <a:pt x="14" y="13"/>
                    <a:pt x="14" y="13"/>
                    <a:pt x="14" y="13"/>
                  </a:cubicBezTo>
                  <a:cubicBezTo>
                    <a:pt x="16" y="11"/>
                    <a:pt x="19" y="10"/>
                    <a:pt x="22" y="8"/>
                  </a:cubicBezTo>
                  <a:cubicBezTo>
                    <a:pt x="26" y="7"/>
                    <a:pt x="30" y="6"/>
                    <a:pt x="35" y="4"/>
                  </a:cubicBezTo>
                  <a:cubicBezTo>
                    <a:pt x="40" y="3"/>
                    <a:pt x="45" y="2"/>
                    <a:pt x="50" y="1"/>
                  </a:cubicBezTo>
                  <a:cubicBezTo>
                    <a:pt x="55" y="0"/>
                    <a:pt x="60" y="0"/>
                    <a:pt x="65" y="0"/>
                  </a:cubicBezTo>
                  <a:cubicBezTo>
                    <a:pt x="74" y="0"/>
                    <a:pt x="83" y="1"/>
                    <a:pt x="90" y="4"/>
                  </a:cubicBezTo>
                  <a:cubicBezTo>
                    <a:pt x="97" y="6"/>
                    <a:pt x="102" y="10"/>
                    <a:pt x="107" y="15"/>
                  </a:cubicBezTo>
                  <a:cubicBezTo>
                    <a:pt x="111" y="19"/>
                    <a:pt x="115" y="25"/>
                    <a:pt x="117" y="32"/>
                  </a:cubicBezTo>
                  <a:cubicBezTo>
                    <a:pt x="119" y="39"/>
                    <a:pt x="120" y="47"/>
                    <a:pt x="120" y="56"/>
                  </a:cubicBezTo>
                  <a:cubicBezTo>
                    <a:pt x="120" y="147"/>
                    <a:pt x="120" y="147"/>
                    <a:pt x="120" y="147"/>
                  </a:cubicBezTo>
                  <a:lnTo>
                    <a:pt x="88" y="147"/>
                  </a:lnTo>
                  <a:close/>
                  <a:moveTo>
                    <a:pt x="58" y="81"/>
                  </a:moveTo>
                  <a:cubicBezTo>
                    <a:pt x="52" y="82"/>
                    <a:pt x="48" y="83"/>
                    <a:pt x="45" y="84"/>
                  </a:cubicBezTo>
                  <a:cubicBezTo>
                    <a:pt x="41" y="86"/>
                    <a:pt x="39" y="87"/>
                    <a:pt x="37" y="89"/>
                  </a:cubicBezTo>
                  <a:cubicBezTo>
                    <a:pt x="35" y="91"/>
                    <a:pt x="33" y="93"/>
                    <a:pt x="33" y="96"/>
                  </a:cubicBezTo>
                  <a:cubicBezTo>
                    <a:pt x="32" y="98"/>
                    <a:pt x="32" y="101"/>
                    <a:pt x="32" y="105"/>
                  </a:cubicBezTo>
                  <a:cubicBezTo>
                    <a:pt x="32" y="108"/>
                    <a:pt x="32" y="110"/>
                    <a:pt x="33" y="113"/>
                  </a:cubicBezTo>
                  <a:cubicBezTo>
                    <a:pt x="34" y="115"/>
                    <a:pt x="36" y="117"/>
                    <a:pt x="38" y="119"/>
                  </a:cubicBezTo>
                  <a:cubicBezTo>
                    <a:pt x="40" y="121"/>
                    <a:pt x="43" y="122"/>
                    <a:pt x="46" y="123"/>
                  </a:cubicBezTo>
                  <a:cubicBezTo>
                    <a:pt x="48" y="124"/>
                    <a:pt x="52" y="125"/>
                    <a:pt x="55" y="125"/>
                  </a:cubicBezTo>
                  <a:cubicBezTo>
                    <a:pt x="60" y="125"/>
                    <a:pt x="65" y="124"/>
                    <a:pt x="69" y="122"/>
                  </a:cubicBezTo>
                  <a:cubicBezTo>
                    <a:pt x="73" y="120"/>
                    <a:pt x="77" y="118"/>
                    <a:pt x="80" y="115"/>
                  </a:cubicBezTo>
                  <a:cubicBezTo>
                    <a:pt x="82" y="112"/>
                    <a:pt x="85" y="108"/>
                    <a:pt x="86" y="104"/>
                  </a:cubicBezTo>
                  <a:cubicBezTo>
                    <a:pt x="88" y="100"/>
                    <a:pt x="89" y="95"/>
                    <a:pt x="89" y="90"/>
                  </a:cubicBezTo>
                  <a:cubicBezTo>
                    <a:pt x="89" y="77"/>
                    <a:pt x="89" y="77"/>
                    <a:pt x="89" y="77"/>
                  </a:cubicBezTo>
                  <a:lnTo>
                    <a:pt x="58" y="81"/>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374" name="Group 1373"/>
          <p:cNvGrpSpPr/>
          <p:nvPr/>
        </p:nvGrpSpPr>
        <p:grpSpPr>
          <a:xfrm>
            <a:off x="3264029" y="1566144"/>
            <a:ext cx="814201" cy="168142"/>
            <a:chOff x="7682933" y="4955117"/>
            <a:chExt cx="1099718" cy="227012"/>
          </a:xfrm>
          <a:solidFill>
            <a:schemeClr val="bg1"/>
          </a:solidFill>
          <a:effectLst/>
        </p:grpSpPr>
        <p:sp>
          <p:nvSpPr>
            <p:cNvPr id="1375" name="Freeform 22"/>
            <p:cNvSpPr>
              <a:spLocks/>
            </p:cNvSpPr>
            <p:nvPr/>
          </p:nvSpPr>
          <p:spPr bwMode="invGray">
            <a:xfrm>
              <a:off x="7682933" y="5010511"/>
              <a:ext cx="90737" cy="121322"/>
            </a:xfrm>
            <a:custGeom>
              <a:avLst/>
              <a:gdLst/>
              <a:ahLst/>
              <a:cxnLst>
                <a:cxn ang="0">
                  <a:pos x="102" y="146"/>
                </a:cxn>
                <a:cxn ang="0">
                  <a:pos x="89" y="148"/>
                </a:cxn>
                <a:cxn ang="0">
                  <a:pos x="75" y="150"/>
                </a:cxn>
                <a:cxn ang="0">
                  <a:pos x="61" y="151"/>
                </a:cxn>
                <a:cxn ang="0">
                  <a:pos x="35" y="148"/>
                </a:cxn>
                <a:cxn ang="0">
                  <a:pos x="16" y="140"/>
                </a:cxn>
                <a:cxn ang="0">
                  <a:pos x="4" y="126"/>
                </a:cxn>
                <a:cxn ang="0">
                  <a:pos x="0" y="109"/>
                </a:cxn>
                <a:cxn ang="0">
                  <a:pos x="3" y="95"/>
                </a:cxn>
                <a:cxn ang="0">
                  <a:pos x="10" y="84"/>
                </a:cxn>
                <a:cxn ang="0">
                  <a:pos x="21" y="76"/>
                </a:cxn>
                <a:cxn ang="0">
                  <a:pos x="35" y="72"/>
                </a:cxn>
                <a:cxn ang="0">
                  <a:pos x="35" y="71"/>
                </a:cxn>
                <a:cxn ang="0">
                  <a:pos x="24" y="68"/>
                </a:cxn>
                <a:cxn ang="0">
                  <a:pos x="15" y="61"/>
                </a:cxn>
                <a:cxn ang="0">
                  <a:pos x="8" y="51"/>
                </a:cxn>
                <a:cxn ang="0">
                  <a:pos x="6" y="39"/>
                </a:cxn>
                <a:cxn ang="0">
                  <a:pos x="10" y="22"/>
                </a:cxn>
                <a:cxn ang="0">
                  <a:pos x="23" y="10"/>
                </a:cxn>
                <a:cxn ang="0">
                  <a:pos x="42" y="2"/>
                </a:cxn>
                <a:cxn ang="0">
                  <a:pos x="65" y="0"/>
                </a:cxn>
                <a:cxn ang="0">
                  <a:pos x="86" y="2"/>
                </a:cxn>
                <a:cxn ang="0">
                  <a:pos x="107" y="6"/>
                </a:cxn>
                <a:cxn ang="0">
                  <a:pos x="107" y="33"/>
                </a:cxn>
                <a:cxn ang="0">
                  <a:pos x="97" y="30"/>
                </a:cxn>
                <a:cxn ang="0">
                  <a:pos x="87" y="27"/>
                </a:cxn>
                <a:cxn ang="0">
                  <a:pos x="77" y="25"/>
                </a:cxn>
                <a:cxn ang="0">
                  <a:pos x="68" y="25"/>
                </a:cxn>
                <a:cxn ang="0">
                  <a:pos x="56" y="26"/>
                </a:cxn>
                <a:cxn ang="0">
                  <a:pos x="47" y="29"/>
                </a:cxn>
                <a:cxn ang="0">
                  <a:pos x="41" y="35"/>
                </a:cxn>
                <a:cxn ang="0">
                  <a:pos x="39" y="42"/>
                </a:cxn>
                <a:cxn ang="0">
                  <a:pos x="42" y="51"/>
                </a:cxn>
                <a:cxn ang="0">
                  <a:pos x="49" y="57"/>
                </a:cxn>
                <a:cxn ang="0">
                  <a:pos x="60" y="61"/>
                </a:cxn>
                <a:cxn ang="0">
                  <a:pos x="73" y="62"/>
                </a:cxn>
                <a:cxn ang="0">
                  <a:pos x="78" y="62"/>
                </a:cxn>
                <a:cxn ang="0">
                  <a:pos x="84" y="62"/>
                </a:cxn>
                <a:cxn ang="0">
                  <a:pos x="90" y="62"/>
                </a:cxn>
                <a:cxn ang="0">
                  <a:pos x="94" y="61"/>
                </a:cxn>
                <a:cxn ang="0">
                  <a:pos x="94" y="86"/>
                </a:cxn>
                <a:cxn ang="0">
                  <a:pos x="87" y="85"/>
                </a:cxn>
                <a:cxn ang="0">
                  <a:pos x="74" y="85"/>
                </a:cxn>
                <a:cxn ang="0">
                  <a:pos x="44" y="90"/>
                </a:cxn>
                <a:cxn ang="0">
                  <a:pos x="34" y="105"/>
                </a:cxn>
                <a:cxn ang="0">
                  <a:pos x="36" y="113"/>
                </a:cxn>
                <a:cxn ang="0">
                  <a:pos x="42" y="120"/>
                </a:cxn>
                <a:cxn ang="0">
                  <a:pos x="53" y="124"/>
                </a:cxn>
                <a:cxn ang="0">
                  <a:pos x="68" y="126"/>
                </a:cxn>
                <a:cxn ang="0">
                  <a:pos x="80" y="125"/>
                </a:cxn>
                <a:cxn ang="0">
                  <a:pos x="91" y="123"/>
                </a:cxn>
                <a:cxn ang="0">
                  <a:pos x="103" y="120"/>
                </a:cxn>
                <a:cxn ang="0">
                  <a:pos x="113" y="117"/>
                </a:cxn>
                <a:cxn ang="0">
                  <a:pos x="113" y="143"/>
                </a:cxn>
                <a:cxn ang="0">
                  <a:pos x="102" y="146"/>
                </a:cxn>
              </a:cxnLst>
              <a:rect l="0" t="0" r="r" b="b"/>
              <a:pathLst>
                <a:path w="113" h="151">
                  <a:moveTo>
                    <a:pt x="102" y="146"/>
                  </a:moveTo>
                  <a:cubicBezTo>
                    <a:pt x="98" y="147"/>
                    <a:pt x="93" y="148"/>
                    <a:pt x="89" y="148"/>
                  </a:cubicBezTo>
                  <a:cubicBezTo>
                    <a:pt x="85" y="149"/>
                    <a:pt x="80" y="150"/>
                    <a:pt x="75" y="150"/>
                  </a:cubicBezTo>
                  <a:cubicBezTo>
                    <a:pt x="70" y="150"/>
                    <a:pt x="66" y="151"/>
                    <a:pt x="61" y="151"/>
                  </a:cubicBezTo>
                  <a:cubicBezTo>
                    <a:pt x="51" y="151"/>
                    <a:pt x="43" y="150"/>
                    <a:pt x="35" y="148"/>
                  </a:cubicBezTo>
                  <a:cubicBezTo>
                    <a:pt x="28" y="146"/>
                    <a:pt x="21" y="143"/>
                    <a:pt x="16" y="140"/>
                  </a:cubicBezTo>
                  <a:cubicBezTo>
                    <a:pt x="11" y="136"/>
                    <a:pt x="7" y="132"/>
                    <a:pt x="4" y="126"/>
                  </a:cubicBezTo>
                  <a:cubicBezTo>
                    <a:pt x="2" y="121"/>
                    <a:pt x="0" y="116"/>
                    <a:pt x="0" y="109"/>
                  </a:cubicBezTo>
                  <a:cubicBezTo>
                    <a:pt x="0" y="104"/>
                    <a:pt x="1" y="99"/>
                    <a:pt x="3" y="95"/>
                  </a:cubicBezTo>
                  <a:cubicBezTo>
                    <a:pt x="5" y="91"/>
                    <a:pt x="7" y="87"/>
                    <a:pt x="10" y="84"/>
                  </a:cubicBezTo>
                  <a:cubicBezTo>
                    <a:pt x="13" y="81"/>
                    <a:pt x="17" y="78"/>
                    <a:pt x="21" y="76"/>
                  </a:cubicBezTo>
                  <a:cubicBezTo>
                    <a:pt x="25" y="74"/>
                    <a:pt x="30" y="73"/>
                    <a:pt x="35" y="72"/>
                  </a:cubicBezTo>
                  <a:cubicBezTo>
                    <a:pt x="35" y="71"/>
                    <a:pt x="35" y="71"/>
                    <a:pt x="35" y="71"/>
                  </a:cubicBezTo>
                  <a:cubicBezTo>
                    <a:pt x="31" y="71"/>
                    <a:pt x="27" y="69"/>
                    <a:pt x="24" y="68"/>
                  </a:cubicBezTo>
                  <a:cubicBezTo>
                    <a:pt x="20" y="66"/>
                    <a:pt x="17" y="64"/>
                    <a:pt x="15" y="61"/>
                  </a:cubicBezTo>
                  <a:cubicBezTo>
                    <a:pt x="12" y="58"/>
                    <a:pt x="10" y="55"/>
                    <a:pt x="8" y="51"/>
                  </a:cubicBezTo>
                  <a:cubicBezTo>
                    <a:pt x="7" y="48"/>
                    <a:pt x="6" y="44"/>
                    <a:pt x="6" y="39"/>
                  </a:cubicBezTo>
                  <a:cubicBezTo>
                    <a:pt x="6" y="33"/>
                    <a:pt x="7" y="27"/>
                    <a:pt x="10" y="22"/>
                  </a:cubicBezTo>
                  <a:cubicBezTo>
                    <a:pt x="14" y="17"/>
                    <a:pt x="18" y="13"/>
                    <a:pt x="23" y="10"/>
                  </a:cubicBezTo>
                  <a:cubicBezTo>
                    <a:pt x="29" y="6"/>
                    <a:pt x="35" y="4"/>
                    <a:pt x="42" y="2"/>
                  </a:cubicBezTo>
                  <a:cubicBezTo>
                    <a:pt x="49" y="1"/>
                    <a:pt x="57" y="0"/>
                    <a:pt x="65" y="0"/>
                  </a:cubicBezTo>
                  <a:cubicBezTo>
                    <a:pt x="72" y="0"/>
                    <a:pt x="79" y="0"/>
                    <a:pt x="86" y="2"/>
                  </a:cubicBezTo>
                  <a:cubicBezTo>
                    <a:pt x="94" y="3"/>
                    <a:pt x="100" y="4"/>
                    <a:pt x="107" y="6"/>
                  </a:cubicBezTo>
                  <a:cubicBezTo>
                    <a:pt x="107" y="33"/>
                    <a:pt x="107" y="33"/>
                    <a:pt x="107" y="33"/>
                  </a:cubicBezTo>
                  <a:cubicBezTo>
                    <a:pt x="104" y="32"/>
                    <a:pt x="101" y="31"/>
                    <a:pt x="97" y="30"/>
                  </a:cubicBezTo>
                  <a:cubicBezTo>
                    <a:pt x="94" y="29"/>
                    <a:pt x="91" y="28"/>
                    <a:pt x="87" y="27"/>
                  </a:cubicBezTo>
                  <a:cubicBezTo>
                    <a:pt x="84" y="26"/>
                    <a:pt x="81" y="26"/>
                    <a:pt x="77" y="25"/>
                  </a:cubicBezTo>
                  <a:cubicBezTo>
                    <a:pt x="74" y="25"/>
                    <a:pt x="71" y="25"/>
                    <a:pt x="68" y="25"/>
                  </a:cubicBezTo>
                  <a:cubicBezTo>
                    <a:pt x="64" y="25"/>
                    <a:pt x="60" y="25"/>
                    <a:pt x="56" y="26"/>
                  </a:cubicBezTo>
                  <a:cubicBezTo>
                    <a:pt x="53" y="27"/>
                    <a:pt x="50" y="28"/>
                    <a:pt x="47" y="29"/>
                  </a:cubicBezTo>
                  <a:cubicBezTo>
                    <a:pt x="44" y="31"/>
                    <a:pt x="42" y="33"/>
                    <a:pt x="41" y="35"/>
                  </a:cubicBezTo>
                  <a:cubicBezTo>
                    <a:pt x="40" y="37"/>
                    <a:pt x="39" y="39"/>
                    <a:pt x="39" y="42"/>
                  </a:cubicBezTo>
                  <a:cubicBezTo>
                    <a:pt x="39" y="46"/>
                    <a:pt x="40" y="49"/>
                    <a:pt x="42" y="51"/>
                  </a:cubicBezTo>
                  <a:cubicBezTo>
                    <a:pt x="44" y="54"/>
                    <a:pt x="46" y="56"/>
                    <a:pt x="49" y="57"/>
                  </a:cubicBezTo>
                  <a:cubicBezTo>
                    <a:pt x="52" y="59"/>
                    <a:pt x="56" y="60"/>
                    <a:pt x="60" y="61"/>
                  </a:cubicBezTo>
                  <a:cubicBezTo>
                    <a:pt x="64" y="62"/>
                    <a:pt x="69" y="62"/>
                    <a:pt x="73" y="62"/>
                  </a:cubicBezTo>
                  <a:cubicBezTo>
                    <a:pt x="74" y="62"/>
                    <a:pt x="76" y="62"/>
                    <a:pt x="78" y="62"/>
                  </a:cubicBezTo>
                  <a:cubicBezTo>
                    <a:pt x="80" y="62"/>
                    <a:pt x="82" y="62"/>
                    <a:pt x="84" y="62"/>
                  </a:cubicBezTo>
                  <a:cubicBezTo>
                    <a:pt x="86" y="62"/>
                    <a:pt x="88" y="62"/>
                    <a:pt x="90" y="62"/>
                  </a:cubicBezTo>
                  <a:cubicBezTo>
                    <a:pt x="92" y="61"/>
                    <a:pt x="93" y="61"/>
                    <a:pt x="94" y="61"/>
                  </a:cubicBezTo>
                  <a:cubicBezTo>
                    <a:pt x="94" y="86"/>
                    <a:pt x="94" y="86"/>
                    <a:pt x="94" y="86"/>
                  </a:cubicBezTo>
                  <a:cubicBezTo>
                    <a:pt x="93" y="85"/>
                    <a:pt x="90" y="85"/>
                    <a:pt x="87" y="85"/>
                  </a:cubicBezTo>
                  <a:cubicBezTo>
                    <a:pt x="83" y="85"/>
                    <a:pt x="79" y="85"/>
                    <a:pt x="74" y="85"/>
                  </a:cubicBezTo>
                  <a:cubicBezTo>
                    <a:pt x="61" y="85"/>
                    <a:pt x="51" y="86"/>
                    <a:pt x="44" y="90"/>
                  </a:cubicBezTo>
                  <a:cubicBezTo>
                    <a:pt x="37" y="93"/>
                    <a:pt x="34" y="98"/>
                    <a:pt x="34" y="105"/>
                  </a:cubicBezTo>
                  <a:cubicBezTo>
                    <a:pt x="34" y="108"/>
                    <a:pt x="35" y="111"/>
                    <a:pt x="36" y="113"/>
                  </a:cubicBezTo>
                  <a:cubicBezTo>
                    <a:pt x="37" y="116"/>
                    <a:pt x="39" y="118"/>
                    <a:pt x="42" y="120"/>
                  </a:cubicBezTo>
                  <a:cubicBezTo>
                    <a:pt x="45" y="122"/>
                    <a:pt x="48" y="123"/>
                    <a:pt x="53" y="124"/>
                  </a:cubicBezTo>
                  <a:cubicBezTo>
                    <a:pt x="57" y="125"/>
                    <a:pt x="62" y="126"/>
                    <a:pt x="68" y="126"/>
                  </a:cubicBezTo>
                  <a:cubicBezTo>
                    <a:pt x="72" y="126"/>
                    <a:pt x="76" y="126"/>
                    <a:pt x="80" y="125"/>
                  </a:cubicBezTo>
                  <a:cubicBezTo>
                    <a:pt x="84" y="125"/>
                    <a:pt x="88" y="124"/>
                    <a:pt x="91" y="123"/>
                  </a:cubicBezTo>
                  <a:cubicBezTo>
                    <a:pt x="95" y="122"/>
                    <a:pt x="99" y="122"/>
                    <a:pt x="103" y="120"/>
                  </a:cubicBezTo>
                  <a:cubicBezTo>
                    <a:pt x="106" y="119"/>
                    <a:pt x="110" y="118"/>
                    <a:pt x="113" y="117"/>
                  </a:cubicBezTo>
                  <a:cubicBezTo>
                    <a:pt x="113" y="143"/>
                    <a:pt x="113" y="143"/>
                    <a:pt x="113" y="143"/>
                  </a:cubicBezTo>
                  <a:cubicBezTo>
                    <a:pt x="109" y="144"/>
                    <a:pt x="106" y="145"/>
                    <a:pt x="102" y="146"/>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76" name="Freeform 23"/>
            <p:cNvSpPr>
              <a:spLocks/>
            </p:cNvSpPr>
            <p:nvPr/>
          </p:nvSpPr>
          <p:spPr bwMode="invGray">
            <a:xfrm>
              <a:off x="7778428" y="5012890"/>
              <a:ext cx="123701" cy="118943"/>
            </a:xfrm>
            <a:custGeom>
              <a:avLst/>
              <a:gdLst/>
              <a:ahLst/>
              <a:cxnLst>
                <a:cxn ang="0">
                  <a:pos x="20" y="0"/>
                </a:cxn>
                <a:cxn ang="0">
                  <a:pos x="44" y="8"/>
                </a:cxn>
                <a:cxn ang="0">
                  <a:pos x="51" y="35"/>
                </a:cxn>
                <a:cxn ang="0">
                  <a:pos x="51" y="79"/>
                </a:cxn>
                <a:cxn ang="0">
                  <a:pos x="60" y="111"/>
                </a:cxn>
                <a:cxn ang="0">
                  <a:pos x="87" y="121"/>
                </a:cxn>
                <a:cxn ang="0">
                  <a:pos x="101" y="118"/>
                </a:cxn>
                <a:cxn ang="0">
                  <a:pos x="112" y="110"/>
                </a:cxn>
                <a:cxn ang="0">
                  <a:pos x="119" y="97"/>
                </a:cxn>
                <a:cxn ang="0">
                  <a:pos x="121" y="77"/>
                </a:cxn>
                <a:cxn ang="0">
                  <a:pos x="117" y="38"/>
                </a:cxn>
                <a:cxn ang="0">
                  <a:pos x="104" y="0"/>
                </a:cxn>
                <a:cxn ang="0">
                  <a:pos x="138" y="0"/>
                </a:cxn>
                <a:cxn ang="0">
                  <a:pos x="150" y="37"/>
                </a:cxn>
                <a:cxn ang="0">
                  <a:pos x="154" y="75"/>
                </a:cxn>
                <a:cxn ang="0">
                  <a:pos x="150" y="106"/>
                </a:cxn>
                <a:cxn ang="0">
                  <a:pos x="136" y="129"/>
                </a:cxn>
                <a:cxn ang="0">
                  <a:pos x="114" y="143"/>
                </a:cxn>
                <a:cxn ang="0">
                  <a:pos x="86" y="148"/>
                </a:cxn>
                <a:cxn ang="0">
                  <a:pos x="54" y="142"/>
                </a:cxn>
                <a:cxn ang="0">
                  <a:pos x="34" y="128"/>
                </a:cxn>
                <a:cxn ang="0">
                  <a:pos x="22" y="107"/>
                </a:cxn>
                <a:cxn ang="0">
                  <a:pos x="18" y="82"/>
                </a:cxn>
                <a:cxn ang="0">
                  <a:pos x="18" y="45"/>
                </a:cxn>
                <a:cxn ang="0">
                  <a:pos x="16" y="30"/>
                </a:cxn>
                <a:cxn ang="0">
                  <a:pos x="8" y="25"/>
                </a:cxn>
                <a:cxn ang="0">
                  <a:pos x="4" y="26"/>
                </a:cxn>
                <a:cxn ang="0">
                  <a:pos x="0" y="26"/>
                </a:cxn>
                <a:cxn ang="0">
                  <a:pos x="0" y="3"/>
                </a:cxn>
                <a:cxn ang="0">
                  <a:pos x="8" y="0"/>
                </a:cxn>
                <a:cxn ang="0">
                  <a:pos x="20" y="0"/>
                </a:cxn>
              </a:cxnLst>
              <a:rect l="0" t="0" r="r" b="b"/>
              <a:pathLst>
                <a:path w="154" h="148">
                  <a:moveTo>
                    <a:pt x="20" y="0"/>
                  </a:moveTo>
                  <a:cubicBezTo>
                    <a:pt x="31" y="0"/>
                    <a:pt x="39" y="2"/>
                    <a:pt x="44" y="8"/>
                  </a:cubicBezTo>
                  <a:cubicBezTo>
                    <a:pt x="49" y="14"/>
                    <a:pt x="51" y="23"/>
                    <a:pt x="51" y="35"/>
                  </a:cubicBezTo>
                  <a:cubicBezTo>
                    <a:pt x="51" y="79"/>
                    <a:pt x="51" y="79"/>
                    <a:pt x="51" y="79"/>
                  </a:cubicBezTo>
                  <a:cubicBezTo>
                    <a:pt x="51" y="93"/>
                    <a:pt x="54" y="104"/>
                    <a:pt x="60" y="111"/>
                  </a:cubicBezTo>
                  <a:cubicBezTo>
                    <a:pt x="66" y="118"/>
                    <a:pt x="75" y="121"/>
                    <a:pt x="87" y="121"/>
                  </a:cubicBezTo>
                  <a:cubicBezTo>
                    <a:pt x="92" y="121"/>
                    <a:pt x="97" y="120"/>
                    <a:pt x="101" y="118"/>
                  </a:cubicBezTo>
                  <a:cubicBezTo>
                    <a:pt x="105" y="117"/>
                    <a:pt x="109" y="114"/>
                    <a:pt x="112" y="110"/>
                  </a:cubicBezTo>
                  <a:cubicBezTo>
                    <a:pt x="115" y="107"/>
                    <a:pt x="117" y="102"/>
                    <a:pt x="119" y="97"/>
                  </a:cubicBezTo>
                  <a:cubicBezTo>
                    <a:pt x="120" y="91"/>
                    <a:pt x="121" y="85"/>
                    <a:pt x="121" y="77"/>
                  </a:cubicBezTo>
                  <a:cubicBezTo>
                    <a:pt x="121" y="64"/>
                    <a:pt x="120" y="51"/>
                    <a:pt x="117" y="38"/>
                  </a:cubicBezTo>
                  <a:cubicBezTo>
                    <a:pt x="114" y="25"/>
                    <a:pt x="109" y="13"/>
                    <a:pt x="104" y="0"/>
                  </a:cubicBezTo>
                  <a:cubicBezTo>
                    <a:pt x="138" y="0"/>
                    <a:pt x="138" y="0"/>
                    <a:pt x="138" y="0"/>
                  </a:cubicBezTo>
                  <a:cubicBezTo>
                    <a:pt x="144" y="12"/>
                    <a:pt x="148" y="24"/>
                    <a:pt x="150" y="37"/>
                  </a:cubicBezTo>
                  <a:cubicBezTo>
                    <a:pt x="153" y="49"/>
                    <a:pt x="154" y="62"/>
                    <a:pt x="154" y="75"/>
                  </a:cubicBezTo>
                  <a:cubicBezTo>
                    <a:pt x="154" y="87"/>
                    <a:pt x="153" y="97"/>
                    <a:pt x="150" y="106"/>
                  </a:cubicBezTo>
                  <a:cubicBezTo>
                    <a:pt x="147" y="115"/>
                    <a:pt x="142" y="123"/>
                    <a:pt x="136" y="129"/>
                  </a:cubicBezTo>
                  <a:cubicBezTo>
                    <a:pt x="130" y="135"/>
                    <a:pt x="123" y="140"/>
                    <a:pt x="114" y="143"/>
                  </a:cubicBezTo>
                  <a:cubicBezTo>
                    <a:pt x="106" y="146"/>
                    <a:pt x="96" y="148"/>
                    <a:pt x="86" y="148"/>
                  </a:cubicBezTo>
                  <a:cubicBezTo>
                    <a:pt x="73" y="148"/>
                    <a:pt x="63" y="146"/>
                    <a:pt x="54" y="142"/>
                  </a:cubicBezTo>
                  <a:cubicBezTo>
                    <a:pt x="46" y="139"/>
                    <a:pt x="39" y="134"/>
                    <a:pt x="34" y="128"/>
                  </a:cubicBezTo>
                  <a:cubicBezTo>
                    <a:pt x="28" y="122"/>
                    <a:pt x="24" y="115"/>
                    <a:pt x="22" y="107"/>
                  </a:cubicBezTo>
                  <a:cubicBezTo>
                    <a:pt x="20" y="99"/>
                    <a:pt x="18" y="91"/>
                    <a:pt x="18" y="82"/>
                  </a:cubicBezTo>
                  <a:cubicBezTo>
                    <a:pt x="18" y="45"/>
                    <a:pt x="18" y="45"/>
                    <a:pt x="18" y="45"/>
                  </a:cubicBezTo>
                  <a:cubicBezTo>
                    <a:pt x="18" y="38"/>
                    <a:pt x="18" y="33"/>
                    <a:pt x="16" y="30"/>
                  </a:cubicBezTo>
                  <a:cubicBezTo>
                    <a:pt x="14" y="27"/>
                    <a:pt x="11" y="25"/>
                    <a:pt x="8" y="25"/>
                  </a:cubicBezTo>
                  <a:cubicBezTo>
                    <a:pt x="7" y="25"/>
                    <a:pt x="5" y="25"/>
                    <a:pt x="4" y="26"/>
                  </a:cubicBezTo>
                  <a:cubicBezTo>
                    <a:pt x="3" y="26"/>
                    <a:pt x="1" y="26"/>
                    <a:pt x="0" y="26"/>
                  </a:cubicBezTo>
                  <a:cubicBezTo>
                    <a:pt x="0" y="3"/>
                    <a:pt x="0" y="3"/>
                    <a:pt x="0" y="3"/>
                  </a:cubicBezTo>
                  <a:cubicBezTo>
                    <a:pt x="2" y="2"/>
                    <a:pt x="5" y="1"/>
                    <a:pt x="8" y="0"/>
                  </a:cubicBezTo>
                  <a:cubicBezTo>
                    <a:pt x="11" y="0"/>
                    <a:pt x="15" y="0"/>
                    <a:pt x="20" y="0"/>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77" name="Freeform 24"/>
            <p:cNvSpPr>
              <a:spLocks/>
            </p:cNvSpPr>
            <p:nvPr/>
          </p:nvSpPr>
          <p:spPr bwMode="invGray">
            <a:xfrm>
              <a:off x="7904508" y="5010511"/>
              <a:ext cx="126080" cy="171618"/>
            </a:xfrm>
            <a:custGeom>
              <a:avLst/>
              <a:gdLst/>
              <a:ahLst/>
              <a:cxnLst>
                <a:cxn ang="0">
                  <a:pos x="151" y="214"/>
                </a:cxn>
                <a:cxn ang="0">
                  <a:pos x="142" y="214"/>
                </a:cxn>
                <a:cxn ang="0">
                  <a:pos x="127" y="212"/>
                </a:cxn>
                <a:cxn ang="0">
                  <a:pos x="115" y="204"/>
                </a:cxn>
                <a:cxn ang="0">
                  <a:pos x="105" y="190"/>
                </a:cxn>
                <a:cxn ang="0">
                  <a:pos x="95" y="170"/>
                </a:cxn>
                <a:cxn ang="0">
                  <a:pos x="77" y="128"/>
                </a:cxn>
                <a:cxn ang="0">
                  <a:pos x="36" y="212"/>
                </a:cxn>
                <a:cxn ang="0">
                  <a:pos x="0" y="212"/>
                </a:cxn>
                <a:cxn ang="0">
                  <a:pos x="63" y="99"/>
                </a:cxn>
                <a:cxn ang="0">
                  <a:pos x="41" y="51"/>
                </a:cxn>
                <a:cxn ang="0">
                  <a:pos x="30" y="32"/>
                </a:cxn>
                <a:cxn ang="0">
                  <a:pos x="18" y="26"/>
                </a:cxn>
                <a:cxn ang="0">
                  <a:pos x="9" y="28"/>
                </a:cxn>
                <a:cxn ang="0">
                  <a:pos x="9" y="2"/>
                </a:cxn>
                <a:cxn ang="0">
                  <a:pos x="16" y="0"/>
                </a:cxn>
                <a:cxn ang="0">
                  <a:pos x="24" y="0"/>
                </a:cxn>
                <a:cxn ang="0">
                  <a:pos x="37" y="2"/>
                </a:cxn>
                <a:cxn ang="0">
                  <a:pos x="47" y="7"/>
                </a:cxn>
                <a:cxn ang="0">
                  <a:pos x="55" y="16"/>
                </a:cxn>
                <a:cxn ang="0">
                  <a:pos x="63" y="30"/>
                </a:cxn>
                <a:cxn ang="0">
                  <a:pos x="80" y="71"/>
                </a:cxn>
                <a:cxn ang="0">
                  <a:pos x="112" y="3"/>
                </a:cxn>
                <a:cxn ang="0">
                  <a:pos x="148" y="3"/>
                </a:cxn>
                <a:cxn ang="0">
                  <a:pos x="95" y="100"/>
                </a:cxn>
                <a:cxn ang="0">
                  <a:pos x="122" y="161"/>
                </a:cxn>
                <a:cxn ang="0">
                  <a:pos x="134" y="181"/>
                </a:cxn>
                <a:cxn ang="0">
                  <a:pos x="148" y="188"/>
                </a:cxn>
                <a:cxn ang="0">
                  <a:pos x="153" y="188"/>
                </a:cxn>
                <a:cxn ang="0">
                  <a:pos x="157" y="187"/>
                </a:cxn>
                <a:cxn ang="0">
                  <a:pos x="157" y="212"/>
                </a:cxn>
                <a:cxn ang="0">
                  <a:pos x="151" y="214"/>
                </a:cxn>
              </a:cxnLst>
              <a:rect l="0" t="0" r="r" b="b"/>
              <a:pathLst>
                <a:path w="157" h="214">
                  <a:moveTo>
                    <a:pt x="151" y="214"/>
                  </a:moveTo>
                  <a:cubicBezTo>
                    <a:pt x="148" y="214"/>
                    <a:pt x="145" y="214"/>
                    <a:pt x="142" y="214"/>
                  </a:cubicBezTo>
                  <a:cubicBezTo>
                    <a:pt x="137" y="214"/>
                    <a:pt x="132" y="214"/>
                    <a:pt x="127" y="212"/>
                  </a:cubicBezTo>
                  <a:cubicBezTo>
                    <a:pt x="123" y="210"/>
                    <a:pt x="119" y="208"/>
                    <a:pt x="115" y="204"/>
                  </a:cubicBezTo>
                  <a:cubicBezTo>
                    <a:pt x="112" y="200"/>
                    <a:pt x="108" y="196"/>
                    <a:pt x="105" y="190"/>
                  </a:cubicBezTo>
                  <a:cubicBezTo>
                    <a:pt x="102" y="185"/>
                    <a:pt x="98" y="178"/>
                    <a:pt x="95" y="170"/>
                  </a:cubicBezTo>
                  <a:cubicBezTo>
                    <a:pt x="77" y="128"/>
                    <a:pt x="77" y="128"/>
                    <a:pt x="77" y="128"/>
                  </a:cubicBezTo>
                  <a:cubicBezTo>
                    <a:pt x="36" y="212"/>
                    <a:pt x="36" y="212"/>
                    <a:pt x="36" y="212"/>
                  </a:cubicBezTo>
                  <a:cubicBezTo>
                    <a:pt x="0" y="212"/>
                    <a:pt x="0" y="212"/>
                    <a:pt x="0" y="212"/>
                  </a:cubicBezTo>
                  <a:cubicBezTo>
                    <a:pt x="63" y="99"/>
                    <a:pt x="63" y="99"/>
                    <a:pt x="63" y="99"/>
                  </a:cubicBezTo>
                  <a:cubicBezTo>
                    <a:pt x="41" y="51"/>
                    <a:pt x="41" y="51"/>
                    <a:pt x="41" y="51"/>
                  </a:cubicBezTo>
                  <a:cubicBezTo>
                    <a:pt x="37" y="42"/>
                    <a:pt x="33" y="36"/>
                    <a:pt x="30" y="32"/>
                  </a:cubicBezTo>
                  <a:cubicBezTo>
                    <a:pt x="27" y="28"/>
                    <a:pt x="23" y="26"/>
                    <a:pt x="18" y="26"/>
                  </a:cubicBezTo>
                  <a:cubicBezTo>
                    <a:pt x="15" y="26"/>
                    <a:pt x="12" y="26"/>
                    <a:pt x="9" y="28"/>
                  </a:cubicBezTo>
                  <a:cubicBezTo>
                    <a:pt x="9" y="2"/>
                    <a:pt x="9" y="2"/>
                    <a:pt x="9" y="2"/>
                  </a:cubicBezTo>
                  <a:cubicBezTo>
                    <a:pt x="11" y="1"/>
                    <a:pt x="13" y="1"/>
                    <a:pt x="16" y="0"/>
                  </a:cubicBezTo>
                  <a:cubicBezTo>
                    <a:pt x="19" y="0"/>
                    <a:pt x="21" y="0"/>
                    <a:pt x="24" y="0"/>
                  </a:cubicBezTo>
                  <a:cubicBezTo>
                    <a:pt x="29" y="0"/>
                    <a:pt x="33" y="0"/>
                    <a:pt x="37" y="2"/>
                  </a:cubicBezTo>
                  <a:cubicBezTo>
                    <a:pt x="40" y="3"/>
                    <a:pt x="44" y="5"/>
                    <a:pt x="47" y="7"/>
                  </a:cubicBezTo>
                  <a:cubicBezTo>
                    <a:pt x="50" y="10"/>
                    <a:pt x="53" y="13"/>
                    <a:pt x="55" y="16"/>
                  </a:cubicBezTo>
                  <a:cubicBezTo>
                    <a:pt x="58" y="20"/>
                    <a:pt x="60" y="25"/>
                    <a:pt x="63" y="30"/>
                  </a:cubicBezTo>
                  <a:cubicBezTo>
                    <a:pt x="80" y="71"/>
                    <a:pt x="80" y="71"/>
                    <a:pt x="80" y="71"/>
                  </a:cubicBezTo>
                  <a:cubicBezTo>
                    <a:pt x="112" y="3"/>
                    <a:pt x="112" y="3"/>
                    <a:pt x="112" y="3"/>
                  </a:cubicBezTo>
                  <a:cubicBezTo>
                    <a:pt x="148" y="3"/>
                    <a:pt x="148" y="3"/>
                    <a:pt x="148" y="3"/>
                  </a:cubicBezTo>
                  <a:cubicBezTo>
                    <a:pt x="95" y="100"/>
                    <a:pt x="95" y="100"/>
                    <a:pt x="95" y="100"/>
                  </a:cubicBezTo>
                  <a:cubicBezTo>
                    <a:pt x="122" y="161"/>
                    <a:pt x="122" y="161"/>
                    <a:pt x="122" y="161"/>
                  </a:cubicBezTo>
                  <a:cubicBezTo>
                    <a:pt x="126" y="169"/>
                    <a:pt x="130" y="176"/>
                    <a:pt x="134" y="181"/>
                  </a:cubicBezTo>
                  <a:cubicBezTo>
                    <a:pt x="138" y="186"/>
                    <a:pt x="143" y="188"/>
                    <a:pt x="148" y="188"/>
                  </a:cubicBezTo>
                  <a:cubicBezTo>
                    <a:pt x="150" y="188"/>
                    <a:pt x="152" y="188"/>
                    <a:pt x="153" y="188"/>
                  </a:cubicBezTo>
                  <a:cubicBezTo>
                    <a:pt x="154" y="188"/>
                    <a:pt x="155" y="187"/>
                    <a:pt x="157" y="187"/>
                  </a:cubicBezTo>
                  <a:cubicBezTo>
                    <a:pt x="157" y="212"/>
                    <a:pt x="157" y="212"/>
                    <a:pt x="157" y="212"/>
                  </a:cubicBezTo>
                  <a:cubicBezTo>
                    <a:pt x="155" y="213"/>
                    <a:pt x="153" y="213"/>
                    <a:pt x="151" y="214"/>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78" name="Freeform 25"/>
            <p:cNvSpPr>
              <a:spLocks noEditPoints="1"/>
            </p:cNvSpPr>
            <p:nvPr/>
          </p:nvSpPr>
          <p:spPr bwMode="invGray">
            <a:xfrm>
              <a:off x="8026510" y="5010511"/>
              <a:ext cx="131857" cy="121322"/>
            </a:xfrm>
            <a:custGeom>
              <a:avLst/>
              <a:gdLst/>
              <a:ahLst/>
              <a:cxnLst>
                <a:cxn ang="0">
                  <a:pos x="156" y="148"/>
                </a:cxn>
                <a:cxn ang="0">
                  <a:pos x="145" y="149"/>
                </a:cxn>
                <a:cxn ang="0">
                  <a:pos x="134" y="147"/>
                </a:cxn>
                <a:cxn ang="0">
                  <a:pos x="126" y="140"/>
                </a:cxn>
                <a:cxn ang="0">
                  <a:pos x="120" y="128"/>
                </a:cxn>
                <a:cxn ang="0">
                  <a:pos x="114" y="109"/>
                </a:cxn>
                <a:cxn ang="0">
                  <a:pos x="114" y="109"/>
                </a:cxn>
                <a:cxn ang="0">
                  <a:pos x="102" y="128"/>
                </a:cxn>
                <a:cxn ang="0">
                  <a:pos x="90" y="141"/>
                </a:cxn>
                <a:cxn ang="0">
                  <a:pos x="74" y="148"/>
                </a:cxn>
                <a:cxn ang="0">
                  <a:pos x="56" y="151"/>
                </a:cxn>
                <a:cxn ang="0">
                  <a:pos x="32" y="145"/>
                </a:cxn>
                <a:cxn ang="0">
                  <a:pos x="15" y="131"/>
                </a:cxn>
                <a:cxn ang="0">
                  <a:pos x="3" y="109"/>
                </a:cxn>
                <a:cxn ang="0">
                  <a:pos x="0" y="80"/>
                </a:cxn>
                <a:cxn ang="0">
                  <a:pos x="4" y="48"/>
                </a:cxn>
                <a:cxn ang="0">
                  <a:pos x="17" y="23"/>
                </a:cxn>
                <a:cxn ang="0">
                  <a:pos x="37" y="6"/>
                </a:cxn>
                <a:cxn ang="0">
                  <a:pos x="65" y="0"/>
                </a:cxn>
                <a:cxn ang="0">
                  <a:pos x="83" y="2"/>
                </a:cxn>
                <a:cxn ang="0">
                  <a:pos x="97" y="10"/>
                </a:cxn>
                <a:cxn ang="0">
                  <a:pos x="108" y="21"/>
                </a:cxn>
                <a:cxn ang="0">
                  <a:pos x="116" y="37"/>
                </a:cxn>
                <a:cxn ang="0">
                  <a:pos x="117" y="37"/>
                </a:cxn>
                <a:cxn ang="0">
                  <a:pos x="128" y="3"/>
                </a:cxn>
                <a:cxn ang="0">
                  <a:pos x="162" y="3"/>
                </a:cxn>
                <a:cxn ang="0">
                  <a:pos x="158" y="12"/>
                </a:cxn>
                <a:cxn ang="0">
                  <a:pos x="153" y="24"/>
                </a:cxn>
                <a:cxn ang="0">
                  <a:pos x="147" y="39"/>
                </a:cxn>
                <a:cxn ang="0">
                  <a:pos x="141" y="54"/>
                </a:cxn>
                <a:cxn ang="0">
                  <a:pos x="135" y="67"/>
                </a:cxn>
                <a:cxn ang="0">
                  <a:pos x="132" y="76"/>
                </a:cxn>
                <a:cxn ang="0">
                  <a:pos x="138" y="99"/>
                </a:cxn>
                <a:cxn ang="0">
                  <a:pos x="143" y="114"/>
                </a:cxn>
                <a:cxn ang="0">
                  <a:pos x="148" y="121"/>
                </a:cxn>
                <a:cxn ang="0">
                  <a:pos x="154" y="123"/>
                </a:cxn>
                <a:cxn ang="0">
                  <a:pos x="159" y="123"/>
                </a:cxn>
                <a:cxn ang="0">
                  <a:pos x="164" y="121"/>
                </a:cxn>
                <a:cxn ang="0">
                  <a:pos x="164" y="146"/>
                </a:cxn>
                <a:cxn ang="0">
                  <a:pos x="156" y="148"/>
                </a:cxn>
                <a:cxn ang="0">
                  <a:pos x="33" y="78"/>
                </a:cxn>
                <a:cxn ang="0">
                  <a:pos x="41" y="113"/>
                </a:cxn>
                <a:cxn ang="0">
                  <a:pos x="64" y="125"/>
                </a:cxn>
                <a:cxn ang="0">
                  <a:pos x="77" y="121"/>
                </a:cxn>
                <a:cxn ang="0">
                  <a:pos x="87" y="112"/>
                </a:cxn>
                <a:cxn ang="0">
                  <a:pos x="95" y="98"/>
                </a:cxn>
                <a:cxn ang="0">
                  <a:pos x="102" y="82"/>
                </a:cxn>
                <a:cxn ang="0">
                  <a:pos x="105" y="74"/>
                </a:cxn>
                <a:cxn ang="0">
                  <a:pos x="99" y="54"/>
                </a:cxn>
                <a:cxn ang="0">
                  <a:pos x="91" y="39"/>
                </a:cxn>
                <a:cxn ang="0">
                  <a:pos x="82" y="29"/>
                </a:cxn>
                <a:cxn ang="0">
                  <a:pos x="69" y="26"/>
                </a:cxn>
                <a:cxn ang="0">
                  <a:pos x="54" y="29"/>
                </a:cxn>
                <a:cxn ang="0">
                  <a:pos x="43" y="40"/>
                </a:cxn>
                <a:cxn ang="0">
                  <a:pos x="36" y="57"/>
                </a:cxn>
                <a:cxn ang="0">
                  <a:pos x="33" y="78"/>
                </a:cxn>
              </a:cxnLst>
              <a:rect l="0" t="0" r="r" b="b"/>
              <a:pathLst>
                <a:path w="164" h="151">
                  <a:moveTo>
                    <a:pt x="156" y="148"/>
                  </a:moveTo>
                  <a:cubicBezTo>
                    <a:pt x="153" y="149"/>
                    <a:pt x="149" y="149"/>
                    <a:pt x="145" y="149"/>
                  </a:cubicBezTo>
                  <a:cubicBezTo>
                    <a:pt x="141" y="149"/>
                    <a:pt x="137" y="148"/>
                    <a:pt x="134" y="147"/>
                  </a:cubicBezTo>
                  <a:cubicBezTo>
                    <a:pt x="131" y="146"/>
                    <a:pt x="129" y="143"/>
                    <a:pt x="126" y="140"/>
                  </a:cubicBezTo>
                  <a:cubicBezTo>
                    <a:pt x="124" y="137"/>
                    <a:pt x="122" y="133"/>
                    <a:pt x="120" y="128"/>
                  </a:cubicBezTo>
                  <a:cubicBezTo>
                    <a:pt x="118" y="123"/>
                    <a:pt x="116" y="117"/>
                    <a:pt x="114" y="109"/>
                  </a:cubicBezTo>
                  <a:cubicBezTo>
                    <a:pt x="114" y="109"/>
                    <a:pt x="114" y="109"/>
                    <a:pt x="114" y="109"/>
                  </a:cubicBezTo>
                  <a:cubicBezTo>
                    <a:pt x="110" y="117"/>
                    <a:pt x="106" y="123"/>
                    <a:pt x="102" y="128"/>
                  </a:cubicBezTo>
                  <a:cubicBezTo>
                    <a:pt x="99" y="133"/>
                    <a:pt x="94" y="137"/>
                    <a:pt x="90" y="141"/>
                  </a:cubicBezTo>
                  <a:cubicBezTo>
                    <a:pt x="85" y="144"/>
                    <a:pt x="80" y="147"/>
                    <a:pt x="74" y="148"/>
                  </a:cubicBezTo>
                  <a:cubicBezTo>
                    <a:pt x="69" y="150"/>
                    <a:pt x="63" y="151"/>
                    <a:pt x="56" y="151"/>
                  </a:cubicBezTo>
                  <a:cubicBezTo>
                    <a:pt x="47" y="151"/>
                    <a:pt x="39" y="149"/>
                    <a:pt x="32" y="145"/>
                  </a:cubicBezTo>
                  <a:cubicBezTo>
                    <a:pt x="25" y="142"/>
                    <a:pt x="19" y="137"/>
                    <a:pt x="15" y="131"/>
                  </a:cubicBezTo>
                  <a:cubicBezTo>
                    <a:pt x="10" y="125"/>
                    <a:pt x="6" y="117"/>
                    <a:pt x="3" y="109"/>
                  </a:cubicBezTo>
                  <a:cubicBezTo>
                    <a:pt x="1" y="100"/>
                    <a:pt x="0" y="91"/>
                    <a:pt x="0" y="80"/>
                  </a:cubicBezTo>
                  <a:cubicBezTo>
                    <a:pt x="0" y="68"/>
                    <a:pt x="1" y="58"/>
                    <a:pt x="4" y="48"/>
                  </a:cubicBezTo>
                  <a:cubicBezTo>
                    <a:pt x="7" y="38"/>
                    <a:pt x="11" y="30"/>
                    <a:pt x="17" y="23"/>
                  </a:cubicBezTo>
                  <a:cubicBezTo>
                    <a:pt x="22" y="15"/>
                    <a:pt x="29" y="10"/>
                    <a:pt x="37" y="6"/>
                  </a:cubicBezTo>
                  <a:cubicBezTo>
                    <a:pt x="45" y="2"/>
                    <a:pt x="54" y="0"/>
                    <a:pt x="65" y="0"/>
                  </a:cubicBezTo>
                  <a:cubicBezTo>
                    <a:pt x="72" y="0"/>
                    <a:pt x="78" y="1"/>
                    <a:pt x="83" y="2"/>
                  </a:cubicBezTo>
                  <a:cubicBezTo>
                    <a:pt x="89" y="4"/>
                    <a:pt x="93" y="7"/>
                    <a:pt x="97" y="10"/>
                  </a:cubicBezTo>
                  <a:cubicBezTo>
                    <a:pt x="102" y="13"/>
                    <a:pt x="105" y="17"/>
                    <a:pt x="108" y="21"/>
                  </a:cubicBezTo>
                  <a:cubicBezTo>
                    <a:pt x="111" y="26"/>
                    <a:pt x="114" y="31"/>
                    <a:pt x="116" y="37"/>
                  </a:cubicBezTo>
                  <a:cubicBezTo>
                    <a:pt x="117" y="37"/>
                    <a:pt x="117" y="37"/>
                    <a:pt x="117" y="37"/>
                  </a:cubicBezTo>
                  <a:cubicBezTo>
                    <a:pt x="128" y="3"/>
                    <a:pt x="128" y="3"/>
                    <a:pt x="128" y="3"/>
                  </a:cubicBezTo>
                  <a:cubicBezTo>
                    <a:pt x="162" y="3"/>
                    <a:pt x="162" y="3"/>
                    <a:pt x="162" y="3"/>
                  </a:cubicBezTo>
                  <a:cubicBezTo>
                    <a:pt x="161" y="5"/>
                    <a:pt x="160" y="8"/>
                    <a:pt x="158" y="12"/>
                  </a:cubicBezTo>
                  <a:cubicBezTo>
                    <a:pt x="157" y="15"/>
                    <a:pt x="155" y="20"/>
                    <a:pt x="153" y="24"/>
                  </a:cubicBezTo>
                  <a:cubicBezTo>
                    <a:pt x="151" y="29"/>
                    <a:pt x="149" y="34"/>
                    <a:pt x="147" y="39"/>
                  </a:cubicBezTo>
                  <a:cubicBezTo>
                    <a:pt x="145" y="44"/>
                    <a:pt x="143" y="49"/>
                    <a:pt x="141" y="54"/>
                  </a:cubicBezTo>
                  <a:cubicBezTo>
                    <a:pt x="139" y="59"/>
                    <a:pt x="137" y="63"/>
                    <a:pt x="135" y="67"/>
                  </a:cubicBezTo>
                  <a:cubicBezTo>
                    <a:pt x="134" y="71"/>
                    <a:pt x="133" y="74"/>
                    <a:pt x="132" y="76"/>
                  </a:cubicBezTo>
                  <a:cubicBezTo>
                    <a:pt x="134" y="85"/>
                    <a:pt x="136" y="93"/>
                    <a:pt x="138" y="99"/>
                  </a:cubicBezTo>
                  <a:cubicBezTo>
                    <a:pt x="139" y="105"/>
                    <a:pt x="141" y="110"/>
                    <a:pt x="143" y="114"/>
                  </a:cubicBezTo>
                  <a:cubicBezTo>
                    <a:pt x="145" y="117"/>
                    <a:pt x="146" y="120"/>
                    <a:pt x="148" y="121"/>
                  </a:cubicBezTo>
                  <a:cubicBezTo>
                    <a:pt x="150" y="123"/>
                    <a:pt x="152" y="123"/>
                    <a:pt x="154" y="123"/>
                  </a:cubicBezTo>
                  <a:cubicBezTo>
                    <a:pt x="155" y="123"/>
                    <a:pt x="157" y="123"/>
                    <a:pt x="159" y="123"/>
                  </a:cubicBezTo>
                  <a:cubicBezTo>
                    <a:pt x="160" y="123"/>
                    <a:pt x="162" y="122"/>
                    <a:pt x="164" y="121"/>
                  </a:cubicBezTo>
                  <a:cubicBezTo>
                    <a:pt x="164" y="146"/>
                    <a:pt x="164" y="146"/>
                    <a:pt x="164" y="146"/>
                  </a:cubicBezTo>
                  <a:cubicBezTo>
                    <a:pt x="162" y="147"/>
                    <a:pt x="159" y="147"/>
                    <a:pt x="156" y="148"/>
                  </a:cubicBezTo>
                  <a:close/>
                  <a:moveTo>
                    <a:pt x="33" y="78"/>
                  </a:moveTo>
                  <a:cubicBezTo>
                    <a:pt x="33" y="94"/>
                    <a:pt x="36" y="105"/>
                    <a:pt x="41" y="113"/>
                  </a:cubicBezTo>
                  <a:cubicBezTo>
                    <a:pt x="47" y="121"/>
                    <a:pt x="55" y="125"/>
                    <a:pt x="64" y="125"/>
                  </a:cubicBezTo>
                  <a:cubicBezTo>
                    <a:pt x="69" y="125"/>
                    <a:pt x="73" y="123"/>
                    <a:pt x="77" y="121"/>
                  </a:cubicBezTo>
                  <a:cubicBezTo>
                    <a:pt x="80" y="119"/>
                    <a:pt x="84" y="116"/>
                    <a:pt x="87" y="112"/>
                  </a:cubicBezTo>
                  <a:cubicBezTo>
                    <a:pt x="90" y="108"/>
                    <a:pt x="93" y="103"/>
                    <a:pt x="95" y="98"/>
                  </a:cubicBezTo>
                  <a:cubicBezTo>
                    <a:pt x="98" y="93"/>
                    <a:pt x="100" y="88"/>
                    <a:pt x="102" y="82"/>
                  </a:cubicBezTo>
                  <a:cubicBezTo>
                    <a:pt x="105" y="74"/>
                    <a:pt x="105" y="74"/>
                    <a:pt x="105" y="74"/>
                  </a:cubicBezTo>
                  <a:cubicBezTo>
                    <a:pt x="103" y="67"/>
                    <a:pt x="101" y="60"/>
                    <a:pt x="99" y="54"/>
                  </a:cubicBezTo>
                  <a:cubicBezTo>
                    <a:pt x="97" y="48"/>
                    <a:pt x="94" y="43"/>
                    <a:pt x="91" y="39"/>
                  </a:cubicBezTo>
                  <a:cubicBezTo>
                    <a:pt x="89" y="35"/>
                    <a:pt x="85" y="32"/>
                    <a:pt x="82" y="29"/>
                  </a:cubicBezTo>
                  <a:cubicBezTo>
                    <a:pt x="78" y="27"/>
                    <a:pt x="74" y="26"/>
                    <a:pt x="69" y="26"/>
                  </a:cubicBezTo>
                  <a:cubicBezTo>
                    <a:pt x="64" y="26"/>
                    <a:pt x="59" y="27"/>
                    <a:pt x="54" y="29"/>
                  </a:cubicBezTo>
                  <a:cubicBezTo>
                    <a:pt x="50" y="32"/>
                    <a:pt x="46" y="35"/>
                    <a:pt x="43" y="40"/>
                  </a:cubicBezTo>
                  <a:cubicBezTo>
                    <a:pt x="40" y="44"/>
                    <a:pt x="37" y="50"/>
                    <a:pt x="36" y="57"/>
                  </a:cubicBezTo>
                  <a:cubicBezTo>
                    <a:pt x="34" y="63"/>
                    <a:pt x="33" y="70"/>
                    <a:pt x="33" y="78"/>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79" name="Freeform 26"/>
            <p:cNvSpPr>
              <a:spLocks noEditPoints="1"/>
            </p:cNvSpPr>
            <p:nvPr/>
          </p:nvSpPr>
          <p:spPr bwMode="invGray">
            <a:xfrm>
              <a:off x="8170941" y="5010511"/>
              <a:ext cx="113166" cy="162783"/>
            </a:xfrm>
            <a:custGeom>
              <a:avLst/>
              <a:gdLst/>
              <a:ahLst/>
              <a:cxnLst>
                <a:cxn ang="0">
                  <a:pos x="141" y="73"/>
                </a:cxn>
                <a:cxn ang="0">
                  <a:pos x="136" y="105"/>
                </a:cxn>
                <a:cxn ang="0">
                  <a:pos x="123" y="129"/>
                </a:cxn>
                <a:cxn ang="0">
                  <a:pos x="103" y="145"/>
                </a:cxn>
                <a:cxn ang="0">
                  <a:pos x="76" y="151"/>
                </a:cxn>
                <a:cxn ang="0">
                  <a:pos x="50" y="146"/>
                </a:cxn>
                <a:cxn ang="0">
                  <a:pos x="32" y="135"/>
                </a:cxn>
                <a:cxn ang="0">
                  <a:pos x="32" y="135"/>
                </a:cxn>
                <a:cxn ang="0">
                  <a:pos x="32" y="203"/>
                </a:cxn>
                <a:cxn ang="0">
                  <a:pos x="0" y="203"/>
                </a:cxn>
                <a:cxn ang="0">
                  <a:pos x="0" y="74"/>
                </a:cxn>
                <a:cxn ang="0">
                  <a:pos x="4" y="44"/>
                </a:cxn>
                <a:cxn ang="0">
                  <a:pos x="17" y="20"/>
                </a:cxn>
                <a:cxn ang="0">
                  <a:pos x="39" y="5"/>
                </a:cxn>
                <a:cxn ang="0">
                  <a:pos x="70" y="0"/>
                </a:cxn>
                <a:cxn ang="0">
                  <a:pos x="100" y="5"/>
                </a:cxn>
                <a:cxn ang="0">
                  <a:pos x="123" y="21"/>
                </a:cxn>
                <a:cxn ang="0">
                  <a:pos x="136" y="44"/>
                </a:cxn>
                <a:cxn ang="0">
                  <a:pos x="141" y="73"/>
                </a:cxn>
                <a:cxn ang="0">
                  <a:pos x="107" y="73"/>
                </a:cxn>
                <a:cxn ang="0">
                  <a:pos x="105" y="54"/>
                </a:cxn>
                <a:cxn ang="0">
                  <a:pos x="97" y="39"/>
                </a:cxn>
                <a:cxn ang="0">
                  <a:pos x="85" y="30"/>
                </a:cxn>
                <a:cxn ang="0">
                  <a:pos x="69" y="26"/>
                </a:cxn>
                <a:cxn ang="0">
                  <a:pos x="52" y="30"/>
                </a:cxn>
                <a:cxn ang="0">
                  <a:pos x="40" y="40"/>
                </a:cxn>
                <a:cxn ang="0">
                  <a:pos x="34" y="53"/>
                </a:cxn>
                <a:cxn ang="0">
                  <a:pos x="32" y="70"/>
                </a:cxn>
                <a:cxn ang="0">
                  <a:pos x="32" y="108"/>
                </a:cxn>
                <a:cxn ang="0">
                  <a:pos x="39" y="114"/>
                </a:cxn>
                <a:cxn ang="0">
                  <a:pos x="48" y="120"/>
                </a:cxn>
                <a:cxn ang="0">
                  <a:pos x="58" y="123"/>
                </a:cxn>
                <a:cxn ang="0">
                  <a:pos x="68" y="124"/>
                </a:cxn>
                <a:cxn ang="0">
                  <a:pos x="97" y="111"/>
                </a:cxn>
                <a:cxn ang="0">
                  <a:pos x="107" y="73"/>
                </a:cxn>
              </a:cxnLst>
              <a:rect l="0" t="0" r="r" b="b"/>
              <a:pathLst>
                <a:path w="141" h="203">
                  <a:moveTo>
                    <a:pt x="141" y="73"/>
                  </a:moveTo>
                  <a:cubicBezTo>
                    <a:pt x="141" y="85"/>
                    <a:pt x="139" y="95"/>
                    <a:pt x="136" y="105"/>
                  </a:cubicBezTo>
                  <a:cubicBezTo>
                    <a:pt x="133" y="114"/>
                    <a:pt x="129" y="123"/>
                    <a:pt x="123" y="129"/>
                  </a:cubicBezTo>
                  <a:cubicBezTo>
                    <a:pt x="117" y="136"/>
                    <a:pt x="111" y="141"/>
                    <a:pt x="103" y="145"/>
                  </a:cubicBezTo>
                  <a:cubicBezTo>
                    <a:pt x="94" y="149"/>
                    <a:pt x="85" y="151"/>
                    <a:pt x="76" y="151"/>
                  </a:cubicBezTo>
                  <a:cubicBezTo>
                    <a:pt x="66" y="151"/>
                    <a:pt x="58" y="149"/>
                    <a:pt x="50" y="146"/>
                  </a:cubicBezTo>
                  <a:cubicBezTo>
                    <a:pt x="43" y="144"/>
                    <a:pt x="37" y="140"/>
                    <a:pt x="32" y="135"/>
                  </a:cubicBezTo>
                  <a:cubicBezTo>
                    <a:pt x="32" y="135"/>
                    <a:pt x="32" y="135"/>
                    <a:pt x="32" y="135"/>
                  </a:cubicBezTo>
                  <a:cubicBezTo>
                    <a:pt x="32" y="203"/>
                    <a:pt x="32" y="203"/>
                    <a:pt x="32" y="203"/>
                  </a:cubicBezTo>
                  <a:cubicBezTo>
                    <a:pt x="0" y="203"/>
                    <a:pt x="0" y="203"/>
                    <a:pt x="0" y="203"/>
                  </a:cubicBezTo>
                  <a:cubicBezTo>
                    <a:pt x="0" y="74"/>
                    <a:pt x="0" y="74"/>
                    <a:pt x="0" y="74"/>
                  </a:cubicBezTo>
                  <a:cubicBezTo>
                    <a:pt x="0" y="63"/>
                    <a:pt x="1" y="53"/>
                    <a:pt x="4" y="44"/>
                  </a:cubicBezTo>
                  <a:cubicBezTo>
                    <a:pt x="7" y="34"/>
                    <a:pt x="11" y="27"/>
                    <a:pt x="17" y="20"/>
                  </a:cubicBezTo>
                  <a:cubicBezTo>
                    <a:pt x="23" y="14"/>
                    <a:pt x="30" y="9"/>
                    <a:pt x="39" y="5"/>
                  </a:cubicBezTo>
                  <a:cubicBezTo>
                    <a:pt x="48" y="2"/>
                    <a:pt x="58" y="0"/>
                    <a:pt x="70" y="0"/>
                  </a:cubicBezTo>
                  <a:cubicBezTo>
                    <a:pt x="81" y="0"/>
                    <a:pt x="91" y="2"/>
                    <a:pt x="100" y="5"/>
                  </a:cubicBezTo>
                  <a:cubicBezTo>
                    <a:pt x="109" y="9"/>
                    <a:pt x="116" y="14"/>
                    <a:pt x="123" y="21"/>
                  </a:cubicBezTo>
                  <a:cubicBezTo>
                    <a:pt x="129" y="27"/>
                    <a:pt x="133" y="35"/>
                    <a:pt x="136" y="44"/>
                  </a:cubicBezTo>
                  <a:cubicBezTo>
                    <a:pt x="139" y="53"/>
                    <a:pt x="141" y="62"/>
                    <a:pt x="141" y="73"/>
                  </a:cubicBezTo>
                  <a:close/>
                  <a:moveTo>
                    <a:pt x="107" y="73"/>
                  </a:moveTo>
                  <a:cubicBezTo>
                    <a:pt x="107" y="66"/>
                    <a:pt x="106" y="60"/>
                    <a:pt x="105" y="54"/>
                  </a:cubicBezTo>
                  <a:cubicBezTo>
                    <a:pt x="103" y="48"/>
                    <a:pt x="101" y="44"/>
                    <a:pt x="97" y="39"/>
                  </a:cubicBezTo>
                  <a:cubicBezTo>
                    <a:pt x="94" y="35"/>
                    <a:pt x="90" y="32"/>
                    <a:pt x="85" y="30"/>
                  </a:cubicBezTo>
                  <a:cubicBezTo>
                    <a:pt x="81" y="28"/>
                    <a:pt x="75" y="26"/>
                    <a:pt x="69" y="26"/>
                  </a:cubicBezTo>
                  <a:cubicBezTo>
                    <a:pt x="62" y="26"/>
                    <a:pt x="56" y="28"/>
                    <a:pt x="52" y="30"/>
                  </a:cubicBezTo>
                  <a:cubicBezTo>
                    <a:pt x="47" y="32"/>
                    <a:pt x="43" y="36"/>
                    <a:pt x="40" y="40"/>
                  </a:cubicBezTo>
                  <a:cubicBezTo>
                    <a:pt x="37" y="44"/>
                    <a:pt x="35" y="48"/>
                    <a:pt x="34" y="53"/>
                  </a:cubicBezTo>
                  <a:cubicBezTo>
                    <a:pt x="33" y="59"/>
                    <a:pt x="32" y="64"/>
                    <a:pt x="32" y="70"/>
                  </a:cubicBezTo>
                  <a:cubicBezTo>
                    <a:pt x="32" y="108"/>
                    <a:pt x="32" y="108"/>
                    <a:pt x="32" y="108"/>
                  </a:cubicBezTo>
                  <a:cubicBezTo>
                    <a:pt x="34" y="110"/>
                    <a:pt x="36" y="112"/>
                    <a:pt x="39" y="114"/>
                  </a:cubicBezTo>
                  <a:cubicBezTo>
                    <a:pt x="42" y="116"/>
                    <a:pt x="45" y="118"/>
                    <a:pt x="48" y="120"/>
                  </a:cubicBezTo>
                  <a:cubicBezTo>
                    <a:pt x="51" y="121"/>
                    <a:pt x="54" y="122"/>
                    <a:pt x="58" y="123"/>
                  </a:cubicBezTo>
                  <a:cubicBezTo>
                    <a:pt x="61" y="124"/>
                    <a:pt x="65" y="124"/>
                    <a:pt x="68" y="124"/>
                  </a:cubicBezTo>
                  <a:cubicBezTo>
                    <a:pt x="80" y="124"/>
                    <a:pt x="90" y="120"/>
                    <a:pt x="97" y="111"/>
                  </a:cubicBezTo>
                  <a:cubicBezTo>
                    <a:pt x="104" y="103"/>
                    <a:pt x="107" y="90"/>
                    <a:pt x="107" y="73"/>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80" name="Freeform 27"/>
            <p:cNvSpPr>
              <a:spLocks/>
            </p:cNvSpPr>
            <p:nvPr/>
          </p:nvSpPr>
          <p:spPr bwMode="invGray">
            <a:xfrm>
              <a:off x="8305857" y="5012890"/>
              <a:ext cx="48257" cy="117924"/>
            </a:xfrm>
            <a:custGeom>
              <a:avLst/>
              <a:gdLst/>
              <a:ahLst/>
              <a:cxnLst>
                <a:cxn ang="0">
                  <a:pos x="51" y="146"/>
                </a:cxn>
                <a:cxn ang="0">
                  <a:pos x="38" y="147"/>
                </a:cxn>
                <a:cxn ang="0">
                  <a:pos x="21" y="144"/>
                </a:cxn>
                <a:cxn ang="0">
                  <a:pos x="9" y="135"/>
                </a:cxn>
                <a:cxn ang="0">
                  <a:pos x="2" y="121"/>
                </a:cxn>
                <a:cxn ang="0">
                  <a:pos x="0" y="104"/>
                </a:cxn>
                <a:cxn ang="0">
                  <a:pos x="0" y="0"/>
                </a:cxn>
                <a:cxn ang="0">
                  <a:pos x="33" y="0"/>
                </a:cxn>
                <a:cxn ang="0">
                  <a:pos x="33" y="99"/>
                </a:cxn>
                <a:cxn ang="0">
                  <a:pos x="34" y="110"/>
                </a:cxn>
                <a:cxn ang="0">
                  <a:pos x="38" y="116"/>
                </a:cxn>
                <a:cxn ang="0">
                  <a:pos x="43" y="120"/>
                </a:cxn>
                <a:cxn ang="0">
                  <a:pos x="48" y="121"/>
                </a:cxn>
                <a:cxn ang="0">
                  <a:pos x="55" y="120"/>
                </a:cxn>
                <a:cxn ang="0">
                  <a:pos x="60" y="118"/>
                </a:cxn>
                <a:cxn ang="0">
                  <a:pos x="60" y="143"/>
                </a:cxn>
                <a:cxn ang="0">
                  <a:pos x="51" y="146"/>
                </a:cxn>
              </a:cxnLst>
              <a:rect l="0" t="0" r="r" b="b"/>
              <a:pathLst>
                <a:path w="60" h="147">
                  <a:moveTo>
                    <a:pt x="51" y="146"/>
                  </a:moveTo>
                  <a:cubicBezTo>
                    <a:pt x="47" y="146"/>
                    <a:pt x="43" y="147"/>
                    <a:pt x="38" y="147"/>
                  </a:cubicBezTo>
                  <a:cubicBezTo>
                    <a:pt x="31" y="147"/>
                    <a:pt x="25" y="146"/>
                    <a:pt x="21" y="144"/>
                  </a:cubicBezTo>
                  <a:cubicBezTo>
                    <a:pt x="16" y="141"/>
                    <a:pt x="12" y="138"/>
                    <a:pt x="9" y="135"/>
                  </a:cubicBezTo>
                  <a:cubicBezTo>
                    <a:pt x="6" y="131"/>
                    <a:pt x="3" y="126"/>
                    <a:pt x="2" y="121"/>
                  </a:cubicBezTo>
                  <a:cubicBezTo>
                    <a:pt x="1" y="116"/>
                    <a:pt x="0" y="110"/>
                    <a:pt x="0" y="104"/>
                  </a:cubicBezTo>
                  <a:cubicBezTo>
                    <a:pt x="0" y="0"/>
                    <a:pt x="0" y="0"/>
                    <a:pt x="0" y="0"/>
                  </a:cubicBezTo>
                  <a:cubicBezTo>
                    <a:pt x="33" y="0"/>
                    <a:pt x="33" y="0"/>
                    <a:pt x="33" y="0"/>
                  </a:cubicBezTo>
                  <a:cubicBezTo>
                    <a:pt x="33" y="99"/>
                    <a:pt x="33" y="99"/>
                    <a:pt x="33" y="99"/>
                  </a:cubicBezTo>
                  <a:cubicBezTo>
                    <a:pt x="33" y="103"/>
                    <a:pt x="33" y="107"/>
                    <a:pt x="34" y="110"/>
                  </a:cubicBezTo>
                  <a:cubicBezTo>
                    <a:pt x="35" y="113"/>
                    <a:pt x="37" y="115"/>
                    <a:pt x="38" y="116"/>
                  </a:cubicBezTo>
                  <a:cubicBezTo>
                    <a:pt x="39" y="118"/>
                    <a:pt x="41" y="119"/>
                    <a:pt x="43" y="120"/>
                  </a:cubicBezTo>
                  <a:cubicBezTo>
                    <a:pt x="45" y="120"/>
                    <a:pt x="47" y="121"/>
                    <a:pt x="48" y="121"/>
                  </a:cubicBezTo>
                  <a:cubicBezTo>
                    <a:pt x="51" y="121"/>
                    <a:pt x="53" y="120"/>
                    <a:pt x="55" y="120"/>
                  </a:cubicBezTo>
                  <a:cubicBezTo>
                    <a:pt x="56" y="120"/>
                    <a:pt x="58" y="119"/>
                    <a:pt x="60" y="118"/>
                  </a:cubicBezTo>
                  <a:cubicBezTo>
                    <a:pt x="60" y="143"/>
                    <a:pt x="60" y="143"/>
                    <a:pt x="60" y="143"/>
                  </a:cubicBezTo>
                  <a:cubicBezTo>
                    <a:pt x="57" y="144"/>
                    <a:pt x="54" y="145"/>
                    <a:pt x="51" y="146"/>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81" name="Freeform 28"/>
            <p:cNvSpPr>
              <a:spLocks noEditPoints="1"/>
            </p:cNvSpPr>
            <p:nvPr/>
          </p:nvSpPr>
          <p:spPr bwMode="invGray">
            <a:xfrm>
              <a:off x="8362950" y="5012890"/>
              <a:ext cx="127440" cy="118943"/>
            </a:xfrm>
            <a:custGeom>
              <a:avLst/>
              <a:gdLst/>
              <a:ahLst/>
              <a:cxnLst>
                <a:cxn ang="0">
                  <a:pos x="126" y="25"/>
                </a:cxn>
                <a:cxn ang="0">
                  <a:pos x="132" y="35"/>
                </a:cxn>
                <a:cxn ang="0">
                  <a:pos x="137" y="46"/>
                </a:cxn>
                <a:cxn ang="0">
                  <a:pos x="141" y="60"/>
                </a:cxn>
                <a:cxn ang="0">
                  <a:pos x="143" y="77"/>
                </a:cxn>
                <a:cxn ang="0">
                  <a:pos x="138" y="105"/>
                </a:cxn>
                <a:cxn ang="0">
                  <a:pos x="124" y="128"/>
                </a:cxn>
                <a:cxn ang="0">
                  <a:pos x="102" y="142"/>
                </a:cxn>
                <a:cxn ang="0">
                  <a:pos x="72" y="148"/>
                </a:cxn>
                <a:cxn ang="0">
                  <a:pos x="42" y="142"/>
                </a:cxn>
                <a:cxn ang="0">
                  <a:pos x="19" y="127"/>
                </a:cxn>
                <a:cxn ang="0">
                  <a:pos x="5" y="104"/>
                </a:cxn>
                <a:cxn ang="0">
                  <a:pos x="0" y="73"/>
                </a:cxn>
                <a:cxn ang="0">
                  <a:pos x="4" y="43"/>
                </a:cxn>
                <a:cxn ang="0">
                  <a:pos x="18" y="20"/>
                </a:cxn>
                <a:cxn ang="0">
                  <a:pos x="41" y="6"/>
                </a:cxn>
                <a:cxn ang="0">
                  <a:pos x="74" y="0"/>
                </a:cxn>
                <a:cxn ang="0">
                  <a:pos x="159" y="0"/>
                </a:cxn>
                <a:cxn ang="0">
                  <a:pos x="159" y="25"/>
                </a:cxn>
                <a:cxn ang="0">
                  <a:pos x="126" y="25"/>
                </a:cxn>
                <a:cxn ang="0">
                  <a:pos x="79" y="25"/>
                </a:cxn>
                <a:cxn ang="0">
                  <a:pos x="44" y="38"/>
                </a:cxn>
                <a:cxn ang="0">
                  <a:pos x="33" y="74"/>
                </a:cxn>
                <a:cxn ang="0">
                  <a:pos x="36" y="94"/>
                </a:cxn>
                <a:cxn ang="0">
                  <a:pos x="44" y="109"/>
                </a:cxn>
                <a:cxn ang="0">
                  <a:pos x="57" y="118"/>
                </a:cxn>
                <a:cxn ang="0">
                  <a:pos x="72" y="121"/>
                </a:cxn>
                <a:cxn ang="0">
                  <a:pos x="88" y="118"/>
                </a:cxn>
                <a:cxn ang="0">
                  <a:pos x="99" y="108"/>
                </a:cxn>
                <a:cxn ang="0">
                  <a:pos x="106" y="93"/>
                </a:cxn>
                <a:cxn ang="0">
                  <a:pos x="109" y="73"/>
                </a:cxn>
                <a:cxn ang="0">
                  <a:pos x="108" y="57"/>
                </a:cxn>
                <a:cxn ang="0">
                  <a:pos x="104" y="44"/>
                </a:cxn>
                <a:cxn ang="0">
                  <a:pos x="100" y="34"/>
                </a:cxn>
                <a:cxn ang="0">
                  <a:pos x="95" y="25"/>
                </a:cxn>
                <a:cxn ang="0">
                  <a:pos x="79" y="25"/>
                </a:cxn>
              </a:cxnLst>
              <a:rect l="0" t="0" r="r" b="b"/>
              <a:pathLst>
                <a:path w="159" h="148">
                  <a:moveTo>
                    <a:pt x="126" y="25"/>
                  </a:moveTo>
                  <a:cubicBezTo>
                    <a:pt x="128" y="28"/>
                    <a:pt x="130" y="31"/>
                    <a:pt x="132" y="35"/>
                  </a:cubicBezTo>
                  <a:cubicBezTo>
                    <a:pt x="134" y="38"/>
                    <a:pt x="136" y="42"/>
                    <a:pt x="137" y="46"/>
                  </a:cubicBezTo>
                  <a:cubicBezTo>
                    <a:pt x="139" y="50"/>
                    <a:pt x="140" y="55"/>
                    <a:pt x="141" y="60"/>
                  </a:cubicBezTo>
                  <a:cubicBezTo>
                    <a:pt x="142" y="65"/>
                    <a:pt x="143" y="71"/>
                    <a:pt x="143" y="77"/>
                  </a:cubicBezTo>
                  <a:cubicBezTo>
                    <a:pt x="143" y="87"/>
                    <a:pt x="141" y="97"/>
                    <a:pt x="138" y="105"/>
                  </a:cubicBezTo>
                  <a:cubicBezTo>
                    <a:pt x="135" y="114"/>
                    <a:pt x="130" y="121"/>
                    <a:pt x="124" y="128"/>
                  </a:cubicBezTo>
                  <a:cubicBezTo>
                    <a:pt x="119" y="134"/>
                    <a:pt x="111" y="139"/>
                    <a:pt x="102" y="142"/>
                  </a:cubicBezTo>
                  <a:cubicBezTo>
                    <a:pt x="94" y="146"/>
                    <a:pt x="84" y="148"/>
                    <a:pt x="72" y="148"/>
                  </a:cubicBezTo>
                  <a:cubicBezTo>
                    <a:pt x="61" y="148"/>
                    <a:pt x="51" y="146"/>
                    <a:pt x="42" y="142"/>
                  </a:cubicBezTo>
                  <a:cubicBezTo>
                    <a:pt x="33" y="139"/>
                    <a:pt x="26" y="134"/>
                    <a:pt x="19" y="127"/>
                  </a:cubicBezTo>
                  <a:cubicBezTo>
                    <a:pt x="13" y="121"/>
                    <a:pt x="8" y="113"/>
                    <a:pt x="5" y="104"/>
                  </a:cubicBezTo>
                  <a:cubicBezTo>
                    <a:pt x="1" y="94"/>
                    <a:pt x="0" y="84"/>
                    <a:pt x="0" y="73"/>
                  </a:cubicBezTo>
                  <a:cubicBezTo>
                    <a:pt x="0" y="62"/>
                    <a:pt x="1" y="52"/>
                    <a:pt x="4" y="43"/>
                  </a:cubicBezTo>
                  <a:cubicBezTo>
                    <a:pt x="7" y="34"/>
                    <a:pt x="12" y="27"/>
                    <a:pt x="18" y="20"/>
                  </a:cubicBezTo>
                  <a:cubicBezTo>
                    <a:pt x="24" y="14"/>
                    <a:pt x="32" y="9"/>
                    <a:pt x="41" y="6"/>
                  </a:cubicBezTo>
                  <a:cubicBezTo>
                    <a:pt x="50" y="2"/>
                    <a:pt x="62" y="0"/>
                    <a:pt x="74" y="0"/>
                  </a:cubicBezTo>
                  <a:cubicBezTo>
                    <a:pt x="159" y="0"/>
                    <a:pt x="159" y="0"/>
                    <a:pt x="159" y="0"/>
                  </a:cubicBezTo>
                  <a:cubicBezTo>
                    <a:pt x="159" y="25"/>
                    <a:pt x="159" y="25"/>
                    <a:pt x="159" y="25"/>
                  </a:cubicBezTo>
                  <a:lnTo>
                    <a:pt x="126" y="25"/>
                  </a:lnTo>
                  <a:close/>
                  <a:moveTo>
                    <a:pt x="79" y="25"/>
                  </a:moveTo>
                  <a:cubicBezTo>
                    <a:pt x="63" y="25"/>
                    <a:pt x="52" y="29"/>
                    <a:pt x="44" y="38"/>
                  </a:cubicBezTo>
                  <a:cubicBezTo>
                    <a:pt x="37" y="46"/>
                    <a:pt x="33" y="58"/>
                    <a:pt x="33" y="74"/>
                  </a:cubicBezTo>
                  <a:cubicBezTo>
                    <a:pt x="33" y="81"/>
                    <a:pt x="34" y="88"/>
                    <a:pt x="36" y="94"/>
                  </a:cubicBezTo>
                  <a:cubicBezTo>
                    <a:pt x="38" y="100"/>
                    <a:pt x="41" y="105"/>
                    <a:pt x="44" y="109"/>
                  </a:cubicBezTo>
                  <a:cubicBezTo>
                    <a:pt x="48" y="113"/>
                    <a:pt x="52" y="116"/>
                    <a:pt x="57" y="118"/>
                  </a:cubicBezTo>
                  <a:cubicBezTo>
                    <a:pt x="61" y="120"/>
                    <a:pt x="67" y="121"/>
                    <a:pt x="72" y="121"/>
                  </a:cubicBezTo>
                  <a:cubicBezTo>
                    <a:pt x="78" y="121"/>
                    <a:pt x="83" y="120"/>
                    <a:pt x="88" y="118"/>
                  </a:cubicBezTo>
                  <a:cubicBezTo>
                    <a:pt x="92" y="116"/>
                    <a:pt x="96" y="112"/>
                    <a:pt x="99" y="108"/>
                  </a:cubicBezTo>
                  <a:cubicBezTo>
                    <a:pt x="102" y="104"/>
                    <a:pt x="105" y="99"/>
                    <a:pt x="106" y="93"/>
                  </a:cubicBezTo>
                  <a:cubicBezTo>
                    <a:pt x="108" y="87"/>
                    <a:pt x="109" y="80"/>
                    <a:pt x="109" y="73"/>
                  </a:cubicBezTo>
                  <a:cubicBezTo>
                    <a:pt x="109" y="67"/>
                    <a:pt x="108" y="62"/>
                    <a:pt x="108" y="57"/>
                  </a:cubicBezTo>
                  <a:cubicBezTo>
                    <a:pt x="107" y="52"/>
                    <a:pt x="106" y="48"/>
                    <a:pt x="104" y="44"/>
                  </a:cubicBezTo>
                  <a:cubicBezTo>
                    <a:pt x="103" y="40"/>
                    <a:pt x="102" y="37"/>
                    <a:pt x="100" y="34"/>
                  </a:cubicBezTo>
                  <a:cubicBezTo>
                    <a:pt x="98" y="31"/>
                    <a:pt x="97" y="28"/>
                    <a:pt x="95" y="25"/>
                  </a:cubicBezTo>
                  <a:lnTo>
                    <a:pt x="79" y="25"/>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82" name="Freeform 29"/>
            <p:cNvSpPr>
              <a:spLocks/>
            </p:cNvSpPr>
            <p:nvPr/>
          </p:nvSpPr>
          <p:spPr bwMode="invGray">
            <a:xfrm>
              <a:off x="8496167" y="5012890"/>
              <a:ext cx="113166" cy="118943"/>
            </a:xfrm>
            <a:custGeom>
              <a:avLst/>
              <a:gdLst/>
              <a:ahLst/>
              <a:cxnLst>
                <a:cxn ang="0">
                  <a:pos x="86" y="26"/>
                </a:cxn>
                <a:cxn ang="0">
                  <a:pos x="86" y="98"/>
                </a:cxn>
                <a:cxn ang="0">
                  <a:pos x="91" y="116"/>
                </a:cxn>
                <a:cxn ang="0">
                  <a:pos x="104" y="121"/>
                </a:cxn>
                <a:cxn ang="0">
                  <a:pos x="110" y="121"/>
                </a:cxn>
                <a:cxn ang="0">
                  <a:pos x="117" y="119"/>
                </a:cxn>
                <a:cxn ang="0">
                  <a:pos x="117" y="144"/>
                </a:cxn>
                <a:cxn ang="0">
                  <a:pos x="107" y="146"/>
                </a:cxn>
                <a:cxn ang="0">
                  <a:pos x="94" y="148"/>
                </a:cxn>
                <a:cxn ang="0">
                  <a:pos x="76" y="144"/>
                </a:cxn>
                <a:cxn ang="0">
                  <a:pos x="63" y="135"/>
                </a:cxn>
                <a:cxn ang="0">
                  <a:pos x="56" y="120"/>
                </a:cxn>
                <a:cxn ang="0">
                  <a:pos x="53" y="100"/>
                </a:cxn>
                <a:cxn ang="0">
                  <a:pos x="53" y="26"/>
                </a:cxn>
                <a:cxn ang="0">
                  <a:pos x="36" y="26"/>
                </a:cxn>
                <a:cxn ang="0">
                  <a:pos x="25" y="27"/>
                </a:cxn>
                <a:cxn ang="0">
                  <a:pos x="15" y="30"/>
                </a:cxn>
                <a:cxn ang="0">
                  <a:pos x="7" y="34"/>
                </a:cxn>
                <a:cxn ang="0">
                  <a:pos x="0" y="38"/>
                </a:cxn>
                <a:cxn ang="0">
                  <a:pos x="0" y="10"/>
                </a:cxn>
                <a:cxn ang="0">
                  <a:pos x="6" y="6"/>
                </a:cxn>
                <a:cxn ang="0">
                  <a:pos x="15" y="3"/>
                </a:cxn>
                <a:cxn ang="0">
                  <a:pos x="26" y="1"/>
                </a:cxn>
                <a:cxn ang="0">
                  <a:pos x="39" y="0"/>
                </a:cxn>
                <a:cxn ang="0">
                  <a:pos x="141" y="0"/>
                </a:cxn>
                <a:cxn ang="0">
                  <a:pos x="141" y="26"/>
                </a:cxn>
                <a:cxn ang="0">
                  <a:pos x="86" y="26"/>
                </a:cxn>
              </a:cxnLst>
              <a:rect l="0" t="0" r="r" b="b"/>
              <a:pathLst>
                <a:path w="141" h="148">
                  <a:moveTo>
                    <a:pt x="86" y="26"/>
                  </a:moveTo>
                  <a:cubicBezTo>
                    <a:pt x="86" y="98"/>
                    <a:pt x="86" y="98"/>
                    <a:pt x="86" y="98"/>
                  </a:cubicBezTo>
                  <a:cubicBezTo>
                    <a:pt x="86" y="106"/>
                    <a:pt x="88" y="112"/>
                    <a:pt x="91" y="116"/>
                  </a:cubicBezTo>
                  <a:cubicBezTo>
                    <a:pt x="95" y="119"/>
                    <a:pt x="99" y="121"/>
                    <a:pt x="104" y="121"/>
                  </a:cubicBezTo>
                  <a:cubicBezTo>
                    <a:pt x="106" y="121"/>
                    <a:pt x="108" y="121"/>
                    <a:pt x="110" y="121"/>
                  </a:cubicBezTo>
                  <a:cubicBezTo>
                    <a:pt x="113" y="120"/>
                    <a:pt x="115" y="120"/>
                    <a:pt x="117" y="119"/>
                  </a:cubicBezTo>
                  <a:cubicBezTo>
                    <a:pt x="117" y="144"/>
                    <a:pt x="117" y="144"/>
                    <a:pt x="117" y="144"/>
                  </a:cubicBezTo>
                  <a:cubicBezTo>
                    <a:pt x="115" y="145"/>
                    <a:pt x="111" y="146"/>
                    <a:pt x="107" y="146"/>
                  </a:cubicBezTo>
                  <a:cubicBezTo>
                    <a:pt x="104" y="147"/>
                    <a:pt x="99" y="148"/>
                    <a:pt x="94" y="148"/>
                  </a:cubicBezTo>
                  <a:cubicBezTo>
                    <a:pt x="87" y="148"/>
                    <a:pt x="81" y="146"/>
                    <a:pt x="76" y="144"/>
                  </a:cubicBezTo>
                  <a:cubicBezTo>
                    <a:pt x="71" y="142"/>
                    <a:pt x="66" y="139"/>
                    <a:pt x="63" y="135"/>
                  </a:cubicBezTo>
                  <a:cubicBezTo>
                    <a:pt x="60" y="130"/>
                    <a:pt x="57" y="125"/>
                    <a:pt x="56" y="120"/>
                  </a:cubicBezTo>
                  <a:cubicBezTo>
                    <a:pt x="54" y="114"/>
                    <a:pt x="53" y="108"/>
                    <a:pt x="53" y="100"/>
                  </a:cubicBezTo>
                  <a:cubicBezTo>
                    <a:pt x="53" y="26"/>
                    <a:pt x="53" y="26"/>
                    <a:pt x="53" y="26"/>
                  </a:cubicBezTo>
                  <a:cubicBezTo>
                    <a:pt x="36" y="26"/>
                    <a:pt x="36" y="26"/>
                    <a:pt x="36" y="26"/>
                  </a:cubicBezTo>
                  <a:cubicBezTo>
                    <a:pt x="32" y="26"/>
                    <a:pt x="29" y="27"/>
                    <a:pt x="25" y="27"/>
                  </a:cubicBezTo>
                  <a:cubicBezTo>
                    <a:pt x="22" y="28"/>
                    <a:pt x="18" y="29"/>
                    <a:pt x="15" y="30"/>
                  </a:cubicBezTo>
                  <a:cubicBezTo>
                    <a:pt x="12" y="31"/>
                    <a:pt x="9" y="32"/>
                    <a:pt x="7" y="34"/>
                  </a:cubicBezTo>
                  <a:cubicBezTo>
                    <a:pt x="4" y="35"/>
                    <a:pt x="2" y="36"/>
                    <a:pt x="0" y="38"/>
                  </a:cubicBezTo>
                  <a:cubicBezTo>
                    <a:pt x="0" y="10"/>
                    <a:pt x="0" y="10"/>
                    <a:pt x="0" y="10"/>
                  </a:cubicBezTo>
                  <a:cubicBezTo>
                    <a:pt x="2" y="9"/>
                    <a:pt x="4" y="7"/>
                    <a:pt x="6" y="6"/>
                  </a:cubicBezTo>
                  <a:cubicBezTo>
                    <a:pt x="9" y="5"/>
                    <a:pt x="12" y="4"/>
                    <a:pt x="15" y="3"/>
                  </a:cubicBezTo>
                  <a:cubicBezTo>
                    <a:pt x="18" y="2"/>
                    <a:pt x="22" y="2"/>
                    <a:pt x="26" y="1"/>
                  </a:cubicBezTo>
                  <a:cubicBezTo>
                    <a:pt x="30" y="1"/>
                    <a:pt x="34" y="0"/>
                    <a:pt x="39" y="0"/>
                  </a:cubicBezTo>
                  <a:cubicBezTo>
                    <a:pt x="141" y="0"/>
                    <a:pt x="141" y="0"/>
                    <a:pt x="141" y="0"/>
                  </a:cubicBezTo>
                  <a:cubicBezTo>
                    <a:pt x="141" y="26"/>
                    <a:pt x="141" y="26"/>
                    <a:pt x="141" y="26"/>
                  </a:cubicBezTo>
                  <a:lnTo>
                    <a:pt x="86" y="26"/>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83" name="Freeform 30"/>
            <p:cNvSpPr>
              <a:spLocks noEditPoints="1"/>
            </p:cNvSpPr>
            <p:nvPr/>
          </p:nvSpPr>
          <p:spPr bwMode="invGray">
            <a:xfrm>
              <a:off x="8614091" y="4955117"/>
              <a:ext cx="168560" cy="176716"/>
            </a:xfrm>
            <a:custGeom>
              <a:avLst/>
              <a:gdLst/>
              <a:ahLst/>
              <a:cxnLst>
                <a:cxn ang="0">
                  <a:pos x="198" y="88"/>
                </a:cxn>
                <a:cxn ang="0">
                  <a:pos x="204" y="106"/>
                </a:cxn>
                <a:cxn ang="0">
                  <a:pos x="208" y="126"/>
                </a:cxn>
                <a:cxn ang="0">
                  <a:pos x="210" y="149"/>
                </a:cxn>
                <a:cxn ang="0">
                  <a:pos x="206" y="178"/>
                </a:cxn>
                <a:cxn ang="0">
                  <a:pos x="194" y="201"/>
                </a:cxn>
                <a:cxn ang="0">
                  <a:pos x="175" y="215"/>
                </a:cxn>
                <a:cxn ang="0">
                  <a:pos x="150" y="220"/>
                </a:cxn>
                <a:cxn ang="0">
                  <a:pos x="134" y="217"/>
                </a:cxn>
                <a:cxn ang="0">
                  <a:pos x="122" y="211"/>
                </a:cxn>
                <a:cxn ang="0">
                  <a:pos x="112" y="201"/>
                </a:cxn>
                <a:cxn ang="0">
                  <a:pos x="105" y="190"/>
                </a:cxn>
                <a:cxn ang="0">
                  <a:pos x="104" y="190"/>
                </a:cxn>
                <a:cxn ang="0">
                  <a:pos x="98" y="201"/>
                </a:cxn>
                <a:cxn ang="0">
                  <a:pos x="88" y="211"/>
                </a:cxn>
                <a:cxn ang="0">
                  <a:pos x="75" y="217"/>
                </a:cxn>
                <a:cxn ang="0">
                  <a:pos x="60" y="220"/>
                </a:cxn>
                <a:cxn ang="0">
                  <a:pos x="34" y="214"/>
                </a:cxn>
                <a:cxn ang="0">
                  <a:pos x="15" y="200"/>
                </a:cxn>
                <a:cxn ang="0">
                  <a:pos x="4" y="177"/>
                </a:cxn>
                <a:cxn ang="0">
                  <a:pos x="0" y="148"/>
                </a:cxn>
                <a:cxn ang="0">
                  <a:pos x="2" y="126"/>
                </a:cxn>
                <a:cxn ang="0">
                  <a:pos x="6" y="106"/>
                </a:cxn>
                <a:cxn ang="0">
                  <a:pos x="12" y="88"/>
                </a:cxn>
                <a:cxn ang="0">
                  <a:pos x="18" y="72"/>
                </a:cxn>
                <a:cxn ang="0">
                  <a:pos x="52" y="72"/>
                </a:cxn>
                <a:cxn ang="0">
                  <a:pos x="45" y="88"/>
                </a:cxn>
                <a:cxn ang="0">
                  <a:pos x="39" y="107"/>
                </a:cxn>
                <a:cxn ang="0">
                  <a:pos x="34" y="128"/>
                </a:cxn>
                <a:cxn ang="0">
                  <a:pos x="32" y="149"/>
                </a:cxn>
                <a:cxn ang="0">
                  <a:pos x="34" y="168"/>
                </a:cxn>
                <a:cxn ang="0">
                  <a:pos x="40" y="182"/>
                </a:cxn>
                <a:cxn ang="0">
                  <a:pos x="49" y="190"/>
                </a:cxn>
                <a:cxn ang="0">
                  <a:pos x="61" y="193"/>
                </a:cxn>
                <a:cxn ang="0">
                  <a:pos x="72" y="191"/>
                </a:cxn>
                <a:cxn ang="0">
                  <a:pos x="81" y="183"/>
                </a:cxn>
                <a:cxn ang="0">
                  <a:pos x="87" y="170"/>
                </a:cxn>
                <a:cxn ang="0">
                  <a:pos x="89" y="149"/>
                </a:cxn>
                <a:cxn ang="0">
                  <a:pos x="89" y="111"/>
                </a:cxn>
                <a:cxn ang="0">
                  <a:pos x="121" y="111"/>
                </a:cxn>
                <a:cxn ang="0">
                  <a:pos x="121" y="149"/>
                </a:cxn>
                <a:cxn ang="0">
                  <a:pos x="123" y="170"/>
                </a:cxn>
                <a:cxn ang="0">
                  <a:pos x="129" y="183"/>
                </a:cxn>
                <a:cxn ang="0">
                  <a:pos x="138" y="191"/>
                </a:cxn>
                <a:cxn ang="0">
                  <a:pos x="149" y="193"/>
                </a:cxn>
                <a:cxn ang="0">
                  <a:pos x="161" y="190"/>
                </a:cxn>
                <a:cxn ang="0">
                  <a:pos x="170" y="181"/>
                </a:cxn>
                <a:cxn ang="0">
                  <a:pos x="176" y="167"/>
                </a:cxn>
                <a:cxn ang="0">
                  <a:pos x="178" y="149"/>
                </a:cxn>
                <a:cxn ang="0">
                  <a:pos x="176" y="128"/>
                </a:cxn>
                <a:cxn ang="0">
                  <a:pos x="171" y="107"/>
                </a:cxn>
                <a:cxn ang="0">
                  <a:pos x="165" y="88"/>
                </a:cxn>
                <a:cxn ang="0">
                  <a:pos x="158" y="72"/>
                </a:cxn>
                <a:cxn ang="0">
                  <a:pos x="192" y="72"/>
                </a:cxn>
                <a:cxn ang="0">
                  <a:pos x="198" y="88"/>
                </a:cxn>
                <a:cxn ang="0">
                  <a:pos x="107" y="49"/>
                </a:cxn>
                <a:cxn ang="0">
                  <a:pos x="90" y="49"/>
                </a:cxn>
                <a:cxn ang="0">
                  <a:pos x="103" y="0"/>
                </a:cxn>
                <a:cxn ang="0">
                  <a:pos x="132" y="0"/>
                </a:cxn>
                <a:cxn ang="0">
                  <a:pos x="107" y="49"/>
                </a:cxn>
              </a:cxnLst>
              <a:rect l="0" t="0" r="r" b="b"/>
              <a:pathLst>
                <a:path w="210" h="220">
                  <a:moveTo>
                    <a:pt x="198" y="88"/>
                  </a:moveTo>
                  <a:cubicBezTo>
                    <a:pt x="200" y="93"/>
                    <a:pt x="202" y="99"/>
                    <a:pt x="204" y="106"/>
                  </a:cubicBezTo>
                  <a:cubicBezTo>
                    <a:pt x="206" y="112"/>
                    <a:pt x="207" y="119"/>
                    <a:pt x="208" y="126"/>
                  </a:cubicBezTo>
                  <a:cubicBezTo>
                    <a:pt x="210" y="133"/>
                    <a:pt x="210" y="141"/>
                    <a:pt x="210" y="149"/>
                  </a:cubicBezTo>
                  <a:cubicBezTo>
                    <a:pt x="210" y="160"/>
                    <a:pt x="209" y="169"/>
                    <a:pt x="206" y="178"/>
                  </a:cubicBezTo>
                  <a:cubicBezTo>
                    <a:pt x="203" y="187"/>
                    <a:pt x="199" y="195"/>
                    <a:pt x="194" y="201"/>
                  </a:cubicBezTo>
                  <a:cubicBezTo>
                    <a:pt x="189" y="207"/>
                    <a:pt x="182" y="211"/>
                    <a:pt x="175" y="215"/>
                  </a:cubicBezTo>
                  <a:cubicBezTo>
                    <a:pt x="167" y="218"/>
                    <a:pt x="159" y="220"/>
                    <a:pt x="150" y="220"/>
                  </a:cubicBezTo>
                  <a:cubicBezTo>
                    <a:pt x="144" y="220"/>
                    <a:pt x="139" y="219"/>
                    <a:pt x="134" y="217"/>
                  </a:cubicBezTo>
                  <a:cubicBezTo>
                    <a:pt x="130" y="216"/>
                    <a:pt x="125" y="214"/>
                    <a:pt x="122" y="211"/>
                  </a:cubicBezTo>
                  <a:cubicBezTo>
                    <a:pt x="118" y="208"/>
                    <a:pt x="115" y="205"/>
                    <a:pt x="112" y="201"/>
                  </a:cubicBezTo>
                  <a:cubicBezTo>
                    <a:pt x="109" y="198"/>
                    <a:pt x="107" y="194"/>
                    <a:pt x="105" y="190"/>
                  </a:cubicBezTo>
                  <a:cubicBezTo>
                    <a:pt x="104" y="190"/>
                    <a:pt x="104" y="190"/>
                    <a:pt x="104" y="190"/>
                  </a:cubicBezTo>
                  <a:cubicBezTo>
                    <a:pt x="103" y="194"/>
                    <a:pt x="101" y="198"/>
                    <a:pt x="98" y="201"/>
                  </a:cubicBezTo>
                  <a:cubicBezTo>
                    <a:pt x="95" y="205"/>
                    <a:pt x="92" y="208"/>
                    <a:pt x="88" y="211"/>
                  </a:cubicBezTo>
                  <a:cubicBezTo>
                    <a:pt x="84" y="213"/>
                    <a:pt x="80" y="216"/>
                    <a:pt x="75" y="217"/>
                  </a:cubicBezTo>
                  <a:cubicBezTo>
                    <a:pt x="70" y="219"/>
                    <a:pt x="65" y="220"/>
                    <a:pt x="60" y="220"/>
                  </a:cubicBezTo>
                  <a:cubicBezTo>
                    <a:pt x="50" y="220"/>
                    <a:pt x="41" y="218"/>
                    <a:pt x="34" y="214"/>
                  </a:cubicBezTo>
                  <a:cubicBezTo>
                    <a:pt x="26" y="211"/>
                    <a:pt x="20" y="206"/>
                    <a:pt x="15" y="200"/>
                  </a:cubicBezTo>
                  <a:cubicBezTo>
                    <a:pt x="10" y="193"/>
                    <a:pt x="6" y="186"/>
                    <a:pt x="4" y="177"/>
                  </a:cubicBezTo>
                  <a:cubicBezTo>
                    <a:pt x="1" y="168"/>
                    <a:pt x="0" y="159"/>
                    <a:pt x="0" y="148"/>
                  </a:cubicBezTo>
                  <a:cubicBezTo>
                    <a:pt x="0" y="141"/>
                    <a:pt x="1" y="133"/>
                    <a:pt x="2" y="126"/>
                  </a:cubicBezTo>
                  <a:cubicBezTo>
                    <a:pt x="3" y="119"/>
                    <a:pt x="4" y="112"/>
                    <a:pt x="6" y="106"/>
                  </a:cubicBezTo>
                  <a:cubicBezTo>
                    <a:pt x="8" y="99"/>
                    <a:pt x="10" y="93"/>
                    <a:pt x="12" y="88"/>
                  </a:cubicBezTo>
                  <a:cubicBezTo>
                    <a:pt x="14" y="82"/>
                    <a:pt x="16" y="77"/>
                    <a:pt x="18" y="72"/>
                  </a:cubicBezTo>
                  <a:cubicBezTo>
                    <a:pt x="52" y="72"/>
                    <a:pt x="52" y="72"/>
                    <a:pt x="52" y="72"/>
                  </a:cubicBezTo>
                  <a:cubicBezTo>
                    <a:pt x="50" y="77"/>
                    <a:pt x="48" y="82"/>
                    <a:pt x="45" y="88"/>
                  </a:cubicBezTo>
                  <a:cubicBezTo>
                    <a:pt x="43" y="94"/>
                    <a:pt x="41" y="100"/>
                    <a:pt x="39" y="107"/>
                  </a:cubicBezTo>
                  <a:cubicBezTo>
                    <a:pt x="37" y="114"/>
                    <a:pt x="35" y="121"/>
                    <a:pt x="34" y="128"/>
                  </a:cubicBezTo>
                  <a:cubicBezTo>
                    <a:pt x="32" y="135"/>
                    <a:pt x="32" y="142"/>
                    <a:pt x="32" y="149"/>
                  </a:cubicBezTo>
                  <a:cubicBezTo>
                    <a:pt x="32" y="156"/>
                    <a:pt x="33" y="162"/>
                    <a:pt x="34" y="168"/>
                  </a:cubicBezTo>
                  <a:cubicBezTo>
                    <a:pt x="35" y="174"/>
                    <a:pt x="37" y="178"/>
                    <a:pt x="40" y="182"/>
                  </a:cubicBezTo>
                  <a:cubicBezTo>
                    <a:pt x="42" y="186"/>
                    <a:pt x="46" y="188"/>
                    <a:pt x="49" y="190"/>
                  </a:cubicBezTo>
                  <a:cubicBezTo>
                    <a:pt x="53" y="192"/>
                    <a:pt x="56" y="193"/>
                    <a:pt x="61" y="193"/>
                  </a:cubicBezTo>
                  <a:cubicBezTo>
                    <a:pt x="65" y="193"/>
                    <a:pt x="69" y="192"/>
                    <a:pt x="72" y="191"/>
                  </a:cubicBezTo>
                  <a:cubicBezTo>
                    <a:pt x="76" y="189"/>
                    <a:pt x="79" y="187"/>
                    <a:pt x="81" y="183"/>
                  </a:cubicBezTo>
                  <a:cubicBezTo>
                    <a:pt x="84" y="180"/>
                    <a:pt x="86" y="175"/>
                    <a:pt x="87" y="170"/>
                  </a:cubicBezTo>
                  <a:cubicBezTo>
                    <a:pt x="89" y="164"/>
                    <a:pt x="89" y="158"/>
                    <a:pt x="89" y="149"/>
                  </a:cubicBezTo>
                  <a:cubicBezTo>
                    <a:pt x="89" y="111"/>
                    <a:pt x="89" y="111"/>
                    <a:pt x="89" y="111"/>
                  </a:cubicBezTo>
                  <a:cubicBezTo>
                    <a:pt x="121" y="111"/>
                    <a:pt x="121" y="111"/>
                    <a:pt x="121" y="111"/>
                  </a:cubicBezTo>
                  <a:cubicBezTo>
                    <a:pt x="121" y="149"/>
                    <a:pt x="121" y="149"/>
                    <a:pt x="121" y="149"/>
                  </a:cubicBezTo>
                  <a:cubicBezTo>
                    <a:pt x="121" y="158"/>
                    <a:pt x="122" y="164"/>
                    <a:pt x="123" y="170"/>
                  </a:cubicBezTo>
                  <a:cubicBezTo>
                    <a:pt x="124" y="175"/>
                    <a:pt x="126" y="180"/>
                    <a:pt x="129" y="183"/>
                  </a:cubicBezTo>
                  <a:cubicBezTo>
                    <a:pt x="131" y="187"/>
                    <a:pt x="134" y="189"/>
                    <a:pt x="138" y="191"/>
                  </a:cubicBezTo>
                  <a:cubicBezTo>
                    <a:pt x="141" y="192"/>
                    <a:pt x="145" y="193"/>
                    <a:pt x="149" y="193"/>
                  </a:cubicBezTo>
                  <a:cubicBezTo>
                    <a:pt x="153" y="193"/>
                    <a:pt x="157" y="192"/>
                    <a:pt x="161" y="190"/>
                  </a:cubicBezTo>
                  <a:cubicBezTo>
                    <a:pt x="164" y="188"/>
                    <a:pt x="167" y="185"/>
                    <a:pt x="170" y="181"/>
                  </a:cubicBezTo>
                  <a:cubicBezTo>
                    <a:pt x="173" y="178"/>
                    <a:pt x="175" y="173"/>
                    <a:pt x="176" y="167"/>
                  </a:cubicBezTo>
                  <a:cubicBezTo>
                    <a:pt x="177" y="162"/>
                    <a:pt x="178" y="156"/>
                    <a:pt x="178" y="149"/>
                  </a:cubicBezTo>
                  <a:cubicBezTo>
                    <a:pt x="178" y="142"/>
                    <a:pt x="177" y="135"/>
                    <a:pt x="176" y="128"/>
                  </a:cubicBezTo>
                  <a:cubicBezTo>
                    <a:pt x="175" y="121"/>
                    <a:pt x="173" y="114"/>
                    <a:pt x="171" y="107"/>
                  </a:cubicBezTo>
                  <a:cubicBezTo>
                    <a:pt x="169" y="100"/>
                    <a:pt x="167" y="94"/>
                    <a:pt x="165" y="88"/>
                  </a:cubicBezTo>
                  <a:cubicBezTo>
                    <a:pt x="162" y="82"/>
                    <a:pt x="160" y="77"/>
                    <a:pt x="158" y="72"/>
                  </a:cubicBezTo>
                  <a:cubicBezTo>
                    <a:pt x="192" y="72"/>
                    <a:pt x="192" y="72"/>
                    <a:pt x="192" y="72"/>
                  </a:cubicBezTo>
                  <a:cubicBezTo>
                    <a:pt x="194" y="77"/>
                    <a:pt x="196" y="82"/>
                    <a:pt x="198" y="88"/>
                  </a:cubicBezTo>
                  <a:close/>
                  <a:moveTo>
                    <a:pt x="107" y="49"/>
                  </a:moveTo>
                  <a:cubicBezTo>
                    <a:pt x="90" y="49"/>
                    <a:pt x="90" y="49"/>
                    <a:pt x="90" y="49"/>
                  </a:cubicBezTo>
                  <a:cubicBezTo>
                    <a:pt x="103" y="0"/>
                    <a:pt x="103" y="0"/>
                    <a:pt x="103" y="0"/>
                  </a:cubicBezTo>
                  <a:cubicBezTo>
                    <a:pt x="132" y="0"/>
                    <a:pt x="132" y="0"/>
                    <a:pt x="132" y="0"/>
                  </a:cubicBezTo>
                  <a:lnTo>
                    <a:pt x="107" y="49"/>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384" name="Group 1383"/>
          <p:cNvGrpSpPr/>
          <p:nvPr/>
        </p:nvGrpSpPr>
        <p:grpSpPr>
          <a:xfrm>
            <a:off x="7730437" y="3736132"/>
            <a:ext cx="259064" cy="140417"/>
            <a:chOff x="2772926" y="4973833"/>
            <a:chExt cx="349910" cy="189581"/>
          </a:xfrm>
          <a:solidFill>
            <a:schemeClr val="bg1"/>
          </a:solidFill>
          <a:effectLst/>
        </p:grpSpPr>
        <p:sp>
          <p:nvSpPr>
            <p:cNvPr id="1385" name="Freeform 21"/>
            <p:cNvSpPr>
              <a:spLocks/>
            </p:cNvSpPr>
            <p:nvPr/>
          </p:nvSpPr>
          <p:spPr bwMode="invGray">
            <a:xfrm>
              <a:off x="2772926" y="4984201"/>
              <a:ext cx="130337" cy="175881"/>
            </a:xfrm>
            <a:custGeom>
              <a:avLst/>
              <a:gdLst/>
              <a:ahLst/>
              <a:cxnLst>
                <a:cxn ang="0">
                  <a:pos x="218" y="69"/>
                </a:cxn>
                <a:cxn ang="0">
                  <a:pos x="218" y="475"/>
                </a:cxn>
                <a:cxn ang="0">
                  <a:pos x="137" y="475"/>
                </a:cxn>
                <a:cxn ang="0">
                  <a:pos x="137" y="69"/>
                </a:cxn>
                <a:cxn ang="0">
                  <a:pos x="0" y="69"/>
                </a:cxn>
                <a:cxn ang="0">
                  <a:pos x="0" y="0"/>
                </a:cxn>
                <a:cxn ang="0">
                  <a:pos x="352" y="0"/>
                </a:cxn>
                <a:cxn ang="0">
                  <a:pos x="352" y="69"/>
                </a:cxn>
                <a:cxn ang="0">
                  <a:pos x="218" y="69"/>
                </a:cxn>
              </a:cxnLst>
              <a:rect l="0" t="0" r="r" b="b"/>
              <a:pathLst>
                <a:path w="352" h="475">
                  <a:moveTo>
                    <a:pt x="218" y="69"/>
                  </a:moveTo>
                  <a:lnTo>
                    <a:pt x="218" y="475"/>
                  </a:lnTo>
                  <a:lnTo>
                    <a:pt x="137" y="475"/>
                  </a:lnTo>
                  <a:lnTo>
                    <a:pt x="137" y="69"/>
                  </a:lnTo>
                  <a:lnTo>
                    <a:pt x="0" y="69"/>
                  </a:lnTo>
                  <a:lnTo>
                    <a:pt x="0" y="0"/>
                  </a:lnTo>
                  <a:lnTo>
                    <a:pt x="352" y="0"/>
                  </a:lnTo>
                  <a:lnTo>
                    <a:pt x="352" y="69"/>
                  </a:lnTo>
                  <a:lnTo>
                    <a:pt x="218" y="69"/>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86" name="Freeform 22"/>
            <p:cNvSpPr>
              <a:spLocks noEditPoints="1"/>
            </p:cNvSpPr>
            <p:nvPr/>
          </p:nvSpPr>
          <p:spPr bwMode="invGray">
            <a:xfrm>
              <a:off x="2874381" y="5031596"/>
              <a:ext cx="105899" cy="131818"/>
            </a:xfrm>
            <a:custGeom>
              <a:avLst/>
              <a:gdLst/>
              <a:ahLst/>
              <a:cxnLst>
                <a:cxn ang="0">
                  <a:pos x="89" y="147"/>
                </a:cxn>
                <a:cxn ang="0">
                  <a:pos x="89" y="127"/>
                </a:cxn>
                <a:cxn ang="0">
                  <a:pos x="88" y="127"/>
                </a:cxn>
                <a:cxn ang="0">
                  <a:pos x="70" y="145"/>
                </a:cxn>
                <a:cxn ang="0">
                  <a:pos x="45" y="151"/>
                </a:cxn>
                <a:cxn ang="0">
                  <a:pos x="26" y="148"/>
                </a:cxn>
                <a:cxn ang="0">
                  <a:pos x="12" y="139"/>
                </a:cxn>
                <a:cxn ang="0">
                  <a:pos x="3" y="125"/>
                </a:cxn>
                <a:cxn ang="0">
                  <a:pos x="0" y="108"/>
                </a:cxn>
                <a:cxn ang="0">
                  <a:pos x="2" y="91"/>
                </a:cxn>
                <a:cxn ang="0">
                  <a:pos x="11" y="76"/>
                </a:cxn>
                <a:cxn ang="0">
                  <a:pos x="25" y="66"/>
                </a:cxn>
                <a:cxn ang="0">
                  <a:pos x="47" y="60"/>
                </a:cxn>
                <a:cxn ang="0">
                  <a:pos x="89" y="55"/>
                </a:cxn>
                <a:cxn ang="0">
                  <a:pos x="82" y="32"/>
                </a:cxn>
                <a:cxn ang="0">
                  <a:pos x="62" y="25"/>
                </a:cxn>
                <a:cxn ang="0">
                  <a:pos x="36" y="30"/>
                </a:cxn>
                <a:cxn ang="0">
                  <a:pos x="14" y="41"/>
                </a:cxn>
                <a:cxn ang="0">
                  <a:pos x="14" y="13"/>
                </a:cxn>
                <a:cxn ang="0">
                  <a:pos x="23" y="8"/>
                </a:cxn>
                <a:cxn ang="0">
                  <a:pos x="35" y="4"/>
                </a:cxn>
                <a:cxn ang="0">
                  <a:pos x="50" y="1"/>
                </a:cxn>
                <a:cxn ang="0">
                  <a:pos x="65" y="0"/>
                </a:cxn>
                <a:cxn ang="0">
                  <a:pos x="90" y="4"/>
                </a:cxn>
                <a:cxn ang="0">
                  <a:pos x="107" y="15"/>
                </a:cxn>
                <a:cxn ang="0">
                  <a:pos x="117" y="32"/>
                </a:cxn>
                <a:cxn ang="0">
                  <a:pos x="121" y="56"/>
                </a:cxn>
                <a:cxn ang="0">
                  <a:pos x="121" y="147"/>
                </a:cxn>
                <a:cxn ang="0">
                  <a:pos x="89" y="147"/>
                </a:cxn>
                <a:cxn ang="0">
                  <a:pos x="58" y="81"/>
                </a:cxn>
                <a:cxn ang="0">
                  <a:pos x="45" y="84"/>
                </a:cxn>
                <a:cxn ang="0">
                  <a:pos x="37" y="89"/>
                </a:cxn>
                <a:cxn ang="0">
                  <a:pos x="33" y="96"/>
                </a:cxn>
                <a:cxn ang="0">
                  <a:pos x="32" y="105"/>
                </a:cxn>
                <a:cxn ang="0">
                  <a:pos x="33" y="113"/>
                </a:cxn>
                <a:cxn ang="0">
                  <a:pos x="38" y="119"/>
                </a:cxn>
                <a:cxn ang="0">
                  <a:pos x="46" y="123"/>
                </a:cxn>
                <a:cxn ang="0">
                  <a:pos x="56" y="125"/>
                </a:cxn>
                <a:cxn ang="0">
                  <a:pos x="69" y="122"/>
                </a:cxn>
                <a:cxn ang="0">
                  <a:pos x="80" y="115"/>
                </a:cxn>
                <a:cxn ang="0">
                  <a:pos x="86" y="104"/>
                </a:cxn>
                <a:cxn ang="0">
                  <a:pos x="89" y="90"/>
                </a:cxn>
                <a:cxn ang="0">
                  <a:pos x="89" y="77"/>
                </a:cxn>
                <a:cxn ang="0">
                  <a:pos x="58" y="81"/>
                </a:cxn>
              </a:cxnLst>
              <a:rect l="0" t="0" r="r" b="b"/>
              <a:pathLst>
                <a:path w="121" h="151">
                  <a:moveTo>
                    <a:pt x="89" y="147"/>
                  </a:moveTo>
                  <a:cubicBezTo>
                    <a:pt x="89" y="127"/>
                    <a:pt x="89" y="127"/>
                    <a:pt x="89" y="127"/>
                  </a:cubicBezTo>
                  <a:cubicBezTo>
                    <a:pt x="88" y="127"/>
                    <a:pt x="88" y="127"/>
                    <a:pt x="88" y="127"/>
                  </a:cubicBezTo>
                  <a:cubicBezTo>
                    <a:pt x="83" y="135"/>
                    <a:pt x="77" y="141"/>
                    <a:pt x="70" y="145"/>
                  </a:cubicBezTo>
                  <a:cubicBezTo>
                    <a:pt x="63" y="149"/>
                    <a:pt x="55" y="151"/>
                    <a:pt x="45" y="151"/>
                  </a:cubicBezTo>
                  <a:cubicBezTo>
                    <a:pt x="38" y="151"/>
                    <a:pt x="32" y="150"/>
                    <a:pt x="26" y="148"/>
                  </a:cubicBezTo>
                  <a:cubicBezTo>
                    <a:pt x="20" y="145"/>
                    <a:pt x="15" y="142"/>
                    <a:pt x="12" y="139"/>
                  </a:cubicBezTo>
                  <a:cubicBezTo>
                    <a:pt x="8" y="135"/>
                    <a:pt x="5" y="131"/>
                    <a:pt x="3" y="125"/>
                  </a:cubicBezTo>
                  <a:cubicBezTo>
                    <a:pt x="1" y="120"/>
                    <a:pt x="0" y="114"/>
                    <a:pt x="0" y="108"/>
                  </a:cubicBezTo>
                  <a:cubicBezTo>
                    <a:pt x="0" y="102"/>
                    <a:pt x="1" y="96"/>
                    <a:pt x="2" y="91"/>
                  </a:cubicBezTo>
                  <a:cubicBezTo>
                    <a:pt x="4" y="85"/>
                    <a:pt x="7" y="81"/>
                    <a:pt x="11" y="76"/>
                  </a:cubicBezTo>
                  <a:cubicBezTo>
                    <a:pt x="15" y="72"/>
                    <a:pt x="19" y="69"/>
                    <a:pt x="25" y="66"/>
                  </a:cubicBezTo>
                  <a:cubicBezTo>
                    <a:pt x="31" y="63"/>
                    <a:pt x="38" y="61"/>
                    <a:pt x="47" y="60"/>
                  </a:cubicBezTo>
                  <a:cubicBezTo>
                    <a:pt x="89" y="55"/>
                    <a:pt x="89" y="55"/>
                    <a:pt x="89" y="55"/>
                  </a:cubicBezTo>
                  <a:cubicBezTo>
                    <a:pt x="89" y="44"/>
                    <a:pt x="86" y="37"/>
                    <a:pt x="82" y="32"/>
                  </a:cubicBezTo>
                  <a:cubicBezTo>
                    <a:pt x="77" y="28"/>
                    <a:pt x="70" y="25"/>
                    <a:pt x="62" y="25"/>
                  </a:cubicBezTo>
                  <a:cubicBezTo>
                    <a:pt x="53" y="25"/>
                    <a:pt x="44" y="27"/>
                    <a:pt x="36" y="30"/>
                  </a:cubicBezTo>
                  <a:cubicBezTo>
                    <a:pt x="28" y="33"/>
                    <a:pt x="20" y="36"/>
                    <a:pt x="14" y="41"/>
                  </a:cubicBezTo>
                  <a:cubicBezTo>
                    <a:pt x="14" y="13"/>
                    <a:pt x="14" y="13"/>
                    <a:pt x="14" y="13"/>
                  </a:cubicBezTo>
                  <a:cubicBezTo>
                    <a:pt x="16" y="11"/>
                    <a:pt x="19" y="10"/>
                    <a:pt x="23" y="8"/>
                  </a:cubicBezTo>
                  <a:cubicBezTo>
                    <a:pt x="26" y="7"/>
                    <a:pt x="30" y="6"/>
                    <a:pt x="35" y="4"/>
                  </a:cubicBezTo>
                  <a:cubicBezTo>
                    <a:pt x="40" y="3"/>
                    <a:pt x="45" y="2"/>
                    <a:pt x="50" y="1"/>
                  </a:cubicBezTo>
                  <a:cubicBezTo>
                    <a:pt x="55" y="0"/>
                    <a:pt x="60" y="0"/>
                    <a:pt x="65" y="0"/>
                  </a:cubicBezTo>
                  <a:cubicBezTo>
                    <a:pt x="74" y="0"/>
                    <a:pt x="83" y="1"/>
                    <a:pt x="90" y="4"/>
                  </a:cubicBezTo>
                  <a:cubicBezTo>
                    <a:pt x="97" y="6"/>
                    <a:pt x="102" y="10"/>
                    <a:pt x="107" y="15"/>
                  </a:cubicBezTo>
                  <a:cubicBezTo>
                    <a:pt x="112" y="19"/>
                    <a:pt x="115" y="25"/>
                    <a:pt x="117" y="32"/>
                  </a:cubicBezTo>
                  <a:cubicBezTo>
                    <a:pt x="119" y="39"/>
                    <a:pt x="121" y="47"/>
                    <a:pt x="121" y="56"/>
                  </a:cubicBezTo>
                  <a:cubicBezTo>
                    <a:pt x="121" y="147"/>
                    <a:pt x="121" y="147"/>
                    <a:pt x="121" y="147"/>
                  </a:cubicBezTo>
                  <a:lnTo>
                    <a:pt x="89" y="147"/>
                  </a:lnTo>
                  <a:close/>
                  <a:moveTo>
                    <a:pt x="58" y="81"/>
                  </a:moveTo>
                  <a:cubicBezTo>
                    <a:pt x="52" y="82"/>
                    <a:pt x="48" y="83"/>
                    <a:pt x="45" y="84"/>
                  </a:cubicBezTo>
                  <a:cubicBezTo>
                    <a:pt x="41" y="86"/>
                    <a:pt x="39" y="87"/>
                    <a:pt x="37" y="89"/>
                  </a:cubicBezTo>
                  <a:cubicBezTo>
                    <a:pt x="35" y="91"/>
                    <a:pt x="34" y="93"/>
                    <a:pt x="33" y="96"/>
                  </a:cubicBezTo>
                  <a:cubicBezTo>
                    <a:pt x="32" y="98"/>
                    <a:pt x="32" y="101"/>
                    <a:pt x="32" y="105"/>
                  </a:cubicBezTo>
                  <a:cubicBezTo>
                    <a:pt x="32" y="108"/>
                    <a:pt x="32" y="110"/>
                    <a:pt x="33" y="113"/>
                  </a:cubicBezTo>
                  <a:cubicBezTo>
                    <a:pt x="34" y="115"/>
                    <a:pt x="36" y="117"/>
                    <a:pt x="38" y="119"/>
                  </a:cubicBezTo>
                  <a:cubicBezTo>
                    <a:pt x="40" y="121"/>
                    <a:pt x="43" y="122"/>
                    <a:pt x="46" y="123"/>
                  </a:cubicBezTo>
                  <a:cubicBezTo>
                    <a:pt x="49" y="124"/>
                    <a:pt x="52" y="125"/>
                    <a:pt x="56" y="125"/>
                  </a:cubicBezTo>
                  <a:cubicBezTo>
                    <a:pt x="61" y="125"/>
                    <a:pt x="65" y="124"/>
                    <a:pt x="69" y="122"/>
                  </a:cubicBezTo>
                  <a:cubicBezTo>
                    <a:pt x="73" y="120"/>
                    <a:pt x="77" y="118"/>
                    <a:pt x="80" y="115"/>
                  </a:cubicBezTo>
                  <a:cubicBezTo>
                    <a:pt x="83" y="112"/>
                    <a:pt x="85" y="108"/>
                    <a:pt x="86" y="104"/>
                  </a:cubicBezTo>
                  <a:cubicBezTo>
                    <a:pt x="88" y="100"/>
                    <a:pt x="89" y="95"/>
                    <a:pt x="89" y="90"/>
                  </a:cubicBezTo>
                  <a:cubicBezTo>
                    <a:pt x="89" y="77"/>
                    <a:pt x="89" y="77"/>
                    <a:pt x="89" y="77"/>
                  </a:cubicBezTo>
                  <a:lnTo>
                    <a:pt x="58" y="81"/>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87" name="Freeform 23"/>
            <p:cNvSpPr>
              <a:spLocks/>
            </p:cNvSpPr>
            <p:nvPr/>
          </p:nvSpPr>
          <p:spPr bwMode="invGray">
            <a:xfrm>
              <a:off x="3007310" y="4973833"/>
              <a:ext cx="115526" cy="186249"/>
            </a:xfrm>
            <a:custGeom>
              <a:avLst/>
              <a:gdLst/>
              <a:ahLst/>
              <a:cxnLst>
                <a:cxn ang="0">
                  <a:pos x="210" y="503"/>
                </a:cxn>
                <a:cxn ang="0">
                  <a:pos x="78" y="340"/>
                </a:cxn>
                <a:cxn ang="0">
                  <a:pos x="76" y="340"/>
                </a:cxn>
                <a:cxn ang="0">
                  <a:pos x="76" y="503"/>
                </a:cxn>
                <a:cxn ang="0">
                  <a:pos x="0" y="503"/>
                </a:cxn>
                <a:cxn ang="0">
                  <a:pos x="0" y="0"/>
                </a:cxn>
                <a:cxn ang="0">
                  <a:pos x="76" y="0"/>
                </a:cxn>
                <a:cxn ang="0">
                  <a:pos x="76" y="319"/>
                </a:cxn>
                <a:cxn ang="0">
                  <a:pos x="78" y="319"/>
                </a:cxn>
                <a:cxn ang="0">
                  <a:pos x="203" y="163"/>
                </a:cxn>
                <a:cxn ang="0">
                  <a:pos x="300" y="163"/>
                </a:cxn>
                <a:cxn ang="0">
                  <a:pos x="156" y="326"/>
                </a:cxn>
                <a:cxn ang="0">
                  <a:pos x="312" y="503"/>
                </a:cxn>
                <a:cxn ang="0">
                  <a:pos x="210" y="503"/>
                </a:cxn>
              </a:cxnLst>
              <a:rect l="0" t="0" r="r" b="b"/>
              <a:pathLst>
                <a:path w="312" h="503">
                  <a:moveTo>
                    <a:pt x="210" y="503"/>
                  </a:moveTo>
                  <a:lnTo>
                    <a:pt x="78" y="340"/>
                  </a:lnTo>
                  <a:lnTo>
                    <a:pt x="76" y="340"/>
                  </a:lnTo>
                  <a:lnTo>
                    <a:pt x="76" y="503"/>
                  </a:lnTo>
                  <a:lnTo>
                    <a:pt x="0" y="503"/>
                  </a:lnTo>
                  <a:lnTo>
                    <a:pt x="0" y="0"/>
                  </a:lnTo>
                  <a:lnTo>
                    <a:pt x="76" y="0"/>
                  </a:lnTo>
                  <a:lnTo>
                    <a:pt x="76" y="319"/>
                  </a:lnTo>
                  <a:lnTo>
                    <a:pt x="78" y="319"/>
                  </a:lnTo>
                  <a:lnTo>
                    <a:pt x="203" y="163"/>
                  </a:lnTo>
                  <a:lnTo>
                    <a:pt x="300" y="163"/>
                  </a:lnTo>
                  <a:lnTo>
                    <a:pt x="156" y="326"/>
                  </a:lnTo>
                  <a:lnTo>
                    <a:pt x="312" y="503"/>
                  </a:lnTo>
                  <a:lnTo>
                    <a:pt x="210" y="503"/>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388" name="Group 1387"/>
          <p:cNvGrpSpPr/>
          <p:nvPr/>
        </p:nvGrpSpPr>
        <p:grpSpPr>
          <a:xfrm>
            <a:off x="2262596" y="528251"/>
            <a:ext cx="804293" cy="159647"/>
            <a:chOff x="5953627" y="6205329"/>
            <a:chExt cx="1086337" cy="215543"/>
          </a:xfrm>
          <a:solidFill>
            <a:schemeClr val="bg1"/>
          </a:solidFill>
          <a:effectLst/>
        </p:grpSpPr>
        <p:sp>
          <p:nvSpPr>
            <p:cNvPr id="1389" name="Freeform 24"/>
            <p:cNvSpPr>
              <a:spLocks/>
            </p:cNvSpPr>
            <p:nvPr/>
          </p:nvSpPr>
          <p:spPr bwMode="invGray">
            <a:xfrm>
              <a:off x="5953627" y="6214946"/>
              <a:ext cx="116725" cy="157181"/>
            </a:xfrm>
            <a:custGeom>
              <a:avLst/>
              <a:gdLst/>
              <a:ahLst/>
              <a:cxnLst>
                <a:cxn ang="0">
                  <a:pos x="215" y="68"/>
                </a:cxn>
                <a:cxn ang="0">
                  <a:pos x="215" y="474"/>
                </a:cxn>
                <a:cxn ang="0">
                  <a:pos x="134" y="474"/>
                </a:cxn>
                <a:cxn ang="0">
                  <a:pos x="134" y="68"/>
                </a:cxn>
                <a:cxn ang="0">
                  <a:pos x="0" y="68"/>
                </a:cxn>
                <a:cxn ang="0">
                  <a:pos x="0" y="0"/>
                </a:cxn>
                <a:cxn ang="0">
                  <a:pos x="352" y="0"/>
                </a:cxn>
                <a:cxn ang="0">
                  <a:pos x="352" y="68"/>
                </a:cxn>
                <a:cxn ang="0">
                  <a:pos x="215" y="68"/>
                </a:cxn>
              </a:cxnLst>
              <a:rect l="0" t="0" r="r" b="b"/>
              <a:pathLst>
                <a:path w="352" h="474">
                  <a:moveTo>
                    <a:pt x="215" y="68"/>
                  </a:moveTo>
                  <a:lnTo>
                    <a:pt x="215" y="474"/>
                  </a:lnTo>
                  <a:lnTo>
                    <a:pt x="134" y="474"/>
                  </a:lnTo>
                  <a:lnTo>
                    <a:pt x="134" y="68"/>
                  </a:lnTo>
                  <a:lnTo>
                    <a:pt x="0" y="68"/>
                  </a:lnTo>
                  <a:lnTo>
                    <a:pt x="0" y="0"/>
                  </a:lnTo>
                  <a:lnTo>
                    <a:pt x="352" y="0"/>
                  </a:lnTo>
                  <a:lnTo>
                    <a:pt x="352" y="68"/>
                  </a:lnTo>
                  <a:lnTo>
                    <a:pt x="215" y="68"/>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90" name="Freeform 25"/>
            <p:cNvSpPr>
              <a:spLocks noEditPoints="1"/>
            </p:cNvSpPr>
            <p:nvPr/>
          </p:nvSpPr>
          <p:spPr bwMode="invGray">
            <a:xfrm>
              <a:off x="6046808" y="6257059"/>
              <a:ext cx="102466" cy="118383"/>
            </a:xfrm>
            <a:custGeom>
              <a:avLst/>
              <a:gdLst/>
              <a:ahLst/>
              <a:cxnLst>
                <a:cxn ang="0">
                  <a:pos x="33" y="85"/>
                </a:cxn>
                <a:cxn ang="0">
                  <a:pos x="45" y="115"/>
                </a:cxn>
                <a:cxn ang="0">
                  <a:pos x="76" y="125"/>
                </a:cxn>
                <a:cxn ang="0">
                  <a:pos x="100" y="121"/>
                </a:cxn>
                <a:cxn ang="0">
                  <a:pos x="119" y="111"/>
                </a:cxn>
                <a:cxn ang="0">
                  <a:pos x="119" y="139"/>
                </a:cxn>
                <a:cxn ang="0">
                  <a:pos x="112" y="143"/>
                </a:cxn>
                <a:cxn ang="0">
                  <a:pos x="100" y="146"/>
                </a:cxn>
                <a:cxn ang="0">
                  <a:pos x="86" y="149"/>
                </a:cxn>
                <a:cxn ang="0">
                  <a:pos x="68" y="151"/>
                </a:cxn>
                <a:cxn ang="0">
                  <a:pos x="40" y="146"/>
                </a:cxn>
                <a:cxn ang="0">
                  <a:pos x="18" y="132"/>
                </a:cxn>
                <a:cxn ang="0">
                  <a:pos x="4" y="108"/>
                </a:cxn>
                <a:cxn ang="0">
                  <a:pos x="0" y="77"/>
                </a:cxn>
                <a:cxn ang="0">
                  <a:pos x="6" y="42"/>
                </a:cxn>
                <a:cxn ang="0">
                  <a:pos x="22" y="18"/>
                </a:cxn>
                <a:cxn ang="0">
                  <a:pos x="44" y="4"/>
                </a:cxn>
                <a:cxn ang="0">
                  <a:pos x="68" y="0"/>
                </a:cxn>
                <a:cxn ang="0">
                  <a:pos x="96" y="5"/>
                </a:cxn>
                <a:cxn ang="0">
                  <a:pos x="115" y="19"/>
                </a:cxn>
                <a:cxn ang="0">
                  <a:pos x="127" y="41"/>
                </a:cxn>
                <a:cxn ang="0">
                  <a:pos x="131" y="69"/>
                </a:cxn>
                <a:cxn ang="0">
                  <a:pos x="131" y="85"/>
                </a:cxn>
                <a:cxn ang="0">
                  <a:pos x="33" y="85"/>
                </a:cxn>
                <a:cxn ang="0">
                  <a:pos x="97" y="46"/>
                </a:cxn>
                <a:cxn ang="0">
                  <a:pos x="91" y="35"/>
                </a:cxn>
                <a:cxn ang="0">
                  <a:pos x="82" y="28"/>
                </a:cxn>
                <a:cxn ang="0">
                  <a:pos x="68" y="25"/>
                </a:cxn>
                <a:cxn ang="0">
                  <a:pos x="56" y="28"/>
                </a:cxn>
                <a:cxn ang="0">
                  <a:pos x="45" y="35"/>
                </a:cxn>
                <a:cxn ang="0">
                  <a:pos x="37" y="46"/>
                </a:cxn>
                <a:cxn ang="0">
                  <a:pos x="33" y="60"/>
                </a:cxn>
                <a:cxn ang="0">
                  <a:pos x="99" y="60"/>
                </a:cxn>
                <a:cxn ang="0">
                  <a:pos x="97" y="46"/>
                </a:cxn>
              </a:cxnLst>
              <a:rect l="0" t="0" r="r" b="b"/>
              <a:pathLst>
                <a:path w="131" h="151">
                  <a:moveTo>
                    <a:pt x="33" y="85"/>
                  </a:moveTo>
                  <a:cubicBezTo>
                    <a:pt x="34" y="98"/>
                    <a:pt x="38" y="108"/>
                    <a:pt x="45" y="115"/>
                  </a:cubicBezTo>
                  <a:cubicBezTo>
                    <a:pt x="52" y="122"/>
                    <a:pt x="63" y="125"/>
                    <a:pt x="76" y="125"/>
                  </a:cubicBezTo>
                  <a:cubicBezTo>
                    <a:pt x="84" y="125"/>
                    <a:pt x="92" y="124"/>
                    <a:pt x="100" y="121"/>
                  </a:cubicBezTo>
                  <a:cubicBezTo>
                    <a:pt x="107" y="119"/>
                    <a:pt x="114" y="115"/>
                    <a:pt x="119" y="111"/>
                  </a:cubicBezTo>
                  <a:cubicBezTo>
                    <a:pt x="119" y="139"/>
                    <a:pt x="119" y="139"/>
                    <a:pt x="119" y="139"/>
                  </a:cubicBezTo>
                  <a:cubicBezTo>
                    <a:pt x="117" y="140"/>
                    <a:pt x="115" y="141"/>
                    <a:pt x="112" y="143"/>
                  </a:cubicBezTo>
                  <a:cubicBezTo>
                    <a:pt x="109" y="144"/>
                    <a:pt x="105" y="145"/>
                    <a:pt x="100" y="146"/>
                  </a:cubicBezTo>
                  <a:cubicBezTo>
                    <a:pt x="96" y="148"/>
                    <a:pt x="91" y="149"/>
                    <a:pt x="86" y="149"/>
                  </a:cubicBezTo>
                  <a:cubicBezTo>
                    <a:pt x="80" y="150"/>
                    <a:pt x="75" y="151"/>
                    <a:pt x="68" y="151"/>
                  </a:cubicBezTo>
                  <a:cubicBezTo>
                    <a:pt x="58" y="151"/>
                    <a:pt x="48" y="149"/>
                    <a:pt x="40" y="146"/>
                  </a:cubicBezTo>
                  <a:cubicBezTo>
                    <a:pt x="31" y="143"/>
                    <a:pt x="24" y="138"/>
                    <a:pt x="18" y="132"/>
                  </a:cubicBezTo>
                  <a:cubicBezTo>
                    <a:pt x="12" y="125"/>
                    <a:pt x="8" y="118"/>
                    <a:pt x="4" y="108"/>
                  </a:cubicBezTo>
                  <a:cubicBezTo>
                    <a:pt x="1" y="99"/>
                    <a:pt x="0" y="89"/>
                    <a:pt x="0" y="77"/>
                  </a:cubicBezTo>
                  <a:cubicBezTo>
                    <a:pt x="0" y="63"/>
                    <a:pt x="2" y="52"/>
                    <a:pt x="6" y="42"/>
                  </a:cubicBezTo>
                  <a:cubicBezTo>
                    <a:pt x="10" y="33"/>
                    <a:pt x="15" y="25"/>
                    <a:pt x="22" y="18"/>
                  </a:cubicBezTo>
                  <a:cubicBezTo>
                    <a:pt x="28" y="12"/>
                    <a:pt x="36" y="7"/>
                    <a:pt x="44" y="4"/>
                  </a:cubicBezTo>
                  <a:cubicBezTo>
                    <a:pt x="52" y="1"/>
                    <a:pt x="60" y="0"/>
                    <a:pt x="68" y="0"/>
                  </a:cubicBezTo>
                  <a:cubicBezTo>
                    <a:pt x="79" y="0"/>
                    <a:pt x="88" y="2"/>
                    <a:pt x="96" y="5"/>
                  </a:cubicBezTo>
                  <a:cubicBezTo>
                    <a:pt x="103" y="8"/>
                    <a:pt x="110" y="13"/>
                    <a:pt x="115" y="19"/>
                  </a:cubicBezTo>
                  <a:cubicBezTo>
                    <a:pt x="120" y="25"/>
                    <a:pt x="124" y="32"/>
                    <a:pt x="127" y="41"/>
                  </a:cubicBezTo>
                  <a:cubicBezTo>
                    <a:pt x="130" y="49"/>
                    <a:pt x="131" y="59"/>
                    <a:pt x="131" y="69"/>
                  </a:cubicBezTo>
                  <a:cubicBezTo>
                    <a:pt x="131" y="85"/>
                    <a:pt x="131" y="85"/>
                    <a:pt x="131" y="85"/>
                  </a:cubicBezTo>
                  <a:lnTo>
                    <a:pt x="33" y="85"/>
                  </a:lnTo>
                  <a:close/>
                  <a:moveTo>
                    <a:pt x="97" y="46"/>
                  </a:moveTo>
                  <a:cubicBezTo>
                    <a:pt x="96" y="42"/>
                    <a:pt x="94" y="38"/>
                    <a:pt x="91" y="35"/>
                  </a:cubicBezTo>
                  <a:cubicBezTo>
                    <a:pt x="89" y="32"/>
                    <a:pt x="86" y="30"/>
                    <a:pt x="82" y="28"/>
                  </a:cubicBezTo>
                  <a:cubicBezTo>
                    <a:pt x="78" y="26"/>
                    <a:pt x="73" y="25"/>
                    <a:pt x="68" y="25"/>
                  </a:cubicBezTo>
                  <a:cubicBezTo>
                    <a:pt x="64" y="25"/>
                    <a:pt x="60" y="26"/>
                    <a:pt x="56" y="28"/>
                  </a:cubicBezTo>
                  <a:cubicBezTo>
                    <a:pt x="52" y="29"/>
                    <a:pt x="48" y="32"/>
                    <a:pt x="45" y="35"/>
                  </a:cubicBezTo>
                  <a:cubicBezTo>
                    <a:pt x="42" y="38"/>
                    <a:pt x="39" y="42"/>
                    <a:pt x="37" y="46"/>
                  </a:cubicBezTo>
                  <a:cubicBezTo>
                    <a:pt x="35" y="50"/>
                    <a:pt x="34" y="55"/>
                    <a:pt x="33" y="60"/>
                  </a:cubicBezTo>
                  <a:cubicBezTo>
                    <a:pt x="99" y="60"/>
                    <a:pt x="99" y="60"/>
                    <a:pt x="99" y="60"/>
                  </a:cubicBezTo>
                  <a:cubicBezTo>
                    <a:pt x="99" y="55"/>
                    <a:pt x="98" y="51"/>
                    <a:pt x="97" y="46"/>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91" name="Freeform 26"/>
            <p:cNvSpPr>
              <a:spLocks/>
            </p:cNvSpPr>
            <p:nvPr/>
          </p:nvSpPr>
          <p:spPr bwMode="invGray">
            <a:xfrm>
              <a:off x="6161875" y="6257059"/>
              <a:ext cx="73616" cy="163813"/>
            </a:xfrm>
            <a:custGeom>
              <a:avLst/>
              <a:gdLst/>
              <a:ahLst/>
              <a:cxnLst>
                <a:cxn ang="0">
                  <a:pos x="73" y="192"/>
                </a:cxn>
                <a:cxn ang="0">
                  <a:pos x="53" y="207"/>
                </a:cxn>
                <a:cxn ang="0">
                  <a:pos x="29" y="209"/>
                </a:cxn>
                <a:cxn ang="0">
                  <a:pos x="24" y="193"/>
                </a:cxn>
                <a:cxn ang="0">
                  <a:pos x="34" y="194"/>
                </a:cxn>
                <a:cxn ang="0">
                  <a:pos x="48" y="190"/>
                </a:cxn>
                <a:cxn ang="0">
                  <a:pos x="52" y="182"/>
                </a:cxn>
                <a:cxn ang="0">
                  <a:pos x="48" y="175"/>
                </a:cxn>
                <a:cxn ang="0">
                  <a:pos x="35" y="172"/>
                </a:cxn>
                <a:cxn ang="0">
                  <a:pos x="30" y="172"/>
                </a:cxn>
                <a:cxn ang="0">
                  <a:pos x="22" y="149"/>
                </a:cxn>
                <a:cxn ang="0">
                  <a:pos x="6" y="145"/>
                </a:cxn>
                <a:cxn ang="0">
                  <a:pos x="0" y="112"/>
                </a:cxn>
                <a:cxn ang="0">
                  <a:pos x="19" y="122"/>
                </a:cxn>
                <a:cxn ang="0">
                  <a:pos x="38" y="125"/>
                </a:cxn>
                <a:cxn ang="0">
                  <a:pos x="62" y="110"/>
                </a:cxn>
                <a:cxn ang="0">
                  <a:pos x="57" y="98"/>
                </a:cxn>
                <a:cxn ang="0">
                  <a:pos x="34" y="86"/>
                </a:cxn>
                <a:cxn ang="0">
                  <a:pos x="9" y="70"/>
                </a:cxn>
                <a:cxn ang="0">
                  <a:pos x="0" y="44"/>
                </a:cxn>
                <a:cxn ang="0">
                  <a:pos x="14" y="12"/>
                </a:cxn>
                <a:cxn ang="0">
                  <a:pos x="54" y="0"/>
                </a:cxn>
                <a:cxn ang="0">
                  <a:pos x="72" y="2"/>
                </a:cxn>
                <a:cxn ang="0">
                  <a:pos x="87" y="6"/>
                </a:cxn>
                <a:cxn ang="0">
                  <a:pos x="79" y="31"/>
                </a:cxn>
                <a:cxn ang="0">
                  <a:pos x="62" y="26"/>
                </a:cxn>
                <a:cxn ang="0">
                  <a:pos x="38" y="30"/>
                </a:cxn>
                <a:cxn ang="0">
                  <a:pos x="34" y="48"/>
                </a:cxn>
                <a:cxn ang="0">
                  <a:pos x="46" y="58"/>
                </a:cxn>
                <a:cxn ang="0">
                  <a:pos x="72" y="70"/>
                </a:cxn>
                <a:cxn ang="0">
                  <a:pos x="92" y="91"/>
                </a:cxn>
                <a:cxn ang="0">
                  <a:pos x="92" y="121"/>
                </a:cxn>
                <a:cxn ang="0">
                  <a:pos x="69" y="144"/>
                </a:cxn>
                <a:cxn ang="0">
                  <a:pos x="50" y="160"/>
                </a:cxn>
                <a:cxn ang="0">
                  <a:pos x="69" y="167"/>
                </a:cxn>
                <a:cxn ang="0">
                  <a:pos x="75" y="182"/>
                </a:cxn>
              </a:cxnLst>
              <a:rect l="0" t="0" r="r" b="b"/>
              <a:pathLst>
                <a:path w="94" h="209">
                  <a:moveTo>
                    <a:pt x="75" y="182"/>
                  </a:moveTo>
                  <a:cubicBezTo>
                    <a:pt x="75" y="186"/>
                    <a:pt x="75" y="189"/>
                    <a:pt x="73" y="192"/>
                  </a:cubicBezTo>
                  <a:cubicBezTo>
                    <a:pt x="72" y="196"/>
                    <a:pt x="69" y="199"/>
                    <a:pt x="66" y="201"/>
                  </a:cubicBezTo>
                  <a:cubicBezTo>
                    <a:pt x="63" y="203"/>
                    <a:pt x="58" y="205"/>
                    <a:pt x="53" y="207"/>
                  </a:cubicBezTo>
                  <a:cubicBezTo>
                    <a:pt x="48" y="208"/>
                    <a:pt x="42" y="209"/>
                    <a:pt x="34" y="209"/>
                  </a:cubicBezTo>
                  <a:cubicBezTo>
                    <a:pt x="33" y="209"/>
                    <a:pt x="31" y="209"/>
                    <a:pt x="29" y="209"/>
                  </a:cubicBezTo>
                  <a:cubicBezTo>
                    <a:pt x="28" y="209"/>
                    <a:pt x="26" y="209"/>
                    <a:pt x="24" y="208"/>
                  </a:cubicBezTo>
                  <a:cubicBezTo>
                    <a:pt x="24" y="193"/>
                    <a:pt x="24" y="193"/>
                    <a:pt x="24" y="193"/>
                  </a:cubicBezTo>
                  <a:cubicBezTo>
                    <a:pt x="26" y="194"/>
                    <a:pt x="28" y="194"/>
                    <a:pt x="29" y="194"/>
                  </a:cubicBezTo>
                  <a:cubicBezTo>
                    <a:pt x="31" y="194"/>
                    <a:pt x="32" y="194"/>
                    <a:pt x="34" y="194"/>
                  </a:cubicBezTo>
                  <a:cubicBezTo>
                    <a:pt x="37" y="194"/>
                    <a:pt x="40" y="193"/>
                    <a:pt x="42" y="193"/>
                  </a:cubicBezTo>
                  <a:cubicBezTo>
                    <a:pt x="44" y="192"/>
                    <a:pt x="46" y="191"/>
                    <a:pt x="48" y="190"/>
                  </a:cubicBezTo>
                  <a:cubicBezTo>
                    <a:pt x="49" y="189"/>
                    <a:pt x="50" y="188"/>
                    <a:pt x="51" y="186"/>
                  </a:cubicBezTo>
                  <a:cubicBezTo>
                    <a:pt x="51" y="185"/>
                    <a:pt x="52" y="183"/>
                    <a:pt x="52" y="182"/>
                  </a:cubicBezTo>
                  <a:cubicBezTo>
                    <a:pt x="52" y="181"/>
                    <a:pt x="52" y="180"/>
                    <a:pt x="51" y="179"/>
                  </a:cubicBezTo>
                  <a:cubicBezTo>
                    <a:pt x="50" y="177"/>
                    <a:pt x="49" y="176"/>
                    <a:pt x="48" y="175"/>
                  </a:cubicBezTo>
                  <a:cubicBezTo>
                    <a:pt x="47" y="174"/>
                    <a:pt x="45" y="174"/>
                    <a:pt x="43" y="173"/>
                  </a:cubicBezTo>
                  <a:cubicBezTo>
                    <a:pt x="41" y="172"/>
                    <a:pt x="38" y="172"/>
                    <a:pt x="35" y="172"/>
                  </a:cubicBezTo>
                  <a:cubicBezTo>
                    <a:pt x="35" y="172"/>
                    <a:pt x="34" y="172"/>
                    <a:pt x="33" y="172"/>
                  </a:cubicBezTo>
                  <a:cubicBezTo>
                    <a:pt x="32" y="172"/>
                    <a:pt x="31" y="172"/>
                    <a:pt x="30" y="172"/>
                  </a:cubicBezTo>
                  <a:cubicBezTo>
                    <a:pt x="30" y="150"/>
                    <a:pt x="30" y="150"/>
                    <a:pt x="30" y="150"/>
                  </a:cubicBezTo>
                  <a:cubicBezTo>
                    <a:pt x="28" y="150"/>
                    <a:pt x="25" y="150"/>
                    <a:pt x="22" y="149"/>
                  </a:cubicBezTo>
                  <a:cubicBezTo>
                    <a:pt x="19" y="149"/>
                    <a:pt x="17" y="148"/>
                    <a:pt x="14" y="147"/>
                  </a:cubicBezTo>
                  <a:cubicBezTo>
                    <a:pt x="11" y="147"/>
                    <a:pt x="9" y="146"/>
                    <a:pt x="6" y="145"/>
                  </a:cubicBezTo>
                  <a:cubicBezTo>
                    <a:pt x="4" y="144"/>
                    <a:pt x="1" y="144"/>
                    <a:pt x="0" y="143"/>
                  </a:cubicBezTo>
                  <a:cubicBezTo>
                    <a:pt x="0" y="112"/>
                    <a:pt x="0" y="112"/>
                    <a:pt x="0" y="112"/>
                  </a:cubicBezTo>
                  <a:cubicBezTo>
                    <a:pt x="3" y="114"/>
                    <a:pt x="6" y="116"/>
                    <a:pt x="9" y="118"/>
                  </a:cubicBezTo>
                  <a:cubicBezTo>
                    <a:pt x="12" y="119"/>
                    <a:pt x="16" y="121"/>
                    <a:pt x="19" y="122"/>
                  </a:cubicBezTo>
                  <a:cubicBezTo>
                    <a:pt x="23" y="123"/>
                    <a:pt x="26" y="124"/>
                    <a:pt x="29" y="124"/>
                  </a:cubicBezTo>
                  <a:cubicBezTo>
                    <a:pt x="33" y="125"/>
                    <a:pt x="36" y="125"/>
                    <a:pt x="38" y="125"/>
                  </a:cubicBezTo>
                  <a:cubicBezTo>
                    <a:pt x="47" y="125"/>
                    <a:pt x="53" y="124"/>
                    <a:pt x="56" y="121"/>
                  </a:cubicBezTo>
                  <a:cubicBezTo>
                    <a:pt x="60" y="118"/>
                    <a:pt x="62" y="115"/>
                    <a:pt x="62" y="110"/>
                  </a:cubicBezTo>
                  <a:cubicBezTo>
                    <a:pt x="62" y="107"/>
                    <a:pt x="61" y="105"/>
                    <a:pt x="61" y="103"/>
                  </a:cubicBezTo>
                  <a:cubicBezTo>
                    <a:pt x="60" y="102"/>
                    <a:pt x="59" y="100"/>
                    <a:pt x="57" y="98"/>
                  </a:cubicBezTo>
                  <a:cubicBezTo>
                    <a:pt x="55" y="96"/>
                    <a:pt x="52" y="95"/>
                    <a:pt x="48" y="93"/>
                  </a:cubicBezTo>
                  <a:cubicBezTo>
                    <a:pt x="44" y="91"/>
                    <a:pt x="40" y="89"/>
                    <a:pt x="34" y="86"/>
                  </a:cubicBezTo>
                  <a:cubicBezTo>
                    <a:pt x="29" y="84"/>
                    <a:pt x="24" y="82"/>
                    <a:pt x="20" y="79"/>
                  </a:cubicBezTo>
                  <a:cubicBezTo>
                    <a:pt x="15" y="77"/>
                    <a:pt x="12" y="74"/>
                    <a:pt x="9" y="70"/>
                  </a:cubicBezTo>
                  <a:cubicBezTo>
                    <a:pt x="6" y="67"/>
                    <a:pt x="4" y="63"/>
                    <a:pt x="2" y="59"/>
                  </a:cubicBezTo>
                  <a:cubicBezTo>
                    <a:pt x="0" y="55"/>
                    <a:pt x="0" y="50"/>
                    <a:pt x="0" y="44"/>
                  </a:cubicBezTo>
                  <a:cubicBezTo>
                    <a:pt x="0" y="37"/>
                    <a:pt x="1" y="32"/>
                    <a:pt x="3" y="26"/>
                  </a:cubicBezTo>
                  <a:cubicBezTo>
                    <a:pt x="6" y="21"/>
                    <a:pt x="10" y="16"/>
                    <a:pt x="14" y="12"/>
                  </a:cubicBezTo>
                  <a:cubicBezTo>
                    <a:pt x="19" y="9"/>
                    <a:pt x="25" y="5"/>
                    <a:pt x="32" y="3"/>
                  </a:cubicBezTo>
                  <a:cubicBezTo>
                    <a:pt x="38" y="1"/>
                    <a:pt x="46" y="0"/>
                    <a:pt x="54" y="0"/>
                  </a:cubicBezTo>
                  <a:cubicBezTo>
                    <a:pt x="57" y="0"/>
                    <a:pt x="60" y="0"/>
                    <a:pt x="64" y="0"/>
                  </a:cubicBezTo>
                  <a:cubicBezTo>
                    <a:pt x="67" y="1"/>
                    <a:pt x="70" y="1"/>
                    <a:pt x="72" y="2"/>
                  </a:cubicBezTo>
                  <a:cubicBezTo>
                    <a:pt x="75" y="2"/>
                    <a:pt x="78" y="3"/>
                    <a:pt x="80" y="4"/>
                  </a:cubicBezTo>
                  <a:cubicBezTo>
                    <a:pt x="83" y="4"/>
                    <a:pt x="85" y="5"/>
                    <a:pt x="87" y="6"/>
                  </a:cubicBezTo>
                  <a:cubicBezTo>
                    <a:pt x="87" y="35"/>
                    <a:pt x="87" y="35"/>
                    <a:pt x="87" y="35"/>
                  </a:cubicBezTo>
                  <a:cubicBezTo>
                    <a:pt x="85" y="34"/>
                    <a:pt x="82" y="32"/>
                    <a:pt x="79" y="31"/>
                  </a:cubicBezTo>
                  <a:cubicBezTo>
                    <a:pt x="77" y="30"/>
                    <a:pt x="74" y="29"/>
                    <a:pt x="71" y="28"/>
                  </a:cubicBezTo>
                  <a:cubicBezTo>
                    <a:pt x="68" y="27"/>
                    <a:pt x="65" y="26"/>
                    <a:pt x="62" y="26"/>
                  </a:cubicBezTo>
                  <a:cubicBezTo>
                    <a:pt x="59" y="26"/>
                    <a:pt x="56" y="25"/>
                    <a:pt x="53" y="25"/>
                  </a:cubicBezTo>
                  <a:cubicBezTo>
                    <a:pt x="47" y="25"/>
                    <a:pt x="42" y="27"/>
                    <a:pt x="38" y="30"/>
                  </a:cubicBezTo>
                  <a:cubicBezTo>
                    <a:pt x="34" y="33"/>
                    <a:pt x="32" y="36"/>
                    <a:pt x="32" y="41"/>
                  </a:cubicBezTo>
                  <a:cubicBezTo>
                    <a:pt x="32" y="44"/>
                    <a:pt x="33" y="46"/>
                    <a:pt x="34" y="48"/>
                  </a:cubicBezTo>
                  <a:cubicBezTo>
                    <a:pt x="34" y="50"/>
                    <a:pt x="36" y="52"/>
                    <a:pt x="38" y="53"/>
                  </a:cubicBezTo>
                  <a:cubicBezTo>
                    <a:pt x="40" y="55"/>
                    <a:pt x="42" y="57"/>
                    <a:pt x="46" y="58"/>
                  </a:cubicBezTo>
                  <a:cubicBezTo>
                    <a:pt x="49" y="60"/>
                    <a:pt x="53" y="62"/>
                    <a:pt x="58" y="63"/>
                  </a:cubicBezTo>
                  <a:cubicBezTo>
                    <a:pt x="63" y="66"/>
                    <a:pt x="68" y="68"/>
                    <a:pt x="72" y="70"/>
                  </a:cubicBezTo>
                  <a:cubicBezTo>
                    <a:pt x="77" y="73"/>
                    <a:pt x="81" y="76"/>
                    <a:pt x="84" y="79"/>
                  </a:cubicBezTo>
                  <a:cubicBezTo>
                    <a:pt x="87" y="83"/>
                    <a:pt x="90" y="86"/>
                    <a:pt x="92" y="91"/>
                  </a:cubicBezTo>
                  <a:cubicBezTo>
                    <a:pt x="94" y="95"/>
                    <a:pt x="94" y="100"/>
                    <a:pt x="94" y="106"/>
                  </a:cubicBezTo>
                  <a:cubicBezTo>
                    <a:pt x="94" y="111"/>
                    <a:pt x="94" y="117"/>
                    <a:pt x="92" y="121"/>
                  </a:cubicBezTo>
                  <a:cubicBezTo>
                    <a:pt x="90" y="126"/>
                    <a:pt x="87" y="131"/>
                    <a:pt x="83" y="135"/>
                  </a:cubicBezTo>
                  <a:cubicBezTo>
                    <a:pt x="80" y="138"/>
                    <a:pt x="75" y="142"/>
                    <a:pt x="69" y="144"/>
                  </a:cubicBezTo>
                  <a:cubicBezTo>
                    <a:pt x="64" y="147"/>
                    <a:pt x="58" y="149"/>
                    <a:pt x="50" y="150"/>
                  </a:cubicBezTo>
                  <a:cubicBezTo>
                    <a:pt x="50" y="160"/>
                    <a:pt x="50" y="160"/>
                    <a:pt x="50" y="160"/>
                  </a:cubicBezTo>
                  <a:cubicBezTo>
                    <a:pt x="55" y="160"/>
                    <a:pt x="58" y="161"/>
                    <a:pt x="61" y="162"/>
                  </a:cubicBezTo>
                  <a:cubicBezTo>
                    <a:pt x="65" y="163"/>
                    <a:pt x="67" y="165"/>
                    <a:pt x="69" y="167"/>
                  </a:cubicBezTo>
                  <a:cubicBezTo>
                    <a:pt x="71" y="169"/>
                    <a:pt x="73" y="171"/>
                    <a:pt x="74" y="174"/>
                  </a:cubicBezTo>
                  <a:cubicBezTo>
                    <a:pt x="75" y="176"/>
                    <a:pt x="75" y="179"/>
                    <a:pt x="75" y="182"/>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92" name="Freeform 27"/>
            <p:cNvSpPr>
              <a:spLocks noEditPoints="1"/>
            </p:cNvSpPr>
            <p:nvPr/>
          </p:nvSpPr>
          <p:spPr bwMode="invGray">
            <a:xfrm>
              <a:off x="6247097" y="6257059"/>
              <a:ext cx="102797" cy="118383"/>
            </a:xfrm>
            <a:custGeom>
              <a:avLst/>
              <a:gdLst/>
              <a:ahLst/>
              <a:cxnLst>
                <a:cxn ang="0">
                  <a:pos x="33" y="85"/>
                </a:cxn>
                <a:cxn ang="0">
                  <a:pos x="45" y="115"/>
                </a:cxn>
                <a:cxn ang="0">
                  <a:pos x="76" y="125"/>
                </a:cxn>
                <a:cxn ang="0">
                  <a:pos x="100" y="121"/>
                </a:cxn>
                <a:cxn ang="0">
                  <a:pos x="120" y="111"/>
                </a:cxn>
                <a:cxn ang="0">
                  <a:pos x="120" y="139"/>
                </a:cxn>
                <a:cxn ang="0">
                  <a:pos x="112" y="143"/>
                </a:cxn>
                <a:cxn ang="0">
                  <a:pos x="101" y="146"/>
                </a:cxn>
                <a:cxn ang="0">
                  <a:pos x="86" y="149"/>
                </a:cxn>
                <a:cxn ang="0">
                  <a:pos x="69" y="151"/>
                </a:cxn>
                <a:cxn ang="0">
                  <a:pos x="40" y="146"/>
                </a:cxn>
                <a:cxn ang="0">
                  <a:pos x="18" y="132"/>
                </a:cxn>
                <a:cxn ang="0">
                  <a:pos x="5" y="108"/>
                </a:cxn>
                <a:cxn ang="0">
                  <a:pos x="0" y="77"/>
                </a:cxn>
                <a:cxn ang="0">
                  <a:pos x="6" y="42"/>
                </a:cxn>
                <a:cxn ang="0">
                  <a:pos x="22" y="18"/>
                </a:cxn>
                <a:cxn ang="0">
                  <a:pos x="44" y="4"/>
                </a:cxn>
                <a:cxn ang="0">
                  <a:pos x="68" y="0"/>
                </a:cxn>
                <a:cxn ang="0">
                  <a:pos x="96" y="5"/>
                </a:cxn>
                <a:cxn ang="0">
                  <a:pos x="115" y="19"/>
                </a:cxn>
                <a:cxn ang="0">
                  <a:pos x="127" y="41"/>
                </a:cxn>
                <a:cxn ang="0">
                  <a:pos x="131" y="69"/>
                </a:cxn>
                <a:cxn ang="0">
                  <a:pos x="131" y="85"/>
                </a:cxn>
                <a:cxn ang="0">
                  <a:pos x="33" y="85"/>
                </a:cxn>
                <a:cxn ang="0">
                  <a:pos x="97" y="46"/>
                </a:cxn>
                <a:cxn ang="0">
                  <a:pos x="92" y="35"/>
                </a:cxn>
                <a:cxn ang="0">
                  <a:pos x="82" y="28"/>
                </a:cxn>
                <a:cxn ang="0">
                  <a:pos x="68" y="25"/>
                </a:cxn>
                <a:cxn ang="0">
                  <a:pos x="56" y="28"/>
                </a:cxn>
                <a:cxn ang="0">
                  <a:pos x="45" y="35"/>
                </a:cxn>
                <a:cxn ang="0">
                  <a:pos x="38" y="46"/>
                </a:cxn>
                <a:cxn ang="0">
                  <a:pos x="33" y="60"/>
                </a:cxn>
                <a:cxn ang="0">
                  <a:pos x="99" y="60"/>
                </a:cxn>
                <a:cxn ang="0">
                  <a:pos x="97" y="46"/>
                </a:cxn>
              </a:cxnLst>
              <a:rect l="0" t="0" r="r" b="b"/>
              <a:pathLst>
                <a:path w="131" h="151">
                  <a:moveTo>
                    <a:pt x="33" y="85"/>
                  </a:moveTo>
                  <a:cubicBezTo>
                    <a:pt x="34" y="98"/>
                    <a:pt x="38" y="108"/>
                    <a:pt x="45" y="115"/>
                  </a:cubicBezTo>
                  <a:cubicBezTo>
                    <a:pt x="53" y="122"/>
                    <a:pt x="63" y="125"/>
                    <a:pt x="76" y="125"/>
                  </a:cubicBezTo>
                  <a:cubicBezTo>
                    <a:pt x="85" y="125"/>
                    <a:pt x="92" y="124"/>
                    <a:pt x="100" y="121"/>
                  </a:cubicBezTo>
                  <a:cubicBezTo>
                    <a:pt x="108" y="119"/>
                    <a:pt x="114" y="115"/>
                    <a:pt x="120" y="111"/>
                  </a:cubicBezTo>
                  <a:cubicBezTo>
                    <a:pt x="120" y="139"/>
                    <a:pt x="120" y="139"/>
                    <a:pt x="120" y="139"/>
                  </a:cubicBezTo>
                  <a:cubicBezTo>
                    <a:pt x="118" y="140"/>
                    <a:pt x="115" y="141"/>
                    <a:pt x="112" y="143"/>
                  </a:cubicBezTo>
                  <a:cubicBezTo>
                    <a:pt x="109" y="144"/>
                    <a:pt x="105" y="145"/>
                    <a:pt x="101" y="146"/>
                  </a:cubicBezTo>
                  <a:cubicBezTo>
                    <a:pt x="96" y="148"/>
                    <a:pt x="91" y="149"/>
                    <a:pt x="86" y="149"/>
                  </a:cubicBezTo>
                  <a:cubicBezTo>
                    <a:pt x="81" y="150"/>
                    <a:pt x="75" y="151"/>
                    <a:pt x="69" y="151"/>
                  </a:cubicBezTo>
                  <a:cubicBezTo>
                    <a:pt x="58" y="151"/>
                    <a:pt x="48" y="149"/>
                    <a:pt x="40" y="146"/>
                  </a:cubicBezTo>
                  <a:cubicBezTo>
                    <a:pt x="31" y="143"/>
                    <a:pt x="24" y="138"/>
                    <a:pt x="18" y="132"/>
                  </a:cubicBezTo>
                  <a:cubicBezTo>
                    <a:pt x="12" y="125"/>
                    <a:pt x="8" y="118"/>
                    <a:pt x="5" y="108"/>
                  </a:cubicBezTo>
                  <a:cubicBezTo>
                    <a:pt x="2" y="99"/>
                    <a:pt x="0" y="89"/>
                    <a:pt x="0" y="77"/>
                  </a:cubicBezTo>
                  <a:cubicBezTo>
                    <a:pt x="0" y="63"/>
                    <a:pt x="2" y="52"/>
                    <a:pt x="6" y="42"/>
                  </a:cubicBezTo>
                  <a:cubicBezTo>
                    <a:pt x="10" y="33"/>
                    <a:pt x="15" y="25"/>
                    <a:pt x="22" y="18"/>
                  </a:cubicBezTo>
                  <a:cubicBezTo>
                    <a:pt x="29" y="12"/>
                    <a:pt x="36" y="7"/>
                    <a:pt x="44" y="4"/>
                  </a:cubicBezTo>
                  <a:cubicBezTo>
                    <a:pt x="52" y="1"/>
                    <a:pt x="60" y="0"/>
                    <a:pt x="68" y="0"/>
                  </a:cubicBezTo>
                  <a:cubicBezTo>
                    <a:pt x="79" y="0"/>
                    <a:pt x="88" y="2"/>
                    <a:pt x="96" y="5"/>
                  </a:cubicBezTo>
                  <a:cubicBezTo>
                    <a:pt x="104" y="8"/>
                    <a:pt x="110" y="13"/>
                    <a:pt x="115" y="19"/>
                  </a:cubicBezTo>
                  <a:cubicBezTo>
                    <a:pt x="121" y="25"/>
                    <a:pt x="125" y="32"/>
                    <a:pt x="127" y="41"/>
                  </a:cubicBezTo>
                  <a:cubicBezTo>
                    <a:pt x="130" y="49"/>
                    <a:pt x="131" y="59"/>
                    <a:pt x="131" y="69"/>
                  </a:cubicBezTo>
                  <a:cubicBezTo>
                    <a:pt x="131" y="85"/>
                    <a:pt x="131" y="85"/>
                    <a:pt x="131" y="85"/>
                  </a:cubicBezTo>
                  <a:lnTo>
                    <a:pt x="33" y="85"/>
                  </a:lnTo>
                  <a:close/>
                  <a:moveTo>
                    <a:pt x="97" y="46"/>
                  </a:moveTo>
                  <a:cubicBezTo>
                    <a:pt x="96" y="42"/>
                    <a:pt x="94" y="38"/>
                    <a:pt x="92" y="35"/>
                  </a:cubicBezTo>
                  <a:cubicBezTo>
                    <a:pt x="89" y="32"/>
                    <a:pt x="86" y="30"/>
                    <a:pt x="82" y="28"/>
                  </a:cubicBezTo>
                  <a:cubicBezTo>
                    <a:pt x="78" y="26"/>
                    <a:pt x="74" y="25"/>
                    <a:pt x="68" y="25"/>
                  </a:cubicBezTo>
                  <a:cubicBezTo>
                    <a:pt x="64" y="25"/>
                    <a:pt x="60" y="26"/>
                    <a:pt x="56" y="28"/>
                  </a:cubicBezTo>
                  <a:cubicBezTo>
                    <a:pt x="52" y="29"/>
                    <a:pt x="49" y="32"/>
                    <a:pt x="45" y="35"/>
                  </a:cubicBezTo>
                  <a:cubicBezTo>
                    <a:pt x="42" y="38"/>
                    <a:pt x="40" y="42"/>
                    <a:pt x="38" y="46"/>
                  </a:cubicBezTo>
                  <a:cubicBezTo>
                    <a:pt x="36" y="50"/>
                    <a:pt x="34" y="55"/>
                    <a:pt x="33" y="60"/>
                  </a:cubicBezTo>
                  <a:cubicBezTo>
                    <a:pt x="99" y="60"/>
                    <a:pt x="99" y="60"/>
                    <a:pt x="99" y="60"/>
                  </a:cubicBezTo>
                  <a:cubicBezTo>
                    <a:pt x="99" y="55"/>
                    <a:pt x="98" y="51"/>
                    <a:pt x="97" y="46"/>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93" name="Freeform 28"/>
            <p:cNvSpPr>
              <a:spLocks/>
            </p:cNvSpPr>
            <p:nvPr/>
          </p:nvSpPr>
          <p:spPr bwMode="invGray">
            <a:xfrm>
              <a:off x="6369459" y="6205329"/>
              <a:ext cx="103461" cy="166797"/>
            </a:xfrm>
            <a:custGeom>
              <a:avLst/>
              <a:gdLst/>
              <a:ahLst/>
              <a:cxnLst>
                <a:cxn ang="0">
                  <a:pos x="212" y="503"/>
                </a:cxn>
                <a:cxn ang="0">
                  <a:pos x="78" y="340"/>
                </a:cxn>
                <a:cxn ang="0">
                  <a:pos x="78" y="340"/>
                </a:cxn>
                <a:cxn ang="0">
                  <a:pos x="78" y="503"/>
                </a:cxn>
                <a:cxn ang="0">
                  <a:pos x="0" y="503"/>
                </a:cxn>
                <a:cxn ang="0">
                  <a:pos x="0" y="0"/>
                </a:cxn>
                <a:cxn ang="0">
                  <a:pos x="78" y="0"/>
                </a:cxn>
                <a:cxn ang="0">
                  <a:pos x="78" y="319"/>
                </a:cxn>
                <a:cxn ang="0">
                  <a:pos x="78" y="319"/>
                </a:cxn>
                <a:cxn ang="0">
                  <a:pos x="205" y="163"/>
                </a:cxn>
                <a:cxn ang="0">
                  <a:pos x="302" y="163"/>
                </a:cxn>
                <a:cxn ang="0">
                  <a:pos x="156" y="326"/>
                </a:cxn>
                <a:cxn ang="0">
                  <a:pos x="312" y="503"/>
                </a:cxn>
                <a:cxn ang="0">
                  <a:pos x="212" y="503"/>
                </a:cxn>
              </a:cxnLst>
              <a:rect l="0" t="0" r="r" b="b"/>
              <a:pathLst>
                <a:path w="312" h="503">
                  <a:moveTo>
                    <a:pt x="212" y="503"/>
                  </a:moveTo>
                  <a:lnTo>
                    <a:pt x="78" y="340"/>
                  </a:lnTo>
                  <a:lnTo>
                    <a:pt x="78" y="340"/>
                  </a:lnTo>
                  <a:lnTo>
                    <a:pt x="78" y="503"/>
                  </a:lnTo>
                  <a:lnTo>
                    <a:pt x="0" y="503"/>
                  </a:lnTo>
                  <a:lnTo>
                    <a:pt x="0" y="0"/>
                  </a:lnTo>
                  <a:lnTo>
                    <a:pt x="78" y="0"/>
                  </a:lnTo>
                  <a:lnTo>
                    <a:pt x="78" y="319"/>
                  </a:lnTo>
                  <a:lnTo>
                    <a:pt x="78" y="319"/>
                  </a:lnTo>
                  <a:lnTo>
                    <a:pt x="205" y="163"/>
                  </a:lnTo>
                  <a:lnTo>
                    <a:pt x="302" y="163"/>
                  </a:lnTo>
                  <a:lnTo>
                    <a:pt x="156" y="326"/>
                  </a:lnTo>
                  <a:lnTo>
                    <a:pt x="312" y="503"/>
                  </a:lnTo>
                  <a:lnTo>
                    <a:pt x="212" y="503"/>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94" name="Freeform 29"/>
            <p:cNvSpPr>
              <a:spLocks/>
            </p:cNvSpPr>
            <p:nvPr/>
          </p:nvSpPr>
          <p:spPr bwMode="invGray">
            <a:xfrm>
              <a:off x="6484526" y="6205329"/>
              <a:ext cx="104124" cy="166797"/>
            </a:xfrm>
            <a:custGeom>
              <a:avLst/>
              <a:gdLst/>
              <a:ahLst/>
              <a:cxnLst>
                <a:cxn ang="0">
                  <a:pos x="213" y="503"/>
                </a:cxn>
                <a:cxn ang="0">
                  <a:pos x="78" y="340"/>
                </a:cxn>
                <a:cxn ang="0">
                  <a:pos x="78" y="340"/>
                </a:cxn>
                <a:cxn ang="0">
                  <a:pos x="78" y="503"/>
                </a:cxn>
                <a:cxn ang="0">
                  <a:pos x="0" y="503"/>
                </a:cxn>
                <a:cxn ang="0">
                  <a:pos x="0" y="0"/>
                </a:cxn>
                <a:cxn ang="0">
                  <a:pos x="78" y="0"/>
                </a:cxn>
                <a:cxn ang="0">
                  <a:pos x="78" y="319"/>
                </a:cxn>
                <a:cxn ang="0">
                  <a:pos x="78" y="319"/>
                </a:cxn>
                <a:cxn ang="0">
                  <a:pos x="206" y="163"/>
                </a:cxn>
                <a:cxn ang="0">
                  <a:pos x="302" y="163"/>
                </a:cxn>
                <a:cxn ang="0">
                  <a:pos x="158" y="326"/>
                </a:cxn>
                <a:cxn ang="0">
                  <a:pos x="314" y="503"/>
                </a:cxn>
                <a:cxn ang="0">
                  <a:pos x="213" y="503"/>
                </a:cxn>
              </a:cxnLst>
              <a:rect l="0" t="0" r="r" b="b"/>
              <a:pathLst>
                <a:path w="314" h="503">
                  <a:moveTo>
                    <a:pt x="213" y="503"/>
                  </a:moveTo>
                  <a:lnTo>
                    <a:pt x="78" y="340"/>
                  </a:lnTo>
                  <a:lnTo>
                    <a:pt x="78" y="340"/>
                  </a:lnTo>
                  <a:lnTo>
                    <a:pt x="78" y="503"/>
                  </a:lnTo>
                  <a:lnTo>
                    <a:pt x="0" y="503"/>
                  </a:lnTo>
                  <a:lnTo>
                    <a:pt x="0" y="0"/>
                  </a:lnTo>
                  <a:lnTo>
                    <a:pt x="78" y="0"/>
                  </a:lnTo>
                  <a:lnTo>
                    <a:pt x="78" y="319"/>
                  </a:lnTo>
                  <a:lnTo>
                    <a:pt x="78" y="319"/>
                  </a:lnTo>
                  <a:lnTo>
                    <a:pt x="206" y="163"/>
                  </a:lnTo>
                  <a:lnTo>
                    <a:pt x="302" y="163"/>
                  </a:lnTo>
                  <a:lnTo>
                    <a:pt x="158" y="326"/>
                  </a:lnTo>
                  <a:lnTo>
                    <a:pt x="314" y="503"/>
                  </a:lnTo>
                  <a:lnTo>
                    <a:pt x="213" y="503"/>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95" name="Freeform 30"/>
            <p:cNvSpPr>
              <a:spLocks noEditPoints="1"/>
            </p:cNvSpPr>
            <p:nvPr/>
          </p:nvSpPr>
          <p:spPr bwMode="invGray">
            <a:xfrm>
              <a:off x="6597272" y="6212293"/>
              <a:ext cx="100476" cy="163149"/>
            </a:xfrm>
            <a:custGeom>
              <a:avLst/>
              <a:gdLst/>
              <a:ahLst/>
              <a:cxnLst>
                <a:cxn ang="0">
                  <a:pos x="95" y="204"/>
                </a:cxn>
                <a:cxn ang="0">
                  <a:pos x="95" y="183"/>
                </a:cxn>
                <a:cxn ang="0">
                  <a:pos x="95" y="183"/>
                </a:cxn>
                <a:cxn ang="0">
                  <a:pos x="88" y="192"/>
                </a:cxn>
                <a:cxn ang="0">
                  <a:pos x="78" y="200"/>
                </a:cxn>
                <a:cxn ang="0">
                  <a:pos x="66" y="206"/>
                </a:cxn>
                <a:cxn ang="0">
                  <a:pos x="51" y="208"/>
                </a:cxn>
                <a:cxn ang="0">
                  <a:pos x="13" y="193"/>
                </a:cxn>
                <a:cxn ang="0">
                  <a:pos x="0" y="148"/>
                </a:cxn>
                <a:cxn ang="0">
                  <a:pos x="0" y="60"/>
                </a:cxn>
                <a:cxn ang="0">
                  <a:pos x="33" y="60"/>
                </a:cxn>
                <a:cxn ang="0">
                  <a:pos x="33" y="144"/>
                </a:cxn>
                <a:cxn ang="0">
                  <a:pos x="35" y="161"/>
                </a:cxn>
                <a:cxn ang="0">
                  <a:pos x="41" y="173"/>
                </a:cxn>
                <a:cxn ang="0">
                  <a:pos x="51" y="179"/>
                </a:cxn>
                <a:cxn ang="0">
                  <a:pos x="63" y="181"/>
                </a:cxn>
                <a:cxn ang="0">
                  <a:pos x="75" y="179"/>
                </a:cxn>
                <a:cxn ang="0">
                  <a:pos x="86" y="171"/>
                </a:cxn>
                <a:cxn ang="0">
                  <a:pos x="93" y="160"/>
                </a:cxn>
                <a:cxn ang="0">
                  <a:pos x="95" y="144"/>
                </a:cxn>
                <a:cxn ang="0">
                  <a:pos x="95" y="60"/>
                </a:cxn>
                <a:cxn ang="0">
                  <a:pos x="128" y="60"/>
                </a:cxn>
                <a:cxn ang="0">
                  <a:pos x="128" y="204"/>
                </a:cxn>
                <a:cxn ang="0">
                  <a:pos x="95" y="204"/>
                </a:cxn>
                <a:cxn ang="0">
                  <a:pos x="53" y="17"/>
                </a:cxn>
                <a:cxn ang="0">
                  <a:pos x="52" y="23"/>
                </a:cxn>
                <a:cxn ang="0">
                  <a:pos x="48" y="28"/>
                </a:cxn>
                <a:cxn ang="0">
                  <a:pos x="43" y="32"/>
                </a:cxn>
                <a:cxn ang="0">
                  <a:pos x="36" y="33"/>
                </a:cxn>
                <a:cxn ang="0">
                  <a:pos x="29" y="32"/>
                </a:cxn>
                <a:cxn ang="0">
                  <a:pos x="23" y="28"/>
                </a:cxn>
                <a:cxn ang="0">
                  <a:pos x="20" y="23"/>
                </a:cxn>
                <a:cxn ang="0">
                  <a:pos x="18" y="17"/>
                </a:cxn>
                <a:cxn ang="0">
                  <a:pos x="20" y="10"/>
                </a:cxn>
                <a:cxn ang="0">
                  <a:pos x="23" y="5"/>
                </a:cxn>
                <a:cxn ang="0">
                  <a:pos x="29" y="1"/>
                </a:cxn>
                <a:cxn ang="0">
                  <a:pos x="36" y="0"/>
                </a:cxn>
                <a:cxn ang="0">
                  <a:pos x="43" y="1"/>
                </a:cxn>
                <a:cxn ang="0">
                  <a:pos x="48" y="5"/>
                </a:cxn>
                <a:cxn ang="0">
                  <a:pos x="52" y="10"/>
                </a:cxn>
                <a:cxn ang="0">
                  <a:pos x="53" y="17"/>
                </a:cxn>
                <a:cxn ang="0">
                  <a:pos x="113" y="17"/>
                </a:cxn>
                <a:cxn ang="0">
                  <a:pos x="111" y="23"/>
                </a:cxn>
                <a:cxn ang="0">
                  <a:pos x="108" y="28"/>
                </a:cxn>
                <a:cxn ang="0">
                  <a:pos x="102" y="32"/>
                </a:cxn>
                <a:cxn ang="0">
                  <a:pos x="95" y="33"/>
                </a:cxn>
                <a:cxn ang="0">
                  <a:pos x="88" y="32"/>
                </a:cxn>
                <a:cxn ang="0">
                  <a:pos x="83" y="28"/>
                </a:cxn>
                <a:cxn ang="0">
                  <a:pos x="79" y="23"/>
                </a:cxn>
                <a:cxn ang="0">
                  <a:pos x="78" y="17"/>
                </a:cxn>
                <a:cxn ang="0">
                  <a:pos x="79" y="10"/>
                </a:cxn>
                <a:cxn ang="0">
                  <a:pos x="83" y="5"/>
                </a:cxn>
                <a:cxn ang="0">
                  <a:pos x="88" y="1"/>
                </a:cxn>
                <a:cxn ang="0">
                  <a:pos x="95" y="0"/>
                </a:cxn>
                <a:cxn ang="0">
                  <a:pos x="102" y="1"/>
                </a:cxn>
                <a:cxn ang="0">
                  <a:pos x="108" y="5"/>
                </a:cxn>
                <a:cxn ang="0">
                  <a:pos x="111" y="10"/>
                </a:cxn>
                <a:cxn ang="0">
                  <a:pos x="113" y="17"/>
                </a:cxn>
              </a:cxnLst>
              <a:rect l="0" t="0" r="r" b="b"/>
              <a:pathLst>
                <a:path w="128" h="208">
                  <a:moveTo>
                    <a:pt x="95" y="204"/>
                  </a:moveTo>
                  <a:cubicBezTo>
                    <a:pt x="95" y="183"/>
                    <a:pt x="95" y="183"/>
                    <a:pt x="95" y="183"/>
                  </a:cubicBezTo>
                  <a:cubicBezTo>
                    <a:pt x="95" y="183"/>
                    <a:pt x="95" y="183"/>
                    <a:pt x="95" y="183"/>
                  </a:cubicBezTo>
                  <a:cubicBezTo>
                    <a:pt x="93" y="186"/>
                    <a:pt x="90" y="189"/>
                    <a:pt x="88" y="192"/>
                  </a:cubicBezTo>
                  <a:cubicBezTo>
                    <a:pt x="85" y="195"/>
                    <a:pt x="82" y="198"/>
                    <a:pt x="78" y="200"/>
                  </a:cubicBezTo>
                  <a:cubicBezTo>
                    <a:pt x="74" y="203"/>
                    <a:pt x="70" y="204"/>
                    <a:pt x="66" y="206"/>
                  </a:cubicBezTo>
                  <a:cubicBezTo>
                    <a:pt x="61" y="207"/>
                    <a:pt x="57" y="208"/>
                    <a:pt x="51" y="208"/>
                  </a:cubicBezTo>
                  <a:cubicBezTo>
                    <a:pt x="35" y="208"/>
                    <a:pt x="22" y="203"/>
                    <a:pt x="13" y="193"/>
                  </a:cubicBezTo>
                  <a:cubicBezTo>
                    <a:pt x="4" y="183"/>
                    <a:pt x="0" y="168"/>
                    <a:pt x="0" y="148"/>
                  </a:cubicBezTo>
                  <a:cubicBezTo>
                    <a:pt x="0" y="60"/>
                    <a:pt x="0" y="60"/>
                    <a:pt x="0" y="60"/>
                  </a:cubicBezTo>
                  <a:cubicBezTo>
                    <a:pt x="33" y="60"/>
                    <a:pt x="33" y="60"/>
                    <a:pt x="33" y="60"/>
                  </a:cubicBezTo>
                  <a:cubicBezTo>
                    <a:pt x="33" y="144"/>
                    <a:pt x="33" y="144"/>
                    <a:pt x="33" y="144"/>
                  </a:cubicBezTo>
                  <a:cubicBezTo>
                    <a:pt x="33" y="150"/>
                    <a:pt x="34" y="156"/>
                    <a:pt x="35" y="161"/>
                  </a:cubicBezTo>
                  <a:cubicBezTo>
                    <a:pt x="36" y="166"/>
                    <a:pt x="38" y="170"/>
                    <a:pt x="41" y="173"/>
                  </a:cubicBezTo>
                  <a:cubicBezTo>
                    <a:pt x="44" y="176"/>
                    <a:pt x="47" y="178"/>
                    <a:pt x="51" y="179"/>
                  </a:cubicBezTo>
                  <a:cubicBezTo>
                    <a:pt x="54" y="180"/>
                    <a:pt x="58" y="181"/>
                    <a:pt x="63" y="181"/>
                  </a:cubicBezTo>
                  <a:cubicBezTo>
                    <a:pt x="67" y="181"/>
                    <a:pt x="71" y="180"/>
                    <a:pt x="75" y="179"/>
                  </a:cubicBezTo>
                  <a:cubicBezTo>
                    <a:pt x="79" y="177"/>
                    <a:pt x="83" y="175"/>
                    <a:pt x="86" y="171"/>
                  </a:cubicBezTo>
                  <a:cubicBezTo>
                    <a:pt x="89" y="168"/>
                    <a:pt x="91" y="164"/>
                    <a:pt x="93" y="160"/>
                  </a:cubicBezTo>
                  <a:cubicBezTo>
                    <a:pt x="95" y="155"/>
                    <a:pt x="95" y="149"/>
                    <a:pt x="95" y="144"/>
                  </a:cubicBezTo>
                  <a:cubicBezTo>
                    <a:pt x="95" y="60"/>
                    <a:pt x="95" y="60"/>
                    <a:pt x="95" y="60"/>
                  </a:cubicBezTo>
                  <a:cubicBezTo>
                    <a:pt x="128" y="60"/>
                    <a:pt x="128" y="60"/>
                    <a:pt x="128" y="60"/>
                  </a:cubicBezTo>
                  <a:cubicBezTo>
                    <a:pt x="128" y="204"/>
                    <a:pt x="128" y="204"/>
                    <a:pt x="128" y="204"/>
                  </a:cubicBezTo>
                  <a:lnTo>
                    <a:pt x="95" y="204"/>
                  </a:lnTo>
                  <a:close/>
                  <a:moveTo>
                    <a:pt x="53" y="17"/>
                  </a:moveTo>
                  <a:cubicBezTo>
                    <a:pt x="53" y="19"/>
                    <a:pt x="53" y="21"/>
                    <a:pt x="52" y="23"/>
                  </a:cubicBezTo>
                  <a:cubicBezTo>
                    <a:pt x="51" y="25"/>
                    <a:pt x="50" y="27"/>
                    <a:pt x="48" y="28"/>
                  </a:cubicBezTo>
                  <a:cubicBezTo>
                    <a:pt x="47" y="30"/>
                    <a:pt x="45" y="31"/>
                    <a:pt x="43" y="32"/>
                  </a:cubicBezTo>
                  <a:cubicBezTo>
                    <a:pt x="41" y="33"/>
                    <a:pt x="38" y="33"/>
                    <a:pt x="36" y="33"/>
                  </a:cubicBezTo>
                  <a:cubicBezTo>
                    <a:pt x="33" y="33"/>
                    <a:pt x="31" y="33"/>
                    <a:pt x="29" y="32"/>
                  </a:cubicBezTo>
                  <a:cubicBezTo>
                    <a:pt x="27" y="31"/>
                    <a:pt x="25" y="30"/>
                    <a:pt x="23" y="28"/>
                  </a:cubicBezTo>
                  <a:cubicBezTo>
                    <a:pt x="22" y="27"/>
                    <a:pt x="21" y="25"/>
                    <a:pt x="20" y="23"/>
                  </a:cubicBezTo>
                  <a:cubicBezTo>
                    <a:pt x="19" y="21"/>
                    <a:pt x="18" y="19"/>
                    <a:pt x="18" y="17"/>
                  </a:cubicBezTo>
                  <a:cubicBezTo>
                    <a:pt x="18" y="14"/>
                    <a:pt x="19" y="12"/>
                    <a:pt x="20" y="10"/>
                  </a:cubicBezTo>
                  <a:cubicBezTo>
                    <a:pt x="21" y="8"/>
                    <a:pt x="22" y="6"/>
                    <a:pt x="23" y="5"/>
                  </a:cubicBezTo>
                  <a:cubicBezTo>
                    <a:pt x="25" y="3"/>
                    <a:pt x="27" y="2"/>
                    <a:pt x="29" y="1"/>
                  </a:cubicBezTo>
                  <a:cubicBezTo>
                    <a:pt x="31" y="0"/>
                    <a:pt x="33" y="0"/>
                    <a:pt x="36" y="0"/>
                  </a:cubicBezTo>
                  <a:cubicBezTo>
                    <a:pt x="38" y="0"/>
                    <a:pt x="41" y="0"/>
                    <a:pt x="43" y="1"/>
                  </a:cubicBezTo>
                  <a:cubicBezTo>
                    <a:pt x="45" y="2"/>
                    <a:pt x="47" y="3"/>
                    <a:pt x="48" y="5"/>
                  </a:cubicBezTo>
                  <a:cubicBezTo>
                    <a:pt x="50" y="6"/>
                    <a:pt x="51" y="8"/>
                    <a:pt x="52" y="10"/>
                  </a:cubicBezTo>
                  <a:cubicBezTo>
                    <a:pt x="53" y="12"/>
                    <a:pt x="53" y="14"/>
                    <a:pt x="53" y="17"/>
                  </a:cubicBezTo>
                  <a:close/>
                  <a:moveTo>
                    <a:pt x="113" y="17"/>
                  </a:moveTo>
                  <a:cubicBezTo>
                    <a:pt x="113" y="19"/>
                    <a:pt x="112" y="21"/>
                    <a:pt x="111" y="23"/>
                  </a:cubicBezTo>
                  <a:cubicBezTo>
                    <a:pt x="110" y="25"/>
                    <a:pt x="109" y="27"/>
                    <a:pt x="108" y="28"/>
                  </a:cubicBezTo>
                  <a:cubicBezTo>
                    <a:pt x="106" y="30"/>
                    <a:pt x="104" y="31"/>
                    <a:pt x="102" y="32"/>
                  </a:cubicBezTo>
                  <a:cubicBezTo>
                    <a:pt x="100" y="33"/>
                    <a:pt x="98" y="33"/>
                    <a:pt x="95" y="33"/>
                  </a:cubicBezTo>
                  <a:cubicBezTo>
                    <a:pt x="93" y="33"/>
                    <a:pt x="90" y="33"/>
                    <a:pt x="88" y="32"/>
                  </a:cubicBezTo>
                  <a:cubicBezTo>
                    <a:pt x="86" y="31"/>
                    <a:pt x="84" y="30"/>
                    <a:pt x="83" y="28"/>
                  </a:cubicBezTo>
                  <a:cubicBezTo>
                    <a:pt x="81" y="27"/>
                    <a:pt x="80" y="25"/>
                    <a:pt x="79" y="23"/>
                  </a:cubicBezTo>
                  <a:cubicBezTo>
                    <a:pt x="78" y="21"/>
                    <a:pt x="78" y="19"/>
                    <a:pt x="78" y="17"/>
                  </a:cubicBezTo>
                  <a:cubicBezTo>
                    <a:pt x="78" y="14"/>
                    <a:pt x="78" y="12"/>
                    <a:pt x="79" y="10"/>
                  </a:cubicBezTo>
                  <a:cubicBezTo>
                    <a:pt x="80" y="8"/>
                    <a:pt x="81" y="6"/>
                    <a:pt x="83" y="5"/>
                  </a:cubicBezTo>
                  <a:cubicBezTo>
                    <a:pt x="84" y="3"/>
                    <a:pt x="86" y="2"/>
                    <a:pt x="88" y="1"/>
                  </a:cubicBezTo>
                  <a:cubicBezTo>
                    <a:pt x="90" y="0"/>
                    <a:pt x="93" y="0"/>
                    <a:pt x="95" y="0"/>
                  </a:cubicBezTo>
                  <a:cubicBezTo>
                    <a:pt x="98" y="0"/>
                    <a:pt x="100" y="0"/>
                    <a:pt x="102" y="1"/>
                  </a:cubicBezTo>
                  <a:cubicBezTo>
                    <a:pt x="104" y="2"/>
                    <a:pt x="106" y="3"/>
                    <a:pt x="108" y="5"/>
                  </a:cubicBezTo>
                  <a:cubicBezTo>
                    <a:pt x="109" y="6"/>
                    <a:pt x="110" y="8"/>
                    <a:pt x="111" y="10"/>
                  </a:cubicBezTo>
                  <a:cubicBezTo>
                    <a:pt x="112" y="12"/>
                    <a:pt x="113" y="14"/>
                    <a:pt x="113" y="17"/>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96" name="Freeform 31"/>
            <p:cNvSpPr>
              <a:spLocks/>
            </p:cNvSpPr>
            <p:nvPr/>
          </p:nvSpPr>
          <p:spPr bwMode="invGray">
            <a:xfrm>
              <a:off x="6727261" y="6257723"/>
              <a:ext cx="64995" cy="114403"/>
            </a:xfrm>
            <a:custGeom>
              <a:avLst/>
              <a:gdLst/>
              <a:ahLst/>
              <a:cxnLst>
                <a:cxn ang="0">
                  <a:pos x="79" y="32"/>
                </a:cxn>
                <a:cxn ang="0">
                  <a:pos x="74" y="31"/>
                </a:cxn>
                <a:cxn ang="0">
                  <a:pos x="69" y="29"/>
                </a:cxn>
                <a:cxn ang="0">
                  <a:pos x="64" y="29"/>
                </a:cxn>
                <a:cxn ang="0">
                  <a:pos x="51" y="32"/>
                </a:cxn>
                <a:cxn ang="0">
                  <a:pos x="41" y="41"/>
                </a:cxn>
                <a:cxn ang="0">
                  <a:pos x="35" y="54"/>
                </a:cxn>
                <a:cxn ang="0">
                  <a:pos x="32" y="73"/>
                </a:cxn>
                <a:cxn ang="0">
                  <a:pos x="32" y="146"/>
                </a:cxn>
                <a:cxn ang="0">
                  <a:pos x="0" y="146"/>
                </a:cxn>
                <a:cxn ang="0">
                  <a:pos x="0" y="2"/>
                </a:cxn>
                <a:cxn ang="0">
                  <a:pos x="32" y="2"/>
                </a:cxn>
                <a:cxn ang="0">
                  <a:pos x="32" y="30"/>
                </a:cxn>
                <a:cxn ang="0">
                  <a:pos x="33" y="30"/>
                </a:cxn>
                <a:cxn ang="0">
                  <a:pos x="40" y="17"/>
                </a:cxn>
                <a:cxn ang="0">
                  <a:pos x="48" y="7"/>
                </a:cxn>
                <a:cxn ang="0">
                  <a:pos x="59" y="2"/>
                </a:cxn>
                <a:cxn ang="0">
                  <a:pos x="70" y="0"/>
                </a:cxn>
                <a:cxn ang="0">
                  <a:pos x="77" y="0"/>
                </a:cxn>
                <a:cxn ang="0">
                  <a:pos x="83" y="2"/>
                </a:cxn>
                <a:cxn ang="0">
                  <a:pos x="83" y="34"/>
                </a:cxn>
                <a:cxn ang="0">
                  <a:pos x="79" y="32"/>
                </a:cxn>
              </a:cxnLst>
              <a:rect l="0" t="0" r="r" b="b"/>
              <a:pathLst>
                <a:path w="83" h="146">
                  <a:moveTo>
                    <a:pt x="79" y="32"/>
                  </a:moveTo>
                  <a:cubicBezTo>
                    <a:pt x="78" y="32"/>
                    <a:pt x="76" y="31"/>
                    <a:pt x="74" y="31"/>
                  </a:cubicBezTo>
                  <a:cubicBezTo>
                    <a:pt x="73" y="30"/>
                    <a:pt x="71" y="30"/>
                    <a:pt x="69" y="29"/>
                  </a:cubicBezTo>
                  <a:cubicBezTo>
                    <a:pt x="67" y="29"/>
                    <a:pt x="66" y="29"/>
                    <a:pt x="64" y="29"/>
                  </a:cubicBezTo>
                  <a:cubicBezTo>
                    <a:pt x="59" y="29"/>
                    <a:pt x="55" y="30"/>
                    <a:pt x="51" y="32"/>
                  </a:cubicBezTo>
                  <a:cubicBezTo>
                    <a:pt x="48" y="34"/>
                    <a:pt x="44" y="37"/>
                    <a:pt x="41" y="41"/>
                  </a:cubicBezTo>
                  <a:cubicBezTo>
                    <a:pt x="39" y="44"/>
                    <a:pt x="36" y="49"/>
                    <a:pt x="35" y="54"/>
                  </a:cubicBezTo>
                  <a:cubicBezTo>
                    <a:pt x="33" y="60"/>
                    <a:pt x="32" y="66"/>
                    <a:pt x="32" y="73"/>
                  </a:cubicBezTo>
                  <a:cubicBezTo>
                    <a:pt x="32" y="146"/>
                    <a:pt x="32" y="146"/>
                    <a:pt x="32" y="146"/>
                  </a:cubicBezTo>
                  <a:cubicBezTo>
                    <a:pt x="0" y="146"/>
                    <a:pt x="0" y="146"/>
                    <a:pt x="0" y="146"/>
                  </a:cubicBezTo>
                  <a:cubicBezTo>
                    <a:pt x="0" y="2"/>
                    <a:pt x="0" y="2"/>
                    <a:pt x="0" y="2"/>
                  </a:cubicBezTo>
                  <a:cubicBezTo>
                    <a:pt x="32" y="2"/>
                    <a:pt x="32" y="2"/>
                    <a:pt x="32" y="2"/>
                  </a:cubicBezTo>
                  <a:cubicBezTo>
                    <a:pt x="32" y="30"/>
                    <a:pt x="32" y="30"/>
                    <a:pt x="32" y="30"/>
                  </a:cubicBezTo>
                  <a:cubicBezTo>
                    <a:pt x="33" y="30"/>
                    <a:pt x="33" y="30"/>
                    <a:pt x="33" y="30"/>
                  </a:cubicBezTo>
                  <a:cubicBezTo>
                    <a:pt x="35" y="25"/>
                    <a:pt x="37" y="20"/>
                    <a:pt x="40" y="17"/>
                  </a:cubicBezTo>
                  <a:cubicBezTo>
                    <a:pt x="42" y="13"/>
                    <a:pt x="45" y="10"/>
                    <a:pt x="48" y="7"/>
                  </a:cubicBezTo>
                  <a:cubicBezTo>
                    <a:pt x="52" y="5"/>
                    <a:pt x="55" y="3"/>
                    <a:pt x="59" y="2"/>
                  </a:cubicBezTo>
                  <a:cubicBezTo>
                    <a:pt x="62" y="0"/>
                    <a:pt x="66" y="0"/>
                    <a:pt x="70" y="0"/>
                  </a:cubicBezTo>
                  <a:cubicBezTo>
                    <a:pt x="72" y="0"/>
                    <a:pt x="74" y="0"/>
                    <a:pt x="77" y="0"/>
                  </a:cubicBezTo>
                  <a:cubicBezTo>
                    <a:pt x="79" y="1"/>
                    <a:pt x="81" y="1"/>
                    <a:pt x="83" y="2"/>
                  </a:cubicBezTo>
                  <a:cubicBezTo>
                    <a:pt x="83" y="34"/>
                    <a:pt x="83" y="34"/>
                    <a:pt x="83" y="34"/>
                  </a:cubicBezTo>
                  <a:cubicBezTo>
                    <a:pt x="82" y="33"/>
                    <a:pt x="81" y="33"/>
                    <a:pt x="79" y="32"/>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97" name="Rectangle 32"/>
            <p:cNvSpPr>
              <a:spLocks noChangeArrowheads="1"/>
            </p:cNvSpPr>
            <p:nvPr/>
          </p:nvSpPr>
          <p:spPr bwMode="invGray">
            <a:xfrm>
              <a:off x="6805851" y="6205329"/>
              <a:ext cx="25534" cy="166797"/>
            </a:xfrm>
            <a:prstGeom prst="rect">
              <a:avLst/>
            </a:pr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98" name="Freeform 33"/>
            <p:cNvSpPr>
              <a:spLocks noEditPoints="1"/>
            </p:cNvSpPr>
            <p:nvPr/>
          </p:nvSpPr>
          <p:spPr bwMode="invGray">
            <a:xfrm>
              <a:off x="6852607" y="6257059"/>
              <a:ext cx="102797" cy="118383"/>
            </a:xfrm>
            <a:custGeom>
              <a:avLst/>
              <a:gdLst/>
              <a:ahLst/>
              <a:cxnLst>
                <a:cxn ang="0">
                  <a:pos x="33" y="85"/>
                </a:cxn>
                <a:cxn ang="0">
                  <a:pos x="45" y="115"/>
                </a:cxn>
                <a:cxn ang="0">
                  <a:pos x="77" y="125"/>
                </a:cxn>
                <a:cxn ang="0">
                  <a:pos x="100" y="121"/>
                </a:cxn>
                <a:cxn ang="0">
                  <a:pos x="120" y="111"/>
                </a:cxn>
                <a:cxn ang="0">
                  <a:pos x="120" y="139"/>
                </a:cxn>
                <a:cxn ang="0">
                  <a:pos x="112" y="143"/>
                </a:cxn>
                <a:cxn ang="0">
                  <a:pos x="101" y="146"/>
                </a:cxn>
                <a:cxn ang="0">
                  <a:pos x="86" y="149"/>
                </a:cxn>
                <a:cxn ang="0">
                  <a:pos x="69" y="151"/>
                </a:cxn>
                <a:cxn ang="0">
                  <a:pos x="40" y="146"/>
                </a:cxn>
                <a:cxn ang="0">
                  <a:pos x="19" y="132"/>
                </a:cxn>
                <a:cxn ang="0">
                  <a:pos x="5" y="108"/>
                </a:cxn>
                <a:cxn ang="0">
                  <a:pos x="0" y="77"/>
                </a:cxn>
                <a:cxn ang="0">
                  <a:pos x="6" y="42"/>
                </a:cxn>
                <a:cxn ang="0">
                  <a:pos x="22" y="18"/>
                </a:cxn>
                <a:cxn ang="0">
                  <a:pos x="44" y="4"/>
                </a:cxn>
                <a:cxn ang="0">
                  <a:pos x="69" y="0"/>
                </a:cxn>
                <a:cxn ang="0">
                  <a:pos x="96" y="5"/>
                </a:cxn>
                <a:cxn ang="0">
                  <a:pos x="116" y="19"/>
                </a:cxn>
                <a:cxn ang="0">
                  <a:pos x="127" y="41"/>
                </a:cxn>
                <a:cxn ang="0">
                  <a:pos x="131" y="69"/>
                </a:cxn>
                <a:cxn ang="0">
                  <a:pos x="131" y="85"/>
                </a:cxn>
                <a:cxn ang="0">
                  <a:pos x="33" y="85"/>
                </a:cxn>
                <a:cxn ang="0">
                  <a:pos x="97" y="46"/>
                </a:cxn>
                <a:cxn ang="0">
                  <a:pos x="92" y="35"/>
                </a:cxn>
                <a:cxn ang="0">
                  <a:pos x="82" y="28"/>
                </a:cxn>
                <a:cxn ang="0">
                  <a:pos x="69" y="25"/>
                </a:cxn>
                <a:cxn ang="0">
                  <a:pos x="56" y="28"/>
                </a:cxn>
                <a:cxn ang="0">
                  <a:pos x="46" y="35"/>
                </a:cxn>
                <a:cxn ang="0">
                  <a:pos x="38" y="46"/>
                </a:cxn>
                <a:cxn ang="0">
                  <a:pos x="33" y="60"/>
                </a:cxn>
                <a:cxn ang="0">
                  <a:pos x="99" y="60"/>
                </a:cxn>
                <a:cxn ang="0">
                  <a:pos x="97" y="46"/>
                </a:cxn>
              </a:cxnLst>
              <a:rect l="0" t="0" r="r" b="b"/>
              <a:pathLst>
                <a:path w="131" h="151">
                  <a:moveTo>
                    <a:pt x="33" y="85"/>
                  </a:moveTo>
                  <a:cubicBezTo>
                    <a:pt x="34" y="98"/>
                    <a:pt x="38" y="108"/>
                    <a:pt x="45" y="115"/>
                  </a:cubicBezTo>
                  <a:cubicBezTo>
                    <a:pt x="53" y="122"/>
                    <a:pt x="63" y="125"/>
                    <a:pt x="77" y="125"/>
                  </a:cubicBezTo>
                  <a:cubicBezTo>
                    <a:pt x="85" y="125"/>
                    <a:pt x="93" y="124"/>
                    <a:pt x="100" y="121"/>
                  </a:cubicBezTo>
                  <a:cubicBezTo>
                    <a:pt x="108" y="119"/>
                    <a:pt x="114" y="115"/>
                    <a:pt x="120" y="111"/>
                  </a:cubicBezTo>
                  <a:cubicBezTo>
                    <a:pt x="120" y="139"/>
                    <a:pt x="120" y="139"/>
                    <a:pt x="120" y="139"/>
                  </a:cubicBezTo>
                  <a:cubicBezTo>
                    <a:pt x="118" y="140"/>
                    <a:pt x="115" y="141"/>
                    <a:pt x="112" y="143"/>
                  </a:cubicBezTo>
                  <a:cubicBezTo>
                    <a:pt x="109" y="144"/>
                    <a:pt x="105" y="145"/>
                    <a:pt x="101" y="146"/>
                  </a:cubicBezTo>
                  <a:cubicBezTo>
                    <a:pt x="97" y="148"/>
                    <a:pt x="92" y="149"/>
                    <a:pt x="86" y="149"/>
                  </a:cubicBezTo>
                  <a:cubicBezTo>
                    <a:pt x="81" y="150"/>
                    <a:pt x="75" y="151"/>
                    <a:pt x="69" y="151"/>
                  </a:cubicBezTo>
                  <a:cubicBezTo>
                    <a:pt x="58" y="151"/>
                    <a:pt x="49" y="149"/>
                    <a:pt x="40" y="146"/>
                  </a:cubicBezTo>
                  <a:cubicBezTo>
                    <a:pt x="32" y="143"/>
                    <a:pt x="24" y="138"/>
                    <a:pt x="19" y="132"/>
                  </a:cubicBezTo>
                  <a:cubicBezTo>
                    <a:pt x="13" y="125"/>
                    <a:pt x="8" y="118"/>
                    <a:pt x="5" y="108"/>
                  </a:cubicBezTo>
                  <a:cubicBezTo>
                    <a:pt x="2" y="99"/>
                    <a:pt x="0" y="89"/>
                    <a:pt x="0" y="77"/>
                  </a:cubicBezTo>
                  <a:cubicBezTo>
                    <a:pt x="0" y="63"/>
                    <a:pt x="2" y="52"/>
                    <a:pt x="6" y="42"/>
                  </a:cubicBezTo>
                  <a:cubicBezTo>
                    <a:pt x="10" y="33"/>
                    <a:pt x="16" y="25"/>
                    <a:pt x="22" y="18"/>
                  </a:cubicBezTo>
                  <a:cubicBezTo>
                    <a:pt x="29" y="12"/>
                    <a:pt x="36" y="7"/>
                    <a:pt x="44" y="4"/>
                  </a:cubicBezTo>
                  <a:cubicBezTo>
                    <a:pt x="52" y="1"/>
                    <a:pt x="60" y="0"/>
                    <a:pt x="69" y="0"/>
                  </a:cubicBezTo>
                  <a:cubicBezTo>
                    <a:pt x="79" y="0"/>
                    <a:pt x="88" y="2"/>
                    <a:pt x="96" y="5"/>
                  </a:cubicBezTo>
                  <a:cubicBezTo>
                    <a:pt x="104" y="8"/>
                    <a:pt x="110" y="13"/>
                    <a:pt x="116" y="19"/>
                  </a:cubicBezTo>
                  <a:cubicBezTo>
                    <a:pt x="121" y="25"/>
                    <a:pt x="125" y="32"/>
                    <a:pt x="127" y="41"/>
                  </a:cubicBezTo>
                  <a:cubicBezTo>
                    <a:pt x="130" y="49"/>
                    <a:pt x="131" y="59"/>
                    <a:pt x="131" y="69"/>
                  </a:cubicBezTo>
                  <a:cubicBezTo>
                    <a:pt x="131" y="85"/>
                    <a:pt x="131" y="85"/>
                    <a:pt x="131" y="85"/>
                  </a:cubicBezTo>
                  <a:lnTo>
                    <a:pt x="33" y="85"/>
                  </a:lnTo>
                  <a:close/>
                  <a:moveTo>
                    <a:pt x="97" y="46"/>
                  </a:moveTo>
                  <a:cubicBezTo>
                    <a:pt x="96" y="42"/>
                    <a:pt x="94" y="38"/>
                    <a:pt x="92" y="35"/>
                  </a:cubicBezTo>
                  <a:cubicBezTo>
                    <a:pt x="89" y="32"/>
                    <a:pt x="86" y="30"/>
                    <a:pt x="82" y="28"/>
                  </a:cubicBezTo>
                  <a:cubicBezTo>
                    <a:pt x="79" y="26"/>
                    <a:pt x="74" y="25"/>
                    <a:pt x="69" y="25"/>
                  </a:cubicBezTo>
                  <a:cubicBezTo>
                    <a:pt x="64" y="25"/>
                    <a:pt x="60" y="26"/>
                    <a:pt x="56" y="28"/>
                  </a:cubicBezTo>
                  <a:cubicBezTo>
                    <a:pt x="52" y="29"/>
                    <a:pt x="49" y="32"/>
                    <a:pt x="46" y="35"/>
                  </a:cubicBezTo>
                  <a:cubicBezTo>
                    <a:pt x="43" y="38"/>
                    <a:pt x="40" y="42"/>
                    <a:pt x="38" y="46"/>
                  </a:cubicBezTo>
                  <a:cubicBezTo>
                    <a:pt x="36" y="50"/>
                    <a:pt x="34" y="55"/>
                    <a:pt x="33" y="60"/>
                  </a:cubicBezTo>
                  <a:cubicBezTo>
                    <a:pt x="99" y="60"/>
                    <a:pt x="99" y="60"/>
                    <a:pt x="99" y="60"/>
                  </a:cubicBezTo>
                  <a:cubicBezTo>
                    <a:pt x="99" y="55"/>
                    <a:pt x="98" y="51"/>
                    <a:pt x="97" y="46"/>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399" name="Freeform 34"/>
            <p:cNvSpPr>
              <a:spLocks/>
            </p:cNvSpPr>
            <p:nvPr/>
          </p:nvSpPr>
          <p:spPr bwMode="invGray">
            <a:xfrm>
              <a:off x="6974969" y="6257723"/>
              <a:ext cx="64995" cy="114403"/>
            </a:xfrm>
            <a:custGeom>
              <a:avLst/>
              <a:gdLst/>
              <a:ahLst/>
              <a:cxnLst>
                <a:cxn ang="0">
                  <a:pos x="80" y="32"/>
                </a:cxn>
                <a:cxn ang="0">
                  <a:pos x="75" y="31"/>
                </a:cxn>
                <a:cxn ang="0">
                  <a:pos x="70" y="29"/>
                </a:cxn>
                <a:cxn ang="0">
                  <a:pos x="64" y="29"/>
                </a:cxn>
                <a:cxn ang="0">
                  <a:pos x="52" y="32"/>
                </a:cxn>
                <a:cxn ang="0">
                  <a:pos x="42" y="41"/>
                </a:cxn>
                <a:cxn ang="0">
                  <a:pos x="35" y="54"/>
                </a:cxn>
                <a:cxn ang="0">
                  <a:pos x="33" y="73"/>
                </a:cxn>
                <a:cxn ang="0">
                  <a:pos x="33" y="146"/>
                </a:cxn>
                <a:cxn ang="0">
                  <a:pos x="0" y="146"/>
                </a:cxn>
                <a:cxn ang="0">
                  <a:pos x="0" y="2"/>
                </a:cxn>
                <a:cxn ang="0">
                  <a:pos x="33" y="2"/>
                </a:cxn>
                <a:cxn ang="0">
                  <a:pos x="33" y="30"/>
                </a:cxn>
                <a:cxn ang="0">
                  <a:pos x="33" y="30"/>
                </a:cxn>
                <a:cxn ang="0">
                  <a:pos x="40" y="17"/>
                </a:cxn>
                <a:cxn ang="0">
                  <a:pos x="49" y="7"/>
                </a:cxn>
                <a:cxn ang="0">
                  <a:pos x="59" y="2"/>
                </a:cxn>
                <a:cxn ang="0">
                  <a:pos x="70" y="0"/>
                </a:cxn>
                <a:cxn ang="0">
                  <a:pos x="77" y="0"/>
                </a:cxn>
                <a:cxn ang="0">
                  <a:pos x="83" y="2"/>
                </a:cxn>
                <a:cxn ang="0">
                  <a:pos x="83" y="34"/>
                </a:cxn>
                <a:cxn ang="0">
                  <a:pos x="80" y="32"/>
                </a:cxn>
              </a:cxnLst>
              <a:rect l="0" t="0" r="r" b="b"/>
              <a:pathLst>
                <a:path w="83" h="146">
                  <a:moveTo>
                    <a:pt x="80" y="32"/>
                  </a:moveTo>
                  <a:cubicBezTo>
                    <a:pt x="78" y="32"/>
                    <a:pt x="77" y="31"/>
                    <a:pt x="75" y="31"/>
                  </a:cubicBezTo>
                  <a:cubicBezTo>
                    <a:pt x="73" y="30"/>
                    <a:pt x="71" y="30"/>
                    <a:pt x="70" y="29"/>
                  </a:cubicBezTo>
                  <a:cubicBezTo>
                    <a:pt x="68" y="29"/>
                    <a:pt x="66" y="29"/>
                    <a:pt x="64" y="29"/>
                  </a:cubicBezTo>
                  <a:cubicBezTo>
                    <a:pt x="60" y="29"/>
                    <a:pt x="56" y="30"/>
                    <a:pt x="52" y="32"/>
                  </a:cubicBezTo>
                  <a:cubicBezTo>
                    <a:pt x="48" y="34"/>
                    <a:pt x="45" y="37"/>
                    <a:pt x="42" y="41"/>
                  </a:cubicBezTo>
                  <a:cubicBezTo>
                    <a:pt x="39" y="44"/>
                    <a:pt x="37" y="49"/>
                    <a:pt x="35" y="54"/>
                  </a:cubicBezTo>
                  <a:cubicBezTo>
                    <a:pt x="34" y="60"/>
                    <a:pt x="33" y="66"/>
                    <a:pt x="33" y="73"/>
                  </a:cubicBezTo>
                  <a:cubicBezTo>
                    <a:pt x="33" y="146"/>
                    <a:pt x="33" y="146"/>
                    <a:pt x="33" y="146"/>
                  </a:cubicBezTo>
                  <a:cubicBezTo>
                    <a:pt x="0" y="146"/>
                    <a:pt x="0" y="146"/>
                    <a:pt x="0" y="146"/>
                  </a:cubicBezTo>
                  <a:cubicBezTo>
                    <a:pt x="0" y="2"/>
                    <a:pt x="0" y="2"/>
                    <a:pt x="0" y="2"/>
                  </a:cubicBezTo>
                  <a:cubicBezTo>
                    <a:pt x="33" y="2"/>
                    <a:pt x="33" y="2"/>
                    <a:pt x="33" y="2"/>
                  </a:cubicBezTo>
                  <a:cubicBezTo>
                    <a:pt x="33" y="30"/>
                    <a:pt x="33" y="30"/>
                    <a:pt x="33" y="30"/>
                  </a:cubicBezTo>
                  <a:cubicBezTo>
                    <a:pt x="33" y="30"/>
                    <a:pt x="33" y="30"/>
                    <a:pt x="33" y="30"/>
                  </a:cubicBezTo>
                  <a:cubicBezTo>
                    <a:pt x="35" y="25"/>
                    <a:pt x="37" y="20"/>
                    <a:pt x="40" y="17"/>
                  </a:cubicBezTo>
                  <a:cubicBezTo>
                    <a:pt x="43" y="13"/>
                    <a:pt x="46" y="10"/>
                    <a:pt x="49" y="7"/>
                  </a:cubicBezTo>
                  <a:cubicBezTo>
                    <a:pt x="52" y="5"/>
                    <a:pt x="55" y="3"/>
                    <a:pt x="59" y="2"/>
                  </a:cubicBezTo>
                  <a:cubicBezTo>
                    <a:pt x="63" y="0"/>
                    <a:pt x="66" y="0"/>
                    <a:pt x="70" y="0"/>
                  </a:cubicBezTo>
                  <a:cubicBezTo>
                    <a:pt x="73" y="0"/>
                    <a:pt x="75" y="0"/>
                    <a:pt x="77" y="0"/>
                  </a:cubicBezTo>
                  <a:cubicBezTo>
                    <a:pt x="79" y="1"/>
                    <a:pt x="81" y="1"/>
                    <a:pt x="83" y="2"/>
                  </a:cubicBezTo>
                  <a:cubicBezTo>
                    <a:pt x="83" y="34"/>
                    <a:pt x="83" y="34"/>
                    <a:pt x="83" y="34"/>
                  </a:cubicBezTo>
                  <a:cubicBezTo>
                    <a:pt x="82" y="33"/>
                    <a:pt x="81" y="33"/>
                    <a:pt x="80" y="32"/>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400" name="Group 1399"/>
          <p:cNvGrpSpPr/>
          <p:nvPr/>
        </p:nvGrpSpPr>
        <p:grpSpPr>
          <a:xfrm>
            <a:off x="6250600" y="777424"/>
            <a:ext cx="680496" cy="249196"/>
            <a:chOff x="7376591" y="6134773"/>
            <a:chExt cx="919129" cy="336446"/>
          </a:xfrm>
          <a:solidFill>
            <a:schemeClr val="bg1"/>
          </a:solidFill>
          <a:effectLst/>
        </p:grpSpPr>
        <p:sp>
          <p:nvSpPr>
            <p:cNvPr id="1401" name="Freeform 24"/>
            <p:cNvSpPr>
              <a:spLocks/>
            </p:cNvSpPr>
            <p:nvPr/>
          </p:nvSpPr>
          <p:spPr bwMode="invGray">
            <a:xfrm>
              <a:off x="7984332" y="6141379"/>
              <a:ext cx="40319" cy="39180"/>
            </a:xfrm>
            <a:custGeom>
              <a:avLst/>
              <a:gdLst/>
              <a:ahLst/>
              <a:cxnLst>
                <a:cxn ang="0">
                  <a:pos x="21" y="0"/>
                </a:cxn>
                <a:cxn ang="0">
                  <a:pos x="75" y="25"/>
                </a:cxn>
                <a:cxn ang="0">
                  <a:pos x="50" y="73"/>
                </a:cxn>
                <a:cxn ang="0">
                  <a:pos x="0" y="48"/>
                </a:cxn>
                <a:cxn ang="0">
                  <a:pos x="21" y="0"/>
                </a:cxn>
              </a:cxnLst>
              <a:rect l="0" t="0" r="r" b="b"/>
              <a:pathLst>
                <a:path w="75" h="73">
                  <a:moveTo>
                    <a:pt x="21" y="0"/>
                  </a:moveTo>
                  <a:cubicBezTo>
                    <a:pt x="39" y="8"/>
                    <a:pt x="57" y="16"/>
                    <a:pt x="75" y="25"/>
                  </a:cubicBezTo>
                  <a:cubicBezTo>
                    <a:pt x="66" y="41"/>
                    <a:pt x="58" y="57"/>
                    <a:pt x="50" y="73"/>
                  </a:cubicBezTo>
                  <a:cubicBezTo>
                    <a:pt x="33" y="64"/>
                    <a:pt x="16" y="56"/>
                    <a:pt x="0" y="48"/>
                  </a:cubicBezTo>
                  <a:cubicBezTo>
                    <a:pt x="7" y="32"/>
                    <a:pt x="14" y="16"/>
                    <a:pt x="21" y="0"/>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02" name="Freeform 25"/>
            <p:cNvSpPr>
              <a:spLocks/>
            </p:cNvSpPr>
            <p:nvPr/>
          </p:nvSpPr>
          <p:spPr bwMode="invGray">
            <a:xfrm>
              <a:off x="8116906" y="6158463"/>
              <a:ext cx="39863" cy="39408"/>
            </a:xfrm>
            <a:custGeom>
              <a:avLst/>
              <a:gdLst/>
              <a:ahLst/>
              <a:cxnLst>
                <a:cxn ang="0">
                  <a:pos x="21" y="0"/>
                </a:cxn>
                <a:cxn ang="0">
                  <a:pos x="74" y="25"/>
                </a:cxn>
                <a:cxn ang="0">
                  <a:pos x="49" y="73"/>
                </a:cxn>
                <a:cxn ang="0">
                  <a:pos x="0" y="44"/>
                </a:cxn>
                <a:cxn ang="0">
                  <a:pos x="21" y="0"/>
                </a:cxn>
              </a:cxnLst>
              <a:rect l="0" t="0" r="r" b="b"/>
              <a:pathLst>
                <a:path w="74" h="73">
                  <a:moveTo>
                    <a:pt x="21" y="0"/>
                  </a:moveTo>
                  <a:cubicBezTo>
                    <a:pt x="39" y="9"/>
                    <a:pt x="56" y="17"/>
                    <a:pt x="74" y="25"/>
                  </a:cubicBezTo>
                  <a:cubicBezTo>
                    <a:pt x="66" y="41"/>
                    <a:pt x="58" y="57"/>
                    <a:pt x="49" y="73"/>
                  </a:cubicBezTo>
                  <a:cubicBezTo>
                    <a:pt x="33" y="64"/>
                    <a:pt x="16" y="54"/>
                    <a:pt x="0" y="44"/>
                  </a:cubicBezTo>
                  <a:cubicBezTo>
                    <a:pt x="7" y="30"/>
                    <a:pt x="14" y="15"/>
                    <a:pt x="21" y="0"/>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03" name="Freeform 26"/>
            <p:cNvSpPr>
              <a:spLocks/>
            </p:cNvSpPr>
            <p:nvPr/>
          </p:nvSpPr>
          <p:spPr bwMode="invGray">
            <a:xfrm>
              <a:off x="8017134" y="6172131"/>
              <a:ext cx="40319" cy="39180"/>
            </a:xfrm>
            <a:custGeom>
              <a:avLst/>
              <a:gdLst/>
              <a:ahLst/>
              <a:cxnLst>
                <a:cxn ang="0">
                  <a:pos x="21" y="0"/>
                </a:cxn>
                <a:cxn ang="0">
                  <a:pos x="75" y="25"/>
                </a:cxn>
                <a:cxn ang="0">
                  <a:pos x="50" y="73"/>
                </a:cxn>
                <a:cxn ang="0">
                  <a:pos x="0" y="44"/>
                </a:cxn>
                <a:cxn ang="0">
                  <a:pos x="21" y="0"/>
                </a:cxn>
              </a:cxnLst>
              <a:rect l="0" t="0" r="r" b="b"/>
              <a:pathLst>
                <a:path w="75" h="73">
                  <a:moveTo>
                    <a:pt x="21" y="0"/>
                  </a:moveTo>
                  <a:cubicBezTo>
                    <a:pt x="39" y="9"/>
                    <a:pt x="57" y="17"/>
                    <a:pt x="75" y="25"/>
                  </a:cubicBezTo>
                  <a:cubicBezTo>
                    <a:pt x="67" y="41"/>
                    <a:pt x="58" y="57"/>
                    <a:pt x="50" y="73"/>
                  </a:cubicBezTo>
                  <a:cubicBezTo>
                    <a:pt x="34" y="64"/>
                    <a:pt x="17" y="54"/>
                    <a:pt x="0" y="44"/>
                  </a:cubicBezTo>
                  <a:cubicBezTo>
                    <a:pt x="7" y="30"/>
                    <a:pt x="14" y="15"/>
                    <a:pt x="21" y="0"/>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04" name="Freeform 27"/>
            <p:cNvSpPr>
              <a:spLocks/>
            </p:cNvSpPr>
            <p:nvPr/>
          </p:nvSpPr>
          <p:spPr bwMode="invGray">
            <a:xfrm>
              <a:off x="8077498" y="6174181"/>
              <a:ext cx="39863" cy="39408"/>
            </a:xfrm>
            <a:custGeom>
              <a:avLst/>
              <a:gdLst/>
              <a:ahLst/>
              <a:cxnLst>
                <a:cxn ang="0">
                  <a:pos x="21" y="0"/>
                </a:cxn>
                <a:cxn ang="0">
                  <a:pos x="74" y="25"/>
                </a:cxn>
                <a:cxn ang="0">
                  <a:pos x="50" y="73"/>
                </a:cxn>
                <a:cxn ang="0">
                  <a:pos x="0" y="48"/>
                </a:cxn>
                <a:cxn ang="0">
                  <a:pos x="21" y="0"/>
                </a:cxn>
              </a:cxnLst>
              <a:rect l="0" t="0" r="r" b="b"/>
              <a:pathLst>
                <a:path w="74" h="73">
                  <a:moveTo>
                    <a:pt x="21" y="0"/>
                  </a:moveTo>
                  <a:cubicBezTo>
                    <a:pt x="39" y="8"/>
                    <a:pt x="57" y="17"/>
                    <a:pt x="74" y="25"/>
                  </a:cubicBezTo>
                  <a:cubicBezTo>
                    <a:pt x="66" y="41"/>
                    <a:pt x="58" y="57"/>
                    <a:pt x="50" y="73"/>
                  </a:cubicBezTo>
                  <a:cubicBezTo>
                    <a:pt x="33" y="65"/>
                    <a:pt x="16" y="56"/>
                    <a:pt x="0" y="48"/>
                  </a:cubicBezTo>
                  <a:cubicBezTo>
                    <a:pt x="7" y="32"/>
                    <a:pt x="14" y="16"/>
                    <a:pt x="21" y="0"/>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05" name="Freeform 28"/>
            <p:cNvSpPr>
              <a:spLocks/>
            </p:cNvSpPr>
            <p:nvPr/>
          </p:nvSpPr>
          <p:spPr bwMode="invGray">
            <a:xfrm>
              <a:off x="7977726" y="6187620"/>
              <a:ext cx="40546" cy="39408"/>
            </a:xfrm>
            <a:custGeom>
              <a:avLst/>
              <a:gdLst/>
              <a:ahLst/>
              <a:cxnLst>
                <a:cxn ang="0">
                  <a:pos x="21" y="0"/>
                </a:cxn>
                <a:cxn ang="0">
                  <a:pos x="75" y="25"/>
                </a:cxn>
                <a:cxn ang="0">
                  <a:pos x="50" y="73"/>
                </a:cxn>
                <a:cxn ang="0">
                  <a:pos x="0" y="48"/>
                </a:cxn>
                <a:cxn ang="0">
                  <a:pos x="21" y="0"/>
                </a:cxn>
              </a:cxnLst>
              <a:rect l="0" t="0" r="r" b="b"/>
              <a:pathLst>
                <a:path w="75" h="73">
                  <a:moveTo>
                    <a:pt x="21" y="0"/>
                  </a:moveTo>
                  <a:cubicBezTo>
                    <a:pt x="39" y="8"/>
                    <a:pt x="57" y="17"/>
                    <a:pt x="75" y="25"/>
                  </a:cubicBezTo>
                  <a:cubicBezTo>
                    <a:pt x="67" y="41"/>
                    <a:pt x="59" y="57"/>
                    <a:pt x="50" y="73"/>
                  </a:cubicBezTo>
                  <a:cubicBezTo>
                    <a:pt x="34" y="65"/>
                    <a:pt x="17" y="56"/>
                    <a:pt x="0" y="48"/>
                  </a:cubicBezTo>
                  <a:cubicBezTo>
                    <a:pt x="7" y="32"/>
                    <a:pt x="14" y="16"/>
                    <a:pt x="21" y="0"/>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06" name="Freeform 29"/>
            <p:cNvSpPr>
              <a:spLocks/>
            </p:cNvSpPr>
            <p:nvPr/>
          </p:nvSpPr>
          <p:spPr bwMode="invGray">
            <a:xfrm>
              <a:off x="7376591" y="6239329"/>
              <a:ext cx="159452" cy="231890"/>
            </a:xfrm>
            <a:custGeom>
              <a:avLst/>
              <a:gdLst/>
              <a:ahLst/>
              <a:cxnLst>
                <a:cxn ang="0">
                  <a:pos x="293" y="196"/>
                </a:cxn>
                <a:cxn ang="0">
                  <a:pos x="114" y="236"/>
                </a:cxn>
                <a:cxn ang="0">
                  <a:pos x="131" y="430"/>
                </a:cxn>
                <a:cxn ang="0">
                  <a:pos x="129" y="430"/>
                </a:cxn>
                <a:cxn ang="0">
                  <a:pos x="237" y="142"/>
                </a:cxn>
                <a:cxn ang="0">
                  <a:pos x="237" y="140"/>
                </a:cxn>
                <a:cxn ang="0">
                  <a:pos x="218" y="119"/>
                </a:cxn>
                <a:cxn ang="0">
                  <a:pos x="170" y="104"/>
                </a:cxn>
                <a:cxn ang="0">
                  <a:pos x="135" y="123"/>
                </a:cxn>
                <a:cxn ang="0">
                  <a:pos x="126" y="119"/>
                </a:cxn>
                <a:cxn ang="0">
                  <a:pos x="293" y="196"/>
                </a:cxn>
              </a:cxnLst>
              <a:rect l="0" t="0" r="r" b="b"/>
              <a:pathLst>
                <a:path w="296" h="430">
                  <a:moveTo>
                    <a:pt x="293" y="196"/>
                  </a:moveTo>
                  <a:cubicBezTo>
                    <a:pt x="222" y="194"/>
                    <a:pt x="147" y="199"/>
                    <a:pt x="114" y="236"/>
                  </a:cubicBezTo>
                  <a:cubicBezTo>
                    <a:pt x="114" y="300"/>
                    <a:pt x="163" y="369"/>
                    <a:pt x="131" y="430"/>
                  </a:cubicBezTo>
                  <a:cubicBezTo>
                    <a:pt x="131" y="430"/>
                    <a:pt x="130" y="430"/>
                    <a:pt x="129" y="430"/>
                  </a:cubicBezTo>
                  <a:cubicBezTo>
                    <a:pt x="107" y="295"/>
                    <a:pt x="0" y="144"/>
                    <a:pt x="237" y="142"/>
                  </a:cubicBezTo>
                  <a:cubicBezTo>
                    <a:pt x="237" y="141"/>
                    <a:pt x="237" y="141"/>
                    <a:pt x="237" y="140"/>
                  </a:cubicBezTo>
                  <a:cubicBezTo>
                    <a:pt x="231" y="133"/>
                    <a:pt x="224" y="126"/>
                    <a:pt x="218" y="119"/>
                  </a:cubicBezTo>
                  <a:cubicBezTo>
                    <a:pt x="202" y="112"/>
                    <a:pt x="196" y="104"/>
                    <a:pt x="170" y="104"/>
                  </a:cubicBezTo>
                  <a:cubicBezTo>
                    <a:pt x="159" y="110"/>
                    <a:pt x="143" y="127"/>
                    <a:pt x="135" y="123"/>
                  </a:cubicBezTo>
                  <a:cubicBezTo>
                    <a:pt x="132" y="122"/>
                    <a:pt x="129" y="120"/>
                    <a:pt x="126" y="119"/>
                  </a:cubicBezTo>
                  <a:cubicBezTo>
                    <a:pt x="179" y="0"/>
                    <a:pt x="296" y="71"/>
                    <a:pt x="293" y="196"/>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07" name="Freeform 30"/>
            <p:cNvSpPr>
              <a:spLocks noEditPoints="1"/>
            </p:cNvSpPr>
            <p:nvPr/>
          </p:nvSpPr>
          <p:spPr bwMode="invGray">
            <a:xfrm>
              <a:off x="7545838" y="6134773"/>
              <a:ext cx="749882" cy="298633"/>
            </a:xfrm>
            <a:custGeom>
              <a:avLst/>
              <a:gdLst/>
              <a:ahLst/>
              <a:cxnLst>
                <a:cxn ang="0">
                  <a:pos x="981" y="334"/>
                </a:cxn>
                <a:cxn ang="0">
                  <a:pos x="1113" y="334"/>
                </a:cxn>
                <a:cxn ang="0">
                  <a:pos x="1102" y="184"/>
                </a:cxn>
                <a:cxn ang="0">
                  <a:pos x="1102" y="188"/>
                </a:cxn>
                <a:cxn ang="0">
                  <a:pos x="1136" y="334"/>
                </a:cxn>
                <a:cxn ang="0">
                  <a:pos x="1344" y="213"/>
                </a:cxn>
                <a:cxn ang="0">
                  <a:pos x="1392" y="390"/>
                </a:cxn>
                <a:cxn ang="0">
                  <a:pos x="1253" y="351"/>
                </a:cxn>
                <a:cxn ang="0">
                  <a:pos x="1000" y="390"/>
                </a:cxn>
                <a:cxn ang="0">
                  <a:pos x="894" y="369"/>
                </a:cxn>
                <a:cxn ang="0">
                  <a:pos x="850" y="390"/>
                </a:cxn>
                <a:cxn ang="0">
                  <a:pos x="739" y="371"/>
                </a:cxn>
                <a:cxn ang="0">
                  <a:pos x="645" y="390"/>
                </a:cxn>
                <a:cxn ang="0">
                  <a:pos x="453" y="267"/>
                </a:cxn>
                <a:cxn ang="0">
                  <a:pos x="297" y="390"/>
                </a:cxn>
                <a:cxn ang="0">
                  <a:pos x="155" y="545"/>
                </a:cxn>
                <a:cxn ang="0">
                  <a:pos x="52" y="526"/>
                </a:cxn>
                <a:cxn ang="0">
                  <a:pos x="0" y="505"/>
                </a:cxn>
                <a:cxn ang="0">
                  <a:pos x="4" y="493"/>
                </a:cxn>
                <a:cxn ang="0">
                  <a:pos x="113" y="507"/>
                </a:cxn>
                <a:cxn ang="0">
                  <a:pos x="272" y="326"/>
                </a:cxn>
                <a:cxn ang="0">
                  <a:pos x="226" y="252"/>
                </a:cxn>
                <a:cxn ang="0">
                  <a:pos x="246" y="202"/>
                </a:cxn>
                <a:cxn ang="0">
                  <a:pos x="257" y="211"/>
                </a:cxn>
                <a:cxn ang="0">
                  <a:pos x="297" y="334"/>
                </a:cxn>
                <a:cxn ang="0">
                  <a:pos x="424" y="302"/>
                </a:cxn>
                <a:cxn ang="0">
                  <a:pos x="384" y="221"/>
                </a:cxn>
                <a:cxn ang="0">
                  <a:pos x="376" y="230"/>
                </a:cxn>
                <a:cxn ang="0">
                  <a:pos x="318" y="181"/>
                </a:cxn>
                <a:cxn ang="0">
                  <a:pos x="522" y="0"/>
                </a:cxn>
                <a:cxn ang="0">
                  <a:pos x="522" y="56"/>
                </a:cxn>
                <a:cxn ang="0">
                  <a:pos x="359" y="121"/>
                </a:cxn>
                <a:cxn ang="0">
                  <a:pos x="420" y="177"/>
                </a:cxn>
                <a:cxn ang="0">
                  <a:pos x="582" y="334"/>
                </a:cxn>
                <a:cxn ang="0">
                  <a:pos x="712" y="328"/>
                </a:cxn>
                <a:cxn ang="0">
                  <a:pos x="731" y="242"/>
                </a:cxn>
                <a:cxn ang="0">
                  <a:pos x="735" y="244"/>
                </a:cxn>
                <a:cxn ang="0">
                  <a:pos x="825" y="334"/>
                </a:cxn>
                <a:cxn ang="0">
                  <a:pos x="866" y="328"/>
                </a:cxn>
                <a:cxn ang="0">
                  <a:pos x="885" y="242"/>
                </a:cxn>
                <a:cxn ang="0">
                  <a:pos x="887" y="246"/>
                </a:cxn>
                <a:cxn ang="0">
                  <a:pos x="954" y="332"/>
                </a:cxn>
                <a:cxn ang="0">
                  <a:pos x="935" y="257"/>
                </a:cxn>
                <a:cxn ang="0">
                  <a:pos x="956" y="221"/>
                </a:cxn>
                <a:cxn ang="0">
                  <a:pos x="958" y="221"/>
                </a:cxn>
                <a:cxn ang="0">
                  <a:pos x="981" y="334"/>
                </a:cxn>
                <a:cxn ang="0">
                  <a:pos x="1357" y="330"/>
                </a:cxn>
                <a:cxn ang="0">
                  <a:pos x="1324" y="259"/>
                </a:cxn>
                <a:cxn ang="0">
                  <a:pos x="1284" y="298"/>
                </a:cxn>
                <a:cxn ang="0">
                  <a:pos x="1357" y="330"/>
                </a:cxn>
              </a:cxnLst>
              <a:rect l="0" t="0" r="r" b="b"/>
              <a:pathLst>
                <a:path w="1392" h="554">
                  <a:moveTo>
                    <a:pt x="981" y="334"/>
                  </a:moveTo>
                  <a:cubicBezTo>
                    <a:pt x="1025" y="334"/>
                    <a:pt x="1069" y="334"/>
                    <a:pt x="1113" y="334"/>
                  </a:cubicBezTo>
                  <a:cubicBezTo>
                    <a:pt x="1113" y="258"/>
                    <a:pt x="1048" y="238"/>
                    <a:pt x="1102" y="184"/>
                  </a:cubicBezTo>
                  <a:cubicBezTo>
                    <a:pt x="1102" y="186"/>
                    <a:pt x="1102" y="187"/>
                    <a:pt x="1102" y="188"/>
                  </a:cubicBezTo>
                  <a:cubicBezTo>
                    <a:pt x="1136" y="217"/>
                    <a:pt x="1137" y="270"/>
                    <a:pt x="1136" y="334"/>
                  </a:cubicBezTo>
                  <a:cubicBezTo>
                    <a:pt x="1259" y="335"/>
                    <a:pt x="1246" y="228"/>
                    <a:pt x="1344" y="213"/>
                  </a:cubicBezTo>
                  <a:cubicBezTo>
                    <a:pt x="1367" y="281"/>
                    <a:pt x="1392" y="283"/>
                    <a:pt x="1392" y="390"/>
                  </a:cubicBezTo>
                  <a:cubicBezTo>
                    <a:pt x="1314" y="391"/>
                    <a:pt x="1302" y="366"/>
                    <a:pt x="1253" y="351"/>
                  </a:cubicBezTo>
                  <a:cubicBezTo>
                    <a:pt x="1213" y="406"/>
                    <a:pt x="1094" y="390"/>
                    <a:pt x="1000" y="390"/>
                  </a:cubicBezTo>
                  <a:cubicBezTo>
                    <a:pt x="959" y="390"/>
                    <a:pt x="910" y="394"/>
                    <a:pt x="894" y="369"/>
                  </a:cubicBezTo>
                  <a:cubicBezTo>
                    <a:pt x="881" y="377"/>
                    <a:pt x="869" y="386"/>
                    <a:pt x="850" y="390"/>
                  </a:cubicBezTo>
                  <a:cubicBezTo>
                    <a:pt x="805" y="400"/>
                    <a:pt x="763" y="383"/>
                    <a:pt x="739" y="371"/>
                  </a:cubicBezTo>
                  <a:cubicBezTo>
                    <a:pt x="714" y="387"/>
                    <a:pt x="690" y="390"/>
                    <a:pt x="645" y="390"/>
                  </a:cubicBezTo>
                  <a:cubicBezTo>
                    <a:pt x="509" y="390"/>
                    <a:pt x="525" y="322"/>
                    <a:pt x="453" y="267"/>
                  </a:cubicBezTo>
                  <a:cubicBezTo>
                    <a:pt x="454" y="357"/>
                    <a:pt x="389" y="392"/>
                    <a:pt x="297" y="390"/>
                  </a:cubicBezTo>
                  <a:cubicBezTo>
                    <a:pt x="298" y="458"/>
                    <a:pt x="211" y="533"/>
                    <a:pt x="155" y="545"/>
                  </a:cubicBezTo>
                  <a:cubicBezTo>
                    <a:pt x="115" y="554"/>
                    <a:pt x="77" y="536"/>
                    <a:pt x="52" y="526"/>
                  </a:cubicBezTo>
                  <a:cubicBezTo>
                    <a:pt x="34" y="519"/>
                    <a:pt x="17" y="512"/>
                    <a:pt x="0" y="505"/>
                  </a:cubicBezTo>
                  <a:cubicBezTo>
                    <a:pt x="1" y="501"/>
                    <a:pt x="2" y="497"/>
                    <a:pt x="4" y="493"/>
                  </a:cubicBezTo>
                  <a:cubicBezTo>
                    <a:pt x="31" y="502"/>
                    <a:pt x="76" y="515"/>
                    <a:pt x="113" y="507"/>
                  </a:cubicBezTo>
                  <a:cubicBezTo>
                    <a:pt x="179" y="493"/>
                    <a:pt x="290" y="419"/>
                    <a:pt x="272" y="326"/>
                  </a:cubicBezTo>
                  <a:cubicBezTo>
                    <a:pt x="267" y="297"/>
                    <a:pt x="242" y="272"/>
                    <a:pt x="226" y="252"/>
                  </a:cubicBezTo>
                  <a:cubicBezTo>
                    <a:pt x="233" y="235"/>
                    <a:pt x="239" y="218"/>
                    <a:pt x="246" y="202"/>
                  </a:cubicBezTo>
                  <a:cubicBezTo>
                    <a:pt x="249" y="205"/>
                    <a:pt x="253" y="208"/>
                    <a:pt x="257" y="211"/>
                  </a:cubicBezTo>
                  <a:cubicBezTo>
                    <a:pt x="276" y="251"/>
                    <a:pt x="297" y="267"/>
                    <a:pt x="297" y="334"/>
                  </a:cubicBezTo>
                  <a:cubicBezTo>
                    <a:pt x="347" y="336"/>
                    <a:pt x="404" y="329"/>
                    <a:pt x="424" y="302"/>
                  </a:cubicBezTo>
                  <a:cubicBezTo>
                    <a:pt x="451" y="266"/>
                    <a:pt x="412" y="228"/>
                    <a:pt x="384" y="221"/>
                  </a:cubicBezTo>
                  <a:cubicBezTo>
                    <a:pt x="381" y="224"/>
                    <a:pt x="379" y="227"/>
                    <a:pt x="376" y="230"/>
                  </a:cubicBezTo>
                  <a:cubicBezTo>
                    <a:pt x="354" y="217"/>
                    <a:pt x="335" y="200"/>
                    <a:pt x="318" y="181"/>
                  </a:cubicBezTo>
                  <a:cubicBezTo>
                    <a:pt x="317" y="59"/>
                    <a:pt x="430" y="25"/>
                    <a:pt x="522" y="0"/>
                  </a:cubicBezTo>
                  <a:cubicBezTo>
                    <a:pt x="522" y="19"/>
                    <a:pt x="522" y="37"/>
                    <a:pt x="522" y="56"/>
                  </a:cubicBezTo>
                  <a:cubicBezTo>
                    <a:pt x="482" y="65"/>
                    <a:pt x="381" y="95"/>
                    <a:pt x="359" y="121"/>
                  </a:cubicBezTo>
                  <a:cubicBezTo>
                    <a:pt x="364" y="147"/>
                    <a:pt x="402" y="162"/>
                    <a:pt x="420" y="177"/>
                  </a:cubicBezTo>
                  <a:cubicBezTo>
                    <a:pt x="460" y="207"/>
                    <a:pt x="546" y="325"/>
                    <a:pt x="582" y="334"/>
                  </a:cubicBezTo>
                  <a:cubicBezTo>
                    <a:pt x="603" y="340"/>
                    <a:pt x="701" y="336"/>
                    <a:pt x="712" y="328"/>
                  </a:cubicBezTo>
                  <a:cubicBezTo>
                    <a:pt x="729" y="317"/>
                    <a:pt x="723" y="263"/>
                    <a:pt x="731" y="242"/>
                  </a:cubicBezTo>
                  <a:cubicBezTo>
                    <a:pt x="733" y="243"/>
                    <a:pt x="734" y="243"/>
                    <a:pt x="735" y="244"/>
                  </a:cubicBezTo>
                  <a:cubicBezTo>
                    <a:pt x="743" y="294"/>
                    <a:pt x="764" y="334"/>
                    <a:pt x="825" y="334"/>
                  </a:cubicBezTo>
                  <a:cubicBezTo>
                    <a:pt x="841" y="334"/>
                    <a:pt x="856" y="335"/>
                    <a:pt x="866" y="328"/>
                  </a:cubicBezTo>
                  <a:cubicBezTo>
                    <a:pt x="883" y="317"/>
                    <a:pt x="877" y="263"/>
                    <a:pt x="885" y="242"/>
                  </a:cubicBezTo>
                  <a:cubicBezTo>
                    <a:pt x="885" y="243"/>
                    <a:pt x="886" y="245"/>
                    <a:pt x="887" y="246"/>
                  </a:cubicBezTo>
                  <a:cubicBezTo>
                    <a:pt x="899" y="274"/>
                    <a:pt x="903" y="354"/>
                    <a:pt x="954" y="332"/>
                  </a:cubicBezTo>
                  <a:cubicBezTo>
                    <a:pt x="983" y="318"/>
                    <a:pt x="946" y="266"/>
                    <a:pt x="935" y="257"/>
                  </a:cubicBezTo>
                  <a:cubicBezTo>
                    <a:pt x="942" y="245"/>
                    <a:pt x="949" y="233"/>
                    <a:pt x="956" y="221"/>
                  </a:cubicBezTo>
                  <a:cubicBezTo>
                    <a:pt x="957" y="221"/>
                    <a:pt x="957" y="221"/>
                    <a:pt x="958" y="221"/>
                  </a:cubicBezTo>
                  <a:cubicBezTo>
                    <a:pt x="970" y="255"/>
                    <a:pt x="981" y="280"/>
                    <a:pt x="981" y="334"/>
                  </a:cubicBezTo>
                  <a:close/>
                  <a:moveTo>
                    <a:pt x="1357" y="330"/>
                  </a:moveTo>
                  <a:cubicBezTo>
                    <a:pt x="1356" y="303"/>
                    <a:pt x="1340" y="274"/>
                    <a:pt x="1324" y="259"/>
                  </a:cubicBezTo>
                  <a:cubicBezTo>
                    <a:pt x="1311" y="262"/>
                    <a:pt x="1274" y="291"/>
                    <a:pt x="1284" y="298"/>
                  </a:cubicBezTo>
                  <a:cubicBezTo>
                    <a:pt x="1298" y="316"/>
                    <a:pt x="1327" y="329"/>
                    <a:pt x="1357" y="330"/>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408" name="Group 1407"/>
          <p:cNvGrpSpPr/>
          <p:nvPr/>
        </p:nvGrpSpPr>
        <p:grpSpPr>
          <a:xfrm>
            <a:off x="1562626" y="853841"/>
            <a:ext cx="529276" cy="138886"/>
            <a:chOff x="420233" y="6191684"/>
            <a:chExt cx="714879" cy="187513"/>
          </a:xfrm>
          <a:solidFill>
            <a:schemeClr val="bg1"/>
          </a:solidFill>
          <a:effectLst/>
        </p:grpSpPr>
        <p:sp>
          <p:nvSpPr>
            <p:cNvPr id="1409" name="Freeform 20"/>
            <p:cNvSpPr>
              <a:spLocks/>
            </p:cNvSpPr>
            <p:nvPr/>
          </p:nvSpPr>
          <p:spPr bwMode="invGray">
            <a:xfrm>
              <a:off x="420233" y="6223203"/>
              <a:ext cx="114883" cy="155994"/>
            </a:xfrm>
            <a:custGeom>
              <a:avLst/>
              <a:gdLst/>
              <a:ahLst/>
              <a:cxnLst>
                <a:cxn ang="0">
                  <a:pos x="253" y="323"/>
                </a:cxn>
                <a:cxn ang="0">
                  <a:pos x="253" y="271"/>
                </a:cxn>
                <a:cxn ang="0">
                  <a:pos x="214" y="289"/>
                </a:cxn>
                <a:cxn ang="0">
                  <a:pos x="168" y="295"/>
                </a:cxn>
                <a:cxn ang="0">
                  <a:pos x="123" y="286"/>
                </a:cxn>
                <a:cxn ang="0">
                  <a:pos x="88" y="263"/>
                </a:cxn>
                <a:cxn ang="0">
                  <a:pos x="66" y="225"/>
                </a:cxn>
                <a:cxn ang="0">
                  <a:pos x="58" y="175"/>
                </a:cxn>
                <a:cxn ang="0">
                  <a:pos x="67" y="121"/>
                </a:cxn>
                <a:cxn ang="0">
                  <a:pos x="92" y="82"/>
                </a:cxn>
                <a:cxn ang="0">
                  <a:pos x="129" y="57"/>
                </a:cxn>
                <a:cxn ang="0">
                  <a:pos x="174" y="49"/>
                </a:cxn>
                <a:cxn ang="0">
                  <a:pos x="216" y="55"/>
                </a:cxn>
                <a:cxn ang="0">
                  <a:pos x="253" y="70"/>
                </a:cxn>
                <a:cxn ang="0">
                  <a:pos x="253" y="14"/>
                </a:cxn>
                <a:cxn ang="0">
                  <a:pos x="238" y="8"/>
                </a:cxn>
                <a:cxn ang="0">
                  <a:pos x="218" y="4"/>
                </a:cxn>
                <a:cxn ang="0">
                  <a:pos x="196" y="1"/>
                </a:cxn>
                <a:cxn ang="0">
                  <a:pos x="173" y="0"/>
                </a:cxn>
                <a:cxn ang="0">
                  <a:pos x="105" y="13"/>
                </a:cxn>
                <a:cxn ang="0">
                  <a:pos x="50" y="48"/>
                </a:cxn>
                <a:cxn ang="0">
                  <a:pos x="13" y="105"/>
                </a:cxn>
                <a:cxn ang="0">
                  <a:pos x="0" y="178"/>
                </a:cxn>
                <a:cxn ang="0">
                  <a:pos x="10" y="244"/>
                </a:cxn>
                <a:cxn ang="0">
                  <a:pos x="41" y="297"/>
                </a:cxn>
                <a:cxn ang="0">
                  <a:pos x="91" y="331"/>
                </a:cxn>
                <a:cxn ang="0">
                  <a:pos x="159" y="343"/>
                </a:cxn>
                <a:cxn ang="0">
                  <a:pos x="185" y="342"/>
                </a:cxn>
                <a:cxn ang="0">
                  <a:pos x="211" y="338"/>
                </a:cxn>
                <a:cxn ang="0">
                  <a:pos x="234" y="332"/>
                </a:cxn>
                <a:cxn ang="0">
                  <a:pos x="253" y="323"/>
                </a:cxn>
              </a:cxnLst>
              <a:rect l="0" t="0" r="r" b="b"/>
              <a:pathLst>
                <a:path w="253" h="343">
                  <a:moveTo>
                    <a:pt x="253" y="323"/>
                  </a:moveTo>
                  <a:cubicBezTo>
                    <a:pt x="253" y="271"/>
                    <a:pt x="253" y="271"/>
                    <a:pt x="253" y="271"/>
                  </a:cubicBezTo>
                  <a:cubicBezTo>
                    <a:pt x="241" y="279"/>
                    <a:pt x="228" y="285"/>
                    <a:pt x="214" y="289"/>
                  </a:cubicBezTo>
                  <a:cubicBezTo>
                    <a:pt x="200" y="293"/>
                    <a:pt x="184" y="295"/>
                    <a:pt x="168" y="295"/>
                  </a:cubicBezTo>
                  <a:cubicBezTo>
                    <a:pt x="151" y="295"/>
                    <a:pt x="136" y="292"/>
                    <a:pt x="123" y="286"/>
                  </a:cubicBezTo>
                  <a:cubicBezTo>
                    <a:pt x="109" y="281"/>
                    <a:pt x="98" y="273"/>
                    <a:pt x="88" y="263"/>
                  </a:cubicBezTo>
                  <a:cubicBezTo>
                    <a:pt x="78" y="252"/>
                    <a:pt x="71" y="240"/>
                    <a:pt x="66" y="225"/>
                  </a:cubicBezTo>
                  <a:cubicBezTo>
                    <a:pt x="60" y="210"/>
                    <a:pt x="58" y="194"/>
                    <a:pt x="58" y="175"/>
                  </a:cubicBezTo>
                  <a:cubicBezTo>
                    <a:pt x="58" y="155"/>
                    <a:pt x="61" y="137"/>
                    <a:pt x="67" y="121"/>
                  </a:cubicBezTo>
                  <a:cubicBezTo>
                    <a:pt x="73" y="106"/>
                    <a:pt x="81" y="92"/>
                    <a:pt x="92" y="82"/>
                  </a:cubicBezTo>
                  <a:cubicBezTo>
                    <a:pt x="102" y="71"/>
                    <a:pt x="114" y="63"/>
                    <a:pt x="129" y="57"/>
                  </a:cubicBezTo>
                  <a:cubicBezTo>
                    <a:pt x="143" y="52"/>
                    <a:pt x="158" y="49"/>
                    <a:pt x="174" y="49"/>
                  </a:cubicBezTo>
                  <a:cubicBezTo>
                    <a:pt x="189" y="49"/>
                    <a:pt x="203" y="51"/>
                    <a:pt x="216" y="55"/>
                  </a:cubicBezTo>
                  <a:cubicBezTo>
                    <a:pt x="230" y="58"/>
                    <a:pt x="242" y="63"/>
                    <a:pt x="253" y="70"/>
                  </a:cubicBezTo>
                  <a:cubicBezTo>
                    <a:pt x="253" y="14"/>
                    <a:pt x="253" y="14"/>
                    <a:pt x="253" y="14"/>
                  </a:cubicBezTo>
                  <a:cubicBezTo>
                    <a:pt x="249" y="12"/>
                    <a:pt x="244" y="10"/>
                    <a:pt x="238" y="8"/>
                  </a:cubicBezTo>
                  <a:cubicBezTo>
                    <a:pt x="232" y="7"/>
                    <a:pt x="225" y="5"/>
                    <a:pt x="218" y="4"/>
                  </a:cubicBezTo>
                  <a:cubicBezTo>
                    <a:pt x="211" y="3"/>
                    <a:pt x="204" y="2"/>
                    <a:pt x="196" y="1"/>
                  </a:cubicBezTo>
                  <a:cubicBezTo>
                    <a:pt x="188" y="1"/>
                    <a:pt x="180" y="0"/>
                    <a:pt x="173" y="0"/>
                  </a:cubicBezTo>
                  <a:cubicBezTo>
                    <a:pt x="149" y="0"/>
                    <a:pt x="126" y="5"/>
                    <a:pt x="105" y="13"/>
                  </a:cubicBezTo>
                  <a:cubicBezTo>
                    <a:pt x="84" y="21"/>
                    <a:pt x="66" y="33"/>
                    <a:pt x="50" y="48"/>
                  </a:cubicBezTo>
                  <a:cubicBezTo>
                    <a:pt x="35" y="64"/>
                    <a:pt x="22" y="83"/>
                    <a:pt x="13" y="105"/>
                  </a:cubicBezTo>
                  <a:cubicBezTo>
                    <a:pt x="4" y="127"/>
                    <a:pt x="0" y="151"/>
                    <a:pt x="0" y="178"/>
                  </a:cubicBezTo>
                  <a:cubicBezTo>
                    <a:pt x="0" y="202"/>
                    <a:pt x="3" y="224"/>
                    <a:pt x="10" y="244"/>
                  </a:cubicBezTo>
                  <a:cubicBezTo>
                    <a:pt x="18" y="265"/>
                    <a:pt x="28" y="282"/>
                    <a:pt x="41" y="297"/>
                  </a:cubicBezTo>
                  <a:cubicBezTo>
                    <a:pt x="55" y="311"/>
                    <a:pt x="72" y="323"/>
                    <a:pt x="91" y="331"/>
                  </a:cubicBezTo>
                  <a:cubicBezTo>
                    <a:pt x="111" y="339"/>
                    <a:pt x="134" y="343"/>
                    <a:pt x="159" y="343"/>
                  </a:cubicBezTo>
                  <a:cubicBezTo>
                    <a:pt x="168" y="343"/>
                    <a:pt x="176" y="343"/>
                    <a:pt x="185" y="342"/>
                  </a:cubicBezTo>
                  <a:cubicBezTo>
                    <a:pt x="194" y="341"/>
                    <a:pt x="203" y="340"/>
                    <a:pt x="211" y="338"/>
                  </a:cubicBezTo>
                  <a:cubicBezTo>
                    <a:pt x="219" y="336"/>
                    <a:pt x="227" y="334"/>
                    <a:pt x="234" y="332"/>
                  </a:cubicBezTo>
                  <a:cubicBezTo>
                    <a:pt x="241" y="329"/>
                    <a:pt x="248" y="327"/>
                    <a:pt x="253" y="323"/>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10" name="Freeform 21"/>
            <p:cNvSpPr>
              <a:spLocks/>
            </p:cNvSpPr>
            <p:nvPr/>
          </p:nvSpPr>
          <p:spPr bwMode="invGray">
            <a:xfrm>
              <a:off x="659820" y="6266369"/>
              <a:ext cx="160334" cy="110544"/>
            </a:xfrm>
            <a:custGeom>
              <a:avLst/>
              <a:gdLst/>
              <a:ahLst/>
              <a:cxnLst>
                <a:cxn ang="0">
                  <a:pos x="353" y="243"/>
                </a:cxn>
                <a:cxn ang="0">
                  <a:pos x="353" y="96"/>
                </a:cxn>
                <a:cxn ang="0">
                  <a:pos x="333" y="23"/>
                </a:cxn>
                <a:cxn ang="0">
                  <a:pos x="276" y="0"/>
                </a:cxn>
                <a:cxn ang="0">
                  <a:pos x="230" y="11"/>
                </a:cxn>
                <a:cxn ang="0">
                  <a:pos x="196" y="46"/>
                </a:cxn>
                <a:cxn ang="0">
                  <a:pos x="186" y="27"/>
                </a:cxn>
                <a:cxn ang="0">
                  <a:pos x="171" y="12"/>
                </a:cxn>
                <a:cxn ang="0">
                  <a:pos x="152" y="3"/>
                </a:cxn>
                <a:cxn ang="0">
                  <a:pos x="129" y="0"/>
                </a:cxn>
                <a:cxn ang="0">
                  <a:pos x="86" y="11"/>
                </a:cxn>
                <a:cxn ang="0">
                  <a:pos x="54" y="42"/>
                </a:cxn>
                <a:cxn ang="0">
                  <a:pos x="53" y="42"/>
                </a:cxn>
                <a:cxn ang="0">
                  <a:pos x="53" y="6"/>
                </a:cxn>
                <a:cxn ang="0">
                  <a:pos x="0" y="6"/>
                </a:cxn>
                <a:cxn ang="0">
                  <a:pos x="0" y="243"/>
                </a:cxn>
                <a:cxn ang="0">
                  <a:pos x="53" y="243"/>
                </a:cxn>
                <a:cxn ang="0">
                  <a:pos x="53" y="110"/>
                </a:cxn>
                <a:cxn ang="0">
                  <a:pos x="57" y="82"/>
                </a:cxn>
                <a:cxn ang="0">
                  <a:pos x="67" y="61"/>
                </a:cxn>
                <a:cxn ang="0">
                  <a:pos x="83" y="48"/>
                </a:cxn>
                <a:cxn ang="0">
                  <a:pos x="103" y="44"/>
                </a:cxn>
                <a:cxn ang="0">
                  <a:pos x="122" y="47"/>
                </a:cxn>
                <a:cxn ang="0">
                  <a:pos x="137" y="57"/>
                </a:cxn>
                <a:cxn ang="0">
                  <a:pos x="146" y="76"/>
                </a:cxn>
                <a:cxn ang="0">
                  <a:pos x="149" y="104"/>
                </a:cxn>
                <a:cxn ang="0">
                  <a:pos x="149" y="243"/>
                </a:cxn>
                <a:cxn ang="0">
                  <a:pos x="203" y="243"/>
                </a:cxn>
                <a:cxn ang="0">
                  <a:pos x="203" y="110"/>
                </a:cxn>
                <a:cxn ang="0">
                  <a:pos x="207" y="84"/>
                </a:cxn>
                <a:cxn ang="0">
                  <a:pos x="217" y="63"/>
                </a:cxn>
                <a:cxn ang="0">
                  <a:pos x="233" y="49"/>
                </a:cxn>
                <a:cxn ang="0">
                  <a:pos x="253" y="44"/>
                </a:cxn>
                <a:cxn ang="0">
                  <a:pos x="272" y="47"/>
                </a:cxn>
                <a:cxn ang="0">
                  <a:pos x="287" y="57"/>
                </a:cxn>
                <a:cxn ang="0">
                  <a:pos x="296" y="77"/>
                </a:cxn>
                <a:cxn ang="0">
                  <a:pos x="300" y="109"/>
                </a:cxn>
                <a:cxn ang="0">
                  <a:pos x="300" y="243"/>
                </a:cxn>
                <a:cxn ang="0">
                  <a:pos x="353" y="243"/>
                </a:cxn>
              </a:cxnLst>
              <a:rect l="0" t="0" r="r" b="b"/>
              <a:pathLst>
                <a:path w="353" h="243">
                  <a:moveTo>
                    <a:pt x="353" y="243"/>
                  </a:moveTo>
                  <a:cubicBezTo>
                    <a:pt x="353" y="96"/>
                    <a:pt x="353" y="96"/>
                    <a:pt x="353" y="96"/>
                  </a:cubicBezTo>
                  <a:cubicBezTo>
                    <a:pt x="353" y="63"/>
                    <a:pt x="347" y="38"/>
                    <a:pt x="333" y="23"/>
                  </a:cubicBezTo>
                  <a:cubicBezTo>
                    <a:pt x="320" y="8"/>
                    <a:pt x="301" y="0"/>
                    <a:pt x="276" y="0"/>
                  </a:cubicBezTo>
                  <a:cubicBezTo>
                    <a:pt x="259" y="0"/>
                    <a:pt x="243" y="4"/>
                    <a:pt x="230" y="11"/>
                  </a:cubicBezTo>
                  <a:cubicBezTo>
                    <a:pt x="217" y="18"/>
                    <a:pt x="206" y="30"/>
                    <a:pt x="196" y="46"/>
                  </a:cubicBezTo>
                  <a:cubicBezTo>
                    <a:pt x="194" y="39"/>
                    <a:pt x="191" y="33"/>
                    <a:pt x="186" y="27"/>
                  </a:cubicBezTo>
                  <a:cubicBezTo>
                    <a:pt x="182" y="21"/>
                    <a:pt x="177" y="16"/>
                    <a:pt x="171" y="12"/>
                  </a:cubicBezTo>
                  <a:cubicBezTo>
                    <a:pt x="165" y="8"/>
                    <a:pt x="159" y="5"/>
                    <a:pt x="152" y="3"/>
                  </a:cubicBezTo>
                  <a:cubicBezTo>
                    <a:pt x="145" y="1"/>
                    <a:pt x="137" y="0"/>
                    <a:pt x="129" y="0"/>
                  </a:cubicBezTo>
                  <a:cubicBezTo>
                    <a:pt x="113" y="0"/>
                    <a:pt x="98" y="4"/>
                    <a:pt x="86" y="11"/>
                  </a:cubicBezTo>
                  <a:cubicBezTo>
                    <a:pt x="73" y="18"/>
                    <a:pt x="62" y="28"/>
                    <a:pt x="54" y="42"/>
                  </a:cubicBezTo>
                  <a:cubicBezTo>
                    <a:pt x="53" y="42"/>
                    <a:pt x="53" y="42"/>
                    <a:pt x="53" y="42"/>
                  </a:cubicBezTo>
                  <a:cubicBezTo>
                    <a:pt x="53" y="6"/>
                    <a:pt x="53" y="6"/>
                    <a:pt x="53" y="6"/>
                  </a:cubicBezTo>
                  <a:cubicBezTo>
                    <a:pt x="0" y="6"/>
                    <a:pt x="0" y="6"/>
                    <a:pt x="0" y="6"/>
                  </a:cubicBezTo>
                  <a:cubicBezTo>
                    <a:pt x="0" y="243"/>
                    <a:pt x="0" y="243"/>
                    <a:pt x="0" y="243"/>
                  </a:cubicBezTo>
                  <a:cubicBezTo>
                    <a:pt x="53" y="243"/>
                    <a:pt x="53" y="243"/>
                    <a:pt x="53" y="243"/>
                  </a:cubicBezTo>
                  <a:cubicBezTo>
                    <a:pt x="53" y="110"/>
                    <a:pt x="53" y="110"/>
                    <a:pt x="53" y="110"/>
                  </a:cubicBezTo>
                  <a:cubicBezTo>
                    <a:pt x="53" y="99"/>
                    <a:pt x="54" y="90"/>
                    <a:pt x="57" y="82"/>
                  </a:cubicBezTo>
                  <a:cubicBezTo>
                    <a:pt x="60" y="74"/>
                    <a:pt x="63" y="67"/>
                    <a:pt x="67" y="61"/>
                  </a:cubicBezTo>
                  <a:cubicBezTo>
                    <a:pt x="72" y="56"/>
                    <a:pt x="77" y="51"/>
                    <a:pt x="83" y="48"/>
                  </a:cubicBezTo>
                  <a:cubicBezTo>
                    <a:pt x="89" y="45"/>
                    <a:pt x="96" y="44"/>
                    <a:pt x="103" y="44"/>
                  </a:cubicBezTo>
                  <a:cubicBezTo>
                    <a:pt x="110" y="44"/>
                    <a:pt x="116" y="45"/>
                    <a:pt x="122" y="47"/>
                  </a:cubicBezTo>
                  <a:cubicBezTo>
                    <a:pt x="128" y="49"/>
                    <a:pt x="133" y="53"/>
                    <a:pt x="137" y="57"/>
                  </a:cubicBezTo>
                  <a:cubicBezTo>
                    <a:pt x="141" y="62"/>
                    <a:pt x="144" y="68"/>
                    <a:pt x="146" y="76"/>
                  </a:cubicBezTo>
                  <a:cubicBezTo>
                    <a:pt x="148" y="84"/>
                    <a:pt x="149" y="93"/>
                    <a:pt x="149" y="104"/>
                  </a:cubicBezTo>
                  <a:cubicBezTo>
                    <a:pt x="149" y="243"/>
                    <a:pt x="149" y="243"/>
                    <a:pt x="149" y="243"/>
                  </a:cubicBezTo>
                  <a:cubicBezTo>
                    <a:pt x="203" y="243"/>
                    <a:pt x="203" y="243"/>
                    <a:pt x="203" y="243"/>
                  </a:cubicBezTo>
                  <a:cubicBezTo>
                    <a:pt x="203" y="110"/>
                    <a:pt x="203" y="110"/>
                    <a:pt x="203" y="110"/>
                  </a:cubicBezTo>
                  <a:cubicBezTo>
                    <a:pt x="203" y="101"/>
                    <a:pt x="204" y="92"/>
                    <a:pt x="207" y="84"/>
                  </a:cubicBezTo>
                  <a:cubicBezTo>
                    <a:pt x="209" y="76"/>
                    <a:pt x="212" y="69"/>
                    <a:pt x="217" y="63"/>
                  </a:cubicBezTo>
                  <a:cubicBezTo>
                    <a:pt x="221" y="57"/>
                    <a:pt x="227" y="53"/>
                    <a:pt x="233" y="49"/>
                  </a:cubicBezTo>
                  <a:cubicBezTo>
                    <a:pt x="239" y="45"/>
                    <a:pt x="245" y="44"/>
                    <a:pt x="253" y="44"/>
                  </a:cubicBezTo>
                  <a:cubicBezTo>
                    <a:pt x="260" y="44"/>
                    <a:pt x="267" y="45"/>
                    <a:pt x="272" y="47"/>
                  </a:cubicBezTo>
                  <a:cubicBezTo>
                    <a:pt x="278" y="48"/>
                    <a:pt x="283" y="52"/>
                    <a:pt x="287" y="57"/>
                  </a:cubicBezTo>
                  <a:cubicBezTo>
                    <a:pt x="291" y="62"/>
                    <a:pt x="294" y="68"/>
                    <a:pt x="296" y="77"/>
                  </a:cubicBezTo>
                  <a:cubicBezTo>
                    <a:pt x="298" y="85"/>
                    <a:pt x="300" y="96"/>
                    <a:pt x="300" y="109"/>
                  </a:cubicBezTo>
                  <a:cubicBezTo>
                    <a:pt x="300" y="243"/>
                    <a:pt x="300" y="243"/>
                    <a:pt x="300" y="243"/>
                  </a:cubicBezTo>
                  <a:lnTo>
                    <a:pt x="353" y="243"/>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11" name="Freeform 22"/>
            <p:cNvSpPr>
              <a:spLocks/>
            </p:cNvSpPr>
            <p:nvPr/>
          </p:nvSpPr>
          <p:spPr bwMode="invGray">
            <a:xfrm>
              <a:off x="1039643" y="6266369"/>
              <a:ext cx="95469" cy="110544"/>
            </a:xfrm>
            <a:custGeom>
              <a:avLst/>
              <a:gdLst/>
              <a:ahLst/>
              <a:cxnLst>
                <a:cxn ang="0">
                  <a:pos x="210" y="243"/>
                </a:cxn>
                <a:cxn ang="0">
                  <a:pos x="210" y="97"/>
                </a:cxn>
                <a:cxn ang="0">
                  <a:pos x="189" y="24"/>
                </a:cxn>
                <a:cxn ang="0">
                  <a:pos x="131" y="0"/>
                </a:cxn>
                <a:cxn ang="0">
                  <a:pos x="88" y="10"/>
                </a:cxn>
                <a:cxn ang="0">
                  <a:pos x="54" y="44"/>
                </a:cxn>
                <a:cxn ang="0">
                  <a:pos x="53" y="44"/>
                </a:cxn>
                <a:cxn ang="0">
                  <a:pos x="53" y="6"/>
                </a:cxn>
                <a:cxn ang="0">
                  <a:pos x="0" y="6"/>
                </a:cxn>
                <a:cxn ang="0">
                  <a:pos x="0" y="243"/>
                </a:cxn>
                <a:cxn ang="0">
                  <a:pos x="53" y="243"/>
                </a:cxn>
                <a:cxn ang="0">
                  <a:pos x="53" y="108"/>
                </a:cxn>
                <a:cxn ang="0">
                  <a:pos x="57" y="82"/>
                </a:cxn>
                <a:cxn ang="0">
                  <a:pos x="69" y="62"/>
                </a:cxn>
                <a:cxn ang="0">
                  <a:pos x="87" y="48"/>
                </a:cxn>
                <a:cxn ang="0">
                  <a:pos x="109" y="44"/>
                </a:cxn>
                <a:cxn ang="0">
                  <a:pos x="145" y="60"/>
                </a:cxn>
                <a:cxn ang="0">
                  <a:pos x="156" y="110"/>
                </a:cxn>
                <a:cxn ang="0">
                  <a:pos x="156" y="243"/>
                </a:cxn>
                <a:cxn ang="0">
                  <a:pos x="210" y="243"/>
                </a:cxn>
              </a:cxnLst>
              <a:rect l="0" t="0" r="r" b="b"/>
              <a:pathLst>
                <a:path w="210" h="243">
                  <a:moveTo>
                    <a:pt x="210" y="243"/>
                  </a:moveTo>
                  <a:cubicBezTo>
                    <a:pt x="210" y="97"/>
                    <a:pt x="210" y="97"/>
                    <a:pt x="210" y="97"/>
                  </a:cubicBezTo>
                  <a:cubicBezTo>
                    <a:pt x="210" y="64"/>
                    <a:pt x="203" y="40"/>
                    <a:pt x="189" y="24"/>
                  </a:cubicBezTo>
                  <a:cubicBezTo>
                    <a:pt x="175" y="8"/>
                    <a:pt x="156" y="0"/>
                    <a:pt x="131" y="0"/>
                  </a:cubicBezTo>
                  <a:cubicBezTo>
                    <a:pt x="115" y="0"/>
                    <a:pt x="100" y="3"/>
                    <a:pt x="88" y="10"/>
                  </a:cubicBezTo>
                  <a:cubicBezTo>
                    <a:pt x="75" y="17"/>
                    <a:pt x="63" y="28"/>
                    <a:pt x="54" y="44"/>
                  </a:cubicBezTo>
                  <a:cubicBezTo>
                    <a:pt x="53" y="44"/>
                    <a:pt x="53" y="44"/>
                    <a:pt x="53" y="44"/>
                  </a:cubicBezTo>
                  <a:cubicBezTo>
                    <a:pt x="53" y="6"/>
                    <a:pt x="53" y="6"/>
                    <a:pt x="53" y="6"/>
                  </a:cubicBezTo>
                  <a:cubicBezTo>
                    <a:pt x="0" y="6"/>
                    <a:pt x="0" y="6"/>
                    <a:pt x="0" y="6"/>
                  </a:cubicBezTo>
                  <a:cubicBezTo>
                    <a:pt x="0" y="243"/>
                    <a:pt x="0" y="243"/>
                    <a:pt x="0" y="243"/>
                  </a:cubicBezTo>
                  <a:cubicBezTo>
                    <a:pt x="53" y="243"/>
                    <a:pt x="53" y="243"/>
                    <a:pt x="53" y="243"/>
                  </a:cubicBezTo>
                  <a:cubicBezTo>
                    <a:pt x="53" y="108"/>
                    <a:pt x="53" y="108"/>
                    <a:pt x="53" y="108"/>
                  </a:cubicBezTo>
                  <a:cubicBezTo>
                    <a:pt x="53" y="99"/>
                    <a:pt x="54" y="90"/>
                    <a:pt x="57" y="82"/>
                  </a:cubicBezTo>
                  <a:cubicBezTo>
                    <a:pt x="60" y="74"/>
                    <a:pt x="64" y="67"/>
                    <a:pt x="69" y="62"/>
                  </a:cubicBezTo>
                  <a:cubicBezTo>
                    <a:pt x="74" y="56"/>
                    <a:pt x="80" y="52"/>
                    <a:pt x="87" y="48"/>
                  </a:cubicBezTo>
                  <a:cubicBezTo>
                    <a:pt x="94" y="45"/>
                    <a:pt x="101" y="44"/>
                    <a:pt x="109" y="44"/>
                  </a:cubicBezTo>
                  <a:cubicBezTo>
                    <a:pt x="126" y="44"/>
                    <a:pt x="138" y="49"/>
                    <a:pt x="145" y="60"/>
                  </a:cubicBezTo>
                  <a:cubicBezTo>
                    <a:pt x="153" y="71"/>
                    <a:pt x="156" y="87"/>
                    <a:pt x="156" y="110"/>
                  </a:cubicBezTo>
                  <a:cubicBezTo>
                    <a:pt x="156" y="243"/>
                    <a:pt x="156" y="243"/>
                    <a:pt x="156" y="243"/>
                  </a:cubicBezTo>
                  <a:lnTo>
                    <a:pt x="210" y="243"/>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12" name="Freeform 25"/>
            <p:cNvSpPr>
              <a:spLocks/>
            </p:cNvSpPr>
            <p:nvPr/>
          </p:nvSpPr>
          <p:spPr bwMode="invGray">
            <a:xfrm>
              <a:off x="611629" y="6191684"/>
              <a:ext cx="37229" cy="28778"/>
            </a:xfrm>
            <a:custGeom>
              <a:avLst/>
              <a:gdLst/>
              <a:ahLst/>
              <a:cxnLst>
                <a:cxn ang="0">
                  <a:pos x="53" y="0"/>
                </a:cxn>
                <a:cxn ang="0">
                  <a:pos x="163" y="0"/>
                </a:cxn>
                <a:cxn ang="0">
                  <a:pos x="63" y="126"/>
                </a:cxn>
                <a:cxn ang="0">
                  <a:pos x="0" y="126"/>
                </a:cxn>
                <a:cxn ang="0">
                  <a:pos x="53" y="0"/>
                </a:cxn>
              </a:cxnLst>
              <a:rect l="0" t="0" r="r" b="b"/>
              <a:pathLst>
                <a:path w="163" h="126">
                  <a:moveTo>
                    <a:pt x="53" y="0"/>
                  </a:moveTo>
                  <a:lnTo>
                    <a:pt x="163" y="0"/>
                  </a:lnTo>
                  <a:lnTo>
                    <a:pt x="63" y="126"/>
                  </a:lnTo>
                  <a:lnTo>
                    <a:pt x="0" y="126"/>
                  </a:lnTo>
                  <a:lnTo>
                    <a:pt x="53" y="0"/>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13" name="Freeform 26"/>
            <p:cNvSpPr>
              <a:spLocks/>
            </p:cNvSpPr>
            <p:nvPr/>
          </p:nvSpPr>
          <p:spPr bwMode="invGray">
            <a:xfrm>
              <a:off x="998760" y="6266826"/>
              <a:ext cx="20099" cy="50019"/>
            </a:xfrm>
            <a:custGeom>
              <a:avLst/>
              <a:gdLst/>
              <a:ahLst/>
              <a:cxnLst>
                <a:cxn ang="0">
                  <a:pos x="0" y="0"/>
                </a:cxn>
                <a:cxn ang="0">
                  <a:pos x="44" y="0"/>
                </a:cxn>
                <a:cxn ang="0">
                  <a:pos x="44" y="28"/>
                </a:cxn>
                <a:cxn ang="0">
                  <a:pos x="39" y="63"/>
                </a:cxn>
                <a:cxn ang="0">
                  <a:pos x="26" y="93"/>
                </a:cxn>
                <a:cxn ang="0">
                  <a:pos x="7" y="110"/>
                </a:cxn>
                <a:cxn ang="0">
                  <a:pos x="6" y="97"/>
                </a:cxn>
                <a:cxn ang="0">
                  <a:pos x="4" y="86"/>
                </a:cxn>
                <a:cxn ang="0">
                  <a:pos x="11" y="78"/>
                </a:cxn>
                <a:cxn ang="0">
                  <a:pos x="20" y="58"/>
                </a:cxn>
                <a:cxn ang="0">
                  <a:pos x="21" y="46"/>
                </a:cxn>
                <a:cxn ang="0">
                  <a:pos x="0" y="46"/>
                </a:cxn>
                <a:cxn ang="0">
                  <a:pos x="0" y="0"/>
                </a:cxn>
              </a:cxnLst>
              <a:rect l="0" t="0" r="r" b="b"/>
              <a:pathLst>
                <a:path w="44" h="110">
                  <a:moveTo>
                    <a:pt x="0" y="0"/>
                  </a:moveTo>
                  <a:cubicBezTo>
                    <a:pt x="44" y="0"/>
                    <a:pt x="44" y="0"/>
                    <a:pt x="44" y="0"/>
                  </a:cubicBezTo>
                  <a:cubicBezTo>
                    <a:pt x="44" y="28"/>
                    <a:pt x="44" y="28"/>
                    <a:pt x="44" y="28"/>
                  </a:cubicBezTo>
                  <a:cubicBezTo>
                    <a:pt x="44" y="28"/>
                    <a:pt x="43" y="47"/>
                    <a:pt x="39" y="63"/>
                  </a:cubicBezTo>
                  <a:cubicBezTo>
                    <a:pt x="35" y="78"/>
                    <a:pt x="34" y="84"/>
                    <a:pt x="26" y="93"/>
                  </a:cubicBezTo>
                  <a:cubicBezTo>
                    <a:pt x="18" y="102"/>
                    <a:pt x="7" y="110"/>
                    <a:pt x="7" y="110"/>
                  </a:cubicBezTo>
                  <a:cubicBezTo>
                    <a:pt x="7" y="110"/>
                    <a:pt x="7" y="103"/>
                    <a:pt x="6" y="97"/>
                  </a:cubicBezTo>
                  <a:cubicBezTo>
                    <a:pt x="5" y="91"/>
                    <a:pt x="4" y="86"/>
                    <a:pt x="4" y="86"/>
                  </a:cubicBezTo>
                  <a:cubicBezTo>
                    <a:pt x="4" y="86"/>
                    <a:pt x="6" y="84"/>
                    <a:pt x="11" y="78"/>
                  </a:cubicBezTo>
                  <a:cubicBezTo>
                    <a:pt x="15" y="72"/>
                    <a:pt x="19" y="62"/>
                    <a:pt x="20" y="58"/>
                  </a:cubicBezTo>
                  <a:cubicBezTo>
                    <a:pt x="21" y="54"/>
                    <a:pt x="21" y="46"/>
                    <a:pt x="21" y="46"/>
                  </a:cubicBezTo>
                  <a:cubicBezTo>
                    <a:pt x="0" y="46"/>
                    <a:pt x="0" y="46"/>
                    <a:pt x="0" y="46"/>
                  </a:cubicBezTo>
                  <a:lnTo>
                    <a:pt x="0" y="0"/>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14" name="Freeform 36"/>
            <p:cNvSpPr>
              <a:spLocks/>
            </p:cNvSpPr>
            <p:nvPr/>
          </p:nvSpPr>
          <p:spPr bwMode="invGray">
            <a:xfrm>
              <a:off x="420233" y="6223203"/>
              <a:ext cx="114883" cy="155994"/>
            </a:xfrm>
            <a:custGeom>
              <a:avLst/>
              <a:gdLst/>
              <a:ahLst/>
              <a:cxnLst>
                <a:cxn ang="0">
                  <a:pos x="253" y="323"/>
                </a:cxn>
                <a:cxn ang="0">
                  <a:pos x="253" y="271"/>
                </a:cxn>
                <a:cxn ang="0">
                  <a:pos x="214" y="289"/>
                </a:cxn>
                <a:cxn ang="0">
                  <a:pos x="168" y="295"/>
                </a:cxn>
                <a:cxn ang="0">
                  <a:pos x="123" y="286"/>
                </a:cxn>
                <a:cxn ang="0">
                  <a:pos x="88" y="263"/>
                </a:cxn>
                <a:cxn ang="0">
                  <a:pos x="66" y="225"/>
                </a:cxn>
                <a:cxn ang="0">
                  <a:pos x="58" y="175"/>
                </a:cxn>
                <a:cxn ang="0">
                  <a:pos x="67" y="121"/>
                </a:cxn>
                <a:cxn ang="0">
                  <a:pos x="92" y="82"/>
                </a:cxn>
                <a:cxn ang="0">
                  <a:pos x="129" y="57"/>
                </a:cxn>
                <a:cxn ang="0">
                  <a:pos x="174" y="49"/>
                </a:cxn>
                <a:cxn ang="0">
                  <a:pos x="216" y="55"/>
                </a:cxn>
                <a:cxn ang="0">
                  <a:pos x="253" y="70"/>
                </a:cxn>
                <a:cxn ang="0">
                  <a:pos x="253" y="14"/>
                </a:cxn>
                <a:cxn ang="0">
                  <a:pos x="238" y="8"/>
                </a:cxn>
                <a:cxn ang="0">
                  <a:pos x="218" y="4"/>
                </a:cxn>
                <a:cxn ang="0">
                  <a:pos x="196" y="1"/>
                </a:cxn>
                <a:cxn ang="0">
                  <a:pos x="173" y="0"/>
                </a:cxn>
                <a:cxn ang="0">
                  <a:pos x="105" y="13"/>
                </a:cxn>
                <a:cxn ang="0">
                  <a:pos x="50" y="48"/>
                </a:cxn>
                <a:cxn ang="0">
                  <a:pos x="13" y="105"/>
                </a:cxn>
                <a:cxn ang="0">
                  <a:pos x="0" y="178"/>
                </a:cxn>
                <a:cxn ang="0">
                  <a:pos x="10" y="244"/>
                </a:cxn>
                <a:cxn ang="0">
                  <a:pos x="41" y="297"/>
                </a:cxn>
                <a:cxn ang="0">
                  <a:pos x="91" y="331"/>
                </a:cxn>
                <a:cxn ang="0">
                  <a:pos x="159" y="343"/>
                </a:cxn>
                <a:cxn ang="0">
                  <a:pos x="185" y="342"/>
                </a:cxn>
                <a:cxn ang="0">
                  <a:pos x="211" y="338"/>
                </a:cxn>
                <a:cxn ang="0">
                  <a:pos x="234" y="332"/>
                </a:cxn>
                <a:cxn ang="0">
                  <a:pos x="253" y="323"/>
                </a:cxn>
              </a:cxnLst>
              <a:rect l="0" t="0" r="r" b="b"/>
              <a:pathLst>
                <a:path w="253" h="343">
                  <a:moveTo>
                    <a:pt x="253" y="323"/>
                  </a:moveTo>
                  <a:cubicBezTo>
                    <a:pt x="253" y="271"/>
                    <a:pt x="253" y="271"/>
                    <a:pt x="253" y="271"/>
                  </a:cubicBezTo>
                  <a:cubicBezTo>
                    <a:pt x="241" y="279"/>
                    <a:pt x="228" y="285"/>
                    <a:pt x="214" y="289"/>
                  </a:cubicBezTo>
                  <a:cubicBezTo>
                    <a:pt x="200" y="293"/>
                    <a:pt x="184" y="295"/>
                    <a:pt x="168" y="295"/>
                  </a:cubicBezTo>
                  <a:cubicBezTo>
                    <a:pt x="151" y="295"/>
                    <a:pt x="136" y="292"/>
                    <a:pt x="123" y="286"/>
                  </a:cubicBezTo>
                  <a:cubicBezTo>
                    <a:pt x="109" y="281"/>
                    <a:pt x="98" y="273"/>
                    <a:pt x="88" y="263"/>
                  </a:cubicBezTo>
                  <a:cubicBezTo>
                    <a:pt x="78" y="252"/>
                    <a:pt x="71" y="240"/>
                    <a:pt x="66" y="225"/>
                  </a:cubicBezTo>
                  <a:cubicBezTo>
                    <a:pt x="60" y="210"/>
                    <a:pt x="58" y="194"/>
                    <a:pt x="58" y="175"/>
                  </a:cubicBezTo>
                  <a:cubicBezTo>
                    <a:pt x="58" y="155"/>
                    <a:pt x="61" y="137"/>
                    <a:pt x="67" y="121"/>
                  </a:cubicBezTo>
                  <a:cubicBezTo>
                    <a:pt x="73" y="106"/>
                    <a:pt x="81" y="92"/>
                    <a:pt x="92" y="82"/>
                  </a:cubicBezTo>
                  <a:cubicBezTo>
                    <a:pt x="102" y="71"/>
                    <a:pt x="114" y="63"/>
                    <a:pt x="129" y="57"/>
                  </a:cubicBezTo>
                  <a:cubicBezTo>
                    <a:pt x="143" y="52"/>
                    <a:pt x="158" y="49"/>
                    <a:pt x="174" y="49"/>
                  </a:cubicBezTo>
                  <a:cubicBezTo>
                    <a:pt x="189" y="49"/>
                    <a:pt x="203" y="51"/>
                    <a:pt x="216" y="55"/>
                  </a:cubicBezTo>
                  <a:cubicBezTo>
                    <a:pt x="230" y="58"/>
                    <a:pt x="242" y="63"/>
                    <a:pt x="253" y="70"/>
                  </a:cubicBezTo>
                  <a:cubicBezTo>
                    <a:pt x="253" y="14"/>
                    <a:pt x="253" y="14"/>
                    <a:pt x="253" y="14"/>
                  </a:cubicBezTo>
                  <a:cubicBezTo>
                    <a:pt x="249" y="12"/>
                    <a:pt x="244" y="10"/>
                    <a:pt x="238" y="8"/>
                  </a:cubicBezTo>
                  <a:cubicBezTo>
                    <a:pt x="232" y="7"/>
                    <a:pt x="225" y="5"/>
                    <a:pt x="218" y="4"/>
                  </a:cubicBezTo>
                  <a:cubicBezTo>
                    <a:pt x="211" y="3"/>
                    <a:pt x="204" y="2"/>
                    <a:pt x="196" y="1"/>
                  </a:cubicBezTo>
                  <a:cubicBezTo>
                    <a:pt x="188" y="1"/>
                    <a:pt x="180" y="0"/>
                    <a:pt x="173" y="0"/>
                  </a:cubicBezTo>
                  <a:cubicBezTo>
                    <a:pt x="149" y="0"/>
                    <a:pt x="126" y="5"/>
                    <a:pt x="105" y="13"/>
                  </a:cubicBezTo>
                  <a:cubicBezTo>
                    <a:pt x="84" y="21"/>
                    <a:pt x="66" y="33"/>
                    <a:pt x="50" y="48"/>
                  </a:cubicBezTo>
                  <a:cubicBezTo>
                    <a:pt x="35" y="64"/>
                    <a:pt x="22" y="83"/>
                    <a:pt x="13" y="105"/>
                  </a:cubicBezTo>
                  <a:cubicBezTo>
                    <a:pt x="4" y="127"/>
                    <a:pt x="0" y="151"/>
                    <a:pt x="0" y="178"/>
                  </a:cubicBezTo>
                  <a:cubicBezTo>
                    <a:pt x="0" y="202"/>
                    <a:pt x="3" y="224"/>
                    <a:pt x="10" y="244"/>
                  </a:cubicBezTo>
                  <a:cubicBezTo>
                    <a:pt x="18" y="265"/>
                    <a:pt x="28" y="282"/>
                    <a:pt x="41" y="297"/>
                  </a:cubicBezTo>
                  <a:cubicBezTo>
                    <a:pt x="55" y="311"/>
                    <a:pt x="72" y="323"/>
                    <a:pt x="91" y="331"/>
                  </a:cubicBezTo>
                  <a:cubicBezTo>
                    <a:pt x="111" y="339"/>
                    <a:pt x="134" y="343"/>
                    <a:pt x="159" y="343"/>
                  </a:cubicBezTo>
                  <a:cubicBezTo>
                    <a:pt x="168" y="343"/>
                    <a:pt x="176" y="343"/>
                    <a:pt x="185" y="342"/>
                  </a:cubicBezTo>
                  <a:cubicBezTo>
                    <a:pt x="194" y="341"/>
                    <a:pt x="203" y="340"/>
                    <a:pt x="211" y="338"/>
                  </a:cubicBezTo>
                  <a:cubicBezTo>
                    <a:pt x="219" y="336"/>
                    <a:pt x="227" y="334"/>
                    <a:pt x="234" y="332"/>
                  </a:cubicBezTo>
                  <a:cubicBezTo>
                    <a:pt x="241" y="329"/>
                    <a:pt x="248" y="327"/>
                    <a:pt x="253" y="323"/>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15" name="Freeform 37"/>
            <p:cNvSpPr>
              <a:spLocks noEditPoints="1"/>
            </p:cNvSpPr>
            <p:nvPr/>
          </p:nvSpPr>
          <p:spPr bwMode="invGray">
            <a:xfrm>
              <a:off x="546993" y="6266369"/>
              <a:ext cx="90445" cy="112828"/>
            </a:xfrm>
            <a:custGeom>
              <a:avLst/>
              <a:gdLst/>
              <a:ahLst/>
              <a:cxnLst>
                <a:cxn ang="0">
                  <a:pos x="193" y="53"/>
                </a:cxn>
                <a:cxn ang="0">
                  <a:pos x="176" y="24"/>
                </a:cxn>
                <a:cxn ang="0">
                  <a:pos x="148" y="6"/>
                </a:cxn>
                <a:cxn ang="0">
                  <a:pos x="107" y="0"/>
                </a:cxn>
                <a:cxn ang="0">
                  <a:pos x="82" y="2"/>
                </a:cxn>
                <a:cxn ang="0">
                  <a:pos x="58" y="7"/>
                </a:cxn>
                <a:cxn ang="0">
                  <a:pos x="37" y="14"/>
                </a:cxn>
                <a:cxn ang="0">
                  <a:pos x="23" y="21"/>
                </a:cxn>
                <a:cxn ang="0">
                  <a:pos x="23" y="68"/>
                </a:cxn>
                <a:cxn ang="0">
                  <a:pos x="59" y="49"/>
                </a:cxn>
                <a:cxn ang="0">
                  <a:pos x="101" y="42"/>
                </a:cxn>
                <a:cxn ang="0">
                  <a:pos x="135" y="53"/>
                </a:cxn>
                <a:cxn ang="0">
                  <a:pos x="146" y="90"/>
                </a:cxn>
                <a:cxn ang="0">
                  <a:pos x="77" y="100"/>
                </a:cxn>
                <a:cxn ang="0">
                  <a:pos x="42" y="109"/>
                </a:cxn>
                <a:cxn ang="0">
                  <a:pos x="18" y="126"/>
                </a:cxn>
                <a:cxn ang="0">
                  <a:pos x="4" y="150"/>
                </a:cxn>
                <a:cxn ang="0">
                  <a:pos x="0" y="178"/>
                </a:cxn>
                <a:cxn ang="0">
                  <a:pos x="5" y="207"/>
                </a:cxn>
                <a:cxn ang="0">
                  <a:pos x="19" y="229"/>
                </a:cxn>
                <a:cxn ang="0">
                  <a:pos x="43" y="243"/>
                </a:cxn>
                <a:cxn ang="0">
                  <a:pos x="75" y="248"/>
                </a:cxn>
                <a:cxn ang="0">
                  <a:pos x="115" y="239"/>
                </a:cxn>
                <a:cxn ang="0">
                  <a:pos x="145" y="210"/>
                </a:cxn>
                <a:cxn ang="0">
                  <a:pos x="146" y="210"/>
                </a:cxn>
                <a:cxn ang="0">
                  <a:pos x="146" y="243"/>
                </a:cxn>
                <a:cxn ang="0">
                  <a:pos x="199" y="243"/>
                </a:cxn>
                <a:cxn ang="0">
                  <a:pos x="199" y="92"/>
                </a:cxn>
                <a:cxn ang="0">
                  <a:pos x="193" y="53"/>
                </a:cxn>
                <a:cxn ang="0">
                  <a:pos x="146" y="149"/>
                </a:cxn>
                <a:cxn ang="0">
                  <a:pos x="142" y="171"/>
                </a:cxn>
                <a:cxn ang="0">
                  <a:pos x="131" y="189"/>
                </a:cxn>
                <a:cxn ang="0">
                  <a:pos x="114" y="202"/>
                </a:cxn>
                <a:cxn ang="0">
                  <a:pos x="91" y="206"/>
                </a:cxn>
                <a:cxn ang="0">
                  <a:pos x="75" y="204"/>
                </a:cxn>
                <a:cxn ang="0">
                  <a:pos x="63" y="197"/>
                </a:cxn>
                <a:cxn ang="0">
                  <a:pos x="55" y="186"/>
                </a:cxn>
                <a:cxn ang="0">
                  <a:pos x="52" y="173"/>
                </a:cxn>
                <a:cxn ang="0">
                  <a:pos x="54" y="158"/>
                </a:cxn>
                <a:cxn ang="0">
                  <a:pos x="61" y="147"/>
                </a:cxn>
                <a:cxn ang="0">
                  <a:pos x="74" y="139"/>
                </a:cxn>
                <a:cxn ang="0">
                  <a:pos x="95" y="134"/>
                </a:cxn>
                <a:cxn ang="0">
                  <a:pos x="146" y="127"/>
                </a:cxn>
                <a:cxn ang="0">
                  <a:pos x="146" y="149"/>
                </a:cxn>
              </a:cxnLst>
              <a:rect l="0" t="0" r="r" b="b"/>
              <a:pathLst>
                <a:path w="199" h="248">
                  <a:moveTo>
                    <a:pt x="193" y="53"/>
                  </a:moveTo>
                  <a:cubicBezTo>
                    <a:pt x="189" y="42"/>
                    <a:pt x="184" y="32"/>
                    <a:pt x="176" y="24"/>
                  </a:cubicBezTo>
                  <a:cubicBezTo>
                    <a:pt x="169" y="16"/>
                    <a:pt x="159" y="10"/>
                    <a:pt x="148" y="6"/>
                  </a:cubicBezTo>
                  <a:cubicBezTo>
                    <a:pt x="136" y="2"/>
                    <a:pt x="123" y="0"/>
                    <a:pt x="107" y="0"/>
                  </a:cubicBezTo>
                  <a:cubicBezTo>
                    <a:pt x="99" y="0"/>
                    <a:pt x="91" y="1"/>
                    <a:pt x="82" y="2"/>
                  </a:cubicBezTo>
                  <a:cubicBezTo>
                    <a:pt x="74" y="3"/>
                    <a:pt x="66" y="5"/>
                    <a:pt x="58" y="7"/>
                  </a:cubicBezTo>
                  <a:cubicBezTo>
                    <a:pt x="50" y="9"/>
                    <a:pt x="43" y="12"/>
                    <a:pt x="37" y="14"/>
                  </a:cubicBezTo>
                  <a:cubicBezTo>
                    <a:pt x="31" y="17"/>
                    <a:pt x="26" y="19"/>
                    <a:pt x="23" y="21"/>
                  </a:cubicBezTo>
                  <a:cubicBezTo>
                    <a:pt x="23" y="68"/>
                    <a:pt x="23" y="68"/>
                    <a:pt x="23" y="68"/>
                  </a:cubicBezTo>
                  <a:cubicBezTo>
                    <a:pt x="33" y="60"/>
                    <a:pt x="46" y="54"/>
                    <a:pt x="59" y="49"/>
                  </a:cubicBezTo>
                  <a:cubicBezTo>
                    <a:pt x="73" y="44"/>
                    <a:pt x="87" y="42"/>
                    <a:pt x="101" y="42"/>
                  </a:cubicBezTo>
                  <a:cubicBezTo>
                    <a:pt x="116" y="42"/>
                    <a:pt x="127" y="46"/>
                    <a:pt x="135" y="53"/>
                  </a:cubicBezTo>
                  <a:cubicBezTo>
                    <a:pt x="142" y="61"/>
                    <a:pt x="146" y="73"/>
                    <a:pt x="146" y="90"/>
                  </a:cubicBezTo>
                  <a:cubicBezTo>
                    <a:pt x="77" y="100"/>
                    <a:pt x="77" y="100"/>
                    <a:pt x="77" y="100"/>
                  </a:cubicBezTo>
                  <a:cubicBezTo>
                    <a:pt x="63" y="101"/>
                    <a:pt x="52" y="104"/>
                    <a:pt x="42" y="109"/>
                  </a:cubicBezTo>
                  <a:cubicBezTo>
                    <a:pt x="32" y="114"/>
                    <a:pt x="24" y="119"/>
                    <a:pt x="18" y="126"/>
                  </a:cubicBezTo>
                  <a:cubicBezTo>
                    <a:pt x="12" y="133"/>
                    <a:pt x="7" y="141"/>
                    <a:pt x="4" y="150"/>
                  </a:cubicBezTo>
                  <a:cubicBezTo>
                    <a:pt x="1" y="158"/>
                    <a:pt x="0" y="168"/>
                    <a:pt x="0" y="178"/>
                  </a:cubicBezTo>
                  <a:cubicBezTo>
                    <a:pt x="0" y="188"/>
                    <a:pt x="1" y="198"/>
                    <a:pt x="5" y="207"/>
                  </a:cubicBezTo>
                  <a:cubicBezTo>
                    <a:pt x="8" y="215"/>
                    <a:pt x="13" y="223"/>
                    <a:pt x="19" y="229"/>
                  </a:cubicBezTo>
                  <a:cubicBezTo>
                    <a:pt x="25" y="235"/>
                    <a:pt x="33" y="240"/>
                    <a:pt x="43" y="243"/>
                  </a:cubicBezTo>
                  <a:cubicBezTo>
                    <a:pt x="52" y="247"/>
                    <a:pt x="63" y="248"/>
                    <a:pt x="75" y="248"/>
                  </a:cubicBezTo>
                  <a:cubicBezTo>
                    <a:pt x="90" y="248"/>
                    <a:pt x="104" y="245"/>
                    <a:pt x="115" y="239"/>
                  </a:cubicBezTo>
                  <a:cubicBezTo>
                    <a:pt x="127" y="232"/>
                    <a:pt x="137" y="222"/>
                    <a:pt x="145" y="210"/>
                  </a:cubicBezTo>
                  <a:cubicBezTo>
                    <a:pt x="146" y="210"/>
                    <a:pt x="146" y="210"/>
                    <a:pt x="146" y="210"/>
                  </a:cubicBezTo>
                  <a:cubicBezTo>
                    <a:pt x="146" y="243"/>
                    <a:pt x="146" y="243"/>
                    <a:pt x="146" y="243"/>
                  </a:cubicBezTo>
                  <a:cubicBezTo>
                    <a:pt x="199" y="243"/>
                    <a:pt x="199" y="243"/>
                    <a:pt x="199" y="243"/>
                  </a:cubicBezTo>
                  <a:cubicBezTo>
                    <a:pt x="199" y="92"/>
                    <a:pt x="199" y="92"/>
                    <a:pt x="199" y="92"/>
                  </a:cubicBezTo>
                  <a:cubicBezTo>
                    <a:pt x="199" y="78"/>
                    <a:pt x="197" y="65"/>
                    <a:pt x="193" y="53"/>
                  </a:cubicBezTo>
                  <a:close/>
                  <a:moveTo>
                    <a:pt x="146" y="149"/>
                  </a:moveTo>
                  <a:cubicBezTo>
                    <a:pt x="146" y="157"/>
                    <a:pt x="145" y="164"/>
                    <a:pt x="142" y="171"/>
                  </a:cubicBezTo>
                  <a:cubicBezTo>
                    <a:pt x="140" y="178"/>
                    <a:pt x="136" y="184"/>
                    <a:pt x="131" y="189"/>
                  </a:cubicBezTo>
                  <a:cubicBezTo>
                    <a:pt x="126" y="194"/>
                    <a:pt x="121" y="199"/>
                    <a:pt x="114" y="202"/>
                  </a:cubicBezTo>
                  <a:cubicBezTo>
                    <a:pt x="107" y="205"/>
                    <a:pt x="100" y="206"/>
                    <a:pt x="91" y="206"/>
                  </a:cubicBezTo>
                  <a:cubicBezTo>
                    <a:pt x="85" y="206"/>
                    <a:pt x="80" y="205"/>
                    <a:pt x="75" y="204"/>
                  </a:cubicBezTo>
                  <a:cubicBezTo>
                    <a:pt x="70" y="202"/>
                    <a:pt x="66" y="199"/>
                    <a:pt x="63" y="197"/>
                  </a:cubicBezTo>
                  <a:cubicBezTo>
                    <a:pt x="59" y="194"/>
                    <a:pt x="57" y="190"/>
                    <a:pt x="55" y="186"/>
                  </a:cubicBezTo>
                  <a:cubicBezTo>
                    <a:pt x="53" y="182"/>
                    <a:pt x="52" y="177"/>
                    <a:pt x="52" y="173"/>
                  </a:cubicBezTo>
                  <a:cubicBezTo>
                    <a:pt x="52" y="167"/>
                    <a:pt x="53" y="162"/>
                    <a:pt x="54" y="158"/>
                  </a:cubicBezTo>
                  <a:cubicBezTo>
                    <a:pt x="55" y="154"/>
                    <a:pt x="57" y="150"/>
                    <a:pt x="61" y="147"/>
                  </a:cubicBezTo>
                  <a:cubicBezTo>
                    <a:pt x="64" y="144"/>
                    <a:pt x="68" y="141"/>
                    <a:pt x="74" y="139"/>
                  </a:cubicBezTo>
                  <a:cubicBezTo>
                    <a:pt x="79" y="137"/>
                    <a:pt x="86" y="135"/>
                    <a:pt x="95" y="134"/>
                  </a:cubicBezTo>
                  <a:cubicBezTo>
                    <a:pt x="146" y="127"/>
                    <a:pt x="146" y="127"/>
                    <a:pt x="146" y="127"/>
                  </a:cubicBezTo>
                  <a:lnTo>
                    <a:pt x="146" y="149"/>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16" name="Freeform 38"/>
            <p:cNvSpPr>
              <a:spLocks/>
            </p:cNvSpPr>
            <p:nvPr/>
          </p:nvSpPr>
          <p:spPr bwMode="invGray">
            <a:xfrm>
              <a:off x="659820" y="6266369"/>
              <a:ext cx="160334" cy="110544"/>
            </a:xfrm>
            <a:custGeom>
              <a:avLst/>
              <a:gdLst/>
              <a:ahLst/>
              <a:cxnLst>
                <a:cxn ang="0">
                  <a:pos x="353" y="243"/>
                </a:cxn>
                <a:cxn ang="0">
                  <a:pos x="353" y="96"/>
                </a:cxn>
                <a:cxn ang="0">
                  <a:pos x="333" y="23"/>
                </a:cxn>
                <a:cxn ang="0">
                  <a:pos x="276" y="0"/>
                </a:cxn>
                <a:cxn ang="0">
                  <a:pos x="230" y="11"/>
                </a:cxn>
                <a:cxn ang="0">
                  <a:pos x="196" y="46"/>
                </a:cxn>
                <a:cxn ang="0">
                  <a:pos x="186" y="27"/>
                </a:cxn>
                <a:cxn ang="0">
                  <a:pos x="171" y="12"/>
                </a:cxn>
                <a:cxn ang="0">
                  <a:pos x="152" y="3"/>
                </a:cxn>
                <a:cxn ang="0">
                  <a:pos x="129" y="0"/>
                </a:cxn>
                <a:cxn ang="0">
                  <a:pos x="86" y="11"/>
                </a:cxn>
                <a:cxn ang="0">
                  <a:pos x="54" y="42"/>
                </a:cxn>
                <a:cxn ang="0">
                  <a:pos x="53" y="42"/>
                </a:cxn>
                <a:cxn ang="0">
                  <a:pos x="53" y="6"/>
                </a:cxn>
                <a:cxn ang="0">
                  <a:pos x="0" y="6"/>
                </a:cxn>
                <a:cxn ang="0">
                  <a:pos x="0" y="243"/>
                </a:cxn>
                <a:cxn ang="0">
                  <a:pos x="53" y="243"/>
                </a:cxn>
                <a:cxn ang="0">
                  <a:pos x="53" y="110"/>
                </a:cxn>
                <a:cxn ang="0">
                  <a:pos x="57" y="82"/>
                </a:cxn>
                <a:cxn ang="0">
                  <a:pos x="67" y="61"/>
                </a:cxn>
                <a:cxn ang="0">
                  <a:pos x="83" y="48"/>
                </a:cxn>
                <a:cxn ang="0">
                  <a:pos x="103" y="44"/>
                </a:cxn>
                <a:cxn ang="0">
                  <a:pos x="122" y="47"/>
                </a:cxn>
                <a:cxn ang="0">
                  <a:pos x="137" y="57"/>
                </a:cxn>
                <a:cxn ang="0">
                  <a:pos x="146" y="76"/>
                </a:cxn>
                <a:cxn ang="0">
                  <a:pos x="149" y="104"/>
                </a:cxn>
                <a:cxn ang="0">
                  <a:pos x="149" y="243"/>
                </a:cxn>
                <a:cxn ang="0">
                  <a:pos x="203" y="243"/>
                </a:cxn>
                <a:cxn ang="0">
                  <a:pos x="203" y="110"/>
                </a:cxn>
                <a:cxn ang="0">
                  <a:pos x="207" y="84"/>
                </a:cxn>
                <a:cxn ang="0">
                  <a:pos x="217" y="63"/>
                </a:cxn>
                <a:cxn ang="0">
                  <a:pos x="233" y="49"/>
                </a:cxn>
                <a:cxn ang="0">
                  <a:pos x="253" y="44"/>
                </a:cxn>
                <a:cxn ang="0">
                  <a:pos x="272" y="47"/>
                </a:cxn>
                <a:cxn ang="0">
                  <a:pos x="287" y="57"/>
                </a:cxn>
                <a:cxn ang="0">
                  <a:pos x="296" y="77"/>
                </a:cxn>
                <a:cxn ang="0">
                  <a:pos x="300" y="109"/>
                </a:cxn>
                <a:cxn ang="0">
                  <a:pos x="300" y="243"/>
                </a:cxn>
                <a:cxn ang="0">
                  <a:pos x="353" y="243"/>
                </a:cxn>
              </a:cxnLst>
              <a:rect l="0" t="0" r="r" b="b"/>
              <a:pathLst>
                <a:path w="353" h="243">
                  <a:moveTo>
                    <a:pt x="353" y="243"/>
                  </a:moveTo>
                  <a:cubicBezTo>
                    <a:pt x="353" y="96"/>
                    <a:pt x="353" y="96"/>
                    <a:pt x="353" y="96"/>
                  </a:cubicBezTo>
                  <a:cubicBezTo>
                    <a:pt x="353" y="63"/>
                    <a:pt x="347" y="38"/>
                    <a:pt x="333" y="23"/>
                  </a:cubicBezTo>
                  <a:cubicBezTo>
                    <a:pt x="320" y="8"/>
                    <a:pt x="301" y="0"/>
                    <a:pt x="276" y="0"/>
                  </a:cubicBezTo>
                  <a:cubicBezTo>
                    <a:pt x="259" y="0"/>
                    <a:pt x="243" y="4"/>
                    <a:pt x="230" y="11"/>
                  </a:cubicBezTo>
                  <a:cubicBezTo>
                    <a:pt x="217" y="18"/>
                    <a:pt x="206" y="30"/>
                    <a:pt x="196" y="46"/>
                  </a:cubicBezTo>
                  <a:cubicBezTo>
                    <a:pt x="194" y="39"/>
                    <a:pt x="191" y="33"/>
                    <a:pt x="186" y="27"/>
                  </a:cubicBezTo>
                  <a:cubicBezTo>
                    <a:pt x="182" y="21"/>
                    <a:pt x="177" y="16"/>
                    <a:pt x="171" y="12"/>
                  </a:cubicBezTo>
                  <a:cubicBezTo>
                    <a:pt x="165" y="8"/>
                    <a:pt x="159" y="5"/>
                    <a:pt x="152" y="3"/>
                  </a:cubicBezTo>
                  <a:cubicBezTo>
                    <a:pt x="145" y="1"/>
                    <a:pt x="137" y="0"/>
                    <a:pt x="129" y="0"/>
                  </a:cubicBezTo>
                  <a:cubicBezTo>
                    <a:pt x="113" y="0"/>
                    <a:pt x="98" y="4"/>
                    <a:pt x="86" y="11"/>
                  </a:cubicBezTo>
                  <a:cubicBezTo>
                    <a:pt x="73" y="18"/>
                    <a:pt x="62" y="28"/>
                    <a:pt x="54" y="42"/>
                  </a:cubicBezTo>
                  <a:cubicBezTo>
                    <a:pt x="53" y="42"/>
                    <a:pt x="53" y="42"/>
                    <a:pt x="53" y="42"/>
                  </a:cubicBezTo>
                  <a:cubicBezTo>
                    <a:pt x="53" y="6"/>
                    <a:pt x="53" y="6"/>
                    <a:pt x="53" y="6"/>
                  </a:cubicBezTo>
                  <a:cubicBezTo>
                    <a:pt x="0" y="6"/>
                    <a:pt x="0" y="6"/>
                    <a:pt x="0" y="6"/>
                  </a:cubicBezTo>
                  <a:cubicBezTo>
                    <a:pt x="0" y="243"/>
                    <a:pt x="0" y="243"/>
                    <a:pt x="0" y="243"/>
                  </a:cubicBezTo>
                  <a:cubicBezTo>
                    <a:pt x="53" y="243"/>
                    <a:pt x="53" y="243"/>
                    <a:pt x="53" y="243"/>
                  </a:cubicBezTo>
                  <a:cubicBezTo>
                    <a:pt x="53" y="110"/>
                    <a:pt x="53" y="110"/>
                    <a:pt x="53" y="110"/>
                  </a:cubicBezTo>
                  <a:cubicBezTo>
                    <a:pt x="53" y="99"/>
                    <a:pt x="54" y="90"/>
                    <a:pt x="57" y="82"/>
                  </a:cubicBezTo>
                  <a:cubicBezTo>
                    <a:pt x="60" y="74"/>
                    <a:pt x="63" y="67"/>
                    <a:pt x="67" y="61"/>
                  </a:cubicBezTo>
                  <a:cubicBezTo>
                    <a:pt x="72" y="56"/>
                    <a:pt x="77" y="51"/>
                    <a:pt x="83" y="48"/>
                  </a:cubicBezTo>
                  <a:cubicBezTo>
                    <a:pt x="89" y="45"/>
                    <a:pt x="96" y="44"/>
                    <a:pt x="103" y="44"/>
                  </a:cubicBezTo>
                  <a:cubicBezTo>
                    <a:pt x="110" y="44"/>
                    <a:pt x="116" y="45"/>
                    <a:pt x="122" y="47"/>
                  </a:cubicBezTo>
                  <a:cubicBezTo>
                    <a:pt x="128" y="49"/>
                    <a:pt x="133" y="53"/>
                    <a:pt x="137" y="57"/>
                  </a:cubicBezTo>
                  <a:cubicBezTo>
                    <a:pt x="141" y="62"/>
                    <a:pt x="144" y="68"/>
                    <a:pt x="146" y="76"/>
                  </a:cubicBezTo>
                  <a:cubicBezTo>
                    <a:pt x="148" y="84"/>
                    <a:pt x="149" y="93"/>
                    <a:pt x="149" y="104"/>
                  </a:cubicBezTo>
                  <a:cubicBezTo>
                    <a:pt x="149" y="243"/>
                    <a:pt x="149" y="243"/>
                    <a:pt x="149" y="243"/>
                  </a:cubicBezTo>
                  <a:cubicBezTo>
                    <a:pt x="203" y="243"/>
                    <a:pt x="203" y="243"/>
                    <a:pt x="203" y="243"/>
                  </a:cubicBezTo>
                  <a:cubicBezTo>
                    <a:pt x="203" y="110"/>
                    <a:pt x="203" y="110"/>
                    <a:pt x="203" y="110"/>
                  </a:cubicBezTo>
                  <a:cubicBezTo>
                    <a:pt x="203" y="101"/>
                    <a:pt x="204" y="92"/>
                    <a:pt x="207" y="84"/>
                  </a:cubicBezTo>
                  <a:cubicBezTo>
                    <a:pt x="209" y="76"/>
                    <a:pt x="212" y="69"/>
                    <a:pt x="217" y="63"/>
                  </a:cubicBezTo>
                  <a:cubicBezTo>
                    <a:pt x="221" y="57"/>
                    <a:pt x="227" y="53"/>
                    <a:pt x="233" y="49"/>
                  </a:cubicBezTo>
                  <a:cubicBezTo>
                    <a:pt x="239" y="45"/>
                    <a:pt x="245" y="44"/>
                    <a:pt x="253" y="44"/>
                  </a:cubicBezTo>
                  <a:cubicBezTo>
                    <a:pt x="260" y="44"/>
                    <a:pt x="267" y="45"/>
                    <a:pt x="272" y="47"/>
                  </a:cubicBezTo>
                  <a:cubicBezTo>
                    <a:pt x="278" y="48"/>
                    <a:pt x="283" y="52"/>
                    <a:pt x="287" y="57"/>
                  </a:cubicBezTo>
                  <a:cubicBezTo>
                    <a:pt x="291" y="62"/>
                    <a:pt x="294" y="68"/>
                    <a:pt x="296" y="77"/>
                  </a:cubicBezTo>
                  <a:cubicBezTo>
                    <a:pt x="298" y="85"/>
                    <a:pt x="300" y="96"/>
                    <a:pt x="300" y="109"/>
                  </a:cubicBezTo>
                  <a:cubicBezTo>
                    <a:pt x="300" y="243"/>
                    <a:pt x="300" y="243"/>
                    <a:pt x="300" y="243"/>
                  </a:cubicBezTo>
                  <a:lnTo>
                    <a:pt x="353" y="243"/>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17" name="Freeform 39"/>
            <p:cNvSpPr>
              <a:spLocks/>
            </p:cNvSpPr>
            <p:nvPr/>
          </p:nvSpPr>
          <p:spPr bwMode="invGray">
            <a:xfrm>
              <a:off x="1039643" y="6266369"/>
              <a:ext cx="95469" cy="110544"/>
            </a:xfrm>
            <a:custGeom>
              <a:avLst/>
              <a:gdLst/>
              <a:ahLst/>
              <a:cxnLst>
                <a:cxn ang="0">
                  <a:pos x="210" y="243"/>
                </a:cxn>
                <a:cxn ang="0">
                  <a:pos x="210" y="97"/>
                </a:cxn>
                <a:cxn ang="0">
                  <a:pos x="189" y="24"/>
                </a:cxn>
                <a:cxn ang="0">
                  <a:pos x="131" y="0"/>
                </a:cxn>
                <a:cxn ang="0">
                  <a:pos x="88" y="10"/>
                </a:cxn>
                <a:cxn ang="0">
                  <a:pos x="54" y="44"/>
                </a:cxn>
                <a:cxn ang="0">
                  <a:pos x="53" y="44"/>
                </a:cxn>
                <a:cxn ang="0">
                  <a:pos x="53" y="6"/>
                </a:cxn>
                <a:cxn ang="0">
                  <a:pos x="0" y="6"/>
                </a:cxn>
                <a:cxn ang="0">
                  <a:pos x="0" y="243"/>
                </a:cxn>
                <a:cxn ang="0">
                  <a:pos x="53" y="243"/>
                </a:cxn>
                <a:cxn ang="0">
                  <a:pos x="53" y="108"/>
                </a:cxn>
                <a:cxn ang="0">
                  <a:pos x="57" y="82"/>
                </a:cxn>
                <a:cxn ang="0">
                  <a:pos x="69" y="62"/>
                </a:cxn>
                <a:cxn ang="0">
                  <a:pos x="87" y="48"/>
                </a:cxn>
                <a:cxn ang="0">
                  <a:pos x="109" y="44"/>
                </a:cxn>
                <a:cxn ang="0">
                  <a:pos x="145" y="60"/>
                </a:cxn>
                <a:cxn ang="0">
                  <a:pos x="156" y="110"/>
                </a:cxn>
                <a:cxn ang="0">
                  <a:pos x="156" y="243"/>
                </a:cxn>
                <a:cxn ang="0">
                  <a:pos x="210" y="243"/>
                </a:cxn>
              </a:cxnLst>
              <a:rect l="0" t="0" r="r" b="b"/>
              <a:pathLst>
                <a:path w="210" h="243">
                  <a:moveTo>
                    <a:pt x="210" y="243"/>
                  </a:moveTo>
                  <a:cubicBezTo>
                    <a:pt x="210" y="97"/>
                    <a:pt x="210" y="97"/>
                    <a:pt x="210" y="97"/>
                  </a:cubicBezTo>
                  <a:cubicBezTo>
                    <a:pt x="210" y="64"/>
                    <a:pt x="203" y="40"/>
                    <a:pt x="189" y="24"/>
                  </a:cubicBezTo>
                  <a:cubicBezTo>
                    <a:pt x="175" y="8"/>
                    <a:pt x="156" y="0"/>
                    <a:pt x="131" y="0"/>
                  </a:cubicBezTo>
                  <a:cubicBezTo>
                    <a:pt x="115" y="0"/>
                    <a:pt x="100" y="3"/>
                    <a:pt x="88" y="10"/>
                  </a:cubicBezTo>
                  <a:cubicBezTo>
                    <a:pt x="75" y="17"/>
                    <a:pt x="63" y="28"/>
                    <a:pt x="54" y="44"/>
                  </a:cubicBezTo>
                  <a:cubicBezTo>
                    <a:pt x="53" y="44"/>
                    <a:pt x="53" y="44"/>
                    <a:pt x="53" y="44"/>
                  </a:cubicBezTo>
                  <a:cubicBezTo>
                    <a:pt x="53" y="6"/>
                    <a:pt x="53" y="6"/>
                    <a:pt x="53" y="6"/>
                  </a:cubicBezTo>
                  <a:cubicBezTo>
                    <a:pt x="0" y="6"/>
                    <a:pt x="0" y="6"/>
                    <a:pt x="0" y="6"/>
                  </a:cubicBezTo>
                  <a:cubicBezTo>
                    <a:pt x="0" y="243"/>
                    <a:pt x="0" y="243"/>
                    <a:pt x="0" y="243"/>
                  </a:cubicBezTo>
                  <a:cubicBezTo>
                    <a:pt x="53" y="243"/>
                    <a:pt x="53" y="243"/>
                    <a:pt x="53" y="243"/>
                  </a:cubicBezTo>
                  <a:cubicBezTo>
                    <a:pt x="53" y="108"/>
                    <a:pt x="53" y="108"/>
                    <a:pt x="53" y="108"/>
                  </a:cubicBezTo>
                  <a:cubicBezTo>
                    <a:pt x="53" y="99"/>
                    <a:pt x="54" y="90"/>
                    <a:pt x="57" y="82"/>
                  </a:cubicBezTo>
                  <a:cubicBezTo>
                    <a:pt x="60" y="74"/>
                    <a:pt x="64" y="67"/>
                    <a:pt x="69" y="62"/>
                  </a:cubicBezTo>
                  <a:cubicBezTo>
                    <a:pt x="74" y="56"/>
                    <a:pt x="80" y="52"/>
                    <a:pt x="87" y="48"/>
                  </a:cubicBezTo>
                  <a:cubicBezTo>
                    <a:pt x="94" y="45"/>
                    <a:pt x="101" y="44"/>
                    <a:pt x="109" y="44"/>
                  </a:cubicBezTo>
                  <a:cubicBezTo>
                    <a:pt x="126" y="44"/>
                    <a:pt x="138" y="49"/>
                    <a:pt x="145" y="60"/>
                  </a:cubicBezTo>
                  <a:cubicBezTo>
                    <a:pt x="153" y="71"/>
                    <a:pt x="156" y="87"/>
                    <a:pt x="156" y="110"/>
                  </a:cubicBezTo>
                  <a:cubicBezTo>
                    <a:pt x="156" y="243"/>
                    <a:pt x="156" y="243"/>
                    <a:pt x="156" y="243"/>
                  </a:cubicBezTo>
                  <a:lnTo>
                    <a:pt x="210" y="243"/>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18" name="Freeform 42"/>
            <p:cNvSpPr>
              <a:spLocks/>
            </p:cNvSpPr>
            <p:nvPr/>
          </p:nvSpPr>
          <p:spPr bwMode="invGray">
            <a:xfrm>
              <a:off x="611629" y="6191684"/>
              <a:ext cx="37229" cy="28778"/>
            </a:xfrm>
            <a:custGeom>
              <a:avLst/>
              <a:gdLst/>
              <a:ahLst/>
              <a:cxnLst>
                <a:cxn ang="0">
                  <a:pos x="53" y="0"/>
                </a:cxn>
                <a:cxn ang="0">
                  <a:pos x="163" y="0"/>
                </a:cxn>
                <a:cxn ang="0">
                  <a:pos x="63" y="126"/>
                </a:cxn>
                <a:cxn ang="0">
                  <a:pos x="0" y="126"/>
                </a:cxn>
                <a:cxn ang="0">
                  <a:pos x="53" y="0"/>
                </a:cxn>
              </a:cxnLst>
              <a:rect l="0" t="0" r="r" b="b"/>
              <a:pathLst>
                <a:path w="163" h="126">
                  <a:moveTo>
                    <a:pt x="53" y="0"/>
                  </a:moveTo>
                  <a:lnTo>
                    <a:pt x="163" y="0"/>
                  </a:lnTo>
                  <a:lnTo>
                    <a:pt x="63" y="126"/>
                  </a:lnTo>
                  <a:lnTo>
                    <a:pt x="0" y="126"/>
                  </a:lnTo>
                  <a:lnTo>
                    <a:pt x="53" y="0"/>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19" name="Freeform 43"/>
            <p:cNvSpPr>
              <a:spLocks noEditPoints="1"/>
            </p:cNvSpPr>
            <p:nvPr/>
          </p:nvSpPr>
          <p:spPr bwMode="invGray">
            <a:xfrm>
              <a:off x="891414" y="6266369"/>
              <a:ext cx="111000" cy="112828"/>
            </a:xfrm>
            <a:custGeom>
              <a:avLst/>
              <a:gdLst/>
              <a:ahLst/>
              <a:cxnLst>
                <a:cxn ang="0">
                  <a:pos x="236" y="72"/>
                </a:cxn>
                <a:cxn ang="0">
                  <a:pos x="213" y="34"/>
                </a:cxn>
                <a:cxn ang="0">
                  <a:pos x="176" y="9"/>
                </a:cxn>
                <a:cxn ang="0">
                  <a:pos x="126" y="0"/>
                </a:cxn>
                <a:cxn ang="0">
                  <a:pos x="75" y="8"/>
                </a:cxn>
                <a:cxn ang="0">
                  <a:pos x="35" y="32"/>
                </a:cxn>
                <a:cxn ang="0">
                  <a:pos x="9" y="72"/>
                </a:cxn>
                <a:cxn ang="0">
                  <a:pos x="0" y="127"/>
                </a:cxn>
                <a:cxn ang="0">
                  <a:pos x="8" y="177"/>
                </a:cxn>
                <a:cxn ang="0">
                  <a:pos x="32" y="215"/>
                </a:cxn>
                <a:cxn ang="0">
                  <a:pos x="70" y="240"/>
                </a:cxn>
                <a:cxn ang="0">
                  <a:pos x="120" y="248"/>
                </a:cxn>
                <a:cxn ang="0">
                  <a:pos x="171" y="240"/>
                </a:cxn>
                <a:cxn ang="0">
                  <a:pos x="210" y="215"/>
                </a:cxn>
                <a:cxn ang="0">
                  <a:pos x="235" y="175"/>
                </a:cxn>
                <a:cxn ang="0">
                  <a:pos x="244" y="122"/>
                </a:cxn>
                <a:cxn ang="0">
                  <a:pos x="236" y="72"/>
                </a:cxn>
                <a:cxn ang="0">
                  <a:pos x="171" y="184"/>
                </a:cxn>
                <a:cxn ang="0">
                  <a:pos x="123" y="205"/>
                </a:cxn>
                <a:cxn ang="0">
                  <a:pos x="96" y="200"/>
                </a:cxn>
                <a:cxn ang="0">
                  <a:pos x="74" y="185"/>
                </a:cxn>
                <a:cxn ang="0">
                  <a:pos x="60" y="160"/>
                </a:cxn>
                <a:cxn ang="0">
                  <a:pos x="55" y="125"/>
                </a:cxn>
                <a:cxn ang="0">
                  <a:pos x="61" y="89"/>
                </a:cxn>
                <a:cxn ang="0">
                  <a:pos x="75" y="63"/>
                </a:cxn>
                <a:cxn ang="0">
                  <a:pos x="96" y="49"/>
                </a:cxn>
                <a:cxn ang="0">
                  <a:pos x="123" y="44"/>
                </a:cxn>
                <a:cxn ang="0">
                  <a:pos x="171" y="64"/>
                </a:cxn>
                <a:cxn ang="0">
                  <a:pos x="188" y="124"/>
                </a:cxn>
                <a:cxn ang="0">
                  <a:pos x="171" y="184"/>
                </a:cxn>
              </a:cxnLst>
              <a:rect l="0" t="0" r="r" b="b"/>
              <a:pathLst>
                <a:path w="244" h="248">
                  <a:moveTo>
                    <a:pt x="236" y="72"/>
                  </a:moveTo>
                  <a:cubicBezTo>
                    <a:pt x="231" y="57"/>
                    <a:pt x="223" y="44"/>
                    <a:pt x="213" y="34"/>
                  </a:cubicBezTo>
                  <a:cubicBezTo>
                    <a:pt x="203" y="23"/>
                    <a:pt x="191" y="15"/>
                    <a:pt x="176" y="9"/>
                  </a:cubicBezTo>
                  <a:cubicBezTo>
                    <a:pt x="162" y="3"/>
                    <a:pt x="145" y="0"/>
                    <a:pt x="126" y="0"/>
                  </a:cubicBezTo>
                  <a:cubicBezTo>
                    <a:pt x="107" y="0"/>
                    <a:pt x="90" y="3"/>
                    <a:pt x="75" y="8"/>
                  </a:cubicBezTo>
                  <a:cubicBezTo>
                    <a:pt x="59" y="13"/>
                    <a:pt x="46" y="22"/>
                    <a:pt x="35" y="32"/>
                  </a:cubicBezTo>
                  <a:cubicBezTo>
                    <a:pt x="24" y="43"/>
                    <a:pt x="15" y="56"/>
                    <a:pt x="9" y="72"/>
                  </a:cubicBezTo>
                  <a:cubicBezTo>
                    <a:pt x="3" y="88"/>
                    <a:pt x="0" y="106"/>
                    <a:pt x="0" y="127"/>
                  </a:cubicBezTo>
                  <a:cubicBezTo>
                    <a:pt x="0" y="145"/>
                    <a:pt x="3" y="162"/>
                    <a:pt x="8" y="177"/>
                  </a:cubicBezTo>
                  <a:cubicBezTo>
                    <a:pt x="14" y="192"/>
                    <a:pt x="22" y="205"/>
                    <a:pt x="32" y="215"/>
                  </a:cubicBezTo>
                  <a:cubicBezTo>
                    <a:pt x="43" y="226"/>
                    <a:pt x="55" y="234"/>
                    <a:pt x="70" y="240"/>
                  </a:cubicBezTo>
                  <a:cubicBezTo>
                    <a:pt x="85" y="246"/>
                    <a:pt x="101" y="248"/>
                    <a:pt x="120" y="248"/>
                  </a:cubicBezTo>
                  <a:cubicBezTo>
                    <a:pt x="138" y="248"/>
                    <a:pt x="155" y="245"/>
                    <a:pt x="171" y="240"/>
                  </a:cubicBezTo>
                  <a:cubicBezTo>
                    <a:pt x="186" y="234"/>
                    <a:pt x="199" y="226"/>
                    <a:pt x="210" y="215"/>
                  </a:cubicBezTo>
                  <a:cubicBezTo>
                    <a:pt x="220" y="204"/>
                    <a:pt x="229" y="190"/>
                    <a:pt x="235" y="175"/>
                  </a:cubicBezTo>
                  <a:cubicBezTo>
                    <a:pt x="241" y="159"/>
                    <a:pt x="244" y="141"/>
                    <a:pt x="244" y="122"/>
                  </a:cubicBezTo>
                  <a:cubicBezTo>
                    <a:pt x="244" y="104"/>
                    <a:pt x="241" y="87"/>
                    <a:pt x="236" y="72"/>
                  </a:cubicBezTo>
                  <a:close/>
                  <a:moveTo>
                    <a:pt x="171" y="184"/>
                  </a:moveTo>
                  <a:cubicBezTo>
                    <a:pt x="160" y="198"/>
                    <a:pt x="144" y="205"/>
                    <a:pt x="123" y="205"/>
                  </a:cubicBezTo>
                  <a:cubicBezTo>
                    <a:pt x="113" y="205"/>
                    <a:pt x="104" y="203"/>
                    <a:pt x="96" y="200"/>
                  </a:cubicBezTo>
                  <a:cubicBezTo>
                    <a:pt x="88" y="197"/>
                    <a:pt x="80" y="192"/>
                    <a:pt x="74" y="185"/>
                  </a:cubicBezTo>
                  <a:cubicBezTo>
                    <a:pt x="68" y="178"/>
                    <a:pt x="64" y="170"/>
                    <a:pt x="60" y="160"/>
                  </a:cubicBezTo>
                  <a:cubicBezTo>
                    <a:pt x="57" y="150"/>
                    <a:pt x="55" y="139"/>
                    <a:pt x="55" y="125"/>
                  </a:cubicBezTo>
                  <a:cubicBezTo>
                    <a:pt x="55" y="111"/>
                    <a:pt x="57" y="99"/>
                    <a:pt x="61" y="89"/>
                  </a:cubicBezTo>
                  <a:cubicBezTo>
                    <a:pt x="64" y="79"/>
                    <a:pt x="69" y="70"/>
                    <a:pt x="75" y="63"/>
                  </a:cubicBezTo>
                  <a:cubicBezTo>
                    <a:pt x="81" y="57"/>
                    <a:pt x="88" y="52"/>
                    <a:pt x="96" y="49"/>
                  </a:cubicBezTo>
                  <a:cubicBezTo>
                    <a:pt x="104" y="45"/>
                    <a:pt x="113" y="44"/>
                    <a:pt x="123" y="44"/>
                  </a:cubicBezTo>
                  <a:cubicBezTo>
                    <a:pt x="143" y="44"/>
                    <a:pt x="159" y="50"/>
                    <a:pt x="171" y="64"/>
                  </a:cubicBezTo>
                  <a:cubicBezTo>
                    <a:pt x="182" y="78"/>
                    <a:pt x="188" y="97"/>
                    <a:pt x="188" y="124"/>
                  </a:cubicBezTo>
                  <a:cubicBezTo>
                    <a:pt x="188" y="150"/>
                    <a:pt x="182" y="170"/>
                    <a:pt x="171" y="184"/>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20" name="Freeform 44"/>
            <p:cNvSpPr>
              <a:spLocks/>
            </p:cNvSpPr>
            <p:nvPr/>
          </p:nvSpPr>
          <p:spPr bwMode="invGray">
            <a:xfrm>
              <a:off x="998760" y="6266826"/>
              <a:ext cx="20099" cy="50019"/>
            </a:xfrm>
            <a:custGeom>
              <a:avLst/>
              <a:gdLst/>
              <a:ahLst/>
              <a:cxnLst>
                <a:cxn ang="0">
                  <a:pos x="0" y="0"/>
                </a:cxn>
                <a:cxn ang="0">
                  <a:pos x="44" y="0"/>
                </a:cxn>
                <a:cxn ang="0">
                  <a:pos x="44" y="28"/>
                </a:cxn>
                <a:cxn ang="0">
                  <a:pos x="39" y="63"/>
                </a:cxn>
                <a:cxn ang="0">
                  <a:pos x="26" y="93"/>
                </a:cxn>
                <a:cxn ang="0">
                  <a:pos x="7" y="110"/>
                </a:cxn>
                <a:cxn ang="0">
                  <a:pos x="6" y="97"/>
                </a:cxn>
                <a:cxn ang="0">
                  <a:pos x="4" y="86"/>
                </a:cxn>
                <a:cxn ang="0">
                  <a:pos x="11" y="78"/>
                </a:cxn>
                <a:cxn ang="0">
                  <a:pos x="20" y="58"/>
                </a:cxn>
                <a:cxn ang="0">
                  <a:pos x="21" y="46"/>
                </a:cxn>
                <a:cxn ang="0">
                  <a:pos x="0" y="46"/>
                </a:cxn>
                <a:cxn ang="0">
                  <a:pos x="0" y="0"/>
                </a:cxn>
              </a:cxnLst>
              <a:rect l="0" t="0" r="r" b="b"/>
              <a:pathLst>
                <a:path w="44" h="110">
                  <a:moveTo>
                    <a:pt x="0" y="0"/>
                  </a:moveTo>
                  <a:cubicBezTo>
                    <a:pt x="44" y="0"/>
                    <a:pt x="44" y="0"/>
                    <a:pt x="44" y="0"/>
                  </a:cubicBezTo>
                  <a:cubicBezTo>
                    <a:pt x="44" y="28"/>
                    <a:pt x="44" y="28"/>
                    <a:pt x="44" y="28"/>
                  </a:cubicBezTo>
                  <a:cubicBezTo>
                    <a:pt x="44" y="28"/>
                    <a:pt x="43" y="47"/>
                    <a:pt x="39" y="63"/>
                  </a:cubicBezTo>
                  <a:cubicBezTo>
                    <a:pt x="35" y="78"/>
                    <a:pt x="34" y="84"/>
                    <a:pt x="26" y="93"/>
                  </a:cubicBezTo>
                  <a:cubicBezTo>
                    <a:pt x="18" y="102"/>
                    <a:pt x="7" y="110"/>
                    <a:pt x="7" y="110"/>
                  </a:cubicBezTo>
                  <a:cubicBezTo>
                    <a:pt x="7" y="110"/>
                    <a:pt x="7" y="103"/>
                    <a:pt x="6" y="97"/>
                  </a:cubicBezTo>
                  <a:cubicBezTo>
                    <a:pt x="5" y="91"/>
                    <a:pt x="4" y="86"/>
                    <a:pt x="4" y="86"/>
                  </a:cubicBezTo>
                  <a:cubicBezTo>
                    <a:pt x="4" y="86"/>
                    <a:pt x="6" y="84"/>
                    <a:pt x="11" y="78"/>
                  </a:cubicBezTo>
                  <a:cubicBezTo>
                    <a:pt x="15" y="72"/>
                    <a:pt x="19" y="62"/>
                    <a:pt x="20" y="58"/>
                  </a:cubicBezTo>
                  <a:cubicBezTo>
                    <a:pt x="21" y="54"/>
                    <a:pt x="21" y="46"/>
                    <a:pt x="21" y="46"/>
                  </a:cubicBezTo>
                  <a:cubicBezTo>
                    <a:pt x="0" y="46"/>
                    <a:pt x="0" y="46"/>
                    <a:pt x="0" y="46"/>
                  </a:cubicBezTo>
                  <a:lnTo>
                    <a:pt x="0" y="0"/>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421" name="Group 1420"/>
          <p:cNvGrpSpPr/>
          <p:nvPr/>
        </p:nvGrpSpPr>
        <p:grpSpPr>
          <a:xfrm>
            <a:off x="4688212" y="2895467"/>
            <a:ext cx="1032985" cy="296321"/>
            <a:chOff x="2649884" y="6146155"/>
            <a:chExt cx="1395225" cy="400069"/>
          </a:xfrm>
          <a:solidFill>
            <a:schemeClr val="bg1"/>
          </a:solidFill>
          <a:effectLst/>
        </p:grpSpPr>
        <p:sp>
          <p:nvSpPr>
            <p:cNvPr id="1422" name="Line 6"/>
            <p:cNvSpPr>
              <a:spLocks noChangeShapeType="1"/>
            </p:cNvSpPr>
            <p:nvPr/>
          </p:nvSpPr>
          <p:spPr bwMode="invGray">
            <a:xfrm>
              <a:off x="2649884" y="6545967"/>
              <a:ext cx="257" cy="257"/>
            </a:xfrm>
            <a:prstGeom prst="line">
              <a:avLst/>
            </a:pr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23" name="Freeform 7"/>
            <p:cNvSpPr>
              <a:spLocks noEditPoints="1"/>
            </p:cNvSpPr>
            <p:nvPr/>
          </p:nvSpPr>
          <p:spPr bwMode="invGray">
            <a:xfrm>
              <a:off x="3268640" y="6412953"/>
              <a:ext cx="69723" cy="81043"/>
            </a:xfrm>
            <a:custGeom>
              <a:avLst/>
              <a:gdLst/>
              <a:ahLst/>
              <a:cxnLst>
                <a:cxn ang="0">
                  <a:pos x="283" y="342"/>
                </a:cxn>
                <a:cxn ang="0">
                  <a:pos x="219" y="346"/>
                </a:cxn>
                <a:cxn ang="0">
                  <a:pos x="235" y="206"/>
                </a:cxn>
                <a:cxn ang="0">
                  <a:pos x="139" y="22"/>
                </a:cxn>
                <a:cxn ang="0">
                  <a:pos x="279" y="86"/>
                </a:cxn>
                <a:cxn ang="0">
                  <a:pos x="283" y="342"/>
                </a:cxn>
                <a:cxn ang="0">
                  <a:pos x="139" y="162"/>
                </a:cxn>
                <a:cxn ang="0">
                  <a:pos x="211" y="82"/>
                </a:cxn>
                <a:cxn ang="0">
                  <a:pos x="139" y="162"/>
                </a:cxn>
              </a:cxnLst>
              <a:rect l="0" t="0" r="r" b="b"/>
              <a:pathLst>
                <a:path w="301" h="350">
                  <a:moveTo>
                    <a:pt x="283" y="342"/>
                  </a:moveTo>
                  <a:cubicBezTo>
                    <a:pt x="269" y="350"/>
                    <a:pt x="240" y="344"/>
                    <a:pt x="219" y="346"/>
                  </a:cubicBezTo>
                  <a:cubicBezTo>
                    <a:pt x="222" y="297"/>
                    <a:pt x="209" y="232"/>
                    <a:pt x="235" y="206"/>
                  </a:cubicBezTo>
                  <a:cubicBezTo>
                    <a:pt x="101" y="301"/>
                    <a:pt x="0" y="67"/>
                    <a:pt x="139" y="22"/>
                  </a:cubicBezTo>
                  <a:cubicBezTo>
                    <a:pt x="205" y="0"/>
                    <a:pt x="264" y="37"/>
                    <a:pt x="279" y="86"/>
                  </a:cubicBezTo>
                  <a:cubicBezTo>
                    <a:pt x="301" y="157"/>
                    <a:pt x="271" y="257"/>
                    <a:pt x="283" y="342"/>
                  </a:cubicBezTo>
                  <a:close/>
                  <a:moveTo>
                    <a:pt x="139" y="162"/>
                  </a:moveTo>
                  <a:cubicBezTo>
                    <a:pt x="194" y="204"/>
                    <a:pt x="259" y="130"/>
                    <a:pt x="211" y="82"/>
                  </a:cubicBezTo>
                  <a:cubicBezTo>
                    <a:pt x="150" y="55"/>
                    <a:pt x="110" y="111"/>
                    <a:pt x="139" y="162"/>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24" name="Freeform 8"/>
            <p:cNvSpPr>
              <a:spLocks noEditPoints="1"/>
            </p:cNvSpPr>
            <p:nvPr/>
          </p:nvSpPr>
          <p:spPr bwMode="invGray">
            <a:xfrm>
              <a:off x="3766475" y="6217679"/>
              <a:ext cx="120664" cy="196304"/>
            </a:xfrm>
            <a:custGeom>
              <a:avLst/>
              <a:gdLst/>
              <a:ahLst/>
              <a:cxnLst>
                <a:cxn ang="0">
                  <a:pos x="492" y="322"/>
                </a:cxn>
                <a:cxn ang="0">
                  <a:pos x="428" y="322"/>
                </a:cxn>
                <a:cxn ang="0">
                  <a:pos x="112" y="282"/>
                </a:cxn>
                <a:cxn ang="0">
                  <a:pos x="356" y="274"/>
                </a:cxn>
                <a:cxn ang="0">
                  <a:pos x="356" y="718"/>
                </a:cxn>
                <a:cxn ang="0">
                  <a:pos x="148" y="778"/>
                </a:cxn>
                <a:cxn ang="0">
                  <a:pos x="288" y="590"/>
                </a:cxn>
                <a:cxn ang="0">
                  <a:pos x="288" y="342"/>
                </a:cxn>
                <a:cxn ang="0">
                  <a:pos x="52" y="338"/>
                </a:cxn>
                <a:cxn ang="0">
                  <a:pos x="492" y="322"/>
                </a:cxn>
                <a:cxn ang="0">
                  <a:pos x="196" y="734"/>
                </a:cxn>
                <a:cxn ang="0">
                  <a:pos x="276" y="738"/>
                </a:cxn>
                <a:cxn ang="0">
                  <a:pos x="272" y="646"/>
                </a:cxn>
                <a:cxn ang="0">
                  <a:pos x="196" y="734"/>
                </a:cxn>
              </a:cxnLst>
              <a:rect l="0" t="0" r="r" b="b"/>
              <a:pathLst>
                <a:path w="521" h="848">
                  <a:moveTo>
                    <a:pt x="492" y="322"/>
                  </a:moveTo>
                  <a:cubicBezTo>
                    <a:pt x="471" y="322"/>
                    <a:pt x="449" y="322"/>
                    <a:pt x="428" y="322"/>
                  </a:cubicBezTo>
                  <a:cubicBezTo>
                    <a:pt x="459" y="112"/>
                    <a:pt x="119" y="90"/>
                    <a:pt x="112" y="282"/>
                  </a:cubicBezTo>
                  <a:cubicBezTo>
                    <a:pt x="176" y="264"/>
                    <a:pt x="281" y="268"/>
                    <a:pt x="356" y="274"/>
                  </a:cubicBezTo>
                  <a:cubicBezTo>
                    <a:pt x="342" y="394"/>
                    <a:pt x="374" y="598"/>
                    <a:pt x="356" y="718"/>
                  </a:cubicBezTo>
                  <a:cubicBezTo>
                    <a:pt x="343" y="804"/>
                    <a:pt x="209" y="848"/>
                    <a:pt x="148" y="778"/>
                  </a:cubicBezTo>
                  <a:cubicBezTo>
                    <a:pt x="69" y="687"/>
                    <a:pt x="172" y="524"/>
                    <a:pt x="288" y="590"/>
                  </a:cubicBezTo>
                  <a:cubicBezTo>
                    <a:pt x="288" y="507"/>
                    <a:pt x="288" y="425"/>
                    <a:pt x="288" y="342"/>
                  </a:cubicBezTo>
                  <a:cubicBezTo>
                    <a:pt x="217" y="333"/>
                    <a:pt x="129" y="341"/>
                    <a:pt x="52" y="338"/>
                  </a:cubicBezTo>
                  <a:cubicBezTo>
                    <a:pt x="0" y="21"/>
                    <a:pt x="521" y="0"/>
                    <a:pt x="492" y="322"/>
                  </a:cubicBezTo>
                  <a:close/>
                  <a:moveTo>
                    <a:pt x="196" y="734"/>
                  </a:moveTo>
                  <a:cubicBezTo>
                    <a:pt x="213" y="750"/>
                    <a:pt x="254" y="749"/>
                    <a:pt x="276" y="738"/>
                  </a:cubicBezTo>
                  <a:cubicBezTo>
                    <a:pt x="297" y="716"/>
                    <a:pt x="296" y="664"/>
                    <a:pt x="272" y="646"/>
                  </a:cubicBezTo>
                  <a:cubicBezTo>
                    <a:pt x="204" y="618"/>
                    <a:pt x="162" y="685"/>
                    <a:pt x="196" y="734"/>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25" name="Freeform 9"/>
            <p:cNvSpPr>
              <a:spLocks noEditPoints="1"/>
            </p:cNvSpPr>
            <p:nvPr/>
          </p:nvSpPr>
          <p:spPr bwMode="invGray">
            <a:xfrm>
              <a:off x="3361775" y="6220251"/>
              <a:ext cx="243901" cy="203250"/>
            </a:xfrm>
            <a:custGeom>
              <a:avLst/>
              <a:gdLst/>
              <a:ahLst/>
              <a:cxnLst>
                <a:cxn ang="0">
                  <a:pos x="552" y="699"/>
                </a:cxn>
                <a:cxn ang="0">
                  <a:pos x="844" y="535"/>
                </a:cxn>
                <a:cxn ang="0">
                  <a:pos x="844" y="83"/>
                </a:cxn>
                <a:cxn ang="0">
                  <a:pos x="912" y="83"/>
                </a:cxn>
                <a:cxn ang="0">
                  <a:pos x="912" y="539"/>
                </a:cxn>
                <a:cxn ang="0">
                  <a:pos x="980" y="599"/>
                </a:cxn>
                <a:cxn ang="0">
                  <a:pos x="760" y="767"/>
                </a:cxn>
                <a:cxn ang="0">
                  <a:pos x="740" y="639"/>
                </a:cxn>
                <a:cxn ang="0">
                  <a:pos x="544" y="791"/>
                </a:cxn>
                <a:cxn ang="0">
                  <a:pos x="484" y="791"/>
                </a:cxn>
                <a:cxn ang="0">
                  <a:pos x="484" y="255"/>
                </a:cxn>
                <a:cxn ang="0">
                  <a:pos x="108" y="191"/>
                </a:cxn>
                <a:cxn ang="0">
                  <a:pos x="240" y="263"/>
                </a:cxn>
                <a:cxn ang="0">
                  <a:pos x="128" y="583"/>
                </a:cxn>
                <a:cxn ang="0">
                  <a:pos x="284" y="731"/>
                </a:cxn>
                <a:cxn ang="0">
                  <a:pos x="68" y="735"/>
                </a:cxn>
                <a:cxn ang="0">
                  <a:pos x="60" y="683"/>
                </a:cxn>
                <a:cxn ang="0">
                  <a:pos x="60" y="359"/>
                </a:cxn>
                <a:cxn ang="0">
                  <a:pos x="140" y="263"/>
                </a:cxn>
                <a:cxn ang="0">
                  <a:pos x="0" y="211"/>
                </a:cxn>
                <a:cxn ang="0">
                  <a:pos x="552" y="247"/>
                </a:cxn>
                <a:cxn ang="0">
                  <a:pos x="552" y="699"/>
                </a:cxn>
                <a:cxn ang="0">
                  <a:pos x="128" y="647"/>
                </a:cxn>
                <a:cxn ang="0">
                  <a:pos x="216" y="727"/>
                </a:cxn>
                <a:cxn ang="0">
                  <a:pos x="208" y="635"/>
                </a:cxn>
                <a:cxn ang="0">
                  <a:pos x="128" y="647"/>
                </a:cxn>
                <a:cxn ang="0">
                  <a:pos x="916" y="727"/>
                </a:cxn>
                <a:cxn ang="0">
                  <a:pos x="908" y="603"/>
                </a:cxn>
                <a:cxn ang="0">
                  <a:pos x="836" y="599"/>
                </a:cxn>
                <a:cxn ang="0">
                  <a:pos x="916" y="727"/>
                </a:cxn>
              </a:cxnLst>
              <a:rect l="0" t="0" r="r" b="b"/>
              <a:pathLst>
                <a:path w="1053" h="878">
                  <a:moveTo>
                    <a:pt x="552" y="699"/>
                  </a:moveTo>
                  <a:cubicBezTo>
                    <a:pt x="629" y="640"/>
                    <a:pt x="712" y="553"/>
                    <a:pt x="844" y="535"/>
                  </a:cubicBezTo>
                  <a:cubicBezTo>
                    <a:pt x="844" y="384"/>
                    <a:pt x="844" y="234"/>
                    <a:pt x="844" y="83"/>
                  </a:cubicBezTo>
                  <a:cubicBezTo>
                    <a:pt x="867" y="83"/>
                    <a:pt x="889" y="83"/>
                    <a:pt x="912" y="83"/>
                  </a:cubicBezTo>
                  <a:cubicBezTo>
                    <a:pt x="912" y="235"/>
                    <a:pt x="912" y="387"/>
                    <a:pt x="912" y="539"/>
                  </a:cubicBezTo>
                  <a:cubicBezTo>
                    <a:pt x="940" y="567"/>
                    <a:pt x="965" y="571"/>
                    <a:pt x="980" y="599"/>
                  </a:cubicBezTo>
                  <a:cubicBezTo>
                    <a:pt x="1053" y="735"/>
                    <a:pt x="865" y="878"/>
                    <a:pt x="760" y="767"/>
                  </a:cubicBezTo>
                  <a:cubicBezTo>
                    <a:pt x="737" y="742"/>
                    <a:pt x="721" y="686"/>
                    <a:pt x="740" y="639"/>
                  </a:cubicBezTo>
                  <a:cubicBezTo>
                    <a:pt x="678" y="677"/>
                    <a:pt x="603" y="736"/>
                    <a:pt x="544" y="791"/>
                  </a:cubicBezTo>
                  <a:cubicBezTo>
                    <a:pt x="524" y="791"/>
                    <a:pt x="504" y="791"/>
                    <a:pt x="484" y="791"/>
                  </a:cubicBezTo>
                  <a:cubicBezTo>
                    <a:pt x="466" y="623"/>
                    <a:pt x="509" y="408"/>
                    <a:pt x="484" y="255"/>
                  </a:cubicBezTo>
                  <a:cubicBezTo>
                    <a:pt x="462" y="117"/>
                    <a:pt x="210" y="106"/>
                    <a:pt x="108" y="191"/>
                  </a:cubicBezTo>
                  <a:cubicBezTo>
                    <a:pt x="155" y="212"/>
                    <a:pt x="210" y="225"/>
                    <a:pt x="240" y="263"/>
                  </a:cubicBezTo>
                  <a:cubicBezTo>
                    <a:pt x="117" y="283"/>
                    <a:pt x="121" y="423"/>
                    <a:pt x="128" y="583"/>
                  </a:cubicBezTo>
                  <a:cubicBezTo>
                    <a:pt x="214" y="537"/>
                    <a:pt x="323" y="629"/>
                    <a:pt x="284" y="731"/>
                  </a:cubicBezTo>
                  <a:cubicBezTo>
                    <a:pt x="252" y="814"/>
                    <a:pt x="102" y="828"/>
                    <a:pt x="68" y="735"/>
                  </a:cubicBezTo>
                  <a:cubicBezTo>
                    <a:pt x="65" y="727"/>
                    <a:pt x="61" y="699"/>
                    <a:pt x="60" y="683"/>
                  </a:cubicBezTo>
                  <a:cubicBezTo>
                    <a:pt x="53" y="599"/>
                    <a:pt x="51" y="438"/>
                    <a:pt x="60" y="359"/>
                  </a:cubicBezTo>
                  <a:cubicBezTo>
                    <a:pt x="66" y="310"/>
                    <a:pt x="94" y="283"/>
                    <a:pt x="140" y="263"/>
                  </a:cubicBezTo>
                  <a:cubicBezTo>
                    <a:pt x="104" y="235"/>
                    <a:pt x="50" y="225"/>
                    <a:pt x="0" y="211"/>
                  </a:cubicBezTo>
                  <a:cubicBezTo>
                    <a:pt x="82" y="46"/>
                    <a:pt x="522" y="0"/>
                    <a:pt x="552" y="247"/>
                  </a:cubicBezTo>
                  <a:cubicBezTo>
                    <a:pt x="569" y="385"/>
                    <a:pt x="539" y="542"/>
                    <a:pt x="552" y="699"/>
                  </a:cubicBezTo>
                  <a:close/>
                  <a:moveTo>
                    <a:pt x="128" y="647"/>
                  </a:moveTo>
                  <a:cubicBezTo>
                    <a:pt x="90" y="699"/>
                    <a:pt x="163" y="780"/>
                    <a:pt x="216" y="727"/>
                  </a:cubicBezTo>
                  <a:cubicBezTo>
                    <a:pt x="236" y="707"/>
                    <a:pt x="231" y="653"/>
                    <a:pt x="208" y="635"/>
                  </a:cubicBezTo>
                  <a:cubicBezTo>
                    <a:pt x="169" y="627"/>
                    <a:pt x="141" y="630"/>
                    <a:pt x="128" y="647"/>
                  </a:cubicBezTo>
                  <a:close/>
                  <a:moveTo>
                    <a:pt x="916" y="727"/>
                  </a:moveTo>
                  <a:cubicBezTo>
                    <a:pt x="944" y="704"/>
                    <a:pt x="940" y="622"/>
                    <a:pt x="908" y="603"/>
                  </a:cubicBezTo>
                  <a:cubicBezTo>
                    <a:pt x="891" y="593"/>
                    <a:pt x="862" y="593"/>
                    <a:pt x="836" y="599"/>
                  </a:cubicBezTo>
                  <a:cubicBezTo>
                    <a:pt x="722" y="627"/>
                    <a:pt x="823" y="805"/>
                    <a:pt x="916" y="727"/>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26" name="Freeform 10"/>
            <p:cNvSpPr>
              <a:spLocks noEditPoints="1"/>
            </p:cNvSpPr>
            <p:nvPr/>
          </p:nvSpPr>
          <p:spPr bwMode="invGray">
            <a:xfrm>
              <a:off x="2849790" y="6233887"/>
              <a:ext cx="132499" cy="169547"/>
            </a:xfrm>
            <a:custGeom>
              <a:avLst/>
              <a:gdLst/>
              <a:ahLst/>
              <a:cxnLst>
                <a:cxn ang="0">
                  <a:pos x="556" y="732"/>
                </a:cxn>
                <a:cxn ang="0">
                  <a:pos x="136" y="732"/>
                </a:cxn>
                <a:cxn ang="0">
                  <a:pos x="136" y="496"/>
                </a:cxn>
                <a:cxn ang="0">
                  <a:pos x="144" y="268"/>
                </a:cxn>
                <a:cxn ang="0">
                  <a:pos x="364" y="272"/>
                </a:cxn>
                <a:cxn ang="0">
                  <a:pos x="204" y="420"/>
                </a:cxn>
                <a:cxn ang="0">
                  <a:pos x="204" y="660"/>
                </a:cxn>
                <a:cxn ang="0">
                  <a:pos x="488" y="664"/>
                </a:cxn>
                <a:cxn ang="0">
                  <a:pos x="484" y="224"/>
                </a:cxn>
                <a:cxn ang="0">
                  <a:pos x="212" y="92"/>
                </a:cxn>
                <a:cxn ang="0">
                  <a:pos x="76" y="352"/>
                </a:cxn>
                <a:cxn ang="0">
                  <a:pos x="8" y="356"/>
                </a:cxn>
                <a:cxn ang="0">
                  <a:pos x="252" y="16"/>
                </a:cxn>
                <a:cxn ang="0">
                  <a:pos x="556" y="232"/>
                </a:cxn>
                <a:cxn ang="0">
                  <a:pos x="556" y="732"/>
                </a:cxn>
                <a:cxn ang="0">
                  <a:pos x="284" y="268"/>
                </a:cxn>
                <a:cxn ang="0">
                  <a:pos x="288" y="364"/>
                </a:cxn>
                <a:cxn ang="0">
                  <a:pos x="300" y="352"/>
                </a:cxn>
                <a:cxn ang="0">
                  <a:pos x="284" y="268"/>
                </a:cxn>
              </a:cxnLst>
              <a:rect l="0" t="0" r="r" b="b"/>
              <a:pathLst>
                <a:path w="572" h="732">
                  <a:moveTo>
                    <a:pt x="556" y="732"/>
                  </a:moveTo>
                  <a:cubicBezTo>
                    <a:pt x="416" y="732"/>
                    <a:pt x="276" y="732"/>
                    <a:pt x="136" y="732"/>
                  </a:cubicBezTo>
                  <a:cubicBezTo>
                    <a:pt x="136" y="657"/>
                    <a:pt x="136" y="580"/>
                    <a:pt x="136" y="496"/>
                  </a:cubicBezTo>
                  <a:cubicBezTo>
                    <a:pt x="136" y="421"/>
                    <a:pt x="122" y="324"/>
                    <a:pt x="144" y="268"/>
                  </a:cubicBezTo>
                  <a:cubicBezTo>
                    <a:pt x="180" y="175"/>
                    <a:pt x="334" y="182"/>
                    <a:pt x="364" y="272"/>
                  </a:cubicBezTo>
                  <a:cubicBezTo>
                    <a:pt x="400" y="381"/>
                    <a:pt x="297" y="467"/>
                    <a:pt x="204" y="420"/>
                  </a:cubicBezTo>
                  <a:cubicBezTo>
                    <a:pt x="204" y="500"/>
                    <a:pt x="204" y="580"/>
                    <a:pt x="204" y="660"/>
                  </a:cubicBezTo>
                  <a:cubicBezTo>
                    <a:pt x="291" y="669"/>
                    <a:pt x="395" y="661"/>
                    <a:pt x="488" y="664"/>
                  </a:cubicBezTo>
                  <a:cubicBezTo>
                    <a:pt x="471" y="524"/>
                    <a:pt x="512" y="351"/>
                    <a:pt x="484" y="224"/>
                  </a:cubicBezTo>
                  <a:cubicBezTo>
                    <a:pt x="459" y="113"/>
                    <a:pt x="334" y="47"/>
                    <a:pt x="212" y="92"/>
                  </a:cubicBezTo>
                  <a:cubicBezTo>
                    <a:pt x="120" y="126"/>
                    <a:pt x="69" y="210"/>
                    <a:pt x="76" y="352"/>
                  </a:cubicBezTo>
                  <a:cubicBezTo>
                    <a:pt x="60" y="360"/>
                    <a:pt x="30" y="354"/>
                    <a:pt x="8" y="356"/>
                  </a:cubicBezTo>
                  <a:cubicBezTo>
                    <a:pt x="0" y="157"/>
                    <a:pt x="89" y="33"/>
                    <a:pt x="252" y="16"/>
                  </a:cubicBezTo>
                  <a:cubicBezTo>
                    <a:pt x="409" y="0"/>
                    <a:pt x="540" y="91"/>
                    <a:pt x="556" y="232"/>
                  </a:cubicBezTo>
                  <a:cubicBezTo>
                    <a:pt x="572" y="376"/>
                    <a:pt x="544" y="560"/>
                    <a:pt x="556" y="732"/>
                  </a:cubicBezTo>
                  <a:close/>
                  <a:moveTo>
                    <a:pt x="284" y="268"/>
                  </a:moveTo>
                  <a:cubicBezTo>
                    <a:pt x="172" y="208"/>
                    <a:pt x="175" y="423"/>
                    <a:pt x="288" y="364"/>
                  </a:cubicBezTo>
                  <a:cubicBezTo>
                    <a:pt x="289" y="363"/>
                    <a:pt x="292" y="354"/>
                    <a:pt x="300" y="352"/>
                  </a:cubicBezTo>
                  <a:cubicBezTo>
                    <a:pt x="310" y="317"/>
                    <a:pt x="305" y="279"/>
                    <a:pt x="284" y="268"/>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27" name="Freeform 11"/>
            <p:cNvSpPr>
              <a:spLocks noEditPoints="1"/>
            </p:cNvSpPr>
            <p:nvPr/>
          </p:nvSpPr>
          <p:spPr bwMode="invGray">
            <a:xfrm>
              <a:off x="3617254" y="6233630"/>
              <a:ext cx="129669" cy="169804"/>
            </a:xfrm>
            <a:custGeom>
              <a:avLst/>
              <a:gdLst/>
              <a:ahLst/>
              <a:cxnLst>
                <a:cxn ang="0">
                  <a:pos x="541" y="733"/>
                </a:cxn>
                <a:cxn ang="0">
                  <a:pos x="477" y="733"/>
                </a:cxn>
                <a:cxn ang="0">
                  <a:pos x="465" y="209"/>
                </a:cxn>
                <a:cxn ang="0">
                  <a:pos x="145" y="125"/>
                </a:cxn>
                <a:cxn ang="0">
                  <a:pos x="69" y="577"/>
                </a:cxn>
                <a:cxn ang="0">
                  <a:pos x="133" y="381"/>
                </a:cxn>
                <a:cxn ang="0">
                  <a:pos x="209" y="201"/>
                </a:cxn>
                <a:cxn ang="0">
                  <a:pos x="297" y="413"/>
                </a:cxn>
                <a:cxn ang="0">
                  <a:pos x="193" y="373"/>
                </a:cxn>
                <a:cxn ang="0">
                  <a:pos x="77" y="733"/>
                </a:cxn>
                <a:cxn ang="0">
                  <a:pos x="5" y="733"/>
                </a:cxn>
                <a:cxn ang="0">
                  <a:pos x="5" y="321"/>
                </a:cxn>
                <a:cxn ang="0">
                  <a:pos x="241" y="17"/>
                </a:cxn>
                <a:cxn ang="0">
                  <a:pos x="541" y="225"/>
                </a:cxn>
                <a:cxn ang="0">
                  <a:pos x="541" y="733"/>
                </a:cxn>
                <a:cxn ang="0">
                  <a:pos x="241" y="341"/>
                </a:cxn>
                <a:cxn ang="0">
                  <a:pos x="317" y="345"/>
                </a:cxn>
                <a:cxn ang="0">
                  <a:pos x="241" y="341"/>
                </a:cxn>
              </a:cxnLst>
              <a:rect l="0" t="0" r="r" b="b"/>
              <a:pathLst>
                <a:path w="560" h="733">
                  <a:moveTo>
                    <a:pt x="541" y="733"/>
                  </a:moveTo>
                  <a:cubicBezTo>
                    <a:pt x="520" y="733"/>
                    <a:pt x="498" y="733"/>
                    <a:pt x="477" y="733"/>
                  </a:cubicBezTo>
                  <a:cubicBezTo>
                    <a:pt x="458" y="568"/>
                    <a:pt x="507" y="346"/>
                    <a:pt x="465" y="209"/>
                  </a:cubicBezTo>
                  <a:cubicBezTo>
                    <a:pt x="429" y="91"/>
                    <a:pt x="253" y="30"/>
                    <a:pt x="145" y="125"/>
                  </a:cubicBezTo>
                  <a:cubicBezTo>
                    <a:pt x="50" y="208"/>
                    <a:pt x="68" y="391"/>
                    <a:pt x="69" y="577"/>
                  </a:cubicBezTo>
                  <a:cubicBezTo>
                    <a:pt x="91" y="512"/>
                    <a:pt x="113" y="450"/>
                    <a:pt x="133" y="381"/>
                  </a:cubicBezTo>
                  <a:cubicBezTo>
                    <a:pt x="153" y="314"/>
                    <a:pt x="162" y="238"/>
                    <a:pt x="209" y="201"/>
                  </a:cubicBezTo>
                  <a:cubicBezTo>
                    <a:pt x="368" y="76"/>
                    <a:pt x="492" y="389"/>
                    <a:pt x="297" y="413"/>
                  </a:cubicBezTo>
                  <a:cubicBezTo>
                    <a:pt x="249" y="419"/>
                    <a:pt x="218" y="401"/>
                    <a:pt x="193" y="373"/>
                  </a:cubicBezTo>
                  <a:cubicBezTo>
                    <a:pt x="159" y="498"/>
                    <a:pt x="114" y="611"/>
                    <a:pt x="77" y="733"/>
                  </a:cubicBezTo>
                  <a:cubicBezTo>
                    <a:pt x="53" y="733"/>
                    <a:pt x="29" y="733"/>
                    <a:pt x="5" y="733"/>
                  </a:cubicBezTo>
                  <a:cubicBezTo>
                    <a:pt x="8" y="582"/>
                    <a:pt x="0" y="440"/>
                    <a:pt x="5" y="321"/>
                  </a:cubicBezTo>
                  <a:cubicBezTo>
                    <a:pt x="11" y="169"/>
                    <a:pt x="84" y="33"/>
                    <a:pt x="241" y="17"/>
                  </a:cubicBezTo>
                  <a:cubicBezTo>
                    <a:pt x="401" y="0"/>
                    <a:pt x="524" y="91"/>
                    <a:pt x="541" y="225"/>
                  </a:cubicBezTo>
                  <a:cubicBezTo>
                    <a:pt x="560" y="379"/>
                    <a:pt x="527" y="557"/>
                    <a:pt x="541" y="733"/>
                  </a:cubicBezTo>
                  <a:close/>
                  <a:moveTo>
                    <a:pt x="241" y="341"/>
                  </a:moveTo>
                  <a:cubicBezTo>
                    <a:pt x="260" y="350"/>
                    <a:pt x="294" y="352"/>
                    <a:pt x="317" y="345"/>
                  </a:cubicBezTo>
                  <a:cubicBezTo>
                    <a:pt x="414" y="228"/>
                    <a:pt x="155" y="200"/>
                    <a:pt x="241" y="341"/>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28" name="Freeform 12"/>
            <p:cNvSpPr>
              <a:spLocks noEditPoints="1"/>
            </p:cNvSpPr>
            <p:nvPr/>
          </p:nvSpPr>
          <p:spPr bwMode="invGray">
            <a:xfrm>
              <a:off x="3200461" y="6233630"/>
              <a:ext cx="129669" cy="169804"/>
            </a:xfrm>
            <a:custGeom>
              <a:avLst/>
              <a:gdLst/>
              <a:ahLst/>
              <a:cxnLst>
                <a:cxn ang="0">
                  <a:pos x="541" y="733"/>
                </a:cxn>
                <a:cxn ang="0">
                  <a:pos x="477" y="733"/>
                </a:cxn>
                <a:cxn ang="0">
                  <a:pos x="465" y="209"/>
                </a:cxn>
                <a:cxn ang="0">
                  <a:pos x="145" y="125"/>
                </a:cxn>
                <a:cxn ang="0">
                  <a:pos x="69" y="577"/>
                </a:cxn>
                <a:cxn ang="0">
                  <a:pos x="133" y="381"/>
                </a:cxn>
                <a:cxn ang="0">
                  <a:pos x="209" y="201"/>
                </a:cxn>
                <a:cxn ang="0">
                  <a:pos x="297" y="413"/>
                </a:cxn>
                <a:cxn ang="0">
                  <a:pos x="193" y="373"/>
                </a:cxn>
                <a:cxn ang="0">
                  <a:pos x="77" y="733"/>
                </a:cxn>
                <a:cxn ang="0">
                  <a:pos x="5" y="733"/>
                </a:cxn>
                <a:cxn ang="0">
                  <a:pos x="5" y="321"/>
                </a:cxn>
                <a:cxn ang="0">
                  <a:pos x="241" y="17"/>
                </a:cxn>
                <a:cxn ang="0">
                  <a:pos x="541" y="225"/>
                </a:cxn>
                <a:cxn ang="0">
                  <a:pos x="541" y="733"/>
                </a:cxn>
                <a:cxn ang="0">
                  <a:pos x="241" y="341"/>
                </a:cxn>
                <a:cxn ang="0">
                  <a:pos x="317" y="345"/>
                </a:cxn>
                <a:cxn ang="0">
                  <a:pos x="241" y="341"/>
                </a:cxn>
              </a:cxnLst>
              <a:rect l="0" t="0" r="r" b="b"/>
              <a:pathLst>
                <a:path w="560" h="733">
                  <a:moveTo>
                    <a:pt x="541" y="733"/>
                  </a:moveTo>
                  <a:cubicBezTo>
                    <a:pt x="520" y="733"/>
                    <a:pt x="498" y="733"/>
                    <a:pt x="477" y="733"/>
                  </a:cubicBezTo>
                  <a:cubicBezTo>
                    <a:pt x="458" y="568"/>
                    <a:pt x="507" y="346"/>
                    <a:pt x="465" y="209"/>
                  </a:cubicBezTo>
                  <a:cubicBezTo>
                    <a:pt x="429" y="91"/>
                    <a:pt x="253" y="30"/>
                    <a:pt x="145" y="125"/>
                  </a:cubicBezTo>
                  <a:cubicBezTo>
                    <a:pt x="50" y="208"/>
                    <a:pt x="68" y="391"/>
                    <a:pt x="69" y="577"/>
                  </a:cubicBezTo>
                  <a:cubicBezTo>
                    <a:pt x="91" y="512"/>
                    <a:pt x="113" y="450"/>
                    <a:pt x="133" y="381"/>
                  </a:cubicBezTo>
                  <a:cubicBezTo>
                    <a:pt x="153" y="314"/>
                    <a:pt x="162" y="238"/>
                    <a:pt x="209" y="201"/>
                  </a:cubicBezTo>
                  <a:cubicBezTo>
                    <a:pt x="368" y="76"/>
                    <a:pt x="492" y="389"/>
                    <a:pt x="297" y="413"/>
                  </a:cubicBezTo>
                  <a:cubicBezTo>
                    <a:pt x="249" y="419"/>
                    <a:pt x="218" y="401"/>
                    <a:pt x="193" y="373"/>
                  </a:cubicBezTo>
                  <a:cubicBezTo>
                    <a:pt x="159" y="498"/>
                    <a:pt x="114" y="611"/>
                    <a:pt x="77" y="733"/>
                  </a:cubicBezTo>
                  <a:cubicBezTo>
                    <a:pt x="53" y="733"/>
                    <a:pt x="29" y="733"/>
                    <a:pt x="5" y="733"/>
                  </a:cubicBezTo>
                  <a:cubicBezTo>
                    <a:pt x="8" y="582"/>
                    <a:pt x="0" y="440"/>
                    <a:pt x="5" y="321"/>
                  </a:cubicBezTo>
                  <a:cubicBezTo>
                    <a:pt x="11" y="169"/>
                    <a:pt x="84" y="33"/>
                    <a:pt x="241" y="17"/>
                  </a:cubicBezTo>
                  <a:cubicBezTo>
                    <a:pt x="401" y="0"/>
                    <a:pt x="524" y="91"/>
                    <a:pt x="541" y="225"/>
                  </a:cubicBezTo>
                  <a:cubicBezTo>
                    <a:pt x="560" y="379"/>
                    <a:pt x="527" y="557"/>
                    <a:pt x="541" y="733"/>
                  </a:cubicBezTo>
                  <a:close/>
                  <a:moveTo>
                    <a:pt x="241" y="341"/>
                  </a:moveTo>
                  <a:cubicBezTo>
                    <a:pt x="260" y="350"/>
                    <a:pt x="294" y="352"/>
                    <a:pt x="317" y="345"/>
                  </a:cubicBezTo>
                  <a:cubicBezTo>
                    <a:pt x="414" y="228"/>
                    <a:pt x="155" y="200"/>
                    <a:pt x="241" y="341"/>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29" name="Freeform 13"/>
            <p:cNvSpPr>
              <a:spLocks noEditPoints="1"/>
            </p:cNvSpPr>
            <p:nvPr/>
          </p:nvSpPr>
          <p:spPr bwMode="invGray">
            <a:xfrm>
              <a:off x="2690020" y="6219480"/>
              <a:ext cx="130183" cy="183955"/>
            </a:xfrm>
            <a:custGeom>
              <a:avLst/>
              <a:gdLst/>
              <a:ahLst/>
              <a:cxnLst>
                <a:cxn ang="0">
                  <a:pos x="354" y="722"/>
                </a:cxn>
                <a:cxn ang="0">
                  <a:pos x="490" y="726"/>
                </a:cxn>
                <a:cxn ang="0">
                  <a:pos x="494" y="86"/>
                </a:cxn>
                <a:cxn ang="0">
                  <a:pos x="562" y="86"/>
                </a:cxn>
                <a:cxn ang="0">
                  <a:pos x="562" y="794"/>
                </a:cxn>
                <a:cxn ang="0">
                  <a:pos x="198" y="794"/>
                </a:cxn>
                <a:cxn ang="0">
                  <a:pos x="202" y="726"/>
                </a:cxn>
                <a:cxn ang="0">
                  <a:pos x="286" y="726"/>
                </a:cxn>
                <a:cxn ang="0">
                  <a:pos x="286" y="394"/>
                </a:cxn>
                <a:cxn ang="0">
                  <a:pos x="346" y="218"/>
                </a:cxn>
                <a:cxn ang="0">
                  <a:pos x="154" y="158"/>
                </a:cxn>
                <a:cxn ang="0">
                  <a:pos x="246" y="198"/>
                </a:cxn>
                <a:cxn ang="0">
                  <a:pos x="90" y="378"/>
                </a:cxn>
                <a:cxn ang="0">
                  <a:pos x="34" y="290"/>
                </a:cxn>
                <a:cxn ang="0">
                  <a:pos x="418" y="222"/>
                </a:cxn>
                <a:cxn ang="0">
                  <a:pos x="354" y="398"/>
                </a:cxn>
                <a:cxn ang="0">
                  <a:pos x="354" y="722"/>
                </a:cxn>
                <a:cxn ang="0">
                  <a:pos x="114" y="318"/>
                </a:cxn>
                <a:cxn ang="0">
                  <a:pos x="186" y="222"/>
                </a:cxn>
                <a:cxn ang="0">
                  <a:pos x="114" y="318"/>
                </a:cxn>
              </a:cxnLst>
              <a:rect l="0" t="0" r="r" b="b"/>
              <a:pathLst>
                <a:path w="562" h="794">
                  <a:moveTo>
                    <a:pt x="354" y="722"/>
                  </a:moveTo>
                  <a:cubicBezTo>
                    <a:pt x="391" y="731"/>
                    <a:pt x="446" y="723"/>
                    <a:pt x="490" y="726"/>
                  </a:cubicBezTo>
                  <a:cubicBezTo>
                    <a:pt x="499" y="521"/>
                    <a:pt x="491" y="298"/>
                    <a:pt x="494" y="86"/>
                  </a:cubicBezTo>
                  <a:cubicBezTo>
                    <a:pt x="517" y="86"/>
                    <a:pt x="539" y="86"/>
                    <a:pt x="562" y="86"/>
                  </a:cubicBezTo>
                  <a:cubicBezTo>
                    <a:pt x="562" y="322"/>
                    <a:pt x="562" y="558"/>
                    <a:pt x="562" y="794"/>
                  </a:cubicBezTo>
                  <a:cubicBezTo>
                    <a:pt x="441" y="794"/>
                    <a:pt x="319" y="794"/>
                    <a:pt x="198" y="794"/>
                  </a:cubicBezTo>
                  <a:cubicBezTo>
                    <a:pt x="200" y="772"/>
                    <a:pt x="194" y="742"/>
                    <a:pt x="202" y="726"/>
                  </a:cubicBezTo>
                  <a:cubicBezTo>
                    <a:pt x="230" y="726"/>
                    <a:pt x="258" y="726"/>
                    <a:pt x="286" y="726"/>
                  </a:cubicBezTo>
                  <a:cubicBezTo>
                    <a:pt x="297" y="618"/>
                    <a:pt x="272" y="509"/>
                    <a:pt x="286" y="394"/>
                  </a:cubicBezTo>
                  <a:cubicBezTo>
                    <a:pt x="295" y="319"/>
                    <a:pt x="349" y="283"/>
                    <a:pt x="346" y="218"/>
                  </a:cubicBezTo>
                  <a:cubicBezTo>
                    <a:pt x="342" y="133"/>
                    <a:pt x="237" y="126"/>
                    <a:pt x="154" y="158"/>
                  </a:cubicBezTo>
                  <a:cubicBezTo>
                    <a:pt x="192" y="171"/>
                    <a:pt x="226" y="173"/>
                    <a:pt x="246" y="198"/>
                  </a:cubicBezTo>
                  <a:cubicBezTo>
                    <a:pt x="326" y="296"/>
                    <a:pt x="201" y="438"/>
                    <a:pt x="90" y="378"/>
                  </a:cubicBezTo>
                  <a:cubicBezTo>
                    <a:pt x="65" y="364"/>
                    <a:pt x="39" y="327"/>
                    <a:pt x="34" y="290"/>
                  </a:cubicBezTo>
                  <a:cubicBezTo>
                    <a:pt x="0" y="40"/>
                    <a:pt x="420" y="0"/>
                    <a:pt x="418" y="222"/>
                  </a:cubicBezTo>
                  <a:cubicBezTo>
                    <a:pt x="417" y="288"/>
                    <a:pt x="365" y="328"/>
                    <a:pt x="354" y="398"/>
                  </a:cubicBezTo>
                  <a:cubicBezTo>
                    <a:pt x="339" y="500"/>
                    <a:pt x="365" y="597"/>
                    <a:pt x="354" y="722"/>
                  </a:cubicBezTo>
                  <a:close/>
                  <a:moveTo>
                    <a:pt x="114" y="318"/>
                  </a:moveTo>
                  <a:cubicBezTo>
                    <a:pt x="172" y="360"/>
                    <a:pt x="243" y="273"/>
                    <a:pt x="186" y="222"/>
                  </a:cubicBezTo>
                  <a:cubicBezTo>
                    <a:pt x="109" y="182"/>
                    <a:pt x="66" y="283"/>
                    <a:pt x="114" y="318"/>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30" name="Freeform 14"/>
            <p:cNvSpPr>
              <a:spLocks noEditPoints="1"/>
            </p:cNvSpPr>
            <p:nvPr/>
          </p:nvSpPr>
          <p:spPr bwMode="invGray">
            <a:xfrm>
              <a:off x="3881737" y="6232086"/>
              <a:ext cx="163372" cy="171348"/>
            </a:xfrm>
            <a:custGeom>
              <a:avLst/>
              <a:gdLst/>
              <a:ahLst/>
              <a:cxnLst>
                <a:cxn ang="0">
                  <a:pos x="290" y="672"/>
                </a:cxn>
                <a:cxn ang="0">
                  <a:pos x="638" y="672"/>
                </a:cxn>
                <a:cxn ang="0">
                  <a:pos x="638" y="32"/>
                </a:cxn>
                <a:cxn ang="0">
                  <a:pos x="706" y="32"/>
                </a:cxn>
                <a:cxn ang="0">
                  <a:pos x="706" y="740"/>
                </a:cxn>
                <a:cxn ang="0">
                  <a:pos x="138" y="740"/>
                </a:cxn>
                <a:cxn ang="0">
                  <a:pos x="138" y="676"/>
                </a:cxn>
                <a:cxn ang="0">
                  <a:pos x="222" y="672"/>
                </a:cxn>
                <a:cxn ang="0">
                  <a:pos x="222" y="248"/>
                </a:cxn>
                <a:cxn ang="0">
                  <a:pos x="154" y="24"/>
                </a:cxn>
                <a:cxn ang="0">
                  <a:pos x="290" y="380"/>
                </a:cxn>
                <a:cxn ang="0">
                  <a:pos x="290" y="672"/>
                </a:cxn>
                <a:cxn ang="0">
                  <a:pos x="126" y="104"/>
                </a:cxn>
                <a:cxn ang="0">
                  <a:pos x="218" y="180"/>
                </a:cxn>
                <a:cxn ang="0">
                  <a:pos x="126" y="104"/>
                </a:cxn>
              </a:cxnLst>
              <a:rect l="0" t="0" r="r" b="b"/>
              <a:pathLst>
                <a:path w="706" h="740">
                  <a:moveTo>
                    <a:pt x="290" y="672"/>
                  </a:moveTo>
                  <a:cubicBezTo>
                    <a:pt x="406" y="672"/>
                    <a:pt x="522" y="672"/>
                    <a:pt x="638" y="672"/>
                  </a:cubicBezTo>
                  <a:cubicBezTo>
                    <a:pt x="638" y="459"/>
                    <a:pt x="638" y="245"/>
                    <a:pt x="638" y="32"/>
                  </a:cubicBezTo>
                  <a:cubicBezTo>
                    <a:pt x="661" y="32"/>
                    <a:pt x="683" y="32"/>
                    <a:pt x="706" y="32"/>
                  </a:cubicBezTo>
                  <a:cubicBezTo>
                    <a:pt x="706" y="268"/>
                    <a:pt x="706" y="504"/>
                    <a:pt x="706" y="740"/>
                  </a:cubicBezTo>
                  <a:cubicBezTo>
                    <a:pt x="517" y="740"/>
                    <a:pt x="327" y="740"/>
                    <a:pt x="138" y="740"/>
                  </a:cubicBezTo>
                  <a:cubicBezTo>
                    <a:pt x="138" y="719"/>
                    <a:pt x="138" y="697"/>
                    <a:pt x="138" y="676"/>
                  </a:cubicBezTo>
                  <a:cubicBezTo>
                    <a:pt x="159" y="667"/>
                    <a:pt x="195" y="674"/>
                    <a:pt x="222" y="672"/>
                  </a:cubicBezTo>
                  <a:cubicBezTo>
                    <a:pt x="222" y="531"/>
                    <a:pt x="222" y="389"/>
                    <a:pt x="222" y="248"/>
                  </a:cubicBezTo>
                  <a:cubicBezTo>
                    <a:pt x="40" y="312"/>
                    <a:pt x="0" y="45"/>
                    <a:pt x="154" y="24"/>
                  </a:cubicBezTo>
                  <a:cubicBezTo>
                    <a:pt x="326" y="0"/>
                    <a:pt x="290" y="215"/>
                    <a:pt x="290" y="380"/>
                  </a:cubicBezTo>
                  <a:cubicBezTo>
                    <a:pt x="290" y="485"/>
                    <a:pt x="290" y="585"/>
                    <a:pt x="290" y="672"/>
                  </a:cubicBezTo>
                  <a:close/>
                  <a:moveTo>
                    <a:pt x="126" y="104"/>
                  </a:moveTo>
                  <a:cubicBezTo>
                    <a:pt x="88" y="173"/>
                    <a:pt x="167" y="221"/>
                    <a:pt x="218" y="180"/>
                  </a:cubicBezTo>
                  <a:cubicBezTo>
                    <a:pt x="267" y="112"/>
                    <a:pt x="175" y="53"/>
                    <a:pt x="126" y="104"/>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31" name="Freeform 15"/>
            <p:cNvSpPr>
              <a:spLocks noEditPoints="1"/>
            </p:cNvSpPr>
            <p:nvPr/>
          </p:nvSpPr>
          <p:spPr bwMode="invGray">
            <a:xfrm>
              <a:off x="2994638" y="6232086"/>
              <a:ext cx="163630" cy="171348"/>
            </a:xfrm>
            <a:custGeom>
              <a:avLst/>
              <a:gdLst/>
              <a:ahLst/>
              <a:cxnLst>
                <a:cxn ang="0">
                  <a:pos x="290" y="672"/>
                </a:cxn>
                <a:cxn ang="0">
                  <a:pos x="638" y="672"/>
                </a:cxn>
                <a:cxn ang="0">
                  <a:pos x="638" y="32"/>
                </a:cxn>
                <a:cxn ang="0">
                  <a:pos x="706" y="32"/>
                </a:cxn>
                <a:cxn ang="0">
                  <a:pos x="706" y="740"/>
                </a:cxn>
                <a:cxn ang="0">
                  <a:pos x="138" y="740"/>
                </a:cxn>
                <a:cxn ang="0">
                  <a:pos x="138" y="676"/>
                </a:cxn>
                <a:cxn ang="0">
                  <a:pos x="222" y="672"/>
                </a:cxn>
                <a:cxn ang="0">
                  <a:pos x="222" y="248"/>
                </a:cxn>
                <a:cxn ang="0">
                  <a:pos x="154" y="24"/>
                </a:cxn>
                <a:cxn ang="0">
                  <a:pos x="290" y="380"/>
                </a:cxn>
                <a:cxn ang="0">
                  <a:pos x="290" y="672"/>
                </a:cxn>
                <a:cxn ang="0">
                  <a:pos x="126" y="104"/>
                </a:cxn>
                <a:cxn ang="0">
                  <a:pos x="218" y="180"/>
                </a:cxn>
                <a:cxn ang="0">
                  <a:pos x="126" y="104"/>
                </a:cxn>
              </a:cxnLst>
              <a:rect l="0" t="0" r="r" b="b"/>
              <a:pathLst>
                <a:path w="706" h="740">
                  <a:moveTo>
                    <a:pt x="290" y="672"/>
                  </a:moveTo>
                  <a:cubicBezTo>
                    <a:pt x="406" y="672"/>
                    <a:pt x="522" y="672"/>
                    <a:pt x="638" y="672"/>
                  </a:cubicBezTo>
                  <a:cubicBezTo>
                    <a:pt x="638" y="459"/>
                    <a:pt x="638" y="245"/>
                    <a:pt x="638" y="32"/>
                  </a:cubicBezTo>
                  <a:cubicBezTo>
                    <a:pt x="661" y="32"/>
                    <a:pt x="683" y="32"/>
                    <a:pt x="706" y="32"/>
                  </a:cubicBezTo>
                  <a:cubicBezTo>
                    <a:pt x="706" y="268"/>
                    <a:pt x="706" y="504"/>
                    <a:pt x="706" y="740"/>
                  </a:cubicBezTo>
                  <a:cubicBezTo>
                    <a:pt x="517" y="740"/>
                    <a:pt x="327" y="740"/>
                    <a:pt x="138" y="740"/>
                  </a:cubicBezTo>
                  <a:cubicBezTo>
                    <a:pt x="138" y="719"/>
                    <a:pt x="138" y="697"/>
                    <a:pt x="138" y="676"/>
                  </a:cubicBezTo>
                  <a:cubicBezTo>
                    <a:pt x="159" y="667"/>
                    <a:pt x="195" y="674"/>
                    <a:pt x="222" y="672"/>
                  </a:cubicBezTo>
                  <a:cubicBezTo>
                    <a:pt x="222" y="531"/>
                    <a:pt x="222" y="389"/>
                    <a:pt x="222" y="248"/>
                  </a:cubicBezTo>
                  <a:cubicBezTo>
                    <a:pt x="40" y="312"/>
                    <a:pt x="0" y="45"/>
                    <a:pt x="154" y="24"/>
                  </a:cubicBezTo>
                  <a:cubicBezTo>
                    <a:pt x="326" y="0"/>
                    <a:pt x="290" y="215"/>
                    <a:pt x="290" y="380"/>
                  </a:cubicBezTo>
                  <a:cubicBezTo>
                    <a:pt x="290" y="485"/>
                    <a:pt x="290" y="585"/>
                    <a:pt x="290" y="672"/>
                  </a:cubicBezTo>
                  <a:close/>
                  <a:moveTo>
                    <a:pt x="126" y="104"/>
                  </a:moveTo>
                  <a:cubicBezTo>
                    <a:pt x="88" y="173"/>
                    <a:pt x="167" y="221"/>
                    <a:pt x="218" y="180"/>
                  </a:cubicBezTo>
                  <a:cubicBezTo>
                    <a:pt x="267" y="112"/>
                    <a:pt x="175" y="53"/>
                    <a:pt x="126" y="104"/>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32" name="Freeform 16"/>
            <p:cNvSpPr>
              <a:spLocks noEditPoints="1"/>
            </p:cNvSpPr>
            <p:nvPr/>
          </p:nvSpPr>
          <p:spPr bwMode="invGray">
            <a:xfrm>
              <a:off x="3781912" y="6146155"/>
              <a:ext cx="128125" cy="69208"/>
            </a:xfrm>
            <a:custGeom>
              <a:avLst/>
              <a:gdLst/>
              <a:ahLst/>
              <a:cxnLst>
                <a:cxn ang="0">
                  <a:pos x="554" y="67"/>
                </a:cxn>
                <a:cxn ang="0">
                  <a:pos x="234" y="287"/>
                </a:cxn>
                <a:cxn ang="0">
                  <a:pos x="30" y="191"/>
                </a:cxn>
                <a:cxn ang="0">
                  <a:pos x="246" y="179"/>
                </a:cxn>
                <a:cxn ang="0">
                  <a:pos x="222" y="227"/>
                </a:cxn>
                <a:cxn ang="0">
                  <a:pos x="502" y="27"/>
                </a:cxn>
                <a:cxn ang="0">
                  <a:pos x="554" y="67"/>
                </a:cxn>
                <a:cxn ang="0">
                  <a:pos x="182" y="131"/>
                </a:cxn>
                <a:cxn ang="0">
                  <a:pos x="94" y="195"/>
                </a:cxn>
                <a:cxn ang="0">
                  <a:pos x="182" y="131"/>
                </a:cxn>
              </a:cxnLst>
              <a:rect l="0" t="0" r="r" b="b"/>
              <a:pathLst>
                <a:path w="554" h="299">
                  <a:moveTo>
                    <a:pt x="554" y="67"/>
                  </a:moveTo>
                  <a:cubicBezTo>
                    <a:pt x="480" y="153"/>
                    <a:pt x="377" y="270"/>
                    <a:pt x="234" y="287"/>
                  </a:cubicBezTo>
                  <a:cubicBezTo>
                    <a:pt x="135" y="299"/>
                    <a:pt x="43" y="264"/>
                    <a:pt x="30" y="191"/>
                  </a:cubicBezTo>
                  <a:cubicBezTo>
                    <a:pt x="0" y="23"/>
                    <a:pt x="272" y="0"/>
                    <a:pt x="246" y="179"/>
                  </a:cubicBezTo>
                  <a:cubicBezTo>
                    <a:pt x="243" y="200"/>
                    <a:pt x="238" y="205"/>
                    <a:pt x="222" y="227"/>
                  </a:cubicBezTo>
                  <a:cubicBezTo>
                    <a:pt x="347" y="192"/>
                    <a:pt x="439" y="124"/>
                    <a:pt x="502" y="27"/>
                  </a:cubicBezTo>
                  <a:cubicBezTo>
                    <a:pt x="525" y="34"/>
                    <a:pt x="537" y="53"/>
                    <a:pt x="554" y="67"/>
                  </a:cubicBezTo>
                  <a:close/>
                  <a:moveTo>
                    <a:pt x="182" y="131"/>
                  </a:moveTo>
                  <a:cubicBezTo>
                    <a:pt x="152" y="84"/>
                    <a:pt x="58" y="117"/>
                    <a:pt x="94" y="195"/>
                  </a:cubicBezTo>
                  <a:cubicBezTo>
                    <a:pt x="146" y="242"/>
                    <a:pt x="217" y="185"/>
                    <a:pt x="182" y="131"/>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433" name="Group 1432"/>
          <p:cNvGrpSpPr/>
          <p:nvPr/>
        </p:nvGrpSpPr>
        <p:grpSpPr>
          <a:xfrm>
            <a:off x="4090844" y="4026231"/>
            <a:ext cx="622082" cy="201410"/>
            <a:chOff x="8632347" y="6167032"/>
            <a:chExt cx="840228" cy="271928"/>
          </a:xfrm>
          <a:solidFill>
            <a:schemeClr val="bg1"/>
          </a:solidFill>
          <a:effectLst/>
        </p:grpSpPr>
        <p:sp>
          <p:nvSpPr>
            <p:cNvPr id="1434" name="Freeform 17"/>
            <p:cNvSpPr>
              <a:spLocks noEditPoints="1"/>
            </p:cNvSpPr>
            <p:nvPr/>
          </p:nvSpPr>
          <p:spPr bwMode="invGray">
            <a:xfrm>
              <a:off x="8632347" y="6169214"/>
              <a:ext cx="243121" cy="269746"/>
            </a:xfrm>
            <a:custGeom>
              <a:avLst/>
              <a:gdLst/>
              <a:ahLst/>
              <a:cxnLst>
                <a:cxn ang="0">
                  <a:pos x="128" y="112"/>
                </a:cxn>
                <a:cxn ang="0">
                  <a:pos x="147" y="130"/>
                </a:cxn>
                <a:cxn ang="0">
                  <a:pos x="136" y="133"/>
                </a:cxn>
                <a:cxn ang="0">
                  <a:pos x="118" y="148"/>
                </a:cxn>
                <a:cxn ang="0">
                  <a:pos x="206" y="148"/>
                </a:cxn>
                <a:cxn ang="0">
                  <a:pos x="217" y="136"/>
                </a:cxn>
                <a:cxn ang="0">
                  <a:pos x="236" y="155"/>
                </a:cxn>
                <a:cxn ang="0">
                  <a:pos x="224" y="161"/>
                </a:cxn>
                <a:cxn ang="0">
                  <a:pos x="113" y="239"/>
                </a:cxn>
                <a:cxn ang="0">
                  <a:pos x="0" y="262"/>
                </a:cxn>
                <a:cxn ang="0">
                  <a:pos x="0" y="258"/>
                </a:cxn>
                <a:cxn ang="0">
                  <a:pos x="114" y="226"/>
                </a:cxn>
                <a:cxn ang="0">
                  <a:pos x="206" y="154"/>
                </a:cxn>
                <a:cxn ang="0">
                  <a:pos x="113" y="154"/>
                </a:cxn>
                <a:cxn ang="0">
                  <a:pos x="19" y="203"/>
                </a:cxn>
                <a:cxn ang="0">
                  <a:pos x="17" y="198"/>
                </a:cxn>
                <a:cxn ang="0">
                  <a:pos x="78" y="162"/>
                </a:cxn>
                <a:cxn ang="0">
                  <a:pos x="128" y="112"/>
                </a:cxn>
                <a:cxn ang="0">
                  <a:pos x="99" y="45"/>
                </a:cxn>
                <a:cxn ang="0">
                  <a:pos x="86" y="53"/>
                </a:cxn>
                <a:cxn ang="0">
                  <a:pos x="114" y="75"/>
                </a:cxn>
                <a:cxn ang="0">
                  <a:pos x="111" y="93"/>
                </a:cxn>
                <a:cxn ang="0">
                  <a:pos x="100" y="90"/>
                </a:cxn>
                <a:cxn ang="0">
                  <a:pos x="82" y="55"/>
                </a:cxn>
                <a:cxn ang="0">
                  <a:pos x="50" y="73"/>
                </a:cxn>
                <a:cxn ang="0">
                  <a:pos x="10" y="91"/>
                </a:cxn>
                <a:cxn ang="0">
                  <a:pos x="8" y="87"/>
                </a:cxn>
                <a:cxn ang="0">
                  <a:pos x="79" y="41"/>
                </a:cxn>
                <a:cxn ang="0">
                  <a:pos x="117" y="0"/>
                </a:cxn>
                <a:cxn ang="0">
                  <a:pos x="136" y="17"/>
                </a:cxn>
                <a:cxn ang="0">
                  <a:pos x="126" y="21"/>
                </a:cxn>
                <a:cxn ang="0">
                  <a:pos x="105" y="39"/>
                </a:cxn>
                <a:cxn ang="0">
                  <a:pos x="191" y="39"/>
                </a:cxn>
                <a:cxn ang="0">
                  <a:pos x="204" y="26"/>
                </a:cxn>
                <a:cxn ang="0">
                  <a:pos x="224" y="46"/>
                </a:cxn>
                <a:cxn ang="0">
                  <a:pos x="211" y="51"/>
                </a:cxn>
                <a:cxn ang="0">
                  <a:pos x="132" y="108"/>
                </a:cxn>
                <a:cxn ang="0">
                  <a:pos x="2" y="145"/>
                </a:cxn>
                <a:cxn ang="0">
                  <a:pos x="1" y="141"/>
                </a:cxn>
                <a:cxn ang="0">
                  <a:pos x="104" y="109"/>
                </a:cxn>
                <a:cxn ang="0">
                  <a:pos x="191" y="45"/>
                </a:cxn>
                <a:cxn ang="0">
                  <a:pos x="99" y="45"/>
                </a:cxn>
                <a:cxn ang="0">
                  <a:pos x="93" y="169"/>
                </a:cxn>
                <a:cxn ang="0">
                  <a:pos x="119" y="195"/>
                </a:cxn>
                <a:cxn ang="0">
                  <a:pos x="114" y="216"/>
                </a:cxn>
                <a:cxn ang="0">
                  <a:pos x="102" y="209"/>
                </a:cxn>
                <a:cxn ang="0">
                  <a:pos x="90" y="172"/>
                </a:cxn>
                <a:cxn ang="0">
                  <a:pos x="93" y="169"/>
                </a:cxn>
              </a:cxnLst>
              <a:rect l="0" t="0" r="r" b="b"/>
              <a:pathLst>
                <a:path w="236" h="262">
                  <a:moveTo>
                    <a:pt x="128" y="112"/>
                  </a:moveTo>
                  <a:cubicBezTo>
                    <a:pt x="147" y="130"/>
                    <a:pt x="147" y="130"/>
                    <a:pt x="147" y="130"/>
                  </a:cubicBezTo>
                  <a:cubicBezTo>
                    <a:pt x="136" y="133"/>
                    <a:pt x="136" y="133"/>
                    <a:pt x="136" y="133"/>
                  </a:cubicBezTo>
                  <a:cubicBezTo>
                    <a:pt x="134" y="135"/>
                    <a:pt x="128" y="140"/>
                    <a:pt x="118" y="148"/>
                  </a:cubicBezTo>
                  <a:cubicBezTo>
                    <a:pt x="206" y="148"/>
                    <a:pt x="206" y="148"/>
                    <a:pt x="206" y="148"/>
                  </a:cubicBezTo>
                  <a:cubicBezTo>
                    <a:pt x="217" y="136"/>
                    <a:pt x="217" y="136"/>
                    <a:pt x="217" y="136"/>
                  </a:cubicBezTo>
                  <a:cubicBezTo>
                    <a:pt x="236" y="155"/>
                    <a:pt x="236" y="155"/>
                    <a:pt x="236" y="155"/>
                  </a:cubicBezTo>
                  <a:cubicBezTo>
                    <a:pt x="224" y="161"/>
                    <a:pt x="224" y="161"/>
                    <a:pt x="224" y="161"/>
                  </a:cubicBezTo>
                  <a:cubicBezTo>
                    <a:pt x="186" y="200"/>
                    <a:pt x="149" y="226"/>
                    <a:pt x="113" y="239"/>
                  </a:cubicBezTo>
                  <a:cubicBezTo>
                    <a:pt x="76" y="251"/>
                    <a:pt x="38" y="259"/>
                    <a:pt x="0" y="262"/>
                  </a:cubicBezTo>
                  <a:cubicBezTo>
                    <a:pt x="0" y="258"/>
                    <a:pt x="0" y="258"/>
                    <a:pt x="0" y="258"/>
                  </a:cubicBezTo>
                  <a:cubicBezTo>
                    <a:pt x="42" y="252"/>
                    <a:pt x="80" y="241"/>
                    <a:pt x="114" y="226"/>
                  </a:cubicBezTo>
                  <a:cubicBezTo>
                    <a:pt x="148" y="211"/>
                    <a:pt x="179" y="187"/>
                    <a:pt x="206" y="154"/>
                  </a:cubicBezTo>
                  <a:cubicBezTo>
                    <a:pt x="113" y="154"/>
                    <a:pt x="113" y="154"/>
                    <a:pt x="113" y="154"/>
                  </a:cubicBezTo>
                  <a:cubicBezTo>
                    <a:pt x="86" y="174"/>
                    <a:pt x="55" y="190"/>
                    <a:pt x="19" y="203"/>
                  </a:cubicBezTo>
                  <a:cubicBezTo>
                    <a:pt x="17" y="198"/>
                    <a:pt x="17" y="198"/>
                    <a:pt x="17" y="198"/>
                  </a:cubicBezTo>
                  <a:cubicBezTo>
                    <a:pt x="40" y="187"/>
                    <a:pt x="60" y="175"/>
                    <a:pt x="78" y="162"/>
                  </a:cubicBezTo>
                  <a:cubicBezTo>
                    <a:pt x="97" y="148"/>
                    <a:pt x="113" y="132"/>
                    <a:pt x="128" y="112"/>
                  </a:cubicBezTo>
                  <a:close/>
                  <a:moveTo>
                    <a:pt x="99" y="45"/>
                  </a:moveTo>
                  <a:cubicBezTo>
                    <a:pt x="86" y="53"/>
                    <a:pt x="86" y="53"/>
                    <a:pt x="86" y="53"/>
                  </a:cubicBezTo>
                  <a:cubicBezTo>
                    <a:pt x="101" y="62"/>
                    <a:pt x="111" y="69"/>
                    <a:pt x="114" y="75"/>
                  </a:cubicBezTo>
                  <a:cubicBezTo>
                    <a:pt x="118" y="81"/>
                    <a:pt x="117" y="87"/>
                    <a:pt x="111" y="93"/>
                  </a:cubicBezTo>
                  <a:cubicBezTo>
                    <a:pt x="106" y="99"/>
                    <a:pt x="102" y="98"/>
                    <a:pt x="100" y="90"/>
                  </a:cubicBezTo>
                  <a:cubicBezTo>
                    <a:pt x="98" y="81"/>
                    <a:pt x="92" y="70"/>
                    <a:pt x="82" y="55"/>
                  </a:cubicBezTo>
                  <a:cubicBezTo>
                    <a:pt x="73" y="61"/>
                    <a:pt x="62" y="67"/>
                    <a:pt x="50" y="73"/>
                  </a:cubicBezTo>
                  <a:cubicBezTo>
                    <a:pt x="39" y="79"/>
                    <a:pt x="25" y="85"/>
                    <a:pt x="10" y="91"/>
                  </a:cubicBezTo>
                  <a:cubicBezTo>
                    <a:pt x="8" y="87"/>
                    <a:pt x="8" y="87"/>
                    <a:pt x="8" y="87"/>
                  </a:cubicBezTo>
                  <a:cubicBezTo>
                    <a:pt x="37" y="73"/>
                    <a:pt x="61" y="57"/>
                    <a:pt x="79" y="41"/>
                  </a:cubicBezTo>
                  <a:cubicBezTo>
                    <a:pt x="98" y="25"/>
                    <a:pt x="110" y="12"/>
                    <a:pt x="117" y="0"/>
                  </a:cubicBezTo>
                  <a:cubicBezTo>
                    <a:pt x="136" y="17"/>
                    <a:pt x="136" y="17"/>
                    <a:pt x="136" y="17"/>
                  </a:cubicBezTo>
                  <a:cubicBezTo>
                    <a:pt x="126" y="21"/>
                    <a:pt x="126" y="21"/>
                    <a:pt x="126" y="21"/>
                  </a:cubicBezTo>
                  <a:cubicBezTo>
                    <a:pt x="105" y="39"/>
                    <a:pt x="105" y="39"/>
                    <a:pt x="105" y="39"/>
                  </a:cubicBezTo>
                  <a:cubicBezTo>
                    <a:pt x="191" y="39"/>
                    <a:pt x="191" y="39"/>
                    <a:pt x="191" y="39"/>
                  </a:cubicBezTo>
                  <a:cubicBezTo>
                    <a:pt x="204" y="26"/>
                    <a:pt x="204" y="26"/>
                    <a:pt x="204" y="26"/>
                  </a:cubicBezTo>
                  <a:cubicBezTo>
                    <a:pt x="224" y="46"/>
                    <a:pt x="224" y="46"/>
                    <a:pt x="224" y="46"/>
                  </a:cubicBezTo>
                  <a:cubicBezTo>
                    <a:pt x="211" y="51"/>
                    <a:pt x="211" y="51"/>
                    <a:pt x="211" y="51"/>
                  </a:cubicBezTo>
                  <a:cubicBezTo>
                    <a:pt x="190" y="71"/>
                    <a:pt x="163" y="90"/>
                    <a:pt x="132" y="108"/>
                  </a:cubicBezTo>
                  <a:cubicBezTo>
                    <a:pt x="101" y="125"/>
                    <a:pt x="58" y="138"/>
                    <a:pt x="2" y="145"/>
                  </a:cubicBezTo>
                  <a:cubicBezTo>
                    <a:pt x="1" y="141"/>
                    <a:pt x="1" y="141"/>
                    <a:pt x="1" y="141"/>
                  </a:cubicBezTo>
                  <a:cubicBezTo>
                    <a:pt x="38" y="134"/>
                    <a:pt x="72" y="124"/>
                    <a:pt x="104" y="109"/>
                  </a:cubicBezTo>
                  <a:cubicBezTo>
                    <a:pt x="135" y="95"/>
                    <a:pt x="164" y="74"/>
                    <a:pt x="191" y="45"/>
                  </a:cubicBezTo>
                  <a:lnTo>
                    <a:pt x="99" y="45"/>
                  </a:lnTo>
                  <a:close/>
                  <a:moveTo>
                    <a:pt x="93" y="169"/>
                  </a:moveTo>
                  <a:cubicBezTo>
                    <a:pt x="107" y="179"/>
                    <a:pt x="115" y="188"/>
                    <a:pt x="119" y="195"/>
                  </a:cubicBezTo>
                  <a:cubicBezTo>
                    <a:pt x="122" y="202"/>
                    <a:pt x="121" y="209"/>
                    <a:pt x="114" y="216"/>
                  </a:cubicBezTo>
                  <a:cubicBezTo>
                    <a:pt x="108" y="222"/>
                    <a:pt x="104" y="220"/>
                    <a:pt x="102" y="209"/>
                  </a:cubicBezTo>
                  <a:cubicBezTo>
                    <a:pt x="101" y="199"/>
                    <a:pt x="97" y="186"/>
                    <a:pt x="90" y="172"/>
                  </a:cubicBezTo>
                  <a:lnTo>
                    <a:pt x="93" y="169"/>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35" name="Freeform 18"/>
            <p:cNvSpPr>
              <a:spLocks noEditPoints="1"/>
            </p:cNvSpPr>
            <p:nvPr/>
          </p:nvSpPr>
          <p:spPr bwMode="invGray">
            <a:xfrm>
              <a:off x="8908640" y="6167032"/>
              <a:ext cx="273238" cy="270182"/>
            </a:xfrm>
            <a:custGeom>
              <a:avLst/>
              <a:gdLst/>
              <a:ahLst/>
              <a:cxnLst>
                <a:cxn ang="0">
                  <a:pos x="28" y="7"/>
                </a:cxn>
                <a:cxn ang="0">
                  <a:pos x="52" y="50"/>
                </a:cxn>
                <a:cxn ang="0">
                  <a:pos x="81" y="38"/>
                </a:cxn>
                <a:cxn ang="0">
                  <a:pos x="32" y="56"/>
                </a:cxn>
                <a:cxn ang="0">
                  <a:pos x="0" y="50"/>
                </a:cxn>
                <a:cxn ang="0">
                  <a:pos x="42" y="34"/>
                </a:cxn>
                <a:cxn ang="0">
                  <a:pos x="10" y="87"/>
                </a:cxn>
                <a:cxn ang="0">
                  <a:pos x="72" y="77"/>
                </a:cxn>
                <a:cxn ang="0">
                  <a:pos x="42" y="93"/>
                </a:cxn>
                <a:cxn ang="0">
                  <a:pos x="10" y="87"/>
                </a:cxn>
                <a:cxn ang="0">
                  <a:pos x="62" y="128"/>
                </a:cxn>
                <a:cxn ang="0">
                  <a:pos x="89" y="135"/>
                </a:cxn>
                <a:cxn ang="0">
                  <a:pos x="23" y="138"/>
                </a:cxn>
                <a:cxn ang="0">
                  <a:pos x="16" y="159"/>
                </a:cxn>
                <a:cxn ang="0">
                  <a:pos x="67" y="168"/>
                </a:cxn>
                <a:cxn ang="0">
                  <a:pos x="88" y="170"/>
                </a:cxn>
                <a:cxn ang="0">
                  <a:pos x="82" y="234"/>
                </a:cxn>
                <a:cxn ang="0">
                  <a:pos x="68" y="229"/>
                </a:cxn>
                <a:cxn ang="0">
                  <a:pos x="31" y="245"/>
                </a:cxn>
                <a:cxn ang="0">
                  <a:pos x="17" y="206"/>
                </a:cxn>
                <a:cxn ang="0">
                  <a:pos x="31" y="174"/>
                </a:cxn>
                <a:cxn ang="0">
                  <a:pos x="68" y="223"/>
                </a:cxn>
                <a:cxn ang="0">
                  <a:pos x="31" y="174"/>
                </a:cxn>
                <a:cxn ang="0">
                  <a:pos x="104" y="35"/>
                </a:cxn>
                <a:cxn ang="0">
                  <a:pos x="126" y="43"/>
                </a:cxn>
                <a:cxn ang="0">
                  <a:pos x="154" y="10"/>
                </a:cxn>
                <a:cxn ang="0">
                  <a:pos x="132" y="43"/>
                </a:cxn>
                <a:cxn ang="0">
                  <a:pos x="164" y="33"/>
                </a:cxn>
                <a:cxn ang="0">
                  <a:pos x="172" y="52"/>
                </a:cxn>
                <a:cxn ang="0">
                  <a:pos x="152" y="261"/>
                </a:cxn>
                <a:cxn ang="0">
                  <a:pos x="125" y="236"/>
                </a:cxn>
                <a:cxn ang="0">
                  <a:pos x="159" y="229"/>
                </a:cxn>
                <a:cxn ang="0">
                  <a:pos x="69" y="257"/>
                </a:cxn>
                <a:cxn ang="0">
                  <a:pos x="143" y="161"/>
                </a:cxn>
                <a:cxn ang="0">
                  <a:pos x="95" y="164"/>
                </a:cxn>
                <a:cxn ang="0">
                  <a:pos x="104" y="154"/>
                </a:cxn>
                <a:cxn ang="0">
                  <a:pos x="117" y="80"/>
                </a:cxn>
                <a:cxn ang="0">
                  <a:pos x="159" y="50"/>
                </a:cxn>
                <a:cxn ang="0">
                  <a:pos x="117" y="87"/>
                </a:cxn>
                <a:cxn ang="0">
                  <a:pos x="159" y="116"/>
                </a:cxn>
                <a:cxn ang="0">
                  <a:pos x="117" y="87"/>
                </a:cxn>
                <a:cxn ang="0">
                  <a:pos x="117" y="154"/>
                </a:cxn>
                <a:cxn ang="0">
                  <a:pos x="159" y="123"/>
                </a:cxn>
                <a:cxn ang="0">
                  <a:pos x="238" y="79"/>
                </a:cxn>
                <a:cxn ang="0">
                  <a:pos x="265" y="87"/>
                </a:cxn>
                <a:cxn ang="0">
                  <a:pos x="238" y="237"/>
                </a:cxn>
                <a:cxn ang="0">
                  <a:pos x="187" y="238"/>
                </a:cxn>
                <a:cxn ang="0">
                  <a:pos x="218" y="237"/>
                </a:cxn>
                <a:cxn ang="0">
                  <a:pos x="225" y="87"/>
                </a:cxn>
                <a:cxn ang="0">
                  <a:pos x="186" y="90"/>
                </a:cxn>
                <a:cxn ang="0">
                  <a:pos x="225" y="80"/>
                </a:cxn>
                <a:cxn ang="0">
                  <a:pos x="246" y="16"/>
                </a:cxn>
                <a:cxn ang="0">
                  <a:pos x="238" y="79"/>
                </a:cxn>
                <a:cxn ang="0">
                  <a:pos x="212" y="140"/>
                </a:cxn>
                <a:cxn ang="0">
                  <a:pos x="206" y="166"/>
                </a:cxn>
                <a:cxn ang="0">
                  <a:pos x="179" y="118"/>
                </a:cxn>
              </a:cxnLst>
              <a:rect l="0" t="0" r="r" b="b"/>
              <a:pathLst>
                <a:path w="265" h="262">
                  <a:moveTo>
                    <a:pt x="26" y="10"/>
                  </a:moveTo>
                  <a:cubicBezTo>
                    <a:pt x="28" y="7"/>
                    <a:pt x="28" y="7"/>
                    <a:pt x="28" y="7"/>
                  </a:cubicBezTo>
                  <a:cubicBezTo>
                    <a:pt x="46" y="15"/>
                    <a:pt x="57" y="23"/>
                    <a:pt x="60" y="29"/>
                  </a:cubicBezTo>
                  <a:cubicBezTo>
                    <a:pt x="63" y="36"/>
                    <a:pt x="60" y="43"/>
                    <a:pt x="52" y="50"/>
                  </a:cubicBezTo>
                  <a:cubicBezTo>
                    <a:pt x="70" y="50"/>
                    <a:pt x="70" y="50"/>
                    <a:pt x="70" y="50"/>
                  </a:cubicBezTo>
                  <a:cubicBezTo>
                    <a:pt x="81" y="38"/>
                    <a:pt x="81" y="38"/>
                    <a:pt x="81" y="38"/>
                  </a:cubicBezTo>
                  <a:cubicBezTo>
                    <a:pt x="99" y="56"/>
                    <a:pt x="99" y="56"/>
                    <a:pt x="99" y="56"/>
                  </a:cubicBezTo>
                  <a:cubicBezTo>
                    <a:pt x="32" y="56"/>
                    <a:pt x="32" y="56"/>
                    <a:pt x="32" y="56"/>
                  </a:cubicBezTo>
                  <a:cubicBezTo>
                    <a:pt x="26" y="56"/>
                    <a:pt x="19" y="57"/>
                    <a:pt x="10" y="60"/>
                  </a:cubicBezTo>
                  <a:cubicBezTo>
                    <a:pt x="0" y="50"/>
                    <a:pt x="0" y="50"/>
                    <a:pt x="0" y="50"/>
                  </a:cubicBezTo>
                  <a:cubicBezTo>
                    <a:pt x="46" y="50"/>
                    <a:pt x="46" y="50"/>
                    <a:pt x="46" y="50"/>
                  </a:cubicBezTo>
                  <a:cubicBezTo>
                    <a:pt x="46" y="45"/>
                    <a:pt x="44" y="40"/>
                    <a:pt x="42" y="34"/>
                  </a:cubicBezTo>
                  <a:cubicBezTo>
                    <a:pt x="40" y="28"/>
                    <a:pt x="34" y="20"/>
                    <a:pt x="26" y="10"/>
                  </a:cubicBezTo>
                  <a:close/>
                  <a:moveTo>
                    <a:pt x="10" y="87"/>
                  </a:moveTo>
                  <a:cubicBezTo>
                    <a:pt x="61" y="87"/>
                    <a:pt x="61" y="87"/>
                    <a:pt x="61" y="87"/>
                  </a:cubicBezTo>
                  <a:cubicBezTo>
                    <a:pt x="72" y="77"/>
                    <a:pt x="72" y="77"/>
                    <a:pt x="72" y="77"/>
                  </a:cubicBezTo>
                  <a:cubicBezTo>
                    <a:pt x="89" y="93"/>
                    <a:pt x="89" y="93"/>
                    <a:pt x="89" y="93"/>
                  </a:cubicBezTo>
                  <a:cubicBezTo>
                    <a:pt x="42" y="93"/>
                    <a:pt x="42" y="93"/>
                    <a:pt x="42" y="93"/>
                  </a:cubicBezTo>
                  <a:cubicBezTo>
                    <a:pt x="36" y="93"/>
                    <a:pt x="29" y="94"/>
                    <a:pt x="21" y="97"/>
                  </a:cubicBezTo>
                  <a:lnTo>
                    <a:pt x="10" y="87"/>
                  </a:lnTo>
                  <a:close/>
                  <a:moveTo>
                    <a:pt x="13" y="128"/>
                  </a:moveTo>
                  <a:cubicBezTo>
                    <a:pt x="62" y="128"/>
                    <a:pt x="62" y="128"/>
                    <a:pt x="62" y="128"/>
                  </a:cubicBezTo>
                  <a:cubicBezTo>
                    <a:pt x="73" y="117"/>
                    <a:pt x="73" y="117"/>
                    <a:pt x="73" y="117"/>
                  </a:cubicBezTo>
                  <a:cubicBezTo>
                    <a:pt x="89" y="135"/>
                    <a:pt x="89" y="135"/>
                    <a:pt x="89" y="135"/>
                  </a:cubicBezTo>
                  <a:cubicBezTo>
                    <a:pt x="44" y="135"/>
                    <a:pt x="44" y="135"/>
                    <a:pt x="44" y="135"/>
                  </a:cubicBezTo>
                  <a:cubicBezTo>
                    <a:pt x="38" y="135"/>
                    <a:pt x="31" y="136"/>
                    <a:pt x="23" y="138"/>
                  </a:cubicBezTo>
                  <a:lnTo>
                    <a:pt x="13" y="128"/>
                  </a:lnTo>
                  <a:close/>
                  <a:moveTo>
                    <a:pt x="16" y="159"/>
                  </a:moveTo>
                  <a:cubicBezTo>
                    <a:pt x="33" y="168"/>
                    <a:pt x="33" y="168"/>
                    <a:pt x="33" y="168"/>
                  </a:cubicBezTo>
                  <a:cubicBezTo>
                    <a:pt x="67" y="168"/>
                    <a:pt x="67" y="168"/>
                    <a:pt x="67" y="168"/>
                  </a:cubicBezTo>
                  <a:cubicBezTo>
                    <a:pt x="73" y="157"/>
                    <a:pt x="73" y="157"/>
                    <a:pt x="73" y="157"/>
                  </a:cubicBezTo>
                  <a:cubicBezTo>
                    <a:pt x="88" y="170"/>
                    <a:pt x="88" y="170"/>
                    <a:pt x="88" y="170"/>
                  </a:cubicBezTo>
                  <a:cubicBezTo>
                    <a:pt x="81" y="178"/>
                    <a:pt x="81" y="178"/>
                    <a:pt x="81" y="178"/>
                  </a:cubicBezTo>
                  <a:cubicBezTo>
                    <a:pt x="81" y="202"/>
                    <a:pt x="82" y="221"/>
                    <a:pt x="82" y="234"/>
                  </a:cubicBezTo>
                  <a:cubicBezTo>
                    <a:pt x="68" y="242"/>
                    <a:pt x="68" y="242"/>
                    <a:pt x="68" y="242"/>
                  </a:cubicBezTo>
                  <a:cubicBezTo>
                    <a:pt x="68" y="229"/>
                    <a:pt x="68" y="229"/>
                    <a:pt x="68" y="229"/>
                  </a:cubicBezTo>
                  <a:cubicBezTo>
                    <a:pt x="31" y="229"/>
                    <a:pt x="31" y="229"/>
                    <a:pt x="31" y="229"/>
                  </a:cubicBezTo>
                  <a:cubicBezTo>
                    <a:pt x="31" y="245"/>
                    <a:pt x="31" y="245"/>
                    <a:pt x="31" y="245"/>
                  </a:cubicBezTo>
                  <a:cubicBezTo>
                    <a:pt x="16" y="252"/>
                    <a:pt x="16" y="252"/>
                    <a:pt x="16" y="252"/>
                  </a:cubicBezTo>
                  <a:cubicBezTo>
                    <a:pt x="17" y="244"/>
                    <a:pt x="17" y="229"/>
                    <a:pt x="17" y="206"/>
                  </a:cubicBezTo>
                  <a:cubicBezTo>
                    <a:pt x="17" y="183"/>
                    <a:pt x="17" y="167"/>
                    <a:pt x="16" y="159"/>
                  </a:cubicBezTo>
                  <a:close/>
                  <a:moveTo>
                    <a:pt x="31" y="174"/>
                  </a:moveTo>
                  <a:cubicBezTo>
                    <a:pt x="31" y="223"/>
                    <a:pt x="31" y="223"/>
                    <a:pt x="31" y="223"/>
                  </a:cubicBezTo>
                  <a:cubicBezTo>
                    <a:pt x="68" y="223"/>
                    <a:pt x="68" y="223"/>
                    <a:pt x="68" y="223"/>
                  </a:cubicBezTo>
                  <a:cubicBezTo>
                    <a:pt x="68" y="174"/>
                    <a:pt x="68" y="174"/>
                    <a:pt x="68" y="174"/>
                  </a:cubicBezTo>
                  <a:lnTo>
                    <a:pt x="31" y="174"/>
                  </a:lnTo>
                  <a:close/>
                  <a:moveTo>
                    <a:pt x="104" y="154"/>
                  </a:moveTo>
                  <a:cubicBezTo>
                    <a:pt x="104" y="35"/>
                    <a:pt x="104" y="35"/>
                    <a:pt x="104" y="35"/>
                  </a:cubicBezTo>
                  <a:cubicBezTo>
                    <a:pt x="117" y="43"/>
                    <a:pt x="117" y="43"/>
                    <a:pt x="117" y="43"/>
                  </a:cubicBezTo>
                  <a:cubicBezTo>
                    <a:pt x="126" y="43"/>
                    <a:pt x="126" y="43"/>
                    <a:pt x="126" y="43"/>
                  </a:cubicBezTo>
                  <a:cubicBezTo>
                    <a:pt x="131" y="25"/>
                    <a:pt x="134" y="11"/>
                    <a:pt x="135" y="0"/>
                  </a:cubicBezTo>
                  <a:cubicBezTo>
                    <a:pt x="154" y="10"/>
                    <a:pt x="154" y="10"/>
                    <a:pt x="154" y="10"/>
                  </a:cubicBezTo>
                  <a:cubicBezTo>
                    <a:pt x="151" y="12"/>
                    <a:pt x="148" y="16"/>
                    <a:pt x="144" y="23"/>
                  </a:cubicBezTo>
                  <a:cubicBezTo>
                    <a:pt x="139" y="29"/>
                    <a:pt x="136" y="36"/>
                    <a:pt x="132" y="43"/>
                  </a:cubicBezTo>
                  <a:cubicBezTo>
                    <a:pt x="158" y="43"/>
                    <a:pt x="158" y="43"/>
                    <a:pt x="158" y="43"/>
                  </a:cubicBezTo>
                  <a:cubicBezTo>
                    <a:pt x="164" y="33"/>
                    <a:pt x="164" y="33"/>
                    <a:pt x="164" y="33"/>
                  </a:cubicBezTo>
                  <a:cubicBezTo>
                    <a:pt x="179" y="44"/>
                    <a:pt x="179" y="44"/>
                    <a:pt x="179" y="44"/>
                  </a:cubicBezTo>
                  <a:cubicBezTo>
                    <a:pt x="172" y="52"/>
                    <a:pt x="172" y="52"/>
                    <a:pt x="172" y="52"/>
                  </a:cubicBezTo>
                  <a:cubicBezTo>
                    <a:pt x="172" y="237"/>
                    <a:pt x="172" y="237"/>
                    <a:pt x="172" y="237"/>
                  </a:cubicBezTo>
                  <a:cubicBezTo>
                    <a:pt x="173" y="248"/>
                    <a:pt x="166" y="256"/>
                    <a:pt x="152" y="261"/>
                  </a:cubicBezTo>
                  <a:cubicBezTo>
                    <a:pt x="150" y="251"/>
                    <a:pt x="141" y="244"/>
                    <a:pt x="125" y="241"/>
                  </a:cubicBezTo>
                  <a:cubicBezTo>
                    <a:pt x="125" y="236"/>
                    <a:pt x="125" y="236"/>
                    <a:pt x="125" y="236"/>
                  </a:cubicBezTo>
                  <a:cubicBezTo>
                    <a:pt x="139" y="238"/>
                    <a:pt x="147" y="238"/>
                    <a:pt x="152" y="238"/>
                  </a:cubicBezTo>
                  <a:cubicBezTo>
                    <a:pt x="156" y="237"/>
                    <a:pt x="159" y="235"/>
                    <a:pt x="159" y="229"/>
                  </a:cubicBezTo>
                  <a:cubicBezTo>
                    <a:pt x="159" y="162"/>
                    <a:pt x="159" y="162"/>
                    <a:pt x="159" y="162"/>
                  </a:cubicBezTo>
                  <a:cubicBezTo>
                    <a:pt x="138" y="205"/>
                    <a:pt x="108" y="237"/>
                    <a:pt x="69" y="257"/>
                  </a:cubicBezTo>
                  <a:cubicBezTo>
                    <a:pt x="68" y="254"/>
                    <a:pt x="68" y="254"/>
                    <a:pt x="68" y="254"/>
                  </a:cubicBezTo>
                  <a:cubicBezTo>
                    <a:pt x="102" y="229"/>
                    <a:pt x="127" y="198"/>
                    <a:pt x="143" y="161"/>
                  </a:cubicBezTo>
                  <a:cubicBezTo>
                    <a:pt x="116" y="161"/>
                    <a:pt x="116" y="161"/>
                    <a:pt x="116" y="161"/>
                  </a:cubicBezTo>
                  <a:cubicBezTo>
                    <a:pt x="110" y="161"/>
                    <a:pt x="103" y="162"/>
                    <a:pt x="95" y="164"/>
                  </a:cubicBezTo>
                  <a:cubicBezTo>
                    <a:pt x="85" y="154"/>
                    <a:pt x="85" y="154"/>
                    <a:pt x="85" y="154"/>
                  </a:cubicBezTo>
                  <a:lnTo>
                    <a:pt x="104" y="154"/>
                  </a:lnTo>
                  <a:close/>
                  <a:moveTo>
                    <a:pt x="117" y="50"/>
                  </a:moveTo>
                  <a:cubicBezTo>
                    <a:pt x="117" y="80"/>
                    <a:pt x="117" y="80"/>
                    <a:pt x="117" y="80"/>
                  </a:cubicBezTo>
                  <a:cubicBezTo>
                    <a:pt x="159" y="80"/>
                    <a:pt x="159" y="80"/>
                    <a:pt x="159" y="80"/>
                  </a:cubicBezTo>
                  <a:cubicBezTo>
                    <a:pt x="159" y="50"/>
                    <a:pt x="159" y="50"/>
                    <a:pt x="159" y="50"/>
                  </a:cubicBezTo>
                  <a:lnTo>
                    <a:pt x="117" y="50"/>
                  </a:lnTo>
                  <a:close/>
                  <a:moveTo>
                    <a:pt x="117" y="87"/>
                  </a:moveTo>
                  <a:cubicBezTo>
                    <a:pt x="117" y="116"/>
                    <a:pt x="117" y="116"/>
                    <a:pt x="117" y="116"/>
                  </a:cubicBezTo>
                  <a:cubicBezTo>
                    <a:pt x="159" y="116"/>
                    <a:pt x="159" y="116"/>
                    <a:pt x="159" y="116"/>
                  </a:cubicBezTo>
                  <a:cubicBezTo>
                    <a:pt x="159" y="87"/>
                    <a:pt x="159" y="87"/>
                    <a:pt x="159" y="87"/>
                  </a:cubicBezTo>
                  <a:lnTo>
                    <a:pt x="117" y="87"/>
                  </a:lnTo>
                  <a:close/>
                  <a:moveTo>
                    <a:pt x="117" y="123"/>
                  </a:moveTo>
                  <a:cubicBezTo>
                    <a:pt x="117" y="154"/>
                    <a:pt x="117" y="154"/>
                    <a:pt x="117" y="154"/>
                  </a:cubicBezTo>
                  <a:cubicBezTo>
                    <a:pt x="159" y="154"/>
                    <a:pt x="159" y="154"/>
                    <a:pt x="159" y="154"/>
                  </a:cubicBezTo>
                  <a:cubicBezTo>
                    <a:pt x="159" y="123"/>
                    <a:pt x="159" y="123"/>
                    <a:pt x="159" y="123"/>
                  </a:cubicBezTo>
                  <a:lnTo>
                    <a:pt x="117" y="123"/>
                  </a:lnTo>
                  <a:close/>
                  <a:moveTo>
                    <a:pt x="238" y="79"/>
                  </a:moveTo>
                  <a:cubicBezTo>
                    <a:pt x="250" y="69"/>
                    <a:pt x="250" y="69"/>
                    <a:pt x="250" y="69"/>
                  </a:cubicBezTo>
                  <a:cubicBezTo>
                    <a:pt x="265" y="87"/>
                    <a:pt x="265" y="87"/>
                    <a:pt x="265" y="87"/>
                  </a:cubicBezTo>
                  <a:cubicBezTo>
                    <a:pt x="238" y="87"/>
                    <a:pt x="238" y="87"/>
                    <a:pt x="238" y="87"/>
                  </a:cubicBezTo>
                  <a:cubicBezTo>
                    <a:pt x="238" y="237"/>
                    <a:pt x="238" y="237"/>
                    <a:pt x="238" y="237"/>
                  </a:cubicBezTo>
                  <a:cubicBezTo>
                    <a:pt x="238" y="247"/>
                    <a:pt x="231" y="255"/>
                    <a:pt x="217" y="262"/>
                  </a:cubicBezTo>
                  <a:cubicBezTo>
                    <a:pt x="216" y="252"/>
                    <a:pt x="206" y="244"/>
                    <a:pt x="187" y="238"/>
                  </a:cubicBezTo>
                  <a:cubicBezTo>
                    <a:pt x="188" y="234"/>
                    <a:pt x="188" y="234"/>
                    <a:pt x="188" y="234"/>
                  </a:cubicBezTo>
                  <a:cubicBezTo>
                    <a:pt x="204" y="236"/>
                    <a:pt x="214" y="237"/>
                    <a:pt x="218" y="237"/>
                  </a:cubicBezTo>
                  <a:cubicBezTo>
                    <a:pt x="222" y="236"/>
                    <a:pt x="224" y="234"/>
                    <a:pt x="225" y="230"/>
                  </a:cubicBezTo>
                  <a:cubicBezTo>
                    <a:pt x="225" y="87"/>
                    <a:pt x="225" y="87"/>
                    <a:pt x="225" y="87"/>
                  </a:cubicBezTo>
                  <a:cubicBezTo>
                    <a:pt x="207" y="87"/>
                    <a:pt x="207" y="87"/>
                    <a:pt x="207" y="87"/>
                  </a:cubicBezTo>
                  <a:cubicBezTo>
                    <a:pt x="201" y="87"/>
                    <a:pt x="194" y="88"/>
                    <a:pt x="186" y="90"/>
                  </a:cubicBezTo>
                  <a:cubicBezTo>
                    <a:pt x="176" y="80"/>
                    <a:pt x="176" y="80"/>
                    <a:pt x="176" y="80"/>
                  </a:cubicBezTo>
                  <a:cubicBezTo>
                    <a:pt x="225" y="80"/>
                    <a:pt x="225" y="80"/>
                    <a:pt x="225" y="80"/>
                  </a:cubicBezTo>
                  <a:cubicBezTo>
                    <a:pt x="225" y="43"/>
                    <a:pt x="225" y="18"/>
                    <a:pt x="224" y="6"/>
                  </a:cubicBezTo>
                  <a:cubicBezTo>
                    <a:pt x="246" y="16"/>
                    <a:pt x="246" y="16"/>
                    <a:pt x="246" y="16"/>
                  </a:cubicBezTo>
                  <a:cubicBezTo>
                    <a:pt x="238" y="24"/>
                    <a:pt x="238" y="24"/>
                    <a:pt x="238" y="24"/>
                  </a:cubicBezTo>
                  <a:lnTo>
                    <a:pt x="238" y="79"/>
                  </a:lnTo>
                  <a:close/>
                  <a:moveTo>
                    <a:pt x="182" y="115"/>
                  </a:moveTo>
                  <a:cubicBezTo>
                    <a:pt x="199" y="126"/>
                    <a:pt x="209" y="134"/>
                    <a:pt x="212" y="140"/>
                  </a:cubicBezTo>
                  <a:cubicBezTo>
                    <a:pt x="215" y="146"/>
                    <a:pt x="215" y="151"/>
                    <a:pt x="213" y="155"/>
                  </a:cubicBezTo>
                  <a:cubicBezTo>
                    <a:pt x="211" y="160"/>
                    <a:pt x="209" y="163"/>
                    <a:pt x="206" y="166"/>
                  </a:cubicBezTo>
                  <a:cubicBezTo>
                    <a:pt x="203" y="168"/>
                    <a:pt x="200" y="165"/>
                    <a:pt x="198" y="155"/>
                  </a:cubicBezTo>
                  <a:cubicBezTo>
                    <a:pt x="196" y="144"/>
                    <a:pt x="189" y="132"/>
                    <a:pt x="179" y="118"/>
                  </a:cubicBezTo>
                  <a:lnTo>
                    <a:pt x="182" y="115"/>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36" name="Freeform 19"/>
            <p:cNvSpPr>
              <a:spLocks noEditPoints="1"/>
            </p:cNvSpPr>
            <p:nvPr/>
          </p:nvSpPr>
          <p:spPr bwMode="invGray">
            <a:xfrm>
              <a:off x="9210686" y="6177071"/>
              <a:ext cx="261889" cy="257088"/>
            </a:xfrm>
            <a:custGeom>
              <a:avLst/>
              <a:gdLst/>
              <a:ahLst/>
              <a:cxnLst>
                <a:cxn ang="0">
                  <a:pos x="1" y="122"/>
                </a:cxn>
                <a:cxn ang="0">
                  <a:pos x="16" y="27"/>
                </a:cxn>
                <a:cxn ang="0">
                  <a:pos x="70" y="17"/>
                </a:cxn>
                <a:cxn ang="0">
                  <a:pos x="78" y="38"/>
                </a:cxn>
                <a:cxn ang="0">
                  <a:pos x="63" y="211"/>
                </a:cxn>
                <a:cxn ang="0">
                  <a:pos x="16" y="190"/>
                </a:cxn>
                <a:cxn ang="0">
                  <a:pos x="0" y="222"/>
                </a:cxn>
                <a:cxn ang="0">
                  <a:pos x="16" y="105"/>
                </a:cxn>
                <a:cxn ang="0">
                  <a:pos x="63" y="34"/>
                </a:cxn>
                <a:cxn ang="0">
                  <a:pos x="16" y="111"/>
                </a:cxn>
                <a:cxn ang="0">
                  <a:pos x="63" y="183"/>
                </a:cxn>
                <a:cxn ang="0">
                  <a:pos x="16" y="111"/>
                </a:cxn>
                <a:cxn ang="0">
                  <a:pos x="96" y="160"/>
                </a:cxn>
                <a:cxn ang="0">
                  <a:pos x="110" y="72"/>
                </a:cxn>
                <a:cxn ang="0">
                  <a:pos x="139" y="22"/>
                </a:cxn>
                <a:cxn ang="0">
                  <a:pos x="90" y="24"/>
                </a:cxn>
                <a:cxn ang="0">
                  <a:pos x="218" y="15"/>
                </a:cxn>
                <a:cxn ang="0">
                  <a:pos x="254" y="22"/>
                </a:cxn>
                <a:cxn ang="0">
                  <a:pos x="190" y="72"/>
                </a:cxn>
                <a:cxn ang="0">
                  <a:pos x="229" y="62"/>
                </a:cxn>
                <a:cxn ang="0">
                  <a:pos x="236" y="83"/>
                </a:cxn>
                <a:cxn ang="0">
                  <a:pos x="221" y="245"/>
                </a:cxn>
                <a:cxn ang="0">
                  <a:pos x="110" y="224"/>
                </a:cxn>
                <a:cxn ang="0">
                  <a:pos x="94" y="249"/>
                </a:cxn>
                <a:cxn ang="0">
                  <a:pos x="144" y="143"/>
                </a:cxn>
                <a:cxn ang="0">
                  <a:pos x="110" y="217"/>
                </a:cxn>
                <a:cxn ang="0">
                  <a:pos x="221" y="79"/>
                </a:cxn>
                <a:cxn ang="0">
                  <a:pos x="190" y="144"/>
                </a:cxn>
                <a:cxn ang="0">
                  <a:pos x="211" y="151"/>
                </a:cxn>
                <a:cxn ang="0">
                  <a:pos x="203" y="168"/>
                </a:cxn>
                <a:cxn ang="0">
                  <a:pos x="176" y="152"/>
                </a:cxn>
                <a:cxn ang="0">
                  <a:pos x="153" y="79"/>
                </a:cxn>
                <a:cxn ang="0">
                  <a:pos x="110" y="181"/>
                </a:cxn>
                <a:cxn ang="0">
                  <a:pos x="139" y="79"/>
                </a:cxn>
                <a:cxn ang="0">
                  <a:pos x="153" y="22"/>
                </a:cxn>
                <a:cxn ang="0">
                  <a:pos x="176" y="72"/>
                </a:cxn>
                <a:cxn ang="0">
                  <a:pos x="153" y="22"/>
                </a:cxn>
              </a:cxnLst>
              <a:rect l="0" t="0" r="r" b="b"/>
              <a:pathLst>
                <a:path w="254" h="249">
                  <a:moveTo>
                    <a:pt x="0" y="222"/>
                  </a:moveTo>
                  <a:cubicBezTo>
                    <a:pt x="1" y="208"/>
                    <a:pt x="1" y="175"/>
                    <a:pt x="1" y="122"/>
                  </a:cubicBezTo>
                  <a:cubicBezTo>
                    <a:pt x="1" y="69"/>
                    <a:pt x="1" y="35"/>
                    <a:pt x="0" y="18"/>
                  </a:cubicBezTo>
                  <a:cubicBezTo>
                    <a:pt x="16" y="27"/>
                    <a:pt x="16" y="27"/>
                    <a:pt x="16" y="27"/>
                  </a:cubicBezTo>
                  <a:cubicBezTo>
                    <a:pt x="61" y="27"/>
                    <a:pt x="61" y="27"/>
                    <a:pt x="61" y="27"/>
                  </a:cubicBezTo>
                  <a:cubicBezTo>
                    <a:pt x="70" y="17"/>
                    <a:pt x="70" y="17"/>
                    <a:pt x="70" y="17"/>
                  </a:cubicBezTo>
                  <a:cubicBezTo>
                    <a:pt x="87" y="32"/>
                    <a:pt x="87" y="32"/>
                    <a:pt x="87" y="32"/>
                  </a:cubicBezTo>
                  <a:cubicBezTo>
                    <a:pt x="78" y="38"/>
                    <a:pt x="78" y="38"/>
                    <a:pt x="78" y="38"/>
                  </a:cubicBezTo>
                  <a:cubicBezTo>
                    <a:pt x="78" y="139"/>
                    <a:pt x="78" y="194"/>
                    <a:pt x="79" y="204"/>
                  </a:cubicBezTo>
                  <a:cubicBezTo>
                    <a:pt x="63" y="211"/>
                    <a:pt x="63" y="211"/>
                    <a:pt x="63" y="211"/>
                  </a:cubicBezTo>
                  <a:cubicBezTo>
                    <a:pt x="63" y="190"/>
                    <a:pt x="63" y="190"/>
                    <a:pt x="63" y="190"/>
                  </a:cubicBezTo>
                  <a:cubicBezTo>
                    <a:pt x="16" y="190"/>
                    <a:pt x="16" y="190"/>
                    <a:pt x="16" y="190"/>
                  </a:cubicBezTo>
                  <a:cubicBezTo>
                    <a:pt x="16" y="214"/>
                    <a:pt x="16" y="214"/>
                    <a:pt x="16" y="214"/>
                  </a:cubicBezTo>
                  <a:lnTo>
                    <a:pt x="0" y="222"/>
                  </a:lnTo>
                  <a:close/>
                  <a:moveTo>
                    <a:pt x="16" y="34"/>
                  </a:moveTo>
                  <a:cubicBezTo>
                    <a:pt x="16" y="105"/>
                    <a:pt x="16" y="105"/>
                    <a:pt x="16" y="105"/>
                  </a:cubicBezTo>
                  <a:cubicBezTo>
                    <a:pt x="63" y="105"/>
                    <a:pt x="63" y="105"/>
                    <a:pt x="63" y="105"/>
                  </a:cubicBezTo>
                  <a:cubicBezTo>
                    <a:pt x="63" y="34"/>
                    <a:pt x="63" y="34"/>
                    <a:pt x="63" y="34"/>
                  </a:cubicBezTo>
                  <a:lnTo>
                    <a:pt x="16" y="34"/>
                  </a:lnTo>
                  <a:close/>
                  <a:moveTo>
                    <a:pt x="16" y="111"/>
                  </a:moveTo>
                  <a:cubicBezTo>
                    <a:pt x="16" y="183"/>
                    <a:pt x="16" y="183"/>
                    <a:pt x="16" y="183"/>
                  </a:cubicBezTo>
                  <a:cubicBezTo>
                    <a:pt x="63" y="183"/>
                    <a:pt x="63" y="183"/>
                    <a:pt x="63" y="183"/>
                  </a:cubicBezTo>
                  <a:cubicBezTo>
                    <a:pt x="63" y="111"/>
                    <a:pt x="63" y="111"/>
                    <a:pt x="63" y="111"/>
                  </a:cubicBezTo>
                  <a:lnTo>
                    <a:pt x="16" y="111"/>
                  </a:lnTo>
                  <a:close/>
                  <a:moveTo>
                    <a:pt x="94" y="249"/>
                  </a:moveTo>
                  <a:cubicBezTo>
                    <a:pt x="95" y="224"/>
                    <a:pt x="96" y="194"/>
                    <a:pt x="96" y="160"/>
                  </a:cubicBezTo>
                  <a:cubicBezTo>
                    <a:pt x="96" y="125"/>
                    <a:pt x="95" y="93"/>
                    <a:pt x="94" y="63"/>
                  </a:cubicBezTo>
                  <a:cubicBezTo>
                    <a:pt x="110" y="72"/>
                    <a:pt x="110" y="72"/>
                    <a:pt x="110" y="72"/>
                  </a:cubicBezTo>
                  <a:cubicBezTo>
                    <a:pt x="139" y="72"/>
                    <a:pt x="139" y="72"/>
                    <a:pt x="139" y="72"/>
                  </a:cubicBezTo>
                  <a:cubicBezTo>
                    <a:pt x="139" y="22"/>
                    <a:pt x="139" y="22"/>
                    <a:pt x="139" y="22"/>
                  </a:cubicBezTo>
                  <a:cubicBezTo>
                    <a:pt x="105" y="22"/>
                    <a:pt x="105" y="22"/>
                    <a:pt x="105" y="22"/>
                  </a:cubicBezTo>
                  <a:cubicBezTo>
                    <a:pt x="90" y="24"/>
                    <a:pt x="90" y="24"/>
                    <a:pt x="90" y="24"/>
                  </a:cubicBezTo>
                  <a:cubicBezTo>
                    <a:pt x="81" y="15"/>
                    <a:pt x="81" y="15"/>
                    <a:pt x="81" y="15"/>
                  </a:cubicBezTo>
                  <a:cubicBezTo>
                    <a:pt x="218" y="15"/>
                    <a:pt x="218" y="15"/>
                    <a:pt x="218" y="15"/>
                  </a:cubicBezTo>
                  <a:cubicBezTo>
                    <a:pt x="233" y="0"/>
                    <a:pt x="233" y="0"/>
                    <a:pt x="233" y="0"/>
                  </a:cubicBezTo>
                  <a:cubicBezTo>
                    <a:pt x="254" y="22"/>
                    <a:pt x="254" y="22"/>
                    <a:pt x="254" y="22"/>
                  </a:cubicBezTo>
                  <a:cubicBezTo>
                    <a:pt x="190" y="22"/>
                    <a:pt x="190" y="22"/>
                    <a:pt x="190" y="22"/>
                  </a:cubicBezTo>
                  <a:cubicBezTo>
                    <a:pt x="190" y="72"/>
                    <a:pt x="190" y="72"/>
                    <a:pt x="190" y="72"/>
                  </a:cubicBezTo>
                  <a:cubicBezTo>
                    <a:pt x="219" y="72"/>
                    <a:pt x="219" y="72"/>
                    <a:pt x="219" y="72"/>
                  </a:cubicBezTo>
                  <a:cubicBezTo>
                    <a:pt x="229" y="62"/>
                    <a:pt x="229" y="62"/>
                    <a:pt x="229" y="62"/>
                  </a:cubicBezTo>
                  <a:cubicBezTo>
                    <a:pt x="246" y="77"/>
                    <a:pt x="246" y="77"/>
                    <a:pt x="246" y="77"/>
                  </a:cubicBezTo>
                  <a:cubicBezTo>
                    <a:pt x="236" y="83"/>
                    <a:pt x="236" y="83"/>
                    <a:pt x="236" y="83"/>
                  </a:cubicBezTo>
                  <a:cubicBezTo>
                    <a:pt x="236" y="160"/>
                    <a:pt x="236" y="211"/>
                    <a:pt x="237" y="237"/>
                  </a:cubicBezTo>
                  <a:cubicBezTo>
                    <a:pt x="221" y="245"/>
                    <a:pt x="221" y="245"/>
                    <a:pt x="221" y="245"/>
                  </a:cubicBezTo>
                  <a:cubicBezTo>
                    <a:pt x="221" y="224"/>
                    <a:pt x="221" y="224"/>
                    <a:pt x="221" y="224"/>
                  </a:cubicBezTo>
                  <a:cubicBezTo>
                    <a:pt x="110" y="224"/>
                    <a:pt x="110" y="224"/>
                    <a:pt x="110" y="224"/>
                  </a:cubicBezTo>
                  <a:cubicBezTo>
                    <a:pt x="110" y="241"/>
                    <a:pt x="110" y="241"/>
                    <a:pt x="110" y="241"/>
                  </a:cubicBezTo>
                  <a:lnTo>
                    <a:pt x="94" y="249"/>
                  </a:lnTo>
                  <a:close/>
                  <a:moveTo>
                    <a:pt x="153" y="79"/>
                  </a:moveTo>
                  <a:cubicBezTo>
                    <a:pt x="153" y="105"/>
                    <a:pt x="150" y="127"/>
                    <a:pt x="144" y="143"/>
                  </a:cubicBezTo>
                  <a:cubicBezTo>
                    <a:pt x="139" y="160"/>
                    <a:pt x="127" y="175"/>
                    <a:pt x="110" y="188"/>
                  </a:cubicBezTo>
                  <a:cubicBezTo>
                    <a:pt x="110" y="217"/>
                    <a:pt x="110" y="217"/>
                    <a:pt x="110" y="217"/>
                  </a:cubicBezTo>
                  <a:cubicBezTo>
                    <a:pt x="221" y="217"/>
                    <a:pt x="221" y="217"/>
                    <a:pt x="221" y="217"/>
                  </a:cubicBezTo>
                  <a:cubicBezTo>
                    <a:pt x="221" y="79"/>
                    <a:pt x="221" y="79"/>
                    <a:pt x="221" y="79"/>
                  </a:cubicBezTo>
                  <a:cubicBezTo>
                    <a:pt x="190" y="79"/>
                    <a:pt x="190" y="79"/>
                    <a:pt x="190" y="79"/>
                  </a:cubicBezTo>
                  <a:cubicBezTo>
                    <a:pt x="190" y="144"/>
                    <a:pt x="190" y="144"/>
                    <a:pt x="190" y="144"/>
                  </a:cubicBezTo>
                  <a:cubicBezTo>
                    <a:pt x="190" y="152"/>
                    <a:pt x="193" y="155"/>
                    <a:pt x="199" y="154"/>
                  </a:cubicBezTo>
                  <a:cubicBezTo>
                    <a:pt x="203" y="154"/>
                    <a:pt x="207" y="153"/>
                    <a:pt x="211" y="151"/>
                  </a:cubicBezTo>
                  <a:cubicBezTo>
                    <a:pt x="214" y="149"/>
                    <a:pt x="217" y="152"/>
                    <a:pt x="220" y="159"/>
                  </a:cubicBezTo>
                  <a:cubicBezTo>
                    <a:pt x="222" y="165"/>
                    <a:pt x="217" y="168"/>
                    <a:pt x="203" y="168"/>
                  </a:cubicBezTo>
                  <a:cubicBezTo>
                    <a:pt x="193" y="168"/>
                    <a:pt x="193" y="168"/>
                    <a:pt x="193" y="168"/>
                  </a:cubicBezTo>
                  <a:cubicBezTo>
                    <a:pt x="182" y="168"/>
                    <a:pt x="176" y="163"/>
                    <a:pt x="176" y="152"/>
                  </a:cubicBezTo>
                  <a:cubicBezTo>
                    <a:pt x="176" y="79"/>
                    <a:pt x="176" y="79"/>
                    <a:pt x="176" y="79"/>
                  </a:cubicBezTo>
                  <a:lnTo>
                    <a:pt x="153" y="79"/>
                  </a:lnTo>
                  <a:close/>
                  <a:moveTo>
                    <a:pt x="110" y="79"/>
                  </a:moveTo>
                  <a:cubicBezTo>
                    <a:pt x="110" y="181"/>
                    <a:pt x="110" y="181"/>
                    <a:pt x="110" y="181"/>
                  </a:cubicBezTo>
                  <a:cubicBezTo>
                    <a:pt x="122" y="167"/>
                    <a:pt x="130" y="152"/>
                    <a:pt x="133" y="137"/>
                  </a:cubicBezTo>
                  <a:cubicBezTo>
                    <a:pt x="137" y="121"/>
                    <a:pt x="139" y="102"/>
                    <a:pt x="139" y="79"/>
                  </a:cubicBezTo>
                  <a:lnTo>
                    <a:pt x="110" y="79"/>
                  </a:lnTo>
                  <a:close/>
                  <a:moveTo>
                    <a:pt x="153" y="22"/>
                  </a:moveTo>
                  <a:cubicBezTo>
                    <a:pt x="153" y="72"/>
                    <a:pt x="153" y="72"/>
                    <a:pt x="153" y="72"/>
                  </a:cubicBezTo>
                  <a:cubicBezTo>
                    <a:pt x="176" y="72"/>
                    <a:pt x="176" y="72"/>
                    <a:pt x="176" y="72"/>
                  </a:cubicBezTo>
                  <a:cubicBezTo>
                    <a:pt x="176" y="22"/>
                    <a:pt x="176" y="22"/>
                    <a:pt x="176" y="22"/>
                  </a:cubicBezTo>
                  <a:lnTo>
                    <a:pt x="153" y="22"/>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437" name="Group 1436"/>
          <p:cNvGrpSpPr/>
          <p:nvPr/>
        </p:nvGrpSpPr>
        <p:grpSpPr>
          <a:xfrm>
            <a:off x="5578025" y="3551976"/>
            <a:ext cx="793914" cy="129816"/>
            <a:chOff x="9809204" y="6215362"/>
            <a:chExt cx="1072317" cy="175269"/>
          </a:xfrm>
          <a:solidFill>
            <a:schemeClr val="bg1"/>
          </a:solidFill>
          <a:effectLst/>
        </p:grpSpPr>
        <p:sp>
          <p:nvSpPr>
            <p:cNvPr id="1438" name="Freeform 23"/>
            <p:cNvSpPr>
              <a:spLocks/>
            </p:cNvSpPr>
            <p:nvPr/>
          </p:nvSpPr>
          <p:spPr bwMode="invGray">
            <a:xfrm>
              <a:off x="9809204" y="6217861"/>
              <a:ext cx="129935" cy="169558"/>
            </a:xfrm>
            <a:custGeom>
              <a:avLst/>
              <a:gdLst/>
              <a:ahLst/>
              <a:cxnLst>
                <a:cxn ang="0">
                  <a:pos x="109" y="201"/>
                </a:cxn>
                <a:cxn ang="0">
                  <a:pos x="40" y="112"/>
                </a:cxn>
                <a:cxn ang="0">
                  <a:pos x="37" y="107"/>
                </a:cxn>
                <a:cxn ang="0">
                  <a:pos x="34" y="103"/>
                </a:cxn>
                <a:cxn ang="0">
                  <a:pos x="34" y="103"/>
                </a:cxn>
                <a:cxn ang="0">
                  <a:pos x="34" y="201"/>
                </a:cxn>
                <a:cxn ang="0">
                  <a:pos x="0" y="201"/>
                </a:cxn>
                <a:cxn ang="0">
                  <a:pos x="0" y="0"/>
                </a:cxn>
                <a:cxn ang="0">
                  <a:pos x="34" y="0"/>
                </a:cxn>
                <a:cxn ang="0">
                  <a:pos x="34" y="95"/>
                </a:cxn>
                <a:cxn ang="0">
                  <a:pos x="34" y="95"/>
                </a:cxn>
                <a:cxn ang="0">
                  <a:pos x="37" y="90"/>
                </a:cxn>
                <a:cxn ang="0">
                  <a:pos x="40" y="86"/>
                </a:cxn>
                <a:cxn ang="0">
                  <a:pos x="107" y="0"/>
                </a:cxn>
                <a:cxn ang="0">
                  <a:pos x="148" y="0"/>
                </a:cxn>
                <a:cxn ang="0">
                  <a:pos x="67" y="96"/>
                </a:cxn>
                <a:cxn ang="0">
                  <a:pos x="154" y="201"/>
                </a:cxn>
                <a:cxn ang="0">
                  <a:pos x="109" y="201"/>
                </a:cxn>
              </a:cxnLst>
              <a:rect l="0" t="0" r="r" b="b"/>
              <a:pathLst>
                <a:path w="154" h="201">
                  <a:moveTo>
                    <a:pt x="109" y="201"/>
                  </a:moveTo>
                  <a:cubicBezTo>
                    <a:pt x="40" y="112"/>
                    <a:pt x="40" y="112"/>
                    <a:pt x="40" y="112"/>
                  </a:cubicBezTo>
                  <a:cubicBezTo>
                    <a:pt x="39" y="110"/>
                    <a:pt x="38" y="109"/>
                    <a:pt x="37" y="107"/>
                  </a:cubicBezTo>
                  <a:cubicBezTo>
                    <a:pt x="36" y="106"/>
                    <a:pt x="35" y="104"/>
                    <a:pt x="34" y="103"/>
                  </a:cubicBezTo>
                  <a:cubicBezTo>
                    <a:pt x="34" y="103"/>
                    <a:pt x="34" y="103"/>
                    <a:pt x="34" y="103"/>
                  </a:cubicBezTo>
                  <a:cubicBezTo>
                    <a:pt x="34" y="201"/>
                    <a:pt x="34" y="201"/>
                    <a:pt x="34" y="201"/>
                  </a:cubicBezTo>
                  <a:cubicBezTo>
                    <a:pt x="0" y="201"/>
                    <a:pt x="0" y="201"/>
                    <a:pt x="0" y="201"/>
                  </a:cubicBezTo>
                  <a:cubicBezTo>
                    <a:pt x="0" y="0"/>
                    <a:pt x="0" y="0"/>
                    <a:pt x="0" y="0"/>
                  </a:cubicBezTo>
                  <a:cubicBezTo>
                    <a:pt x="34" y="0"/>
                    <a:pt x="34" y="0"/>
                    <a:pt x="34" y="0"/>
                  </a:cubicBezTo>
                  <a:cubicBezTo>
                    <a:pt x="34" y="95"/>
                    <a:pt x="34" y="95"/>
                    <a:pt x="34" y="95"/>
                  </a:cubicBezTo>
                  <a:cubicBezTo>
                    <a:pt x="34" y="95"/>
                    <a:pt x="34" y="95"/>
                    <a:pt x="34" y="95"/>
                  </a:cubicBezTo>
                  <a:cubicBezTo>
                    <a:pt x="35" y="93"/>
                    <a:pt x="36" y="92"/>
                    <a:pt x="37" y="90"/>
                  </a:cubicBezTo>
                  <a:cubicBezTo>
                    <a:pt x="38" y="89"/>
                    <a:pt x="39" y="87"/>
                    <a:pt x="40" y="86"/>
                  </a:cubicBezTo>
                  <a:cubicBezTo>
                    <a:pt x="107" y="0"/>
                    <a:pt x="107" y="0"/>
                    <a:pt x="107" y="0"/>
                  </a:cubicBezTo>
                  <a:cubicBezTo>
                    <a:pt x="148" y="0"/>
                    <a:pt x="148" y="0"/>
                    <a:pt x="148" y="0"/>
                  </a:cubicBezTo>
                  <a:cubicBezTo>
                    <a:pt x="67" y="96"/>
                    <a:pt x="67" y="96"/>
                    <a:pt x="67" y="96"/>
                  </a:cubicBezTo>
                  <a:cubicBezTo>
                    <a:pt x="154" y="201"/>
                    <a:pt x="154" y="201"/>
                    <a:pt x="154" y="201"/>
                  </a:cubicBezTo>
                  <a:lnTo>
                    <a:pt x="109" y="201"/>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39" name="Freeform 24"/>
            <p:cNvSpPr>
              <a:spLocks noEditPoints="1"/>
            </p:cNvSpPr>
            <p:nvPr/>
          </p:nvSpPr>
          <p:spPr bwMode="invGray">
            <a:xfrm>
              <a:off x="9938068" y="6215362"/>
              <a:ext cx="124937" cy="175269"/>
            </a:xfrm>
            <a:custGeom>
              <a:avLst/>
              <a:gdLst/>
              <a:ahLst/>
              <a:cxnLst>
                <a:cxn ang="0">
                  <a:pos x="142" y="163"/>
                </a:cxn>
                <a:cxn ang="0">
                  <a:pos x="103" y="202"/>
                </a:cxn>
                <a:cxn ang="0">
                  <a:pos x="42" y="202"/>
                </a:cxn>
                <a:cxn ang="0">
                  <a:pos x="5" y="164"/>
                </a:cxn>
                <a:cxn ang="0">
                  <a:pos x="5" y="101"/>
                </a:cxn>
                <a:cxn ang="0">
                  <a:pos x="45" y="62"/>
                </a:cxn>
                <a:cxn ang="0">
                  <a:pos x="107" y="62"/>
                </a:cxn>
                <a:cxn ang="0">
                  <a:pos x="143" y="101"/>
                </a:cxn>
                <a:cxn ang="0">
                  <a:pos x="61" y="17"/>
                </a:cxn>
                <a:cxn ang="0">
                  <a:pos x="56" y="28"/>
                </a:cxn>
                <a:cxn ang="0">
                  <a:pos x="44" y="33"/>
                </a:cxn>
                <a:cxn ang="0">
                  <a:pos x="32" y="28"/>
                </a:cxn>
                <a:cxn ang="0">
                  <a:pos x="26" y="17"/>
                </a:cxn>
                <a:cxn ang="0">
                  <a:pos x="32" y="5"/>
                </a:cxn>
                <a:cxn ang="0">
                  <a:pos x="44" y="0"/>
                </a:cxn>
                <a:cxn ang="0">
                  <a:pos x="56" y="5"/>
                </a:cxn>
                <a:cxn ang="0">
                  <a:pos x="61" y="17"/>
                </a:cxn>
                <a:cxn ang="0">
                  <a:pos x="103" y="96"/>
                </a:cxn>
                <a:cxn ang="0">
                  <a:pos x="58" y="86"/>
                </a:cxn>
                <a:cxn ang="0">
                  <a:pos x="37" y="111"/>
                </a:cxn>
                <a:cxn ang="0">
                  <a:pos x="37" y="154"/>
                </a:cxn>
                <a:cxn ang="0">
                  <a:pos x="58" y="178"/>
                </a:cxn>
                <a:cxn ang="0">
                  <a:pos x="104" y="169"/>
                </a:cxn>
                <a:cxn ang="0">
                  <a:pos x="121" y="17"/>
                </a:cxn>
                <a:cxn ang="0">
                  <a:pos x="116" y="28"/>
                </a:cxn>
                <a:cxn ang="0">
                  <a:pos x="103" y="33"/>
                </a:cxn>
                <a:cxn ang="0">
                  <a:pos x="91" y="28"/>
                </a:cxn>
                <a:cxn ang="0">
                  <a:pos x="86" y="17"/>
                </a:cxn>
                <a:cxn ang="0">
                  <a:pos x="91" y="5"/>
                </a:cxn>
                <a:cxn ang="0">
                  <a:pos x="103" y="0"/>
                </a:cxn>
                <a:cxn ang="0">
                  <a:pos x="116" y="5"/>
                </a:cxn>
                <a:cxn ang="0">
                  <a:pos x="121" y="17"/>
                </a:cxn>
              </a:cxnLst>
              <a:rect l="0" t="0" r="r" b="b"/>
              <a:pathLst>
                <a:path w="148" h="208">
                  <a:moveTo>
                    <a:pt x="148" y="131"/>
                  </a:moveTo>
                  <a:cubicBezTo>
                    <a:pt x="148" y="143"/>
                    <a:pt x="146" y="153"/>
                    <a:pt x="142" y="163"/>
                  </a:cubicBezTo>
                  <a:cubicBezTo>
                    <a:pt x="139" y="172"/>
                    <a:pt x="134" y="181"/>
                    <a:pt x="127" y="187"/>
                  </a:cubicBezTo>
                  <a:cubicBezTo>
                    <a:pt x="120" y="194"/>
                    <a:pt x="113" y="199"/>
                    <a:pt x="103" y="202"/>
                  </a:cubicBezTo>
                  <a:cubicBezTo>
                    <a:pt x="94" y="206"/>
                    <a:pt x="84" y="208"/>
                    <a:pt x="73" y="208"/>
                  </a:cubicBezTo>
                  <a:cubicBezTo>
                    <a:pt x="61" y="208"/>
                    <a:pt x="51" y="206"/>
                    <a:pt x="42" y="202"/>
                  </a:cubicBezTo>
                  <a:cubicBezTo>
                    <a:pt x="33" y="199"/>
                    <a:pt x="26" y="194"/>
                    <a:pt x="19" y="188"/>
                  </a:cubicBezTo>
                  <a:cubicBezTo>
                    <a:pt x="13" y="181"/>
                    <a:pt x="8" y="174"/>
                    <a:pt x="5" y="164"/>
                  </a:cubicBezTo>
                  <a:cubicBezTo>
                    <a:pt x="1" y="155"/>
                    <a:pt x="0" y="145"/>
                    <a:pt x="0" y="134"/>
                  </a:cubicBezTo>
                  <a:cubicBezTo>
                    <a:pt x="0" y="121"/>
                    <a:pt x="2" y="110"/>
                    <a:pt x="5" y="101"/>
                  </a:cubicBezTo>
                  <a:cubicBezTo>
                    <a:pt x="9" y="91"/>
                    <a:pt x="14" y="83"/>
                    <a:pt x="21" y="76"/>
                  </a:cubicBezTo>
                  <a:cubicBezTo>
                    <a:pt x="28" y="70"/>
                    <a:pt x="36" y="65"/>
                    <a:pt x="45" y="62"/>
                  </a:cubicBezTo>
                  <a:cubicBezTo>
                    <a:pt x="55" y="58"/>
                    <a:pt x="65" y="57"/>
                    <a:pt x="76" y="57"/>
                  </a:cubicBezTo>
                  <a:cubicBezTo>
                    <a:pt x="88" y="57"/>
                    <a:pt x="98" y="59"/>
                    <a:pt x="107" y="62"/>
                  </a:cubicBezTo>
                  <a:cubicBezTo>
                    <a:pt x="116" y="66"/>
                    <a:pt x="123" y="71"/>
                    <a:pt x="129" y="77"/>
                  </a:cubicBezTo>
                  <a:cubicBezTo>
                    <a:pt x="135" y="84"/>
                    <a:pt x="140" y="92"/>
                    <a:pt x="143" y="101"/>
                  </a:cubicBezTo>
                  <a:cubicBezTo>
                    <a:pt x="146" y="110"/>
                    <a:pt x="148" y="120"/>
                    <a:pt x="148" y="131"/>
                  </a:cubicBezTo>
                  <a:close/>
                  <a:moveTo>
                    <a:pt x="61" y="17"/>
                  </a:moveTo>
                  <a:cubicBezTo>
                    <a:pt x="61" y="19"/>
                    <a:pt x="61" y="21"/>
                    <a:pt x="60" y="23"/>
                  </a:cubicBezTo>
                  <a:cubicBezTo>
                    <a:pt x="59" y="25"/>
                    <a:pt x="58" y="27"/>
                    <a:pt x="56" y="28"/>
                  </a:cubicBezTo>
                  <a:cubicBezTo>
                    <a:pt x="55" y="30"/>
                    <a:pt x="53" y="31"/>
                    <a:pt x="51" y="32"/>
                  </a:cubicBezTo>
                  <a:cubicBezTo>
                    <a:pt x="49" y="33"/>
                    <a:pt x="47" y="33"/>
                    <a:pt x="44" y="33"/>
                  </a:cubicBezTo>
                  <a:cubicBezTo>
                    <a:pt x="41" y="33"/>
                    <a:pt x="39" y="33"/>
                    <a:pt x="37" y="32"/>
                  </a:cubicBezTo>
                  <a:cubicBezTo>
                    <a:pt x="35" y="31"/>
                    <a:pt x="33" y="30"/>
                    <a:pt x="32" y="28"/>
                  </a:cubicBezTo>
                  <a:cubicBezTo>
                    <a:pt x="30" y="27"/>
                    <a:pt x="29" y="25"/>
                    <a:pt x="28" y="23"/>
                  </a:cubicBezTo>
                  <a:cubicBezTo>
                    <a:pt x="27" y="21"/>
                    <a:pt x="26" y="19"/>
                    <a:pt x="26" y="17"/>
                  </a:cubicBezTo>
                  <a:cubicBezTo>
                    <a:pt x="26" y="14"/>
                    <a:pt x="27" y="12"/>
                    <a:pt x="28" y="10"/>
                  </a:cubicBezTo>
                  <a:cubicBezTo>
                    <a:pt x="29" y="8"/>
                    <a:pt x="30" y="6"/>
                    <a:pt x="32" y="5"/>
                  </a:cubicBezTo>
                  <a:cubicBezTo>
                    <a:pt x="33" y="3"/>
                    <a:pt x="35" y="2"/>
                    <a:pt x="37" y="1"/>
                  </a:cubicBezTo>
                  <a:cubicBezTo>
                    <a:pt x="39" y="0"/>
                    <a:pt x="41" y="0"/>
                    <a:pt x="44" y="0"/>
                  </a:cubicBezTo>
                  <a:cubicBezTo>
                    <a:pt x="46" y="0"/>
                    <a:pt x="49" y="0"/>
                    <a:pt x="51" y="1"/>
                  </a:cubicBezTo>
                  <a:cubicBezTo>
                    <a:pt x="53" y="2"/>
                    <a:pt x="55" y="3"/>
                    <a:pt x="56" y="5"/>
                  </a:cubicBezTo>
                  <a:cubicBezTo>
                    <a:pt x="58" y="6"/>
                    <a:pt x="59" y="8"/>
                    <a:pt x="60" y="10"/>
                  </a:cubicBezTo>
                  <a:cubicBezTo>
                    <a:pt x="61" y="12"/>
                    <a:pt x="61" y="14"/>
                    <a:pt x="61" y="17"/>
                  </a:cubicBezTo>
                  <a:close/>
                  <a:moveTo>
                    <a:pt x="114" y="132"/>
                  </a:moveTo>
                  <a:cubicBezTo>
                    <a:pt x="114" y="116"/>
                    <a:pt x="110" y="104"/>
                    <a:pt x="103" y="96"/>
                  </a:cubicBezTo>
                  <a:cubicBezTo>
                    <a:pt x="96" y="88"/>
                    <a:pt x="87" y="83"/>
                    <a:pt x="74" y="83"/>
                  </a:cubicBezTo>
                  <a:cubicBezTo>
                    <a:pt x="68" y="83"/>
                    <a:pt x="63" y="84"/>
                    <a:pt x="58" y="86"/>
                  </a:cubicBezTo>
                  <a:cubicBezTo>
                    <a:pt x="53" y="88"/>
                    <a:pt x="49" y="91"/>
                    <a:pt x="45" y="95"/>
                  </a:cubicBezTo>
                  <a:cubicBezTo>
                    <a:pt x="41" y="99"/>
                    <a:pt x="39" y="105"/>
                    <a:pt x="37" y="111"/>
                  </a:cubicBezTo>
                  <a:cubicBezTo>
                    <a:pt x="35" y="117"/>
                    <a:pt x="33" y="124"/>
                    <a:pt x="33" y="133"/>
                  </a:cubicBezTo>
                  <a:cubicBezTo>
                    <a:pt x="33" y="141"/>
                    <a:pt x="35" y="148"/>
                    <a:pt x="37" y="154"/>
                  </a:cubicBezTo>
                  <a:cubicBezTo>
                    <a:pt x="39" y="160"/>
                    <a:pt x="41" y="165"/>
                    <a:pt x="45" y="169"/>
                  </a:cubicBezTo>
                  <a:cubicBezTo>
                    <a:pt x="49" y="173"/>
                    <a:pt x="53" y="176"/>
                    <a:pt x="58" y="178"/>
                  </a:cubicBezTo>
                  <a:cubicBezTo>
                    <a:pt x="63" y="180"/>
                    <a:pt x="69" y="181"/>
                    <a:pt x="74" y="181"/>
                  </a:cubicBezTo>
                  <a:cubicBezTo>
                    <a:pt x="87" y="181"/>
                    <a:pt x="97" y="177"/>
                    <a:pt x="104" y="169"/>
                  </a:cubicBezTo>
                  <a:cubicBezTo>
                    <a:pt x="111" y="160"/>
                    <a:pt x="114" y="148"/>
                    <a:pt x="114" y="132"/>
                  </a:cubicBezTo>
                  <a:close/>
                  <a:moveTo>
                    <a:pt x="121" y="17"/>
                  </a:moveTo>
                  <a:cubicBezTo>
                    <a:pt x="121" y="19"/>
                    <a:pt x="120" y="21"/>
                    <a:pt x="120" y="23"/>
                  </a:cubicBezTo>
                  <a:cubicBezTo>
                    <a:pt x="119" y="25"/>
                    <a:pt x="117" y="27"/>
                    <a:pt x="116" y="28"/>
                  </a:cubicBezTo>
                  <a:cubicBezTo>
                    <a:pt x="114" y="30"/>
                    <a:pt x="112" y="31"/>
                    <a:pt x="110" y="32"/>
                  </a:cubicBezTo>
                  <a:cubicBezTo>
                    <a:pt x="108" y="33"/>
                    <a:pt x="106" y="33"/>
                    <a:pt x="103" y="33"/>
                  </a:cubicBezTo>
                  <a:cubicBezTo>
                    <a:pt x="101" y="33"/>
                    <a:pt x="98" y="33"/>
                    <a:pt x="96" y="32"/>
                  </a:cubicBezTo>
                  <a:cubicBezTo>
                    <a:pt x="94" y="31"/>
                    <a:pt x="92" y="30"/>
                    <a:pt x="91" y="28"/>
                  </a:cubicBezTo>
                  <a:cubicBezTo>
                    <a:pt x="89" y="27"/>
                    <a:pt x="88" y="25"/>
                    <a:pt x="87" y="23"/>
                  </a:cubicBezTo>
                  <a:cubicBezTo>
                    <a:pt x="86" y="21"/>
                    <a:pt x="86" y="19"/>
                    <a:pt x="86" y="17"/>
                  </a:cubicBezTo>
                  <a:cubicBezTo>
                    <a:pt x="86" y="14"/>
                    <a:pt x="86" y="12"/>
                    <a:pt x="87" y="10"/>
                  </a:cubicBezTo>
                  <a:cubicBezTo>
                    <a:pt x="88" y="8"/>
                    <a:pt x="89" y="6"/>
                    <a:pt x="91" y="5"/>
                  </a:cubicBezTo>
                  <a:cubicBezTo>
                    <a:pt x="93" y="3"/>
                    <a:pt x="94" y="2"/>
                    <a:pt x="96" y="1"/>
                  </a:cubicBezTo>
                  <a:cubicBezTo>
                    <a:pt x="99" y="0"/>
                    <a:pt x="101" y="0"/>
                    <a:pt x="103" y="0"/>
                  </a:cubicBezTo>
                  <a:cubicBezTo>
                    <a:pt x="106" y="0"/>
                    <a:pt x="108" y="0"/>
                    <a:pt x="110" y="1"/>
                  </a:cubicBezTo>
                  <a:cubicBezTo>
                    <a:pt x="112" y="2"/>
                    <a:pt x="114" y="3"/>
                    <a:pt x="116" y="5"/>
                  </a:cubicBezTo>
                  <a:cubicBezTo>
                    <a:pt x="117" y="6"/>
                    <a:pt x="119" y="8"/>
                    <a:pt x="120" y="10"/>
                  </a:cubicBezTo>
                  <a:cubicBezTo>
                    <a:pt x="120" y="12"/>
                    <a:pt x="121" y="14"/>
                    <a:pt x="121" y="17"/>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40" name="Freeform 25"/>
            <p:cNvSpPr>
              <a:spLocks/>
            </p:cNvSpPr>
            <p:nvPr/>
          </p:nvSpPr>
          <p:spPr bwMode="invGray">
            <a:xfrm>
              <a:off x="10077997" y="6263552"/>
              <a:ext cx="80317" cy="127079"/>
            </a:xfrm>
            <a:custGeom>
              <a:avLst/>
              <a:gdLst/>
              <a:ahLst/>
              <a:cxnLst>
                <a:cxn ang="0">
                  <a:pos x="95" y="106"/>
                </a:cxn>
                <a:cxn ang="0">
                  <a:pos x="92" y="123"/>
                </a:cxn>
                <a:cxn ang="0">
                  <a:pos x="81" y="138"/>
                </a:cxn>
                <a:cxn ang="0">
                  <a:pos x="63" y="147"/>
                </a:cxn>
                <a:cxn ang="0">
                  <a:pos x="38" y="151"/>
                </a:cxn>
                <a:cxn ang="0">
                  <a:pos x="29" y="150"/>
                </a:cxn>
                <a:cxn ang="0">
                  <a:pos x="19" y="148"/>
                </a:cxn>
                <a:cxn ang="0">
                  <a:pos x="9" y="146"/>
                </a:cxn>
                <a:cxn ang="0">
                  <a:pos x="0" y="143"/>
                </a:cxn>
                <a:cxn ang="0">
                  <a:pos x="0" y="112"/>
                </a:cxn>
                <a:cxn ang="0">
                  <a:pos x="10" y="118"/>
                </a:cxn>
                <a:cxn ang="0">
                  <a:pos x="20" y="122"/>
                </a:cxn>
                <a:cxn ang="0">
                  <a:pos x="30" y="124"/>
                </a:cxn>
                <a:cxn ang="0">
                  <a:pos x="39" y="125"/>
                </a:cxn>
                <a:cxn ang="0">
                  <a:pos x="57" y="121"/>
                </a:cxn>
                <a:cxn ang="0">
                  <a:pos x="63" y="110"/>
                </a:cxn>
                <a:cxn ang="0">
                  <a:pos x="62" y="103"/>
                </a:cxn>
                <a:cxn ang="0">
                  <a:pos x="57" y="98"/>
                </a:cxn>
                <a:cxn ang="0">
                  <a:pos x="49" y="93"/>
                </a:cxn>
                <a:cxn ang="0">
                  <a:pos x="35" y="86"/>
                </a:cxn>
                <a:cxn ang="0">
                  <a:pos x="20" y="79"/>
                </a:cxn>
                <a:cxn ang="0">
                  <a:pos x="10" y="70"/>
                </a:cxn>
                <a:cxn ang="0">
                  <a:pos x="3" y="59"/>
                </a:cxn>
                <a:cxn ang="0">
                  <a:pos x="0" y="44"/>
                </a:cxn>
                <a:cxn ang="0">
                  <a:pos x="4" y="26"/>
                </a:cxn>
                <a:cxn ang="0">
                  <a:pos x="15" y="12"/>
                </a:cxn>
                <a:cxn ang="0">
                  <a:pos x="32" y="3"/>
                </a:cxn>
                <a:cxn ang="0">
                  <a:pos x="55" y="0"/>
                </a:cxn>
                <a:cxn ang="0">
                  <a:pos x="64" y="0"/>
                </a:cxn>
                <a:cxn ang="0">
                  <a:pos x="73" y="2"/>
                </a:cxn>
                <a:cxn ang="0">
                  <a:pos x="81" y="4"/>
                </a:cxn>
                <a:cxn ang="0">
                  <a:pos x="88" y="6"/>
                </a:cxn>
                <a:cxn ang="0">
                  <a:pos x="88" y="35"/>
                </a:cxn>
                <a:cxn ang="0">
                  <a:pos x="80" y="31"/>
                </a:cxn>
                <a:cxn ang="0">
                  <a:pos x="72" y="28"/>
                </a:cxn>
                <a:cxn ang="0">
                  <a:pos x="63" y="26"/>
                </a:cxn>
                <a:cxn ang="0">
                  <a:pos x="54" y="25"/>
                </a:cxn>
                <a:cxn ang="0">
                  <a:pos x="39" y="30"/>
                </a:cxn>
                <a:cxn ang="0">
                  <a:pos x="33" y="41"/>
                </a:cxn>
                <a:cxn ang="0">
                  <a:pos x="34" y="48"/>
                </a:cxn>
                <a:cxn ang="0">
                  <a:pos x="39" y="53"/>
                </a:cxn>
                <a:cxn ang="0">
                  <a:pos x="46" y="58"/>
                </a:cxn>
                <a:cxn ang="0">
                  <a:pos x="58" y="63"/>
                </a:cxn>
                <a:cxn ang="0">
                  <a:pos x="73" y="70"/>
                </a:cxn>
                <a:cxn ang="0">
                  <a:pos x="85" y="79"/>
                </a:cxn>
                <a:cxn ang="0">
                  <a:pos x="93" y="91"/>
                </a:cxn>
                <a:cxn ang="0">
                  <a:pos x="95" y="106"/>
                </a:cxn>
              </a:cxnLst>
              <a:rect l="0" t="0" r="r" b="b"/>
              <a:pathLst>
                <a:path w="95" h="151">
                  <a:moveTo>
                    <a:pt x="95" y="106"/>
                  </a:moveTo>
                  <a:cubicBezTo>
                    <a:pt x="95" y="112"/>
                    <a:pt x="94" y="118"/>
                    <a:pt x="92" y="123"/>
                  </a:cubicBezTo>
                  <a:cubicBezTo>
                    <a:pt x="89" y="129"/>
                    <a:pt x="86" y="134"/>
                    <a:pt x="81" y="138"/>
                  </a:cubicBezTo>
                  <a:cubicBezTo>
                    <a:pt x="76" y="142"/>
                    <a:pt x="70" y="145"/>
                    <a:pt x="63" y="147"/>
                  </a:cubicBezTo>
                  <a:cubicBezTo>
                    <a:pt x="56" y="150"/>
                    <a:pt x="47" y="151"/>
                    <a:pt x="38" y="151"/>
                  </a:cubicBezTo>
                  <a:cubicBezTo>
                    <a:pt x="35" y="151"/>
                    <a:pt x="32" y="150"/>
                    <a:pt x="29" y="150"/>
                  </a:cubicBezTo>
                  <a:cubicBezTo>
                    <a:pt x="26" y="150"/>
                    <a:pt x="22" y="149"/>
                    <a:pt x="19" y="148"/>
                  </a:cubicBezTo>
                  <a:cubicBezTo>
                    <a:pt x="15" y="148"/>
                    <a:pt x="12" y="147"/>
                    <a:pt x="9" y="146"/>
                  </a:cubicBezTo>
                  <a:cubicBezTo>
                    <a:pt x="5" y="145"/>
                    <a:pt x="3" y="144"/>
                    <a:pt x="0" y="143"/>
                  </a:cubicBezTo>
                  <a:cubicBezTo>
                    <a:pt x="0" y="112"/>
                    <a:pt x="0" y="112"/>
                    <a:pt x="0" y="112"/>
                  </a:cubicBezTo>
                  <a:cubicBezTo>
                    <a:pt x="3" y="114"/>
                    <a:pt x="7" y="116"/>
                    <a:pt x="10" y="118"/>
                  </a:cubicBezTo>
                  <a:cubicBezTo>
                    <a:pt x="13" y="119"/>
                    <a:pt x="17" y="121"/>
                    <a:pt x="20" y="122"/>
                  </a:cubicBezTo>
                  <a:cubicBezTo>
                    <a:pt x="24" y="123"/>
                    <a:pt x="27" y="124"/>
                    <a:pt x="30" y="124"/>
                  </a:cubicBezTo>
                  <a:cubicBezTo>
                    <a:pt x="34" y="125"/>
                    <a:pt x="37" y="125"/>
                    <a:pt x="39" y="125"/>
                  </a:cubicBezTo>
                  <a:cubicBezTo>
                    <a:pt x="47" y="125"/>
                    <a:pt x="53" y="124"/>
                    <a:pt x="57" y="121"/>
                  </a:cubicBezTo>
                  <a:cubicBezTo>
                    <a:pt x="61" y="118"/>
                    <a:pt x="63" y="115"/>
                    <a:pt x="63" y="110"/>
                  </a:cubicBezTo>
                  <a:cubicBezTo>
                    <a:pt x="63" y="107"/>
                    <a:pt x="62" y="105"/>
                    <a:pt x="62" y="103"/>
                  </a:cubicBezTo>
                  <a:cubicBezTo>
                    <a:pt x="61" y="102"/>
                    <a:pt x="59" y="100"/>
                    <a:pt x="57" y="98"/>
                  </a:cubicBezTo>
                  <a:cubicBezTo>
                    <a:pt x="55" y="96"/>
                    <a:pt x="53" y="95"/>
                    <a:pt x="49" y="93"/>
                  </a:cubicBezTo>
                  <a:cubicBezTo>
                    <a:pt x="45" y="91"/>
                    <a:pt x="41" y="89"/>
                    <a:pt x="35" y="86"/>
                  </a:cubicBezTo>
                  <a:cubicBezTo>
                    <a:pt x="29" y="84"/>
                    <a:pt x="25" y="82"/>
                    <a:pt x="20" y="79"/>
                  </a:cubicBezTo>
                  <a:cubicBezTo>
                    <a:pt x="16" y="77"/>
                    <a:pt x="12" y="74"/>
                    <a:pt x="10" y="70"/>
                  </a:cubicBezTo>
                  <a:cubicBezTo>
                    <a:pt x="7" y="67"/>
                    <a:pt x="4" y="63"/>
                    <a:pt x="3" y="59"/>
                  </a:cubicBezTo>
                  <a:cubicBezTo>
                    <a:pt x="1" y="55"/>
                    <a:pt x="0" y="50"/>
                    <a:pt x="0" y="44"/>
                  </a:cubicBezTo>
                  <a:cubicBezTo>
                    <a:pt x="0" y="37"/>
                    <a:pt x="2" y="32"/>
                    <a:pt x="4" y="26"/>
                  </a:cubicBezTo>
                  <a:cubicBezTo>
                    <a:pt x="7" y="21"/>
                    <a:pt x="10" y="16"/>
                    <a:pt x="15" y="12"/>
                  </a:cubicBezTo>
                  <a:cubicBezTo>
                    <a:pt x="20" y="9"/>
                    <a:pt x="26" y="5"/>
                    <a:pt x="32" y="3"/>
                  </a:cubicBezTo>
                  <a:cubicBezTo>
                    <a:pt x="39" y="1"/>
                    <a:pt x="47" y="0"/>
                    <a:pt x="55" y="0"/>
                  </a:cubicBezTo>
                  <a:cubicBezTo>
                    <a:pt x="58" y="0"/>
                    <a:pt x="61" y="0"/>
                    <a:pt x="64" y="0"/>
                  </a:cubicBezTo>
                  <a:cubicBezTo>
                    <a:pt x="67" y="1"/>
                    <a:pt x="70" y="1"/>
                    <a:pt x="73" y="2"/>
                  </a:cubicBezTo>
                  <a:cubicBezTo>
                    <a:pt x="76" y="2"/>
                    <a:pt x="79" y="3"/>
                    <a:pt x="81" y="4"/>
                  </a:cubicBezTo>
                  <a:cubicBezTo>
                    <a:pt x="84" y="4"/>
                    <a:pt x="86" y="5"/>
                    <a:pt x="88" y="6"/>
                  </a:cubicBezTo>
                  <a:cubicBezTo>
                    <a:pt x="88" y="35"/>
                    <a:pt x="88" y="35"/>
                    <a:pt x="88" y="35"/>
                  </a:cubicBezTo>
                  <a:cubicBezTo>
                    <a:pt x="85" y="34"/>
                    <a:pt x="83" y="32"/>
                    <a:pt x="80" y="31"/>
                  </a:cubicBezTo>
                  <a:cubicBezTo>
                    <a:pt x="78" y="30"/>
                    <a:pt x="75" y="29"/>
                    <a:pt x="72" y="28"/>
                  </a:cubicBezTo>
                  <a:cubicBezTo>
                    <a:pt x="69" y="27"/>
                    <a:pt x="66" y="26"/>
                    <a:pt x="63" y="26"/>
                  </a:cubicBezTo>
                  <a:cubicBezTo>
                    <a:pt x="60" y="26"/>
                    <a:pt x="57" y="25"/>
                    <a:pt x="54" y="25"/>
                  </a:cubicBezTo>
                  <a:cubicBezTo>
                    <a:pt x="48" y="25"/>
                    <a:pt x="43" y="27"/>
                    <a:pt x="39" y="30"/>
                  </a:cubicBezTo>
                  <a:cubicBezTo>
                    <a:pt x="35" y="33"/>
                    <a:pt x="33" y="36"/>
                    <a:pt x="33" y="41"/>
                  </a:cubicBezTo>
                  <a:cubicBezTo>
                    <a:pt x="33" y="44"/>
                    <a:pt x="34" y="46"/>
                    <a:pt x="34" y="48"/>
                  </a:cubicBezTo>
                  <a:cubicBezTo>
                    <a:pt x="35" y="50"/>
                    <a:pt x="37" y="52"/>
                    <a:pt x="39" y="53"/>
                  </a:cubicBezTo>
                  <a:cubicBezTo>
                    <a:pt x="41" y="55"/>
                    <a:pt x="43" y="57"/>
                    <a:pt x="46" y="58"/>
                  </a:cubicBezTo>
                  <a:cubicBezTo>
                    <a:pt x="50" y="60"/>
                    <a:pt x="54" y="62"/>
                    <a:pt x="58" y="63"/>
                  </a:cubicBezTo>
                  <a:cubicBezTo>
                    <a:pt x="64" y="66"/>
                    <a:pt x="69" y="68"/>
                    <a:pt x="73" y="70"/>
                  </a:cubicBezTo>
                  <a:cubicBezTo>
                    <a:pt x="78" y="73"/>
                    <a:pt x="82" y="76"/>
                    <a:pt x="85" y="79"/>
                  </a:cubicBezTo>
                  <a:cubicBezTo>
                    <a:pt x="88" y="83"/>
                    <a:pt x="91" y="86"/>
                    <a:pt x="93" y="91"/>
                  </a:cubicBezTo>
                  <a:cubicBezTo>
                    <a:pt x="94" y="95"/>
                    <a:pt x="95" y="100"/>
                    <a:pt x="95" y="106"/>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41" name="Freeform 26"/>
            <p:cNvSpPr>
              <a:spLocks/>
            </p:cNvSpPr>
            <p:nvPr/>
          </p:nvSpPr>
          <p:spPr bwMode="invGray">
            <a:xfrm>
              <a:off x="10163311" y="6266051"/>
              <a:ext cx="103519" cy="121367"/>
            </a:xfrm>
            <a:custGeom>
              <a:avLst/>
              <a:gdLst/>
              <a:ahLst/>
              <a:cxnLst>
                <a:cxn ang="0">
                  <a:pos x="109" y="279"/>
                </a:cxn>
                <a:cxn ang="0">
                  <a:pos x="290" y="279"/>
                </a:cxn>
                <a:cxn ang="0">
                  <a:pos x="290" y="340"/>
                </a:cxn>
                <a:cxn ang="0">
                  <a:pos x="0" y="340"/>
                </a:cxn>
                <a:cxn ang="0">
                  <a:pos x="0" y="314"/>
                </a:cxn>
                <a:cxn ang="0">
                  <a:pos x="187" y="61"/>
                </a:cxn>
                <a:cxn ang="0">
                  <a:pos x="21" y="61"/>
                </a:cxn>
                <a:cxn ang="0">
                  <a:pos x="21" y="0"/>
                </a:cxn>
                <a:cxn ang="0">
                  <a:pos x="290" y="0"/>
                </a:cxn>
                <a:cxn ang="0">
                  <a:pos x="290" y="30"/>
                </a:cxn>
                <a:cxn ang="0">
                  <a:pos x="109" y="279"/>
                </a:cxn>
              </a:cxnLst>
              <a:rect l="0" t="0" r="r" b="b"/>
              <a:pathLst>
                <a:path w="290" h="340">
                  <a:moveTo>
                    <a:pt x="109" y="279"/>
                  </a:moveTo>
                  <a:lnTo>
                    <a:pt x="290" y="279"/>
                  </a:lnTo>
                  <a:lnTo>
                    <a:pt x="290" y="340"/>
                  </a:lnTo>
                  <a:lnTo>
                    <a:pt x="0" y="340"/>
                  </a:lnTo>
                  <a:lnTo>
                    <a:pt x="0" y="314"/>
                  </a:lnTo>
                  <a:lnTo>
                    <a:pt x="187" y="61"/>
                  </a:lnTo>
                  <a:lnTo>
                    <a:pt x="21" y="61"/>
                  </a:lnTo>
                  <a:lnTo>
                    <a:pt x="21" y="0"/>
                  </a:lnTo>
                  <a:lnTo>
                    <a:pt x="290" y="0"/>
                  </a:lnTo>
                  <a:lnTo>
                    <a:pt x="290" y="30"/>
                  </a:lnTo>
                  <a:lnTo>
                    <a:pt x="109" y="279"/>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42" name="Freeform 27"/>
            <p:cNvSpPr>
              <a:spLocks noEditPoints="1"/>
            </p:cNvSpPr>
            <p:nvPr/>
          </p:nvSpPr>
          <p:spPr bwMode="invGray">
            <a:xfrm>
              <a:off x="10276112" y="6215362"/>
              <a:ext cx="124937" cy="175269"/>
            </a:xfrm>
            <a:custGeom>
              <a:avLst/>
              <a:gdLst/>
              <a:ahLst/>
              <a:cxnLst>
                <a:cxn ang="0">
                  <a:pos x="143" y="163"/>
                </a:cxn>
                <a:cxn ang="0">
                  <a:pos x="104" y="202"/>
                </a:cxn>
                <a:cxn ang="0">
                  <a:pos x="43" y="202"/>
                </a:cxn>
                <a:cxn ang="0">
                  <a:pos x="5" y="164"/>
                </a:cxn>
                <a:cxn ang="0">
                  <a:pos x="6" y="101"/>
                </a:cxn>
                <a:cxn ang="0">
                  <a:pos x="46" y="62"/>
                </a:cxn>
                <a:cxn ang="0">
                  <a:pos x="107" y="62"/>
                </a:cxn>
                <a:cxn ang="0">
                  <a:pos x="144" y="101"/>
                </a:cxn>
                <a:cxn ang="0">
                  <a:pos x="62" y="17"/>
                </a:cxn>
                <a:cxn ang="0">
                  <a:pos x="57" y="28"/>
                </a:cxn>
                <a:cxn ang="0">
                  <a:pos x="45" y="33"/>
                </a:cxn>
                <a:cxn ang="0">
                  <a:pos x="32" y="28"/>
                </a:cxn>
                <a:cxn ang="0">
                  <a:pos x="27" y="17"/>
                </a:cxn>
                <a:cxn ang="0">
                  <a:pos x="32" y="5"/>
                </a:cxn>
                <a:cxn ang="0">
                  <a:pos x="45" y="0"/>
                </a:cxn>
                <a:cxn ang="0">
                  <a:pos x="57" y="5"/>
                </a:cxn>
                <a:cxn ang="0">
                  <a:pos x="62" y="17"/>
                </a:cxn>
                <a:cxn ang="0">
                  <a:pos x="104" y="96"/>
                </a:cxn>
                <a:cxn ang="0">
                  <a:pos x="59" y="86"/>
                </a:cxn>
                <a:cxn ang="0">
                  <a:pos x="37" y="111"/>
                </a:cxn>
                <a:cxn ang="0">
                  <a:pos x="37" y="154"/>
                </a:cxn>
                <a:cxn ang="0">
                  <a:pos x="59" y="178"/>
                </a:cxn>
                <a:cxn ang="0">
                  <a:pos x="105" y="169"/>
                </a:cxn>
                <a:cxn ang="0">
                  <a:pos x="121" y="17"/>
                </a:cxn>
                <a:cxn ang="0">
                  <a:pos x="116" y="28"/>
                </a:cxn>
                <a:cxn ang="0">
                  <a:pos x="104" y="33"/>
                </a:cxn>
                <a:cxn ang="0">
                  <a:pos x="91" y="28"/>
                </a:cxn>
                <a:cxn ang="0">
                  <a:pos x="87" y="17"/>
                </a:cxn>
                <a:cxn ang="0">
                  <a:pos x="92" y="5"/>
                </a:cxn>
                <a:cxn ang="0">
                  <a:pos x="104" y="0"/>
                </a:cxn>
                <a:cxn ang="0">
                  <a:pos x="116" y="5"/>
                </a:cxn>
                <a:cxn ang="0">
                  <a:pos x="121" y="17"/>
                </a:cxn>
              </a:cxnLst>
              <a:rect l="0" t="0" r="r" b="b"/>
              <a:pathLst>
                <a:path w="148" h="208">
                  <a:moveTo>
                    <a:pt x="148" y="131"/>
                  </a:moveTo>
                  <a:cubicBezTo>
                    <a:pt x="148" y="143"/>
                    <a:pt x="146" y="153"/>
                    <a:pt x="143" y="163"/>
                  </a:cubicBezTo>
                  <a:cubicBezTo>
                    <a:pt x="139" y="172"/>
                    <a:pt x="134" y="181"/>
                    <a:pt x="128" y="187"/>
                  </a:cubicBezTo>
                  <a:cubicBezTo>
                    <a:pt x="121" y="194"/>
                    <a:pt x="113" y="199"/>
                    <a:pt x="104" y="202"/>
                  </a:cubicBezTo>
                  <a:cubicBezTo>
                    <a:pt x="95" y="206"/>
                    <a:pt x="84" y="208"/>
                    <a:pt x="73" y="208"/>
                  </a:cubicBezTo>
                  <a:cubicBezTo>
                    <a:pt x="62" y="208"/>
                    <a:pt x="52" y="206"/>
                    <a:pt x="43" y="202"/>
                  </a:cubicBezTo>
                  <a:cubicBezTo>
                    <a:pt x="34" y="199"/>
                    <a:pt x="26" y="194"/>
                    <a:pt x="20" y="188"/>
                  </a:cubicBezTo>
                  <a:cubicBezTo>
                    <a:pt x="14" y="181"/>
                    <a:pt x="9" y="174"/>
                    <a:pt x="5" y="164"/>
                  </a:cubicBezTo>
                  <a:cubicBezTo>
                    <a:pt x="2" y="155"/>
                    <a:pt x="0" y="145"/>
                    <a:pt x="0" y="134"/>
                  </a:cubicBezTo>
                  <a:cubicBezTo>
                    <a:pt x="0" y="121"/>
                    <a:pt x="2" y="110"/>
                    <a:pt x="6" y="101"/>
                  </a:cubicBezTo>
                  <a:cubicBezTo>
                    <a:pt x="10" y="91"/>
                    <a:pt x="15" y="83"/>
                    <a:pt x="22" y="76"/>
                  </a:cubicBezTo>
                  <a:cubicBezTo>
                    <a:pt x="28" y="70"/>
                    <a:pt x="36" y="65"/>
                    <a:pt x="46" y="62"/>
                  </a:cubicBezTo>
                  <a:cubicBezTo>
                    <a:pt x="55" y="58"/>
                    <a:pt x="65" y="57"/>
                    <a:pt x="77" y="57"/>
                  </a:cubicBezTo>
                  <a:cubicBezTo>
                    <a:pt x="88" y="57"/>
                    <a:pt x="99" y="59"/>
                    <a:pt x="107" y="62"/>
                  </a:cubicBezTo>
                  <a:cubicBezTo>
                    <a:pt x="116" y="66"/>
                    <a:pt x="124" y="71"/>
                    <a:pt x="130" y="77"/>
                  </a:cubicBezTo>
                  <a:cubicBezTo>
                    <a:pt x="136" y="84"/>
                    <a:pt x="141" y="92"/>
                    <a:pt x="144" y="101"/>
                  </a:cubicBezTo>
                  <a:cubicBezTo>
                    <a:pt x="147" y="110"/>
                    <a:pt x="148" y="120"/>
                    <a:pt x="148" y="131"/>
                  </a:cubicBezTo>
                  <a:close/>
                  <a:moveTo>
                    <a:pt x="62" y="17"/>
                  </a:moveTo>
                  <a:cubicBezTo>
                    <a:pt x="62" y="19"/>
                    <a:pt x="61" y="21"/>
                    <a:pt x="61" y="23"/>
                  </a:cubicBezTo>
                  <a:cubicBezTo>
                    <a:pt x="60" y="25"/>
                    <a:pt x="59" y="27"/>
                    <a:pt x="57" y="28"/>
                  </a:cubicBezTo>
                  <a:cubicBezTo>
                    <a:pt x="56" y="30"/>
                    <a:pt x="54" y="31"/>
                    <a:pt x="52" y="32"/>
                  </a:cubicBezTo>
                  <a:cubicBezTo>
                    <a:pt x="49" y="33"/>
                    <a:pt x="47" y="33"/>
                    <a:pt x="45" y="33"/>
                  </a:cubicBezTo>
                  <a:cubicBezTo>
                    <a:pt x="42" y="33"/>
                    <a:pt x="40" y="33"/>
                    <a:pt x="38" y="32"/>
                  </a:cubicBezTo>
                  <a:cubicBezTo>
                    <a:pt x="36" y="31"/>
                    <a:pt x="34" y="30"/>
                    <a:pt x="32" y="28"/>
                  </a:cubicBezTo>
                  <a:cubicBezTo>
                    <a:pt x="31" y="27"/>
                    <a:pt x="29" y="25"/>
                    <a:pt x="28" y="23"/>
                  </a:cubicBezTo>
                  <a:cubicBezTo>
                    <a:pt x="28" y="21"/>
                    <a:pt x="27" y="19"/>
                    <a:pt x="27" y="17"/>
                  </a:cubicBezTo>
                  <a:cubicBezTo>
                    <a:pt x="27" y="14"/>
                    <a:pt x="28" y="12"/>
                    <a:pt x="28" y="10"/>
                  </a:cubicBezTo>
                  <a:cubicBezTo>
                    <a:pt x="29" y="8"/>
                    <a:pt x="31" y="6"/>
                    <a:pt x="32" y="5"/>
                  </a:cubicBezTo>
                  <a:cubicBezTo>
                    <a:pt x="34" y="3"/>
                    <a:pt x="36" y="2"/>
                    <a:pt x="38" y="1"/>
                  </a:cubicBezTo>
                  <a:cubicBezTo>
                    <a:pt x="40" y="0"/>
                    <a:pt x="42" y="0"/>
                    <a:pt x="45" y="0"/>
                  </a:cubicBezTo>
                  <a:cubicBezTo>
                    <a:pt x="47" y="0"/>
                    <a:pt x="49" y="0"/>
                    <a:pt x="51" y="1"/>
                  </a:cubicBezTo>
                  <a:cubicBezTo>
                    <a:pt x="54" y="2"/>
                    <a:pt x="55" y="3"/>
                    <a:pt x="57" y="5"/>
                  </a:cubicBezTo>
                  <a:cubicBezTo>
                    <a:pt x="58" y="6"/>
                    <a:pt x="60" y="8"/>
                    <a:pt x="61" y="10"/>
                  </a:cubicBezTo>
                  <a:cubicBezTo>
                    <a:pt x="61" y="12"/>
                    <a:pt x="62" y="14"/>
                    <a:pt x="62" y="17"/>
                  </a:cubicBezTo>
                  <a:close/>
                  <a:moveTo>
                    <a:pt x="115" y="132"/>
                  </a:moveTo>
                  <a:cubicBezTo>
                    <a:pt x="115" y="116"/>
                    <a:pt x="111" y="104"/>
                    <a:pt x="104" y="96"/>
                  </a:cubicBezTo>
                  <a:cubicBezTo>
                    <a:pt x="97" y="88"/>
                    <a:pt x="87" y="83"/>
                    <a:pt x="75" y="83"/>
                  </a:cubicBezTo>
                  <a:cubicBezTo>
                    <a:pt x="69" y="83"/>
                    <a:pt x="64" y="84"/>
                    <a:pt x="59" y="86"/>
                  </a:cubicBezTo>
                  <a:cubicBezTo>
                    <a:pt x="54" y="88"/>
                    <a:pt x="49" y="91"/>
                    <a:pt x="46" y="95"/>
                  </a:cubicBezTo>
                  <a:cubicBezTo>
                    <a:pt x="42" y="99"/>
                    <a:pt x="39" y="105"/>
                    <a:pt x="37" y="111"/>
                  </a:cubicBezTo>
                  <a:cubicBezTo>
                    <a:pt x="35" y="117"/>
                    <a:pt x="34" y="124"/>
                    <a:pt x="34" y="133"/>
                  </a:cubicBezTo>
                  <a:cubicBezTo>
                    <a:pt x="34" y="141"/>
                    <a:pt x="35" y="148"/>
                    <a:pt x="37" y="154"/>
                  </a:cubicBezTo>
                  <a:cubicBezTo>
                    <a:pt x="39" y="160"/>
                    <a:pt x="42" y="165"/>
                    <a:pt x="46" y="169"/>
                  </a:cubicBezTo>
                  <a:cubicBezTo>
                    <a:pt x="49" y="173"/>
                    <a:pt x="54" y="176"/>
                    <a:pt x="59" y="178"/>
                  </a:cubicBezTo>
                  <a:cubicBezTo>
                    <a:pt x="64" y="180"/>
                    <a:pt x="69" y="181"/>
                    <a:pt x="75" y="181"/>
                  </a:cubicBezTo>
                  <a:cubicBezTo>
                    <a:pt x="88" y="181"/>
                    <a:pt x="98" y="177"/>
                    <a:pt x="105" y="169"/>
                  </a:cubicBezTo>
                  <a:cubicBezTo>
                    <a:pt x="111" y="160"/>
                    <a:pt x="115" y="148"/>
                    <a:pt x="115" y="132"/>
                  </a:cubicBezTo>
                  <a:close/>
                  <a:moveTo>
                    <a:pt x="121" y="17"/>
                  </a:moveTo>
                  <a:cubicBezTo>
                    <a:pt x="121" y="19"/>
                    <a:pt x="121" y="21"/>
                    <a:pt x="120" y="23"/>
                  </a:cubicBezTo>
                  <a:cubicBezTo>
                    <a:pt x="119" y="25"/>
                    <a:pt x="118" y="27"/>
                    <a:pt x="116" y="28"/>
                  </a:cubicBezTo>
                  <a:cubicBezTo>
                    <a:pt x="115" y="30"/>
                    <a:pt x="113" y="31"/>
                    <a:pt x="111" y="32"/>
                  </a:cubicBezTo>
                  <a:cubicBezTo>
                    <a:pt x="109" y="33"/>
                    <a:pt x="106" y="33"/>
                    <a:pt x="104" y="33"/>
                  </a:cubicBezTo>
                  <a:cubicBezTo>
                    <a:pt x="101" y="33"/>
                    <a:pt x="99" y="33"/>
                    <a:pt x="97" y="32"/>
                  </a:cubicBezTo>
                  <a:cubicBezTo>
                    <a:pt x="95" y="31"/>
                    <a:pt x="93" y="30"/>
                    <a:pt x="91" y="28"/>
                  </a:cubicBezTo>
                  <a:cubicBezTo>
                    <a:pt x="90" y="27"/>
                    <a:pt x="89" y="25"/>
                    <a:pt x="88" y="23"/>
                  </a:cubicBezTo>
                  <a:cubicBezTo>
                    <a:pt x="87" y="21"/>
                    <a:pt x="87" y="19"/>
                    <a:pt x="87" y="17"/>
                  </a:cubicBezTo>
                  <a:cubicBezTo>
                    <a:pt x="87" y="14"/>
                    <a:pt x="87" y="12"/>
                    <a:pt x="88" y="10"/>
                  </a:cubicBezTo>
                  <a:cubicBezTo>
                    <a:pt x="89" y="8"/>
                    <a:pt x="90" y="6"/>
                    <a:pt x="92" y="5"/>
                  </a:cubicBezTo>
                  <a:cubicBezTo>
                    <a:pt x="93" y="3"/>
                    <a:pt x="95" y="2"/>
                    <a:pt x="97" y="1"/>
                  </a:cubicBezTo>
                  <a:cubicBezTo>
                    <a:pt x="99" y="0"/>
                    <a:pt x="101" y="0"/>
                    <a:pt x="104" y="0"/>
                  </a:cubicBezTo>
                  <a:cubicBezTo>
                    <a:pt x="106" y="0"/>
                    <a:pt x="109" y="0"/>
                    <a:pt x="111" y="1"/>
                  </a:cubicBezTo>
                  <a:cubicBezTo>
                    <a:pt x="113" y="2"/>
                    <a:pt x="115" y="3"/>
                    <a:pt x="116" y="5"/>
                  </a:cubicBezTo>
                  <a:cubicBezTo>
                    <a:pt x="118" y="6"/>
                    <a:pt x="119" y="8"/>
                    <a:pt x="120" y="10"/>
                  </a:cubicBezTo>
                  <a:cubicBezTo>
                    <a:pt x="121" y="12"/>
                    <a:pt x="121" y="14"/>
                    <a:pt x="121" y="17"/>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43" name="Freeform 28"/>
            <p:cNvSpPr>
              <a:spLocks/>
            </p:cNvSpPr>
            <p:nvPr/>
          </p:nvSpPr>
          <p:spPr bwMode="invGray">
            <a:xfrm>
              <a:off x="10424608" y="6263552"/>
              <a:ext cx="107803" cy="123866"/>
            </a:xfrm>
            <a:custGeom>
              <a:avLst/>
              <a:gdLst/>
              <a:ahLst/>
              <a:cxnLst>
                <a:cxn ang="0">
                  <a:pos x="95" y="147"/>
                </a:cxn>
                <a:cxn ang="0">
                  <a:pos x="95" y="66"/>
                </a:cxn>
                <a:cxn ang="0">
                  <a:pos x="89" y="36"/>
                </a:cxn>
                <a:cxn ang="0">
                  <a:pos x="67" y="26"/>
                </a:cxn>
                <a:cxn ang="0">
                  <a:pos x="53" y="29"/>
                </a:cxn>
                <a:cxn ang="0">
                  <a:pos x="42" y="37"/>
                </a:cxn>
                <a:cxn ang="0">
                  <a:pos x="35" y="50"/>
                </a:cxn>
                <a:cxn ang="0">
                  <a:pos x="33" y="65"/>
                </a:cxn>
                <a:cxn ang="0">
                  <a:pos x="33" y="147"/>
                </a:cxn>
                <a:cxn ang="0">
                  <a:pos x="0" y="147"/>
                </a:cxn>
                <a:cxn ang="0">
                  <a:pos x="0" y="3"/>
                </a:cxn>
                <a:cxn ang="0">
                  <a:pos x="33" y="3"/>
                </a:cxn>
                <a:cxn ang="0">
                  <a:pos x="33" y="26"/>
                </a:cxn>
                <a:cxn ang="0">
                  <a:pos x="33" y="26"/>
                </a:cxn>
                <a:cxn ang="0">
                  <a:pos x="54" y="6"/>
                </a:cxn>
                <a:cxn ang="0">
                  <a:pos x="80" y="0"/>
                </a:cxn>
                <a:cxn ang="0">
                  <a:pos x="115" y="14"/>
                </a:cxn>
                <a:cxn ang="0">
                  <a:pos x="128" y="59"/>
                </a:cxn>
                <a:cxn ang="0">
                  <a:pos x="128" y="147"/>
                </a:cxn>
                <a:cxn ang="0">
                  <a:pos x="95" y="147"/>
                </a:cxn>
              </a:cxnLst>
              <a:rect l="0" t="0" r="r" b="b"/>
              <a:pathLst>
                <a:path w="128" h="147">
                  <a:moveTo>
                    <a:pt x="95" y="147"/>
                  </a:moveTo>
                  <a:cubicBezTo>
                    <a:pt x="95" y="66"/>
                    <a:pt x="95" y="66"/>
                    <a:pt x="95" y="66"/>
                  </a:cubicBezTo>
                  <a:cubicBezTo>
                    <a:pt x="95" y="53"/>
                    <a:pt x="93" y="43"/>
                    <a:pt x="89" y="36"/>
                  </a:cubicBezTo>
                  <a:cubicBezTo>
                    <a:pt x="84" y="30"/>
                    <a:pt x="77" y="26"/>
                    <a:pt x="67" y="26"/>
                  </a:cubicBezTo>
                  <a:cubicBezTo>
                    <a:pt x="62" y="26"/>
                    <a:pt x="57" y="27"/>
                    <a:pt x="53" y="29"/>
                  </a:cubicBezTo>
                  <a:cubicBezTo>
                    <a:pt x="49" y="31"/>
                    <a:pt x="45" y="34"/>
                    <a:pt x="42" y="37"/>
                  </a:cubicBezTo>
                  <a:cubicBezTo>
                    <a:pt x="39" y="41"/>
                    <a:pt x="37" y="45"/>
                    <a:pt x="35" y="50"/>
                  </a:cubicBezTo>
                  <a:cubicBezTo>
                    <a:pt x="34" y="54"/>
                    <a:pt x="33" y="60"/>
                    <a:pt x="33" y="65"/>
                  </a:cubicBezTo>
                  <a:cubicBezTo>
                    <a:pt x="33" y="147"/>
                    <a:pt x="33" y="147"/>
                    <a:pt x="33" y="147"/>
                  </a:cubicBezTo>
                  <a:cubicBezTo>
                    <a:pt x="0" y="147"/>
                    <a:pt x="0" y="147"/>
                    <a:pt x="0" y="147"/>
                  </a:cubicBezTo>
                  <a:cubicBezTo>
                    <a:pt x="0" y="3"/>
                    <a:pt x="0" y="3"/>
                    <a:pt x="0" y="3"/>
                  </a:cubicBezTo>
                  <a:cubicBezTo>
                    <a:pt x="33" y="3"/>
                    <a:pt x="33" y="3"/>
                    <a:pt x="33" y="3"/>
                  </a:cubicBezTo>
                  <a:cubicBezTo>
                    <a:pt x="33" y="26"/>
                    <a:pt x="33" y="26"/>
                    <a:pt x="33" y="26"/>
                  </a:cubicBezTo>
                  <a:cubicBezTo>
                    <a:pt x="33" y="26"/>
                    <a:pt x="33" y="26"/>
                    <a:pt x="33" y="26"/>
                  </a:cubicBezTo>
                  <a:cubicBezTo>
                    <a:pt x="39" y="17"/>
                    <a:pt x="46" y="10"/>
                    <a:pt x="54" y="6"/>
                  </a:cubicBezTo>
                  <a:cubicBezTo>
                    <a:pt x="61" y="2"/>
                    <a:pt x="70" y="0"/>
                    <a:pt x="80" y="0"/>
                  </a:cubicBezTo>
                  <a:cubicBezTo>
                    <a:pt x="95" y="0"/>
                    <a:pt x="107" y="5"/>
                    <a:pt x="115" y="14"/>
                  </a:cubicBezTo>
                  <a:cubicBezTo>
                    <a:pt x="124" y="24"/>
                    <a:pt x="128" y="39"/>
                    <a:pt x="128" y="59"/>
                  </a:cubicBezTo>
                  <a:cubicBezTo>
                    <a:pt x="128" y="147"/>
                    <a:pt x="128" y="147"/>
                    <a:pt x="128" y="147"/>
                  </a:cubicBezTo>
                  <a:lnTo>
                    <a:pt x="95" y="147"/>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44" name="Freeform 29"/>
            <p:cNvSpPr>
              <a:spLocks noEditPoints="1"/>
            </p:cNvSpPr>
            <p:nvPr/>
          </p:nvSpPr>
          <p:spPr bwMode="invGray">
            <a:xfrm>
              <a:off x="10552758" y="6215362"/>
              <a:ext cx="124937" cy="175269"/>
            </a:xfrm>
            <a:custGeom>
              <a:avLst/>
              <a:gdLst/>
              <a:ahLst/>
              <a:cxnLst>
                <a:cxn ang="0">
                  <a:pos x="142" y="163"/>
                </a:cxn>
                <a:cxn ang="0">
                  <a:pos x="103" y="202"/>
                </a:cxn>
                <a:cxn ang="0">
                  <a:pos x="42" y="202"/>
                </a:cxn>
                <a:cxn ang="0">
                  <a:pos x="5" y="164"/>
                </a:cxn>
                <a:cxn ang="0">
                  <a:pos x="5" y="101"/>
                </a:cxn>
                <a:cxn ang="0">
                  <a:pos x="45" y="62"/>
                </a:cxn>
                <a:cxn ang="0">
                  <a:pos x="107" y="62"/>
                </a:cxn>
                <a:cxn ang="0">
                  <a:pos x="143" y="101"/>
                </a:cxn>
                <a:cxn ang="0">
                  <a:pos x="61" y="17"/>
                </a:cxn>
                <a:cxn ang="0">
                  <a:pos x="56" y="28"/>
                </a:cxn>
                <a:cxn ang="0">
                  <a:pos x="44" y="33"/>
                </a:cxn>
                <a:cxn ang="0">
                  <a:pos x="31" y="28"/>
                </a:cxn>
                <a:cxn ang="0">
                  <a:pos x="26" y="17"/>
                </a:cxn>
                <a:cxn ang="0">
                  <a:pos x="31" y="5"/>
                </a:cxn>
                <a:cxn ang="0">
                  <a:pos x="44" y="0"/>
                </a:cxn>
                <a:cxn ang="0">
                  <a:pos x="56" y="5"/>
                </a:cxn>
                <a:cxn ang="0">
                  <a:pos x="61" y="17"/>
                </a:cxn>
                <a:cxn ang="0">
                  <a:pos x="103" y="96"/>
                </a:cxn>
                <a:cxn ang="0">
                  <a:pos x="58" y="86"/>
                </a:cxn>
                <a:cxn ang="0">
                  <a:pos x="37" y="111"/>
                </a:cxn>
                <a:cxn ang="0">
                  <a:pos x="36" y="154"/>
                </a:cxn>
                <a:cxn ang="0">
                  <a:pos x="58" y="178"/>
                </a:cxn>
                <a:cxn ang="0">
                  <a:pos x="104" y="169"/>
                </a:cxn>
                <a:cxn ang="0">
                  <a:pos x="121" y="17"/>
                </a:cxn>
                <a:cxn ang="0">
                  <a:pos x="116" y="28"/>
                </a:cxn>
                <a:cxn ang="0">
                  <a:pos x="103" y="33"/>
                </a:cxn>
                <a:cxn ang="0">
                  <a:pos x="91" y="28"/>
                </a:cxn>
                <a:cxn ang="0">
                  <a:pos x="86" y="17"/>
                </a:cxn>
                <a:cxn ang="0">
                  <a:pos x="91" y="5"/>
                </a:cxn>
                <a:cxn ang="0">
                  <a:pos x="103" y="0"/>
                </a:cxn>
                <a:cxn ang="0">
                  <a:pos x="116" y="5"/>
                </a:cxn>
                <a:cxn ang="0">
                  <a:pos x="121" y="17"/>
                </a:cxn>
              </a:cxnLst>
              <a:rect l="0" t="0" r="r" b="b"/>
              <a:pathLst>
                <a:path w="148" h="208">
                  <a:moveTo>
                    <a:pt x="148" y="131"/>
                  </a:moveTo>
                  <a:cubicBezTo>
                    <a:pt x="148" y="143"/>
                    <a:pt x="146" y="153"/>
                    <a:pt x="142" y="163"/>
                  </a:cubicBezTo>
                  <a:cubicBezTo>
                    <a:pt x="139" y="172"/>
                    <a:pt x="134" y="181"/>
                    <a:pt x="127" y="187"/>
                  </a:cubicBezTo>
                  <a:cubicBezTo>
                    <a:pt x="120" y="194"/>
                    <a:pt x="113" y="199"/>
                    <a:pt x="103" y="202"/>
                  </a:cubicBezTo>
                  <a:cubicBezTo>
                    <a:pt x="94" y="206"/>
                    <a:pt x="84" y="208"/>
                    <a:pt x="72" y="208"/>
                  </a:cubicBezTo>
                  <a:cubicBezTo>
                    <a:pt x="61" y="208"/>
                    <a:pt x="51" y="206"/>
                    <a:pt x="42" y="202"/>
                  </a:cubicBezTo>
                  <a:cubicBezTo>
                    <a:pt x="33" y="199"/>
                    <a:pt x="26" y="194"/>
                    <a:pt x="19" y="188"/>
                  </a:cubicBezTo>
                  <a:cubicBezTo>
                    <a:pt x="13" y="181"/>
                    <a:pt x="8" y="174"/>
                    <a:pt x="5" y="164"/>
                  </a:cubicBezTo>
                  <a:cubicBezTo>
                    <a:pt x="1" y="155"/>
                    <a:pt x="0" y="145"/>
                    <a:pt x="0" y="134"/>
                  </a:cubicBezTo>
                  <a:cubicBezTo>
                    <a:pt x="0" y="121"/>
                    <a:pt x="2" y="110"/>
                    <a:pt x="5" y="101"/>
                  </a:cubicBezTo>
                  <a:cubicBezTo>
                    <a:pt x="9" y="91"/>
                    <a:pt x="14" y="83"/>
                    <a:pt x="21" y="76"/>
                  </a:cubicBezTo>
                  <a:cubicBezTo>
                    <a:pt x="28" y="70"/>
                    <a:pt x="36" y="65"/>
                    <a:pt x="45" y="62"/>
                  </a:cubicBezTo>
                  <a:cubicBezTo>
                    <a:pt x="54" y="58"/>
                    <a:pt x="65" y="57"/>
                    <a:pt x="76" y="57"/>
                  </a:cubicBezTo>
                  <a:cubicBezTo>
                    <a:pt x="88" y="57"/>
                    <a:pt x="98" y="59"/>
                    <a:pt x="107" y="62"/>
                  </a:cubicBezTo>
                  <a:cubicBezTo>
                    <a:pt x="116" y="66"/>
                    <a:pt x="123" y="71"/>
                    <a:pt x="129" y="77"/>
                  </a:cubicBezTo>
                  <a:cubicBezTo>
                    <a:pt x="135" y="84"/>
                    <a:pt x="140" y="92"/>
                    <a:pt x="143" y="101"/>
                  </a:cubicBezTo>
                  <a:cubicBezTo>
                    <a:pt x="146" y="110"/>
                    <a:pt x="148" y="120"/>
                    <a:pt x="148" y="131"/>
                  </a:cubicBezTo>
                  <a:close/>
                  <a:moveTo>
                    <a:pt x="61" y="17"/>
                  </a:moveTo>
                  <a:cubicBezTo>
                    <a:pt x="61" y="19"/>
                    <a:pt x="61" y="21"/>
                    <a:pt x="60" y="23"/>
                  </a:cubicBezTo>
                  <a:cubicBezTo>
                    <a:pt x="59" y="25"/>
                    <a:pt x="58" y="27"/>
                    <a:pt x="56" y="28"/>
                  </a:cubicBezTo>
                  <a:cubicBezTo>
                    <a:pt x="55" y="30"/>
                    <a:pt x="53" y="31"/>
                    <a:pt x="51" y="32"/>
                  </a:cubicBezTo>
                  <a:cubicBezTo>
                    <a:pt x="49" y="33"/>
                    <a:pt x="47" y="33"/>
                    <a:pt x="44" y="33"/>
                  </a:cubicBezTo>
                  <a:cubicBezTo>
                    <a:pt x="41" y="33"/>
                    <a:pt x="39" y="33"/>
                    <a:pt x="37" y="32"/>
                  </a:cubicBezTo>
                  <a:cubicBezTo>
                    <a:pt x="35" y="31"/>
                    <a:pt x="33" y="30"/>
                    <a:pt x="31" y="28"/>
                  </a:cubicBezTo>
                  <a:cubicBezTo>
                    <a:pt x="30" y="27"/>
                    <a:pt x="29" y="25"/>
                    <a:pt x="28" y="23"/>
                  </a:cubicBezTo>
                  <a:cubicBezTo>
                    <a:pt x="27" y="21"/>
                    <a:pt x="26" y="19"/>
                    <a:pt x="26" y="17"/>
                  </a:cubicBezTo>
                  <a:cubicBezTo>
                    <a:pt x="26" y="14"/>
                    <a:pt x="27" y="12"/>
                    <a:pt x="28" y="10"/>
                  </a:cubicBezTo>
                  <a:cubicBezTo>
                    <a:pt x="29" y="8"/>
                    <a:pt x="30" y="6"/>
                    <a:pt x="31" y="5"/>
                  </a:cubicBezTo>
                  <a:cubicBezTo>
                    <a:pt x="33" y="3"/>
                    <a:pt x="35" y="2"/>
                    <a:pt x="37" y="1"/>
                  </a:cubicBezTo>
                  <a:cubicBezTo>
                    <a:pt x="39" y="0"/>
                    <a:pt x="41" y="0"/>
                    <a:pt x="44" y="0"/>
                  </a:cubicBezTo>
                  <a:cubicBezTo>
                    <a:pt x="46" y="0"/>
                    <a:pt x="49" y="0"/>
                    <a:pt x="51" y="1"/>
                  </a:cubicBezTo>
                  <a:cubicBezTo>
                    <a:pt x="53" y="2"/>
                    <a:pt x="55" y="3"/>
                    <a:pt x="56" y="5"/>
                  </a:cubicBezTo>
                  <a:cubicBezTo>
                    <a:pt x="58" y="6"/>
                    <a:pt x="59" y="8"/>
                    <a:pt x="60" y="10"/>
                  </a:cubicBezTo>
                  <a:cubicBezTo>
                    <a:pt x="61" y="12"/>
                    <a:pt x="61" y="14"/>
                    <a:pt x="61" y="17"/>
                  </a:cubicBezTo>
                  <a:close/>
                  <a:moveTo>
                    <a:pt x="114" y="132"/>
                  </a:moveTo>
                  <a:cubicBezTo>
                    <a:pt x="114" y="116"/>
                    <a:pt x="110" y="104"/>
                    <a:pt x="103" y="96"/>
                  </a:cubicBezTo>
                  <a:cubicBezTo>
                    <a:pt x="96" y="88"/>
                    <a:pt x="87" y="83"/>
                    <a:pt x="74" y="83"/>
                  </a:cubicBezTo>
                  <a:cubicBezTo>
                    <a:pt x="68" y="83"/>
                    <a:pt x="63" y="84"/>
                    <a:pt x="58" y="86"/>
                  </a:cubicBezTo>
                  <a:cubicBezTo>
                    <a:pt x="53" y="88"/>
                    <a:pt x="49" y="91"/>
                    <a:pt x="45" y="95"/>
                  </a:cubicBezTo>
                  <a:cubicBezTo>
                    <a:pt x="41" y="99"/>
                    <a:pt x="39" y="105"/>
                    <a:pt x="37" y="111"/>
                  </a:cubicBezTo>
                  <a:cubicBezTo>
                    <a:pt x="34" y="117"/>
                    <a:pt x="33" y="124"/>
                    <a:pt x="33" y="133"/>
                  </a:cubicBezTo>
                  <a:cubicBezTo>
                    <a:pt x="33" y="141"/>
                    <a:pt x="34" y="148"/>
                    <a:pt x="36" y="154"/>
                  </a:cubicBezTo>
                  <a:cubicBezTo>
                    <a:pt x="38" y="160"/>
                    <a:pt x="41" y="165"/>
                    <a:pt x="45" y="169"/>
                  </a:cubicBezTo>
                  <a:cubicBezTo>
                    <a:pt x="49" y="173"/>
                    <a:pt x="53" y="176"/>
                    <a:pt x="58" y="178"/>
                  </a:cubicBezTo>
                  <a:cubicBezTo>
                    <a:pt x="63" y="180"/>
                    <a:pt x="68" y="181"/>
                    <a:pt x="74" y="181"/>
                  </a:cubicBezTo>
                  <a:cubicBezTo>
                    <a:pt x="87" y="181"/>
                    <a:pt x="97" y="177"/>
                    <a:pt x="104" y="169"/>
                  </a:cubicBezTo>
                  <a:cubicBezTo>
                    <a:pt x="111" y="160"/>
                    <a:pt x="114" y="148"/>
                    <a:pt x="114" y="132"/>
                  </a:cubicBezTo>
                  <a:close/>
                  <a:moveTo>
                    <a:pt x="121" y="17"/>
                  </a:moveTo>
                  <a:cubicBezTo>
                    <a:pt x="121" y="19"/>
                    <a:pt x="120" y="21"/>
                    <a:pt x="119" y="23"/>
                  </a:cubicBezTo>
                  <a:cubicBezTo>
                    <a:pt x="119" y="25"/>
                    <a:pt x="117" y="27"/>
                    <a:pt x="116" y="28"/>
                  </a:cubicBezTo>
                  <a:cubicBezTo>
                    <a:pt x="114" y="30"/>
                    <a:pt x="112" y="31"/>
                    <a:pt x="110" y="32"/>
                  </a:cubicBezTo>
                  <a:cubicBezTo>
                    <a:pt x="108" y="33"/>
                    <a:pt x="106" y="33"/>
                    <a:pt x="103" y="33"/>
                  </a:cubicBezTo>
                  <a:cubicBezTo>
                    <a:pt x="101" y="33"/>
                    <a:pt x="98" y="33"/>
                    <a:pt x="96" y="32"/>
                  </a:cubicBezTo>
                  <a:cubicBezTo>
                    <a:pt x="94" y="31"/>
                    <a:pt x="92" y="30"/>
                    <a:pt x="91" y="28"/>
                  </a:cubicBezTo>
                  <a:cubicBezTo>
                    <a:pt x="89" y="27"/>
                    <a:pt x="88" y="25"/>
                    <a:pt x="87" y="23"/>
                  </a:cubicBezTo>
                  <a:cubicBezTo>
                    <a:pt x="86" y="21"/>
                    <a:pt x="86" y="19"/>
                    <a:pt x="86" y="17"/>
                  </a:cubicBezTo>
                  <a:cubicBezTo>
                    <a:pt x="86" y="14"/>
                    <a:pt x="86" y="12"/>
                    <a:pt x="87" y="10"/>
                  </a:cubicBezTo>
                  <a:cubicBezTo>
                    <a:pt x="88" y="8"/>
                    <a:pt x="89" y="6"/>
                    <a:pt x="91" y="5"/>
                  </a:cubicBezTo>
                  <a:cubicBezTo>
                    <a:pt x="92" y="3"/>
                    <a:pt x="94" y="2"/>
                    <a:pt x="96" y="1"/>
                  </a:cubicBezTo>
                  <a:cubicBezTo>
                    <a:pt x="99" y="0"/>
                    <a:pt x="101" y="0"/>
                    <a:pt x="103" y="0"/>
                  </a:cubicBezTo>
                  <a:cubicBezTo>
                    <a:pt x="106" y="0"/>
                    <a:pt x="108" y="0"/>
                    <a:pt x="110" y="1"/>
                  </a:cubicBezTo>
                  <a:cubicBezTo>
                    <a:pt x="112" y="2"/>
                    <a:pt x="114" y="3"/>
                    <a:pt x="116" y="5"/>
                  </a:cubicBezTo>
                  <a:cubicBezTo>
                    <a:pt x="117" y="6"/>
                    <a:pt x="119" y="8"/>
                    <a:pt x="119" y="10"/>
                  </a:cubicBezTo>
                  <a:cubicBezTo>
                    <a:pt x="120" y="12"/>
                    <a:pt x="121" y="14"/>
                    <a:pt x="121" y="17"/>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45" name="Freeform 30"/>
            <p:cNvSpPr>
              <a:spLocks/>
            </p:cNvSpPr>
            <p:nvPr/>
          </p:nvSpPr>
          <p:spPr bwMode="invGray">
            <a:xfrm>
              <a:off x="10701255" y="6263552"/>
              <a:ext cx="180266" cy="123866"/>
            </a:xfrm>
            <a:custGeom>
              <a:avLst/>
              <a:gdLst/>
              <a:ahLst/>
              <a:cxnLst>
                <a:cxn ang="0">
                  <a:pos x="182" y="147"/>
                </a:cxn>
                <a:cxn ang="0">
                  <a:pos x="182" y="66"/>
                </a:cxn>
                <a:cxn ang="0">
                  <a:pos x="180" y="46"/>
                </a:cxn>
                <a:cxn ang="0">
                  <a:pos x="174" y="34"/>
                </a:cxn>
                <a:cxn ang="0">
                  <a:pos x="165" y="28"/>
                </a:cxn>
                <a:cxn ang="0">
                  <a:pos x="153" y="26"/>
                </a:cxn>
                <a:cxn ang="0">
                  <a:pos x="141" y="30"/>
                </a:cxn>
                <a:cxn ang="0">
                  <a:pos x="131" y="38"/>
                </a:cxn>
                <a:cxn ang="0">
                  <a:pos x="125" y="51"/>
                </a:cxn>
                <a:cxn ang="0">
                  <a:pos x="123" y="66"/>
                </a:cxn>
                <a:cxn ang="0">
                  <a:pos x="123" y="147"/>
                </a:cxn>
                <a:cxn ang="0">
                  <a:pos x="90" y="147"/>
                </a:cxn>
                <a:cxn ang="0">
                  <a:pos x="90" y="63"/>
                </a:cxn>
                <a:cxn ang="0">
                  <a:pos x="88" y="46"/>
                </a:cxn>
                <a:cxn ang="0">
                  <a:pos x="83" y="35"/>
                </a:cxn>
                <a:cxn ang="0">
                  <a:pos x="74" y="28"/>
                </a:cxn>
                <a:cxn ang="0">
                  <a:pos x="62" y="26"/>
                </a:cxn>
                <a:cxn ang="0">
                  <a:pos x="50" y="29"/>
                </a:cxn>
                <a:cxn ang="0">
                  <a:pos x="41" y="37"/>
                </a:cxn>
                <a:cxn ang="0">
                  <a:pos x="34" y="50"/>
                </a:cxn>
                <a:cxn ang="0">
                  <a:pos x="32" y="66"/>
                </a:cxn>
                <a:cxn ang="0">
                  <a:pos x="32" y="147"/>
                </a:cxn>
                <a:cxn ang="0">
                  <a:pos x="0" y="147"/>
                </a:cxn>
                <a:cxn ang="0">
                  <a:pos x="0" y="3"/>
                </a:cxn>
                <a:cxn ang="0">
                  <a:pos x="32" y="3"/>
                </a:cxn>
                <a:cxn ang="0">
                  <a:pos x="32" y="26"/>
                </a:cxn>
                <a:cxn ang="0">
                  <a:pos x="33" y="26"/>
                </a:cxn>
                <a:cxn ang="0">
                  <a:pos x="52" y="6"/>
                </a:cxn>
                <a:cxn ang="0">
                  <a:pos x="78" y="0"/>
                </a:cxn>
                <a:cxn ang="0">
                  <a:pos x="92" y="2"/>
                </a:cxn>
                <a:cxn ang="0">
                  <a:pos x="104" y="7"/>
                </a:cxn>
                <a:cxn ang="0">
                  <a:pos x="113" y="16"/>
                </a:cxn>
                <a:cxn ang="0">
                  <a:pos x="119" y="28"/>
                </a:cxn>
                <a:cxn ang="0">
                  <a:pos x="140" y="7"/>
                </a:cxn>
                <a:cxn ang="0">
                  <a:pos x="167" y="0"/>
                </a:cxn>
                <a:cxn ang="0">
                  <a:pos x="202" y="14"/>
                </a:cxn>
                <a:cxn ang="0">
                  <a:pos x="214" y="58"/>
                </a:cxn>
                <a:cxn ang="0">
                  <a:pos x="214" y="147"/>
                </a:cxn>
                <a:cxn ang="0">
                  <a:pos x="182" y="147"/>
                </a:cxn>
              </a:cxnLst>
              <a:rect l="0" t="0" r="r" b="b"/>
              <a:pathLst>
                <a:path w="214" h="147">
                  <a:moveTo>
                    <a:pt x="182" y="147"/>
                  </a:moveTo>
                  <a:cubicBezTo>
                    <a:pt x="182" y="66"/>
                    <a:pt x="182" y="66"/>
                    <a:pt x="182" y="66"/>
                  </a:cubicBezTo>
                  <a:cubicBezTo>
                    <a:pt x="182" y="58"/>
                    <a:pt x="181" y="52"/>
                    <a:pt x="180" y="46"/>
                  </a:cubicBezTo>
                  <a:cubicBezTo>
                    <a:pt x="178" y="41"/>
                    <a:pt x="176" y="37"/>
                    <a:pt x="174" y="34"/>
                  </a:cubicBezTo>
                  <a:cubicBezTo>
                    <a:pt x="172" y="31"/>
                    <a:pt x="169" y="29"/>
                    <a:pt x="165" y="28"/>
                  </a:cubicBezTo>
                  <a:cubicBezTo>
                    <a:pt x="162" y="27"/>
                    <a:pt x="158" y="26"/>
                    <a:pt x="153" y="26"/>
                  </a:cubicBezTo>
                  <a:cubicBezTo>
                    <a:pt x="149" y="26"/>
                    <a:pt x="145" y="27"/>
                    <a:pt x="141" y="30"/>
                  </a:cubicBezTo>
                  <a:cubicBezTo>
                    <a:pt x="137" y="32"/>
                    <a:pt x="134" y="35"/>
                    <a:pt x="131" y="38"/>
                  </a:cubicBezTo>
                  <a:cubicBezTo>
                    <a:pt x="129" y="42"/>
                    <a:pt x="127" y="46"/>
                    <a:pt x="125" y="51"/>
                  </a:cubicBezTo>
                  <a:cubicBezTo>
                    <a:pt x="124" y="56"/>
                    <a:pt x="123" y="61"/>
                    <a:pt x="123" y="66"/>
                  </a:cubicBezTo>
                  <a:cubicBezTo>
                    <a:pt x="123" y="147"/>
                    <a:pt x="123" y="147"/>
                    <a:pt x="123" y="147"/>
                  </a:cubicBezTo>
                  <a:cubicBezTo>
                    <a:pt x="90" y="147"/>
                    <a:pt x="90" y="147"/>
                    <a:pt x="90" y="147"/>
                  </a:cubicBezTo>
                  <a:cubicBezTo>
                    <a:pt x="90" y="63"/>
                    <a:pt x="90" y="63"/>
                    <a:pt x="90" y="63"/>
                  </a:cubicBezTo>
                  <a:cubicBezTo>
                    <a:pt x="90" y="56"/>
                    <a:pt x="90" y="51"/>
                    <a:pt x="88" y="46"/>
                  </a:cubicBezTo>
                  <a:cubicBezTo>
                    <a:pt x="87" y="41"/>
                    <a:pt x="85" y="38"/>
                    <a:pt x="83" y="35"/>
                  </a:cubicBezTo>
                  <a:cubicBezTo>
                    <a:pt x="80" y="32"/>
                    <a:pt x="77" y="30"/>
                    <a:pt x="74" y="28"/>
                  </a:cubicBezTo>
                  <a:cubicBezTo>
                    <a:pt x="70" y="27"/>
                    <a:pt x="67" y="26"/>
                    <a:pt x="62" y="26"/>
                  </a:cubicBezTo>
                  <a:cubicBezTo>
                    <a:pt x="58" y="26"/>
                    <a:pt x="54" y="27"/>
                    <a:pt x="50" y="29"/>
                  </a:cubicBezTo>
                  <a:cubicBezTo>
                    <a:pt x="46" y="31"/>
                    <a:pt x="43" y="34"/>
                    <a:pt x="41" y="37"/>
                  </a:cubicBezTo>
                  <a:cubicBezTo>
                    <a:pt x="38" y="41"/>
                    <a:pt x="36" y="45"/>
                    <a:pt x="34" y="50"/>
                  </a:cubicBezTo>
                  <a:cubicBezTo>
                    <a:pt x="33" y="55"/>
                    <a:pt x="32" y="60"/>
                    <a:pt x="32" y="66"/>
                  </a:cubicBezTo>
                  <a:cubicBezTo>
                    <a:pt x="32" y="147"/>
                    <a:pt x="32" y="147"/>
                    <a:pt x="32" y="147"/>
                  </a:cubicBezTo>
                  <a:cubicBezTo>
                    <a:pt x="0" y="147"/>
                    <a:pt x="0" y="147"/>
                    <a:pt x="0" y="147"/>
                  </a:cubicBezTo>
                  <a:cubicBezTo>
                    <a:pt x="0" y="3"/>
                    <a:pt x="0" y="3"/>
                    <a:pt x="0" y="3"/>
                  </a:cubicBezTo>
                  <a:cubicBezTo>
                    <a:pt x="32" y="3"/>
                    <a:pt x="32" y="3"/>
                    <a:pt x="32" y="3"/>
                  </a:cubicBezTo>
                  <a:cubicBezTo>
                    <a:pt x="32" y="26"/>
                    <a:pt x="32" y="26"/>
                    <a:pt x="32" y="26"/>
                  </a:cubicBezTo>
                  <a:cubicBezTo>
                    <a:pt x="33" y="26"/>
                    <a:pt x="33" y="26"/>
                    <a:pt x="33" y="26"/>
                  </a:cubicBezTo>
                  <a:cubicBezTo>
                    <a:pt x="38" y="17"/>
                    <a:pt x="44" y="11"/>
                    <a:pt x="52" y="6"/>
                  </a:cubicBezTo>
                  <a:cubicBezTo>
                    <a:pt x="59" y="2"/>
                    <a:pt x="68" y="0"/>
                    <a:pt x="78" y="0"/>
                  </a:cubicBezTo>
                  <a:cubicBezTo>
                    <a:pt x="83" y="0"/>
                    <a:pt x="88" y="1"/>
                    <a:pt x="92" y="2"/>
                  </a:cubicBezTo>
                  <a:cubicBezTo>
                    <a:pt x="96" y="3"/>
                    <a:pt x="100" y="5"/>
                    <a:pt x="104" y="7"/>
                  </a:cubicBezTo>
                  <a:cubicBezTo>
                    <a:pt x="107" y="10"/>
                    <a:pt x="110" y="13"/>
                    <a:pt x="113" y="16"/>
                  </a:cubicBezTo>
                  <a:cubicBezTo>
                    <a:pt x="115" y="20"/>
                    <a:pt x="117" y="24"/>
                    <a:pt x="119" y="28"/>
                  </a:cubicBezTo>
                  <a:cubicBezTo>
                    <a:pt x="125" y="18"/>
                    <a:pt x="132" y="11"/>
                    <a:pt x="140" y="7"/>
                  </a:cubicBezTo>
                  <a:cubicBezTo>
                    <a:pt x="147" y="2"/>
                    <a:pt x="157" y="0"/>
                    <a:pt x="167" y="0"/>
                  </a:cubicBezTo>
                  <a:cubicBezTo>
                    <a:pt x="182" y="0"/>
                    <a:pt x="194" y="4"/>
                    <a:pt x="202" y="14"/>
                  </a:cubicBezTo>
                  <a:cubicBezTo>
                    <a:pt x="210" y="23"/>
                    <a:pt x="214" y="38"/>
                    <a:pt x="214" y="58"/>
                  </a:cubicBezTo>
                  <a:cubicBezTo>
                    <a:pt x="214" y="147"/>
                    <a:pt x="214" y="147"/>
                    <a:pt x="214" y="147"/>
                  </a:cubicBezTo>
                  <a:lnTo>
                    <a:pt x="182" y="147"/>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446" name="Group 1445"/>
          <p:cNvGrpSpPr/>
          <p:nvPr/>
        </p:nvGrpSpPr>
        <p:grpSpPr>
          <a:xfrm>
            <a:off x="4429686" y="1044089"/>
            <a:ext cx="914555" cy="188553"/>
            <a:chOff x="4381738" y="6174707"/>
            <a:chExt cx="1235264" cy="254570"/>
          </a:xfrm>
          <a:solidFill>
            <a:schemeClr val="bg1"/>
          </a:solidFill>
          <a:effectLst/>
        </p:grpSpPr>
        <p:sp>
          <p:nvSpPr>
            <p:cNvPr id="1447" name="Freeform 5"/>
            <p:cNvSpPr>
              <a:spLocks noEditPoints="1"/>
            </p:cNvSpPr>
            <p:nvPr/>
          </p:nvSpPr>
          <p:spPr bwMode="invGray">
            <a:xfrm>
              <a:off x="5494268" y="6226972"/>
              <a:ext cx="122734" cy="148573"/>
            </a:xfrm>
            <a:custGeom>
              <a:avLst/>
              <a:gdLst/>
              <a:ahLst/>
              <a:cxnLst>
                <a:cxn ang="0">
                  <a:pos x="372" y="102"/>
                </a:cxn>
                <a:cxn ang="0">
                  <a:pos x="372" y="278"/>
                </a:cxn>
                <a:cxn ang="0">
                  <a:pos x="136" y="238"/>
                </a:cxn>
                <a:cxn ang="0">
                  <a:pos x="148" y="122"/>
                </a:cxn>
                <a:cxn ang="0">
                  <a:pos x="372" y="102"/>
                </a:cxn>
                <a:cxn ang="0">
                  <a:pos x="32" y="210"/>
                </a:cxn>
                <a:cxn ang="0">
                  <a:pos x="176" y="346"/>
                </a:cxn>
                <a:cxn ang="0">
                  <a:pos x="0" y="562"/>
                </a:cxn>
                <a:cxn ang="0">
                  <a:pos x="108" y="562"/>
                </a:cxn>
                <a:cxn ang="0">
                  <a:pos x="372" y="358"/>
                </a:cxn>
                <a:cxn ang="0">
                  <a:pos x="372" y="562"/>
                </a:cxn>
                <a:cxn ang="0">
                  <a:pos x="464" y="562"/>
                </a:cxn>
                <a:cxn ang="0">
                  <a:pos x="464" y="26"/>
                </a:cxn>
                <a:cxn ang="0">
                  <a:pos x="32" y="210"/>
                </a:cxn>
              </a:cxnLst>
              <a:rect l="0" t="0" r="r" b="b"/>
              <a:pathLst>
                <a:path w="464" h="562">
                  <a:moveTo>
                    <a:pt x="372" y="102"/>
                  </a:moveTo>
                  <a:cubicBezTo>
                    <a:pt x="372" y="161"/>
                    <a:pt x="372" y="219"/>
                    <a:pt x="372" y="278"/>
                  </a:cubicBezTo>
                  <a:cubicBezTo>
                    <a:pt x="292" y="274"/>
                    <a:pt x="171" y="291"/>
                    <a:pt x="136" y="238"/>
                  </a:cubicBezTo>
                  <a:cubicBezTo>
                    <a:pt x="115" y="206"/>
                    <a:pt x="117" y="148"/>
                    <a:pt x="148" y="122"/>
                  </a:cubicBezTo>
                  <a:cubicBezTo>
                    <a:pt x="193" y="83"/>
                    <a:pt x="291" y="111"/>
                    <a:pt x="372" y="102"/>
                  </a:cubicBezTo>
                  <a:close/>
                  <a:moveTo>
                    <a:pt x="32" y="210"/>
                  </a:moveTo>
                  <a:cubicBezTo>
                    <a:pt x="41" y="280"/>
                    <a:pt x="103" y="335"/>
                    <a:pt x="176" y="346"/>
                  </a:cubicBezTo>
                  <a:cubicBezTo>
                    <a:pt x="86" y="387"/>
                    <a:pt x="56" y="487"/>
                    <a:pt x="0" y="562"/>
                  </a:cubicBezTo>
                  <a:cubicBezTo>
                    <a:pt x="36" y="562"/>
                    <a:pt x="72" y="562"/>
                    <a:pt x="108" y="562"/>
                  </a:cubicBezTo>
                  <a:cubicBezTo>
                    <a:pt x="182" y="482"/>
                    <a:pt x="197" y="323"/>
                    <a:pt x="372" y="358"/>
                  </a:cubicBezTo>
                  <a:cubicBezTo>
                    <a:pt x="372" y="426"/>
                    <a:pt x="372" y="494"/>
                    <a:pt x="372" y="562"/>
                  </a:cubicBezTo>
                  <a:cubicBezTo>
                    <a:pt x="403" y="562"/>
                    <a:pt x="433" y="562"/>
                    <a:pt x="464" y="562"/>
                  </a:cubicBezTo>
                  <a:cubicBezTo>
                    <a:pt x="464" y="383"/>
                    <a:pt x="464" y="205"/>
                    <a:pt x="464" y="26"/>
                  </a:cubicBezTo>
                  <a:cubicBezTo>
                    <a:pt x="257" y="19"/>
                    <a:pt x="4" y="0"/>
                    <a:pt x="32" y="210"/>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48" name="Freeform 6"/>
            <p:cNvSpPr>
              <a:spLocks noEditPoints="1"/>
            </p:cNvSpPr>
            <p:nvPr/>
          </p:nvSpPr>
          <p:spPr bwMode="invGray">
            <a:xfrm>
              <a:off x="5044147" y="6233725"/>
              <a:ext cx="149160" cy="181752"/>
            </a:xfrm>
            <a:custGeom>
              <a:avLst/>
              <a:gdLst/>
              <a:ahLst/>
              <a:cxnLst>
                <a:cxn ang="0">
                  <a:pos x="412" y="76"/>
                </a:cxn>
                <a:cxn ang="0">
                  <a:pos x="412" y="460"/>
                </a:cxn>
                <a:cxn ang="0">
                  <a:pos x="136" y="460"/>
                </a:cxn>
                <a:cxn ang="0">
                  <a:pos x="216" y="76"/>
                </a:cxn>
                <a:cxn ang="0">
                  <a:pos x="412" y="76"/>
                </a:cxn>
                <a:cxn ang="0">
                  <a:pos x="140" y="0"/>
                </a:cxn>
                <a:cxn ang="0">
                  <a:pos x="44" y="460"/>
                </a:cxn>
                <a:cxn ang="0">
                  <a:pos x="0" y="460"/>
                </a:cxn>
                <a:cxn ang="0">
                  <a:pos x="0" y="688"/>
                </a:cxn>
                <a:cxn ang="0">
                  <a:pos x="76" y="688"/>
                </a:cxn>
                <a:cxn ang="0">
                  <a:pos x="76" y="536"/>
                </a:cxn>
                <a:cxn ang="0">
                  <a:pos x="488" y="540"/>
                </a:cxn>
                <a:cxn ang="0">
                  <a:pos x="488" y="688"/>
                </a:cxn>
                <a:cxn ang="0">
                  <a:pos x="564" y="688"/>
                </a:cxn>
                <a:cxn ang="0">
                  <a:pos x="564" y="460"/>
                </a:cxn>
                <a:cxn ang="0">
                  <a:pos x="504" y="456"/>
                </a:cxn>
                <a:cxn ang="0">
                  <a:pos x="504" y="0"/>
                </a:cxn>
                <a:cxn ang="0">
                  <a:pos x="140" y="0"/>
                </a:cxn>
              </a:cxnLst>
              <a:rect l="0" t="0" r="r" b="b"/>
              <a:pathLst>
                <a:path w="564" h="688">
                  <a:moveTo>
                    <a:pt x="412" y="76"/>
                  </a:moveTo>
                  <a:cubicBezTo>
                    <a:pt x="412" y="204"/>
                    <a:pt x="412" y="332"/>
                    <a:pt x="412" y="460"/>
                  </a:cubicBezTo>
                  <a:cubicBezTo>
                    <a:pt x="320" y="460"/>
                    <a:pt x="228" y="460"/>
                    <a:pt x="136" y="460"/>
                  </a:cubicBezTo>
                  <a:cubicBezTo>
                    <a:pt x="190" y="360"/>
                    <a:pt x="211" y="226"/>
                    <a:pt x="216" y="76"/>
                  </a:cubicBezTo>
                  <a:cubicBezTo>
                    <a:pt x="281" y="76"/>
                    <a:pt x="347" y="76"/>
                    <a:pt x="412" y="76"/>
                  </a:cubicBezTo>
                  <a:close/>
                  <a:moveTo>
                    <a:pt x="140" y="0"/>
                  </a:moveTo>
                  <a:cubicBezTo>
                    <a:pt x="139" y="184"/>
                    <a:pt x="127" y="358"/>
                    <a:pt x="44" y="460"/>
                  </a:cubicBezTo>
                  <a:cubicBezTo>
                    <a:pt x="29" y="460"/>
                    <a:pt x="15" y="460"/>
                    <a:pt x="0" y="460"/>
                  </a:cubicBezTo>
                  <a:cubicBezTo>
                    <a:pt x="0" y="536"/>
                    <a:pt x="0" y="612"/>
                    <a:pt x="0" y="688"/>
                  </a:cubicBezTo>
                  <a:cubicBezTo>
                    <a:pt x="25" y="688"/>
                    <a:pt x="51" y="688"/>
                    <a:pt x="76" y="688"/>
                  </a:cubicBezTo>
                  <a:cubicBezTo>
                    <a:pt x="76" y="637"/>
                    <a:pt x="76" y="587"/>
                    <a:pt x="76" y="536"/>
                  </a:cubicBezTo>
                  <a:cubicBezTo>
                    <a:pt x="212" y="539"/>
                    <a:pt x="359" y="531"/>
                    <a:pt x="488" y="540"/>
                  </a:cubicBezTo>
                  <a:cubicBezTo>
                    <a:pt x="488" y="589"/>
                    <a:pt x="488" y="639"/>
                    <a:pt x="488" y="688"/>
                  </a:cubicBezTo>
                  <a:cubicBezTo>
                    <a:pt x="513" y="688"/>
                    <a:pt x="539" y="688"/>
                    <a:pt x="564" y="688"/>
                  </a:cubicBezTo>
                  <a:cubicBezTo>
                    <a:pt x="564" y="612"/>
                    <a:pt x="564" y="536"/>
                    <a:pt x="564" y="460"/>
                  </a:cubicBezTo>
                  <a:cubicBezTo>
                    <a:pt x="545" y="457"/>
                    <a:pt x="516" y="465"/>
                    <a:pt x="504" y="456"/>
                  </a:cubicBezTo>
                  <a:cubicBezTo>
                    <a:pt x="504" y="304"/>
                    <a:pt x="504" y="152"/>
                    <a:pt x="504" y="0"/>
                  </a:cubicBezTo>
                  <a:cubicBezTo>
                    <a:pt x="383" y="0"/>
                    <a:pt x="261" y="0"/>
                    <a:pt x="140" y="0"/>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49" name="Freeform 7"/>
            <p:cNvSpPr>
              <a:spLocks/>
            </p:cNvSpPr>
            <p:nvPr/>
          </p:nvSpPr>
          <p:spPr bwMode="invGray">
            <a:xfrm>
              <a:off x="4831566" y="6233725"/>
              <a:ext cx="81627" cy="141819"/>
            </a:xfrm>
            <a:custGeom>
              <a:avLst/>
              <a:gdLst/>
              <a:ahLst/>
              <a:cxnLst>
                <a:cxn ang="0">
                  <a:pos x="309" y="0"/>
                </a:cxn>
                <a:cxn ang="0">
                  <a:pos x="309" y="76"/>
                </a:cxn>
                <a:cxn ang="0">
                  <a:pos x="101" y="76"/>
                </a:cxn>
                <a:cxn ang="0">
                  <a:pos x="97" y="536"/>
                </a:cxn>
                <a:cxn ang="0">
                  <a:pos x="5" y="536"/>
                </a:cxn>
                <a:cxn ang="0">
                  <a:pos x="9" y="0"/>
                </a:cxn>
                <a:cxn ang="0">
                  <a:pos x="309" y="0"/>
                </a:cxn>
              </a:cxnLst>
              <a:rect l="0" t="0" r="r" b="b"/>
              <a:pathLst>
                <a:path w="309" h="536">
                  <a:moveTo>
                    <a:pt x="309" y="0"/>
                  </a:moveTo>
                  <a:cubicBezTo>
                    <a:pt x="309" y="25"/>
                    <a:pt x="309" y="51"/>
                    <a:pt x="309" y="76"/>
                  </a:cubicBezTo>
                  <a:cubicBezTo>
                    <a:pt x="240" y="76"/>
                    <a:pt x="170" y="76"/>
                    <a:pt x="101" y="76"/>
                  </a:cubicBezTo>
                  <a:cubicBezTo>
                    <a:pt x="92" y="221"/>
                    <a:pt x="100" y="384"/>
                    <a:pt x="97" y="536"/>
                  </a:cubicBezTo>
                  <a:cubicBezTo>
                    <a:pt x="66" y="536"/>
                    <a:pt x="36" y="536"/>
                    <a:pt x="5" y="536"/>
                  </a:cubicBezTo>
                  <a:cubicBezTo>
                    <a:pt x="8" y="359"/>
                    <a:pt x="0" y="171"/>
                    <a:pt x="9" y="0"/>
                  </a:cubicBezTo>
                  <a:cubicBezTo>
                    <a:pt x="109" y="0"/>
                    <a:pt x="209" y="0"/>
                    <a:pt x="309" y="0"/>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50" name="Freeform 8"/>
            <p:cNvSpPr>
              <a:spLocks/>
            </p:cNvSpPr>
            <p:nvPr/>
          </p:nvSpPr>
          <p:spPr bwMode="invGray">
            <a:xfrm>
              <a:off x="4517097" y="6233725"/>
              <a:ext cx="135066" cy="160611"/>
            </a:xfrm>
            <a:custGeom>
              <a:avLst/>
              <a:gdLst/>
              <a:ahLst/>
              <a:cxnLst>
                <a:cxn ang="0">
                  <a:pos x="512" y="0"/>
                </a:cxn>
                <a:cxn ang="0">
                  <a:pos x="512" y="540"/>
                </a:cxn>
                <a:cxn ang="0">
                  <a:pos x="420" y="540"/>
                </a:cxn>
                <a:cxn ang="0">
                  <a:pos x="420" y="76"/>
                </a:cxn>
                <a:cxn ang="0">
                  <a:pos x="192" y="76"/>
                </a:cxn>
                <a:cxn ang="0">
                  <a:pos x="0" y="532"/>
                </a:cxn>
                <a:cxn ang="0">
                  <a:pos x="0" y="456"/>
                </a:cxn>
                <a:cxn ang="0">
                  <a:pos x="88" y="448"/>
                </a:cxn>
                <a:cxn ang="0">
                  <a:pos x="104" y="0"/>
                </a:cxn>
                <a:cxn ang="0">
                  <a:pos x="512" y="0"/>
                </a:cxn>
              </a:cxnLst>
              <a:rect l="0" t="0" r="r" b="b"/>
              <a:pathLst>
                <a:path w="512" h="608">
                  <a:moveTo>
                    <a:pt x="512" y="0"/>
                  </a:moveTo>
                  <a:cubicBezTo>
                    <a:pt x="512" y="180"/>
                    <a:pt x="512" y="360"/>
                    <a:pt x="512" y="540"/>
                  </a:cubicBezTo>
                  <a:cubicBezTo>
                    <a:pt x="481" y="540"/>
                    <a:pt x="451" y="540"/>
                    <a:pt x="420" y="540"/>
                  </a:cubicBezTo>
                  <a:cubicBezTo>
                    <a:pt x="420" y="385"/>
                    <a:pt x="420" y="231"/>
                    <a:pt x="420" y="76"/>
                  </a:cubicBezTo>
                  <a:cubicBezTo>
                    <a:pt x="344" y="76"/>
                    <a:pt x="268" y="76"/>
                    <a:pt x="192" y="76"/>
                  </a:cubicBezTo>
                  <a:cubicBezTo>
                    <a:pt x="172" y="270"/>
                    <a:pt x="277" y="608"/>
                    <a:pt x="0" y="532"/>
                  </a:cubicBezTo>
                  <a:cubicBezTo>
                    <a:pt x="0" y="507"/>
                    <a:pt x="0" y="481"/>
                    <a:pt x="0" y="456"/>
                  </a:cubicBezTo>
                  <a:cubicBezTo>
                    <a:pt x="33" y="457"/>
                    <a:pt x="65" y="457"/>
                    <a:pt x="88" y="448"/>
                  </a:cubicBezTo>
                  <a:cubicBezTo>
                    <a:pt x="117" y="323"/>
                    <a:pt x="88" y="138"/>
                    <a:pt x="104" y="0"/>
                  </a:cubicBezTo>
                  <a:cubicBezTo>
                    <a:pt x="240" y="0"/>
                    <a:pt x="376" y="0"/>
                    <a:pt x="512" y="0"/>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51" name="Freeform 9"/>
            <p:cNvSpPr>
              <a:spLocks noEditPoints="1"/>
            </p:cNvSpPr>
            <p:nvPr/>
          </p:nvSpPr>
          <p:spPr bwMode="invGray">
            <a:xfrm>
              <a:off x="5362432" y="6222861"/>
              <a:ext cx="143287" cy="206416"/>
            </a:xfrm>
            <a:custGeom>
              <a:avLst/>
              <a:gdLst/>
              <a:ahLst/>
              <a:cxnLst>
                <a:cxn ang="0">
                  <a:pos x="208" y="105"/>
                </a:cxn>
                <a:cxn ang="0">
                  <a:pos x="348" y="437"/>
                </a:cxn>
                <a:cxn ang="0">
                  <a:pos x="224" y="513"/>
                </a:cxn>
                <a:cxn ang="0">
                  <a:pos x="112" y="169"/>
                </a:cxn>
                <a:cxn ang="0">
                  <a:pos x="208" y="105"/>
                </a:cxn>
                <a:cxn ang="0">
                  <a:pos x="208" y="589"/>
                </a:cxn>
                <a:cxn ang="0">
                  <a:pos x="392" y="89"/>
                </a:cxn>
                <a:cxn ang="0">
                  <a:pos x="152" y="45"/>
                </a:cxn>
                <a:cxn ang="0">
                  <a:pos x="84" y="105"/>
                </a:cxn>
                <a:cxn ang="0">
                  <a:pos x="84" y="41"/>
                </a:cxn>
                <a:cxn ang="0">
                  <a:pos x="0" y="41"/>
                </a:cxn>
                <a:cxn ang="0">
                  <a:pos x="0" y="781"/>
                </a:cxn>
                <a:cxn ang="0">
                  <a:pos x="92" y="781"/>
                </a:cxn>
                <a:cxn ang="0">
                  <a:pos x="92" y="525"/>
                </a:cxn>
                <a:cxn ang="0">
                  <a:pos x="208" y="589"/>
                </a:cxn>
              </a:cxnLst>
              <a:rect l="0" t="0" r="r" b="b"/>
              <a:pathLst>
                <a:path w="543" h="781">
                  <a:moveTo>
                    <a:pt x="208" y="105"/>
                  </a:moveTo>
                  <a:cubicBezTo>
                    <a:pt x="358" y="80"/>
                    <a:pt x="415" y="310"/>
                    <a:pt x="348" y="437"/>
                  </a:cubicBezTo>
                  <a:cubicBezTo>
                    <a:pt x="325" y="480"/>
                    <a:pt x="274" y="513"/>
                    <a:pt x="224" y="513"/>
                  </a:cubicBezTo>
                  <a:cubicBezTo>
                    <a:pt x="75" y="512"/>
                    <a:pt x="42" y="279"/>
                    <a:pt x="112" y="169"/>
                  </a:cubicBezTo>
                  <a:cubicBezTo>
                    <a:pt x="131" y="139"/>
                    <a:pt x="161" y="113"/>
                    <a:pt x="208" y="105"/>
                  </a:cubicBezTo>
                  <a:close/>
                  <a:moveTo>
                    <a:pt x="208" y="589"/>
                  </a:moveTo>
                  <a:cubicBezTo>
                    <a:pt x="461" y="617"/>
                    <a:pt x="543" y="244"/>
                    <a:pt x="392" y="89"/>
                  </a:cubicBezTo>
                  <a:cubicBezTo>
                    <a:pt x="348" y="44"/>
                    <a:pt x="242" y="0"/>
                    <a:pt x="152" y="45"/>
                  </a:cubicBezTo>
                  <a:cubicBezTo>
                    <a:pt x="126" y="58"/>
                    <a:pt x="105" y="92"/>
                    <a:pt x="84" y="105"/>
                  </a:cubicBezTo>
                  <a:cubicBezTo>
                    <a:pt x="84" y="84"/>
                    <a:pt x="84" y="62"/>
                    <a:pt x="84" y="41"/>
                  </a:cubicBezTo>
                  <a:cubicBezTo>
                    <a:pt x="56" y="41"/>
                    <a:pt x="28" y="41"/>
                    <a:pt x="0" y="41"/>
                  </a:cubicBezTo>
                  <a:cubicBezTo>
                    <a:pt x="0" y="288"/>
                    <a:pt x="0" y="534"/>
                    <a:pt x="0" y="781"/>
                  </a:cubicBezTo>
                  <a:cubicBezTo>
                    <a:pt x="31" y="781"/>
                    <a:pt x="61" y="781"/>
                    <a:pt x="92" y="781"/>
                  </a:cubicBezTo>
                  <a:cubicBezTo>
                    <a:pt x="92" y="696"/>
                    <a:pt x="92" y="610"/>
                    <a:pt x="92" y="525"/>
                  </a:cubicBezTo>
                  <a:cubicBezTo>
                    <a:pt x="135" y="560"/>
                    <a:pt x="154" y="583"/>
                    <a:pt x="208" y="589"/>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52" name="Freeform 10"/>
            <p:cNvSpPr>
              <a:spLocks noEditPoints="1"/>
            </p:cNvSpPr>
            <p:nvPr/>
          </p:nvSpPr>
          <p:spPr bwMode="invGray">
            <a:xfrm>
              <a:off x="5201822" y="6218457"/>
              <a:ext cx="136240" cy="168832"/>
            </a:xfrm>
            <a:custGeom>
              <a:avLst/>
              <a:gdLst/>
              <a:ahLst/>
              <a:cxnLst>
                <a:cxn ang="0">
                  <a:pos x="395" y="326"/>
                </a:cxn>
                <a:cxn ang="0">
                  <a:pos x="383" y="454"/>
                </a:cxn>
                <a:cxn ang="0">
                  <a:pos x="139" y="502"/>
                </a:cxn>
                <a:cxn ang="0">
                  <a:pos x="143" y="394"/>
                </a:cxn>
                <a:cxn ang="0">
                  <a:pos x="395" y="326"/>
                </a:cxn>
                <a:cxn ang="0">
                  <a:pos x="487" y="182"/>
                </a:cxn>
                <a:cxn ang="0">
                  <a:pos x="91" y="102"/>
                </a:cxn>
                <a:cxn ang="0">
                  <a:pos x="39" y="210"/>
                </a:cxn>
                <a:cxn ang="0">
                  <a:pos x="131" y="222"/>
                </a:cxn>
                <a:cxn ang="0">
                  <a:pos x="399" y="254"/>
                </a:cxn>
                <a:cxn ang="0">
                  <a:pos x="27" y="478"/>
                </a:cxn>
                <a:cxn ang="0">
                  <a:pos x="403" y="530"/>
                </a:cxn>
                <a:cxn ang="0">
                  <a:pos x="423" y="594"/>
                </a:cxn>
                <a:cxn ang="0">
                  <a:pos x="515" y="590"/>
                </a:cxn>
                <a:cxn ang="0">
                  <a:pos x="487" y="182"/>
                </a:cxn>
              </a:cxnLst>
              <a:rect l="0" t="0" r="r" b="b"/>
              <a:pathLst>
                <a:path w="515" h="639">
                  <a:moveTo>
                    <a:pt x="395" y="326"/>
                  </a:moveTo>
                  <a:cubicBezTo>
                    <a:pt x="404" y="352"/>
                    <a:pt x="398" y="423"/>
                    <a:pt x="383" y="454"/>
                  </a:cubicBezTo>
                  <a:cubicBezTo>
                    <a:pt x="344" y="534"/>
                    <a:pt x="192" y="567"/>
                    <a:pt x="139" y="502"/>
                  </a:cubicBezTo>
                  <a:cubicBezTo>
                    <a:pt x="116" y="474"/>
                    <a:pt x="117" y="421"/>
                    <a:pt x="143" y="394"/>
                  </a:cubicBezTo>
                  <a:cubicBezTo>
                    <a:pt x="196" y="339"/>
                    <a:pt x="327" y="372"/>
                    <a:pt x="395" y="326"/>
                  </a:cubicBezTo>
                  <a:close/>
                  <a:moveTo>
                    <a:pt x="487" y="182"/>
                  </a:moveTo>
                  <a:cubicBezTo>
                    <a:pt x="468" y="26"/>
                    <a:pt x="199" y="0"/>
                    <a:pt x="91" y="102"/>
                  </a:cubicBezTo>
                  <a:cubicBezTo>
                    <a:pt x="62" y="130"/>
                    <a:pt x="54" y="156"/>
                    <a:pt x="39" y="210"/>
                  </a:cubicBezTo>
                  <a:cubicBezTo>
                    <a:pt x="70" y="214"/>
                    <a:pt x="99" y="219"/>
                    <a:pt x="131" y="222"/>
                  </a:cubicBezTo>
                  <a:cubicBezTo>
                    <a:pt x="132" y="86"/>
                    <a:pt x="437" y="77"/>
                    <a:pt x="399" y="254"/>
                  </a:cubicBezTo>
                  <a:cubicBezTo>
                    <a:pt x="250" y="300"/>
                    <a:pt x="0" y="265"/>
                    <a:pt x="27" y="478"/>
                  </a:cubicBezTo>
                  <a:cubicBezTo>
                    <a:pt x="48" y="639"/>
                    <a:pt x="318" y="632"/>
                    <a:pt x="403" y="530"/>
                  </a:cubicBezTo>
                  <a:cubicBezTo>
                    <a:pt x="407" y="554"/>
                    <a:pt x="412" y="577"/>
                    <a:pt x="423" y="594"/>
                  </a:cubicBezTo>
                  <a:cubicBezTo>
                    <a:pt x="452" y="591"/>
                    <a:pt x="492" y="599"/>
                    <a:pt x="515" y="590"/>
                  </a:cubicBezTo>
                  <a:cubicBezTo>
                    <a:pt x="460" y="498"/>
                    <a:pt x="502" y="313"/>
                    <a:pt x="487" y="182"/>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53" name="Freeform 11"/>
            <p:cNvSpPr>
              <a:spLocks noEditPoints="1"/>
            </p:cNvSpPr>
            <p:nvPr/>
          </p:nvSpPr>
          <p:spPr bwMode="invGray">
            <a:xfrm>
              <a:off x="4907613" y="6227559"/>
              <a:ext cx="141232" cy="161786"/>
            </a:xfrm>
            <a:custGeom>
              <a:avLst/>
              <a:gdLst/>
              <a:ahLst/>
              <a:cxnLst>
                <a:cxn ang="0">
                  <a:pos x="245" y="92"/>
                </a:cxn>
                <a:cxn ang="0">
                  <a:pos x="377" y="448"/>
                </a:cxn>
                <a:cxn ang="0">
                  <a:pos x="137" y="420"/>
                </a:cxn>
                <a:cxn ang="0">
                  <a:pos x="245" y="92"/>
                </a:cxn>
                <a:cxn ang="0">
                  <a:pos x="61" y="116"/>
                </a:cxn>
                <a:cxn ang="0">
                  <a:pos x="57" y="460"/>
                </a:cxn>
                <a:cxn ang="0">
                  <a:pos x="485" y="448"/>
                </a:cxn>
                <a:cxn ang="0">
                  <a:pos x="477" y="124"/>
                </a:cxn>
                <a:cxn ang="0">
                  <a:pos x="229" y="16"/>
                </a:cxn>
                <a:cxn ang="0">
                  <a:pos x="61" y="116"/>
                </a:cxn>
              </a:cxnLst>
              <a:rect l="0" t="0" r="r" b="b"/>
              <a:pathLst>
                <a:path w="534" h="613">
                  <a:moveTo>
                    <a:pt x="245" y="92"/>
                  </a:moveTo>
                  <a:cubicBezTo>
                    <a:pt x="414" y="67"/>
                    <a:pt x="479" y="328"/>
                    <a:pt x="377" y="448"/>
                  </a:cubicBezTo>
                  <a:cubicBezTo>
                    <a:pt x="306" y="532"/>
                    <a:pt x="182" y="504"/>
                    <a:pt x="137" y="420"/>
                  </a:cubicBezTo>
                  <a:cubicBezTo>
                    <a:pt x="69" y="292"/>
                    <a:pt x="123" y="110"/>
                    <a:pt x="245" y="92"/>
                  </a:cubicBezTo>
                  <a:close/>
                  <a:moveTo>
                    <a:pt x="61" y="116"/>
                  </a:moveTo>
                  <a:cubicBezTo>
                    <a:pt x="19" y="181"/>
                    <a:pt x="0" y="361"/>
                    <a:pt x="57" y="460"/>
                  </a:cubicBezTo>
                  <a:cubicBezTo>
                    <a:pt x="146" y="613"/>
                    <a:pt x="405" y="609"/>
                    <a:pt x="485" y="448"/>
                  </a:cubicBezTo>
                  <a:cubicBezTo>
                    <a:pt x="534" y="350"/>
                    <a:pt x="522" y="201"/>
                    <a:pt x="477" y="124"/>
                  </a:cubicBezTo>
                  <a:cubicBezTo>
                    <a:pt x="440" y="61"/>
                    <a:pt x="351" y="0"/>
                    <a:pt x="229" y="16"/>
                  </a:cubicBezTo>
                  <a:cubicBezTo>
                    <a:pt x="150" y="26"/>
                    <a:pt x="93" y="67"/>
                    <a:pt x="61" y="116"/>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54" name="Freeform 12"/>
            <p:cNvSpPr>
              <a:spLocks noEditPoints="1"/>
            </p:cNvSpPr>
            <p:nvPr/>
          </p:nvSpPr>
          <p:spPr bwMode="invGray">
            <a:xfrm>
              <a:off x="4671542" y="6218457"/>
              <a:ext cx="135947" cy="168832"/>
            </a:xfrm>
            <a:custGeom>
              <a:avLst/>
              <a:gdLst/>
              <a:ahLst/>
              <a:cxnLst>
                <a:cxn ang="0">
                  <a:pos x="395" y="326"/>
                </a:cxn>
                <a:cxn ang="0">
                  <a:pos x="383" y="454"/>
                </a:cxn>
                <a:cxn ang="0">
                  <a:pos x="139" y="502"/>
                </a:cxn>
                <a:cxn ang="0">
                  <a:pos x="143" y="394"/>
                </a:cxn>
                <a:cxn ang="0">
                  <a:pos x="395" y="326"/>
                </a:cxn>
                <a:cxn ang="0">
                  <a:pos x="487" y="182"/>
                </a:cxn>
                <a:cxn ang="0">
                  <a:pos x="91" y="102"/>
                </a:cxn>
                <a:cxn ang="0">
                  <a:pos x="39" y="210"/>
                </a:cxn>
                <a:cxn ang="0">
                  <a:pos x="131" y="222"/>
                </a:cxn>
                <a:cxn ang="0">
                  <a:pos x="399" y="254"/>
                </a:cxn>
                <a:cxn ang="0">
                  <a:pos x="27" y="478"/>
                </a:cxn>
                <a:cxn ang="0">
                  <a:pos x="403" y="530"/>
                </a:cxn>
                <a:cxn ang="0">
                  <a:pos x="423" y="594"/>
                </a:cxn>
                <a:cxn ang="0">
                  <a:pos x="515" y="590"/>
                </a:cxn>
                <a:cxn ang="0">
                  <a:pos x="487" y="182"/>
                </a:cxn>
              </a:cxnLst>
              <a:rect l="0" t="0" r="r" b="b"/>
              <a:pathLst>
                <a:path w="515" h="639">
                  <a:moveTo>
                    <a:pt x="395" y="326"/>
                  </a:moveTo>
                  <a:cubicBezTo>
                    <a:pt x="404" y="352"/>
                    <a:pt x="398" y="423"/>
                    <a:pt x="383" y="454"/>
                  </a:cubicBezTo>
                  <a:cubicBezTo>
                    <a:pt x="344" y="534"/>
                    <a:pt x="192" y="567"/>
                    <a:pt x="139" y="502"/>
                  </a:cubicBezTo>
                  <a:cubicBezTo>
                    <a:pt x="116" y="474"/>
                    <a:pt x="117" y="421"/>
                    <a:pt x="143" y="394"/>
                  </a:cubicBezTo>
                  <a:cubicBezTo>
                    <a:pt x="196" y="339"/>
                    <a:pt x="327" y="372"/>
                    <a:pt x="395" y="326"/>
                  </a:cubicBezTo>
                  <a:close/>
                  <a:moveTo>
                    <a:pt x="487" y="182"/>
                  </a:moveTo>
                  <a:cubicBezTo>
                    <a:pt x="468" y="26"/>
                    <a:pt x="199" y="0"/>
                    <a:pt x="91" y="102"/>
                  </a:cubicBezTo>
                  <a:cubicBezTo>
                    <a:pt x="62" y="130"/>
                    <a:pt x="54" y="156"/>
                    <a:pt x="39" y="210"/>
                  </a:cubicBezTo>
                  <a:cubicBezTo>
                    <a:pt x="70" y="214"/>
                    <a:pt x="99" y="219"/>
                    <a:pt x="131" y="222"/>
                  </a:cubicBezTo>
                  <a:cubicBezTo>
                    <a:pt x="132" y="86"/>
                    <a:pt x="437" y="77"/>
                    <a:pt x="399" y="254"/>
                  </a:cubicBezTo>
                  <a:cubicBezTo>
                    <a:pt x="250" y="300"/>
                    <a:pt x="0" y="265"/>
                    <a:pt x="27" y="478"/>
                  </a:cubicBezTo>
                  <a:cubicBezTo>
                    <a:pt x="48" y="639"/>
                    <a:pt x="318" y="632"/>
                    <a:pt x="403" y="530"/>
                  </a:cubicBezTo>
                  <a:cubicBezTo>
                    <a:pt x="407" y="554"/>
                    <a:pt x="412" y="577"/>
                    <a:pt x="423" y="594"/>
                  </a:cubicBezTo>
                  <a:cubicBezTo>
                    <a:pt x="452" y="591"/>
                    <a:pt x="492" y="599"/>
                    <a:pt x="515" y="590"/>
                  </a:cubicBezTo>
                  <a:cubicBezTo>
                    <a:pt x="460" y="498"/>
                    <a:pt x="502" y="313"/>
                    <a:pt x="487" y="182"/>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55" name="Freeform 13"/>
            <p:cNvSpPr>
              <a:spLocks noEditPoints="1"/>
            </p:cNvSpPr>
            <p:nvPr/>
          </p:nvSpPr>
          <p:spPr bwMode="invGray">
            <a:xfrm>
              <a:off x="4381738" y="6174707"/>
              <a:ext cx="150040" cy="211408"/>
            </a:xfrm>
            <a:custGeom>
              <a:avLst/>
              <a:gdLst/>
              <a:ahLst/>
              <a:cxnLst>
                <a:cxn ang="0">
                  <a:pos x="244" y="307"/>
                </a:cxn>
                <a:cxn ang="0">
                  <a:pos x="288" y="699"/>
                </a:cxn>
                <a:cxn ang="0">
                  <a:pos x="244" y="307"/>
                </a:cxn>
                <a:cxn ang="0">
                  <a:pos x="432" y="3"/>
                </a:cxn>
                <a:cxn ang="0">
                  <a:pos x="260" y="23"/>
                </a:cxn>
                <a:cxn ang="0">
                  <a:pos x="8" y="439"/>
                </a:cxn>
                <a:cxn ang="0">
                  <a:pos x="100" y="715"/>
                </a:cxn>
                <a:cxn ang="0">
                  <a:pos x="388" y="747"/>
                </a:cxn>
                <a:cxn ang="0">
                  <a:pos x="408" y="263"/>
                </a:cxn>
                <a:cxn ang="0">
                  <a:pos x="164" y="251"/>
                </a:cxn>
                <a:cxn ang="0">
                  <a:pos x="84" y="323"/>
                </a:cxn>
                <a:cxn ang="0">
                  <a:pos x="148" y="143"/>
                </a:cxn>
                <a:cxn ang="0">
                  <a:pos x="504" y="7"/>
                </a:cxn>
                <a:cxn ang="0">
                  <a:pos x="432" y="3"/>
                </a:cxn>
              </a:cxnLst>
              <a:rect l="0" t="0" r="r" b="b"/>
              <a:pathLst>
                <a:path w="568" h="799">
                  <a:moveTo>
                    <a:pt x="244" y="307"/>
                  </a:moveTo>
                  <a:cubicBezTo>
                    <a:pt x="485" y="274"/>
                    <a:pt x="471" y="678"/>
                    <a:pt x="288" y="699"/>
                  </a:cubicBezTo>
                  <a:cubicBezTo>
                    <a:pt x="63" y="725"/>
                    <a:pt x="46" y="334"/>
                    <a:pt x="244" y="307"/>
                  </a:cubicBezTo>
                  <a:close/>
                  <a:moveTo>
                    <a:pt x="432" y="3"/>
                  </a:moveTo>
                  <a:cubicBezTo>
                    <a:pt x="406" y="36"/>
                    <a:pt x="317" y="19"/>
                    <a:pt x="260" y="23"/>
                  </a:cubicBezTo>
                  <a:cubicBezTo>
                    <a:pt x="39" y="40"/>
                    <a:pt x="0" y="201"/>
                    <a:pt x="8" y="439"/>
                  </a:cubicBezTo>
                  <a:cubicBezTo>
                    <a:pt x="12" y="559"/>
                    <a:pt x="40" y="658"/>
                    <a:pt x="100" y="715"/>
                  </a:cubicBezTo>
                  <a:cubicBezTo>
                    <a:pt x="156" y="768"/>
                    <a:pt x="292" y="799"/>
                    <a:pt x="388" y="747"/>
                  </a:cubicBezTo>
                  <a:cubicBezTo>
                    <a:pt x="541" y="665"/>
                    <a:pt x="568" y="367"/>
                    <a:pt x="408" y="263"/>
                  </a:cubicBezTo>
                  <a:cubicBezTo>
                    <a:pt x="354" y="228"/>
                    <a:pt x="246" y="206"/>
                    <a:pt x="164" y="251"/>
                  </a:cubicBezTo>
                  <a:cubicBezTo>
                    <a:pt x="131" y="270"/>
                    <a:pt x="118" y="292"/>
                    <a:pt x="84" y="323"/>
                  </a:cubicBezTo>
                  <a:cubicBezTo>
                    <a:pt x="95" y="231"/>
                    <a:pt x="96" y="181"/>
                    <a:pt x="148" y="143"/>
                  </a:cubicBezTo>
                  <a:cubicBezTo>
                    <a:pt x="254" y="66"/>
                    <a:pt x="517" y="178"/>
                    <a:pt x="504" y="7"/>
                  </a:cubicBezTo>
                  <a:cubicBezTo>
                    <a:pt x="478" y="8"/>
                    <a:pt x="460" y="0"/>
                    <a:pt x="432" y="3"/>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456" name="Group 1455"/>
          <p:cNvGrpSpPr/>
          <p:nvPr/>
        </p:nvGrpSpPr>
        <p:grpSpPr>
          <a:xfrm>
            <a:off x="6306605" y="4048998"/>
            <a:ext cx="491472" cy="184309"/>
            <a:chOff x="11218145" y="6191686"/>
            <a:chExt cx="663815" cy="248839"/>
          </a:xfrm>
          <a:solidFill>
            <a:schemeClr val="bg1"/>
          </a:solidFill>
          <a:effectLst/>
        </p:grpSpPr>
        <p:sp>
          <p:nvSpPr>
            <p:cNvPr id="1457" name="Freeform 18"/>
            <p:cNvSpPr>
              <a:spLocks noEditPoints="1"/>
            </p:cNvSpPr>
            <p:nvPr/>
          </p:nvSpPr>
          <p:spPr bwMode="invGray">
            <a:xfrm>
              <a:off x="11218145" y="6205715"/>
              <a:ext cx="148048" cy="175369"/>
            </a:xfrm>
            <a:custGeom>
              <a:avLst/>
              <a:gdLst/>
              <a:ahLst/>
              <a:cxnLst>
                <a:cxn ang="0">
                  <a:pos x="170" y="98"/>
                </a:cxn>
                <a:cxn ang="0">
                  <a:pos x="163" y="140"/>
                </a:cxn>
                <a:cxn ang="0">
                  <a:pos x="141" y="173"/>
                </a:cxn>
                <a:cxn ang="0">
                  <a:pos x="106" y="194"/>
                </a:cxn>
                <a:cxn ang="0">
                  <a:pos x="61" y="201"/>
                </a:cxn>
                <a:cxn ang="0">
                  <a:pos x="0" y="201"/>
                </a:cxn>
                <a:cxn ang="0">
                  <a:pos x="0" y="0"/>
                </a:cxn>
                <a:cxn ang="0">
                  <a:pos x="62" y="0"/>
                </a:cxn>
                <a:cxn ang="0">
                  <a:pos x="143" y="25"/>
                </a:cxn>
                <a:cxn ang="0">
                  <a:pos x="170" y="98"/>
                </a:cxn>
                <a:cxn ang="0">
                  <a:pos x="135" y="99"/>
                </a:cxn>
                <a:cxn ang="0">
                  <a:pos x="130" y="69"/>
                </a:cxn>
                <a:cxn ang="0">
                  <a:pos x="116" y="47"/>
                </a:cxn>
                <a:cxn ang="0">
                  <a:pos x="93" y="33"/>
                </a:cxn>
                <a:cxn ang="0">
                  <a:pos x="61" y="29"/>
                </a:cxn>
                <a:cxn ang="0">
                  <a:pos x="34" y="29"/>
                </a:cxn>
                <a:cxn ang="0">
                  <a:pos x="34" y="172"/>
                </a:cxn>
                <a:cxn ang="0">
                  <a:pos x="61" y="172"/>
                </a:cxn>
                <a:cxn ang="0">
                  <a:pos x="93" y="167"/>
                </a:cxn>
                <a:cxn ang="0">
                  <a:pos x="116" y="152"/>
                </a:cxn>
                <a:cxn ang="0">
                  <a:pos x="130" y="129"/>
                </a:cxn>
                <a:cxn ang="0">
                  <a:pos x="135" y="99"/>
                </a:cxn>
              </a:cxnLst>
              <a:rect l="0" t="0" r="r" b="b"/>
              <a:pathLst>
                <a:path w="170" h="201">
                  <a:moveTo>
                    <a:pt x="170" y="98"/>
                  </a:moveTo>
                  <a:cubicBezTo>
                    <a:pt x="170" y="113"/>
                    <a:pt x="168" y="128"/>
                    <a:pt x="163" y="140"/>
                  </a:cubicBezTo>
                  <a:cubicBezTo>
                    <a:pt x="157" y="153"/>
                    <a:pt x="150" y="164"/>
                    <a:pt x="141" y="173"/>
                  </a:cubicBezTo>
                  <a:cubicBezTo>
                    <a:pt x="131" y="182"/>
                    <a:pt x="119" y="189"/>
                    <a:pt x="106" y="194"/>
                  </a:cubicBezTo>
                  <a:cubicBezTo>
                    <a:pt x="92" y="199"/>
                    <a:pt x="77" y="201"/>
                    <a:pt x="61" y="201"/>
                  </a:cubicBezTo>
                  <a:cubicBezTo>
                    <a:pt x="0" y="201"/>
                    <a:pt x="0" y="201"/>
                    <a:pt x="0" y="201"/>
                  </a:cubicBezTo>
                  <a:cubicBezTo>
                    <a:pt x="0" y="0"/>
                    <a:pt x="0" y="0"/>
                    <a:pt x="0" y="0"/>
                  </a:cubicBezTo>
                  <a:cubicBezTo>
                    <a:pt x="62" y="0"/>
                    <a:pt x="62" y="0"/>
                    <a:pt x="62" y="0"/>
                  </a:cubicBezTo>
                  <a:cubicBezTo>
                    <a:pt x="98" y="0"/>
                    <a:pt x="125" y="8"/>
                    <a:pt x="143" y="25"/>
                  </a:cubicBezTo>
                  <a:cubicBezTo>
                    <a:pt x="161" y="41"/>
                    <a:pt x="170" y="66"/>
                    <a:pt x="170" y="98"/>
                  </a:cubicBezTo>
                  <a:close/>
                  <a:moveTo>
                    <a:pt x="135" y="99"/>
                  </a:moveTo>
                  <a:cubicBezTo>
                    <a:pt x="135" y="87"/>
                    <a:pt x="133" y="77"/>
                    <a:pt x="130" y="69"/>
                  </a:cubicBezTo>
                  <a:cubicBezTo>
                    <a:pt x="127" y="60"/>
                    <a:pt x="122" y="53"/>
                    <a:pt x="116" y="47"/>
                  </a:cubicBezTo>
                  <a:cubicBezTo>
                    <a:pt x="110" y="41"/>
                    <a:pt x="102" y="36"/>
                    <a:pt x="93" y="33"/>
                  </a:cubicBezTo>
                  <a:cubicBezTo>
                    <a:pt x="84" y="30"/>
                    <a:pt x="73" y="29"/>
                    <a:pt x="61" y="29"/>
                  </a:cubicBezTo>
                  <a:cubicBezTo>
                    <a:pt x="34" y="29"/>
                    <a:pt x="34" y="29"/>
                    <a:pt x="34" y="29"/>
                  </a:cubicBezTo>
                  <a:cubicBezTo>
                    <a:pt x="34" y="172"/>
                    <a:pt x="34" y="172"/>
                    <a:pt x="34" y="172"/>
                  </a:cubicBezTo>
                  <a:cubicBezTo>
                    <a:pt x="61" y="172"/>
                    <a:pt x="61" y="172"/>
                    <a:pt x="61" y="172"/>
                  </a:cubicBezTo>
                  <a:cubicBezTo>
                    <a:pt x="73" y="172"/>
                    <a:pt x="83" y="171"/>
                    <a:pt x="93" y="167"/>
                  </a:cubicBezTo>
                  <a:cubicBezTo>
                    <a:pt x="102" y="164"/>
                    <a:pt x="110" y="159"/>
                    <a:pt x="116" y="152"/>
                  </a:cubicBezTo>
                  <a:cubicBezTo>
                    <a:pt x="122" y="146"/>
                    <a:pt x="127" y="138"/>
                    <a:pt x="130" y="129"/>
                  </a:cubicBezTo>
                  <a:cubicBezTo>
                    <a:pt x="133" y="120"/>
                    <a:pt x="135" y="110"/>
                    <a:pt x="135" y="99"/>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58" name="Freeform 19"/>
            <p:cNvSpPr>
              <a:spLocks noEditPoints="1"/>
            </p:cNvSpPr>
            <p:nvPr/>
          </p:nvSpPr>
          <p:spPr bwMode="invGray">
            <a:xfrm>
              <a:off x="11382068" y="6191686"/>
              <a:ext cx="114451" cy="192721"/>
            </a:xfrm>
            <a:custGeom>
              <a:avLst/>
              <a:gdLst/>
              <a:ahLst/>
              <a:cxnLst>
                <a:cxn ang="0">
                  <a:pos x="33" y="155"/>
                </a:cxn>
                <a:cxn ang="0">
                  <a:pos x="45" y="185"/>
                </a:cxn>
                <a:cxn ang="0">
                  <a:pos x="76" y="195"/>
                </a:cxn>
                <a:cxn ang="0">
                  <a:pos x="100" y="191"/>
                </a:cxn>
                <a:cxn ang="0">
                  <a:pos x="119" y="181"/>
                </a:cxn>
                <a:cxn ang="0">
                  <a:pos x="119" y="209"/>
                </a:cxn>
                <a:cxn ang="0">
                  <a:pos x="112" y="213"/>
                </a:cxn>
                <a:cxn ang="0">
                  <a:pos x="100" y="216"/>
                </a:cxn>
                <a:cxn ang="0">
                  <a:pos x="86" y="219"/>
                </a:cxn>
                <a:cxn ang="0">
                  <a:pos x="68" y="221"/>
                </a:cxn>
                <a:cxn ang="0">
                  <a:pos x="40" y="216"/>
                </a:cxn>
                <a:cxn ang="0">
                  <a:pos x="18" y="202"/>
                </a:cxn>
                <a:cxn ang="0">
                  <a:pos x="4" y="178"/>
                </a:cxn>
                <a:cxn ang="0">
                  <a:pos x="0" y="147"/>
                </a:cxn>
                <a:cxn ang="0">
                  <a:pos x="6" y="112"/>
                </a:cxn>
                <a:cxn ang="0">
                  <a:pos x="22" y="88"/>
                </a:cxn>
                <a:cxn ang="0">
                  <a:pos x="44" y="74"/>
                </a:cxn>
                <a:cxn ang="0">
                  <a:pos x="68" y="70"/>
                </a:cxn>
                <a:cxn ang="0">
                  <a:pos x="95" y="75"/>
                </a:cxn>
                <a:cxn ang="0">
                  <a:pos x="115" y="89"/>
                </a:cxn>
                <a:cxn ang="0">
                  <a:pos x="127" y="111"/>
                </a:cxn>
                <a:cxn ang="0">
                  <a:pos x="131" y="139"/>
                </a:cxn>
                <a:cxn ang="0">
                  <a:pos x="131" y="155"/>
                </a:cxn>
                <a:cxn ang="0">
                  <a:pos x="33" y="155"/>
                </a:cxn>
                <a:cxn ang="0">
                  <a:pos x="83" y="46"/>
                </a:cxn>
                <a:cxn ang="0">
                  <a:pos x="55" y="46"/>
                </a:cxn>
                <a:cxn ang="0">
                  <a:pos x="24" y="0"/>
                </a:cxn>
                <a:cxn ang="0">
                  <a:pos x="46" y="0"/>
                </a:cxn>
                <a:cxn ang="0">
                  <a:pos x="69" y="30"/>
                </a:cxn>
                <a:cxn ang="0">
                  <a:pos x="92" y="0"/>
                </a:cxn>
                <a:cxn ang="0">
                  <a:pos x="114" y="0"/>
                </a:cxn>
                <a:cxn ang="0">
                  <a:pos x="83" y="46"/>
                </a:cxn>
                <a:cxn ang="0">
                  <a:pos x="97" y="116"/>
                </a:cxn>
                <a:cxn ang="0">
                  <a:pos x="91" y="105"/>
                </a:cxn>
                <a:cxn ang="0">
                  <a:pos x="82" y="98"/>
                </a:cxn>
                <a:cxn ang="0">
                  <a:pos x="68" y="95"/>
                </a:cxn>
                <a:cxn ang="0">
                  <a:pos x="56" y="98"/>
                </a:cxn>
                <a:cxn ang="0">
                  <a:pos x="45" y="105"/>
                </a:cxn>
                <a:cxn ang="0">
                  <a:pos x="37" y="116"/>
                </a:cxn>
                <a:cxn ang="0">
                  <a:pos x="33" y="130"/>
                </a:cxn>
                <a:cxn ang="0">
                  <a:pos x="98" y="130"/>
                </a:cxn>
                <a:cxn ang="0">
                  <a:pos x="97" y="116"/>
                </a:cxn>
              </a:cxnLst>
              <a:rect l="0" t="0" r="r" b="b"/>
              <a:pathLst>
                <a:path w="131" h="221">
                  <a:moveTo>
                    <a:pt x="33" y="155"/>
                  </a:moveTo>
                  <a:cubicBezTo>
                    <a:pt x="33" y="168"/>
                    <a:pt x="38" y="178"/>
                    <a:pt x="45" y="185"/>
                  </a:cubicBezTo>
                  <a:cubicBezTo>
                    <a:pt x="52" y="192"/>
                    <a:pt x="63" y="195"/>
                    <a:pt x="76" y="195"/>
                  </a:cubicBezTo>
                  <a:cubicBezTo>
                    <a:pt x="84" y="195"/>
                    <a:pt x="92" y="194"/>
                    <a:pt x="100" y="191"/>
                  </a:cubicBezTo>
                  <a:cubicBezTo>
                    <a:pt x="107" y="189"/>
                    <a:pt x="114" y="185"/>
                    <a:pt x="119" y="181"/>
                  </a:cubicBezTo>
                  <a:cubicBezTo>
                    <a:pt x="119" y="209"/>
                    <a:pt x="119" y="209"/>
                    <a:pt x="119" y="209"/>
                  </a:cubicBezTo>
                  <a:cubicBezTo>
                    <a:pt x="117" y="210"/>
                    <a:pt x="115" y="211"/>
                    <a:pt x="112" y="213"/>
                  </a:cubicBezTo>
                  <a:cubicBezTo>
                    <a:pt x="108" y="214"/>
                    <a:pt x="105" y="215"/>
                    <a:pt x="100" y="216"/>
                  </a:cubicBezTo>
                  <a:cubicBezTo>
                    <a:pt x="96" y="218"/>
                    <a:pt x="91" y="219"/>
                    <a:pt x="86" y="219"/>
                  </a:cubicBezTo>
                  <a:cubicBezTo>
                    <a:pt x="80" y="220"/>
                    <a:pt x="74" y="221"/>
                    <a:pt x="68" y="221"/>
                  </a:cubicBezTo>
                  <a:cubicBezTo>
                    <a:pt x="58" y="221"/>
                    <a:pt x="48" y="219"/>
                    <a:pt x="40" y="216"/>
                  </a:cubicBezTo>
                  <a:cubicBezTo>
                    <a:pt x="31" y="213"/>
                    <a:pt x="24" y="208"/>
                    <a:pt x="18" y="202"/>
                  </a:cubicBezTo>
                  <a:cubicBezTo>
                    <a:pt x="12" y="195"/>
                    <a:pt x="8" y="188"/>
                    <a:pt x="4" y="178"/>
                  </a:cubicBezTo>
                  <a:cubicBezTo>
                    <a:pt x="1" y="169"/>
                    <a:pt x="0" y="159"/>
                    <a:pt x="0" y="147"/>
                  </a:cubicBezTo>
                  <a:cubicBezTo>
                    <a:pt x="0" y="133"/>
                    <a:pt x="2" y="122"/>
                    <a:pt x="6" y="112"/>
                  </a:cubicBezTo>
                  <a:cubicBezTo>
                    <a:pt x="10" y="103"/>
                    <a:pt x="15" y="95"/>
                    <a:pt x="22" y="88"/>
                  </a:cubicBezTo>
                  <a:cubicBezTo>
                    <a:pt x="28" y="82"/>
                    <a:pt x="35" y="77"/>
                    <a:pt x="44" y="74"/>
                  </a:cubicBezTo>
                  <a:cubicBezTo>
                    <a:pt x="52" y="71"/>
                    <a:pt x="60" y="70"/>
                    <a:pt x="68" y="70"/>
                  </a:cubicBezTo>
                  <a:cubicBezTo>
                    <a:pt x="78" y="70"/>
                    <a:pt x="88" y="72"/>
                    <a:pt x="95" y="75"/>
                  </a:cubicBezTo>
                  <a:cubicBezTo>
                    <a:pt x="103" y="78"/>
                    <a:pt x="110" y="83"/>
                    <a:pt x="115" y="89"/>
                  </a:cubicBezTo>
                  <a:cubicBezTo>
                    <a:pt x="120" y="95"/>
                    <a:pt x="124" y="102"/>
                    <a:pt x="127" y="111"/>
                  </a:cubicBezTo>
                  <a:cubicBezTo>
                    <a:pt x="129" y="119"/>
                    <a:pt x="131" y="129"/>
                    <a:pt x="131" y="139"/>
                  </a:cubicBezTo>
                  <a:cubicBezTo>
                    <a:pt x="131" y="155"/>
                    <a:pt x="131" y="155"/>
                    <a:pt x="131" y="155"/>
                  </a:cubicBezTo>
                  <a:lnTo>
                    <a:pt x="33" y="155"/>
                  </a:lnTo>
                  <a:close/>
                  <a:moveTo>
                    <a:pt x="83" y="46"/>
                  </a:moveTo>
                  <a:cubicBezTo>
                    <a:pt x="55" y="46"/>
                    <a:pt x="55" y="46"/>
                    <a:pt x="55" y="46"/>
                  </a:cubicBezTo>
                  <a:cubicBezTo>
                    <a:pt x="24" y="0"/>
                    <a:pt x="24" y="0"/>
                    <a:pt x="24" y="0"/>
                  </a:cubicBezTo>
                  <a:cubicBezTo>
                    <a:pt x="46" y="0"/>
                    <a:pt x="46" y="0"/>
                    <a:pt x="46" y="0"/>
                  </a:cubicBezTo>
                  <a:cubicBezTo>
                    <a:pt x="69" y="30"/>
                    <a:pt x="69" y="30"/>
                    <a:pt x="69" y="30"/>
                  </a:cubicBezTo>
                  <a:cubicBezTo>
                    <a:pt x="92" y="0"/>
                    <a:pt x="92" y="0"/>
                    <a:pt x="92" y="0"/>
                  </a:cubicBezTo>
                  <a:cubicBezTo>
                    <a:pt x="114" y="0"/>
                    <a:pt x="114" y="0"/>
                    <a:pt x="114" y="0"/>
                  </a:cubicBezTo>
                  <a:lnTo>
                    <a:pt x="83" y="46"/>
                  </a:lnTo>
                  <a:close/>
                  <a:moveTo>
                    <a:pt x="97" y="116"/>
                  </a:moveTo>
                  <a:cubicBezTo>
                    <a:pt x="96" y="112"/>
                    <a:pt x="94" y="108"/>
                    <a:pt x="91" y="105"/>
                  </a:cubicBezTo>
                  <a:cubicBezTo>
                    <a:pt x="89" y="102"/>
                    <a:pt x="86" y="100"/>
                    <a:pt x="82" y="98"/>
                  </a:cubicBezTo>
                  <a:cubicBezTo>
                    <a:pt x="78" y="96"/>
                    <a:pt x="73" y="95"/>
                    <a:pt x="68" y="95"/>
                  </a:cubicBezTo>
                  <a:cubicBezTo>
                    <a:pt x="64" y="95"/>
                    <a:pt x="59" y="96"/>
                    <a:pt x="56" y="98"/>
                  </a:cubicBezTo>
                  <a:cubicBezTo>
                    <a:pt x="52" y="99"/>
                    <a:pt x="48" y="102"/>
                    <a:pt x="45" y="105"/>
                  </a:cubicBezTo>
                  <a:cubicBezTo>
                    <a:pt x="42" y="108"/>
                    <a:pt x="39" y="112"/>
                    <a:pt x="37" y="116"/>
                  </a:cubicBezTo>
                  <a:cubicBezTo>
                    <a:pt x="35" y="120"/>
                    <a:pt x="34" y="125"/>
                    <a:pt x="33" y="130"/>
                  </a:cubicBezTo>
                  <a:cubicBezTo>
                    <a:pt x="98" y="130"/>
                    <a:pt x="98" y="130"/>
                    <a:pt x="98" y="130"/>
                  </a:cubicBezTo>
                  <a:cubicBezTo>
                    <a:pt x="98" y="125"/>
                    <a:pt x="98" y="121"/>
                    <a:pt x="97" y="116"/>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59" name="Freeform 20"/>
            <p:cNvSpPr>
              <a:spLocks/>
            </p:cNvSpPr>
            <p:nvPr/>
          </p:nvSpPr>
          <p:spPr bwMode="invGray">
            <a:xfrm>
              <a:off x="11518302" y="6195378"/>
              <a:ext cx="114820" cy="185706"/>
            </a:xfrm>
            <a:custGeom>
              <a:avLst/>
              <a:gdLst/>
              <a:ahLst/>
              <a:cxnLst>
                <a:cxn ang="0">
                  <a:pos x="210" y="503"/>
                </a:cxn>
                <a:cxn ang="0">
                  <a:pos x="78" y="340"/>
                </a:cxn>
                <a:cxn ang="0">
                  <a:pos x="75" y="340"/>
                </a:cxn>
                <a:cxn ang="0">
                  <a:pos x="75" y="503"/>
                </a:cxn>
                <a:cxn ang="0">
                  <a:pos x="0" y="503"/>
                </a:cxn>
                <a:cxn ang="0">
                  <a:pos x="0" y="0"/>
                </a:cxn>
                <a:cxn ang="0">
                  <a:pos x="75" y="0"/>
                </a:cxn>
                <a:cxn ang="0">
                  <a:pos x="75" y="319"/>
                </a:cxn>
                <a:cxn ang="0">
                  <a:pos x="78" y="319"/>
                </a:cxn>
                <a:cxn ang="0">
                  <a:pos x="203" y="163"/>
                </a:cxn>
                <a:cxn ang="0">
                  <a:pos x="300" y="163"/>
                </a:cxn>
                <a:cxn ang="0">
                  <a:pos x="156" y="326"/>
                </a:cxn>
                <a:cxn ang="0">
                  <a:pos x="311" y="503"/>
                </a:cxn>
                <a:cxn ang="0">
                  <a:pos x="210" y="503"/>
                </a:cxn>
              </a:cxnLst>
              <a:rect l="0" t="0" r="r" b="b"/>
              <a:pathLst>
                <a:path w="311" h="503">
                  <a:moveTo>
                    <a:pt x="210" y="503"/>
                  </a:moveTo>
                  <a:lnTo>
                    <a:pt x="78" y="340"/>
                  </a:lnTo>
                  <a:lnTo>
                    <a:pt x="75" y="340"/>
                  </a:lnTo>
                  <a:lnTo>
                    <a:pt x="75" y="503"/>
                  </a:lnTo>
                  <a:lnTo>
                    <a:pt x="0" y="503"/>
                  </a:lnTo>
                  <a:lnTo>
                    <a:pt x="0" y="0"/>
                  </a:lnTo>
                  <a:lnTo>
                    <a:pt x="75" y="0"/>
                  </a:lnTo>
                  <a:lnTo>
                    <a:pt x="75" y="319"/>
                  </a:lnTo>
                  <a:lnTo>
                    <a:pt x="78" y="319"/>
                  </a:lnTo>
                  <a:lnTo>
                    <a:pt x="203" y="163"/>
                  </a:lnTo>
                  <a:lnTo>
                    <a:pt x="300" y="163"/>
                  </a:lnTo>
                  <a:lnTo>
                    <a:pt x="156" y="326"/>
                  </a:lnTo>
                  <a:lnTo>
                    <a:pt x="311" y="503"/>
                  </a:lnTo>
                  <a:lnTo>
                    <a:pt x="210" y="503"/>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60" name="Freeform 21"/>
            <p:cNvSpPr>
              <a:spLocks/>
            </p:cNvSpPr>
            <p:nvPr/>
          </p:nvSpPr>
          <p:spPr bwMode="invGray">
            <a:xfrm>
              <a:off x="11643828" y="6255557"/>
              <a:ext cx="111497" cy="128850"/>
            </a:xfrm>
            <a:custGeom>
              <a:avLst/>
              <a:gdLst/>
              <a:ahLst/>
              <a:cxnLst>
                <a:cxn ang="0">
                  <a:pos x="95" y="144"/>
                </a:cxn>
                <a:cxn ang="0">
                  <a:pos x="95" y="123"/>
                </a:cxn>
                <a:cxn ang="0">
                  <a:pos x="95" y="123"/>
                </a:cxn>
                <a:cxn ang="0">
                  <a:pos x="88" y="132"/>
                </a:cxn>
                <a:cxn ang="0">
                  <a:pos x="78" y="140"/>
                </a:cxn>
                <a:cxn ang="0">
                  <a:pos x="66" y="146"/>
                </a:cxn>
                <a:cxn ang="0">
                  <a:pos x="51" y="148"/>
                </a:cxn>
                <a:cxn ang="0">
                  <a:pos x="13" y="133"/>
                </a:cxn>
                <a:cxn ang="0">
                  <a:pos x="0" y="88"/>
                </a:cxn>
                <a:cxn ang="0">
                  <a:pos x="0" y="0"/>
                </a:cxn>
                <a:cxn ang="0">
                  <a:pos x="33" y="0"/>
                </a:cxn>
                <a:cxn ang="0">
                  <a:pos x="33" y="84"/>
                </a:cxn>
                <a:cxn ang="0">
                  <a:pos x="35" y="101"/>
                </a:cxn>
                <a:cxn ang="0">
                  <a:pos x="41" y="113"/>
                </a:cxn>
                <a:cxn ang="0">
                  <a:pos x="51" y="119"/>
                </a:cxn>
                <a:cxn ang="0">
                  <a:pos x="63" y="121"/>
                </a:cxn>
                <a:cxn ang="0">
                  <a:pos x="75" y="119"/>
                </a:cxn>
                <a:cxn ang="0">
                  <a:pos x="86" y="111"/>
                </a:cxn>
                <a:cxn ang="0">
                  <a:pos x="93" y="100"/>
                </a:cxn>
                <a:cxn ang="0">
                  <a:pos x="95" y="84"/>
                </a:cxn>
                <a:cxn ang="0">
                  <a:pos x="95" y="0"/>
                </a:cxn>
                <a:cxn ang="0">
                  <a:pos x="128" y="0"/>
                </a:cxn>
                <a:cxn ang="0">
                  <a:pos x="128" y="144"/>
                </a:cxn>
                <a:cxn ang="0">
                  <a:pos x="95" y="144"/>
                </a:cxn>
              </a:cxnLst>
              <a:rect l="0" t="0" r="r" b="b"/>
              <a:pathLst>
                <a:path w="128" h="148">
                  <a:moveTo>
                    <a:pt x="95" y="144"/>
                  </a:moveTo>
                  <a:cubicBezTo>
                    <a:pt x="95" y="123"/>
                    <a:pt x="95" y="123"/>
                    <a:pt x="95" y="123"/>
                  </a:cubicBezTo>
                  <a:cubicBezTo>
                    <a:pt x="95" y="123"/>
                    <a:pt x="95" y="123"/>
                    <a:pt x="95" y="123"/>
                  </a:cubicBezTo>
                  <a:cubicBezTo>
                    <a:pt x="93" y="126"/>
                    <a:pt x="90" y="129"/>
                    <a:pt x="88" y="132"/>
                  </a:cubicBezTo>
                  <a:cubicBezTo>
                    <a:pt x="85" y="135"/>
                    <a:pt x="81" y="138"/>
                    <a:pt x="78" y="140"/>
                  </a:cubicBezTo>
                  <a:cubicBezTo>
                    <a:pt x="74" y="143"/>
                    <a:pt x="70" y="144"/>
                    <a:pt x="66" y="146"/>
                  </a:cubicBezTo>
                  <a:cubicBezTo>
                    <a:pt x="61" y="147"/>
                    <a:pt x="56" y="148"/>
                    <a:pt x="51" y="148"/>
                  </a:cubicBezTo>
                  <a:cubicBezTo>
                    <a:pt x="35" y="148"/>
                    <a:pt x="22" y="143"/>
                    <a:pt x="13" y="133"/>
                  </a:cubicBezTo>
                  <a:cubicBezTo>
                    <a:pt x="4" y="123"/>
                    <a:pt x="0" y="108"/>
                    <a:pt x="0" y="88"/>
                  </a:cubicBezTo>
                  <a:cubicBezTo>
                    <a:pt x="0" y="0"/>
                    <a:pt x="0" y="0"/>
                    <a:pt x="0" y="0"/>
                  </a:cubicBezTo>
                  <a:cubicBezTo>
                    <a:pt x="33" y="0"/>
                    <a:pt x="33" y="0"/>
                    <a:pt x="33" y="0"/>
                  </a:cubicBezTo>
                  <a:cubicBezTo>
                    <a:pt x="33" y="84"/>
                    <a:pt x="33" y="84"/>
                    <a:pt x="33" y="84"/>
                  </a:cubicBezTo>
                  <a:cubicBezTo>
                    <a:pt x="33" y="90"/>
                    <a:pt x="33" y="96"/>
                    <a:pt x="35" y="101"/>
                  </a:cubicBezTo>
                  <a:cubicBezTo>
                    <a:pt x="36" y="106"/>
                    <a:pt x="38" y="110"/>
                    <a:pt x="41" y="113"/>
                  </a:cubicBezTo>
                  <a:cubicBezTo>
                    <a:pt x="44" y="116"/>
                    <a:pt x="47" y="118"/>
                    <a:pt x="51" y="119"/>
                  </a:cubicBezTo>
                  <a:cubicBezTo>
                    <a:pt x="54" y="120"/>
                    <a:pt x="58" y="121"/>
                    <a:pt x="63" y="121"/>
                  </a:cubicBezTo>
                  <a:cubicBezTo>
                    <a:pt x="67" y="121"/>
                    <a:pt x="71" y="120"/>
                    <a:pt x="75" y="119"/>
                  </a:cubicBezTo>
                  <a:cubicBezTo>
                    <a:pt x="79" y="117"/>
                    <a:pt x="83" y="115"/>
                    <a:pt x="86" y="111"/>
                  </a:cubicBezTo>
                  <a:cubicBezTo>
                    <a:pt x="89" y="108"/>
                    <a:pt x="91" y="104"/>
                    <a:pt x="93" y="100"/>
                  </a:cubicBezTo>
                  <a:cubicBezTo>
                    <a:pt x="94" y="95"/>
                    <a:pt x="95" y="89"/>
                    <a:pt x="95" y="84"/>
                  </a:cubicBezTo>
                  <a:cubicBezTo>
                    <a:pt x="95" y="0"/>
                    <a:pt x="95" y="0"/>
                    <a:pt x="95" y="0"/>
                  </a:cubicBezTo>
                  <a:cubicBezTo>
                    <a:pt x="128" y="0"/>
                    <a:pt x="128" y="0"/>
                    <a:pt x="128" y="0"/>
                  </a:cubicBezTo>
                  <a:cubicBezTo>
                    <a:pt x="128" y="144"/>
                    <a:pt x="128" y="144"/>
                    <a:pt x="128" y="144"/>
                  </a:cubicBezTo>
                  <a:lnTo>
                    <a:pt x="95" y="144"/>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61" name="Freeform 22"/>
            <p:cNvSpPr>
              <a:spLocks noEditPoints="1"/>
            </p:cNvSpPr>
            <p:nvPr/>
          </p:nvSpPr>
          <p:spPr bwMode="invGray">
            <a:xfrm>
              <a:off x="11749418" y="6194270"/>
              <a:ext cx="70517" cy="246255"/>
            </a:xfrm>
            <a:custGeom>
              <a:avLst/>
              <a:gdLst/>
              <a:ahLst/>
              <a:cxnLst>
                <a:cxn ang="0">
                  <a:pos x="74" y="238"/>
                </a:cxn>
                <a:cxn ang="0">
                  <a:pos x="63" y="261"/>
                </a:cxn>
                <a:cxn ang="0">
                  <a:pos x="45" y="276"/>
                </a:cxn>
                <a:cxn ang="0">
                  <a:pos x="19" y="282"/>
                </a:cxn>
                <a:cxn ang="0">
                  <a:pos x="14" y="281"/>
                </a:cxn>
                <a:cxn ang="0">
                  <a:pos x="9" y="280"/>
                </a:cxn>
                <a:cxn ang="0">
                  <a:pos x="4" y="279"/>
                </a:cxn>
                <a:cxn ang="0">
                  <a:pos x="0" y="278"/>
                </a:cxn>
                <a:cxn ang="0">
                  <a:pos x="0" y="250"/>
                </a:cxn>
                <a:cxn ang="0">
                  <a:pos x="9" y="254"/>
                </a:cxn>
                <a:cxn ang="0">
                  <a:pos x="18" y="255"/>
                </a:cxn>
                <a:cxn ang="0">
                  <a:pos x="28" y="253"/>
                </a:cxn>
                <a:cxn ang="0">
                  <a:pos x="37" y="246"/>
                </a:cxn>
                <a:cxn ang="0">
                  <a:pos x="43" y="232"/>
                </a:cxn>
                <a:cxn ang="0">
                  <a:pos x="45" y="213"/>
                </a:cxn>
                <a:cxn ang="0">
                  <a:pos x="45" y="70"/>
                </a:cxn>
                <a:cxn ang="0">
                  <a:pos x="77" y="70"/>
                </a:cxn>
                <a:cxn ang="0">
                  <a:pos x="77" y="209"/>
                </a:cxn>
                <a:cxn ang="0">
                  <a:pos x="74" y="238"/>
                </a:cxn>
                <a:cxn ang="0">
                  <a:pos x="81" y="20"/>
                </a:cxn>
                <a:cxn ang="0">
                  <a:pos x="80" y="27"/>
                </a:cxn>
                <a:cxn ang="0">
                  <a:pos x="76" y="33"/>
                </a:cxn>
                <a:cxn ang="0">
                  <a:pos x="69" y="37"/>
                </a:cxn>
                <a:cxn ang="0">
                  <a:pos x="61" y="38"/>
                </a:cxn>
                <a:cxn ang="0">
                  <a:pos x="53" y="37"/>
                </a:cxn>
                <a:cxn ang="0">
                  <a:pos x="47" y="33"/>
                </a:cxn>
                <a:cxn ang="0">
                  <a:pos x="43" y="27"/>
                </a:cxn>
                <a:cxn ang="0">
                  <a:pos x="42" y="20"/>
                </a:cxn>
                <a:cxn ang="0">
                  <a:pos x="43" y="12"/>
                </a:cxn>
                <a:cxn ang="0">
                  <a:pos x="47" y="6"/>
                </a:cxn>
                <a:cxn ang="0">
                  <a:pos x="54" y="2"/>
                </a:cxn>
                <a:cxn ang="0">
                  <a:pos x="61" y="0"/>
                </a:cxn>
                <a:cxn ang="0">
                  <a:pos x="69" y="2"/>
                </a:cxn>
                <a:cxn ang="0">
                  <a:pos x="76" y="6"/>
                </a:cxn>
                <a:cxn ang="0">
                  <a:pos x="80" y="12"/>
                </a:cxn>
                <a:cxn ang="0">
                  <a:pos x="81" y="20"/>
                </a:cxn>
              </a:cxnLst>
              <a:rect l="0" t="0" r="r" b="b"/>
              <a:pathLst>
                <a:path w="81" h="282">
                  <a:moveTo>
                    <a:pt x="74" y="238"/>
                  </a:moveTo>
                  <a:cubicBezTo>
                    <a:pt x="71" y="247"/>
                    <a:pt x="68" y="255"/>
                    <a:pt x="63" y="261"/>
                  </a:cubicBezTo>
                  <a:cubicBezTo>
                    <a:pt x="58" y="268"/>
                    <a:pt x="52" y="273"/>
                    <a:pt x="45" y="276"/>
                  </a:cubicBezTo>
                  <a:cubicBezTo>
                    <a:pt x="37" y="280"/>
                    <a:pt x="29" y="282"/>
                    <a:pt x="19" y="282"/>
                  </a:cubicBezTo>
                  <a:cubicBezTo>
                    <a:pt x="18" y="282"/>
                    <a:pt x="16" y="282"/>
                    <a:pt x="14" y="281"/>
                  </a:cubicBezTo>
                  <a:cubicBezTo>
                    <a:pt x="12" y="281"/>
                    <a:pt x="11" y="281"/>
                    <a:pt x="9" y="280"/>
                  </a:cubicBezTo>
                  <a:cubicBezTo>
                    <a:pt x="7" y="280"/>
                    <a:pt x="6" y="280"/>
                    <a:pt x="4" y="279"/>
                  </a:cubicBezTo>
                  <a:cubicBezTo>
                    <a:pt x="2" y="279"/>
                    <a:pt x="1" y="278"/>
                    <a:pt x="0" y="278"/>
                  </a:cubicBezTo>
                  <a:cubicBezTo>
                    <a:pt x="0" y="250"/>
                    <a:pt x="0" y="250"/>
                    <a:pt x="0" y="250"/>
                  </a:cubicBezTo>
                  <a:cubicBezTo>
                    <a:pt x="2" y="251"/>
                    <a:pt x="5" y="252"/>
                    <a:pt x="9" y="254"/>
                  </a:cubicBezTo>
                  <a:cubicBezTo>
                    <a:pt x="12" y="255"/>
                    <a:pt x="15" y="255"/>
                    <a:pt x="18" y="255"/>
                  </a:cubicBezTo>
                  <a:cubicBezTo>
                    <a:pt x="22" y="255"/>
                    <a:pt x="25" y="255"/>
                    <a:pt x="28" y="253"/>
                  </a:cubicBezTo>
                  <a:cubicBezTo>
                    <a:pt x="32" y="251"/>
                    <a:pt x="34" y="249"/>
                    <a:pt x="37" y="246"/>
                  </a:cubicBezTo>
                  <a:cubicBezTo>
                    <a:pt x="39" y="242"/>
                    <a:pt x="41" y="238"/>
                    <a:pt x="43" y="232"/>
                  </a:cubicBezTo>
                  <a:cubicBezTo>
                    <a:pt x="44" y="227"/>
                    <a:pt x="45" y="220"/>
                    <a:pt x="45" y="213"/>
                  </a:cubicBezTo>
                  <a:cubicBezTo>
                    <a:pt x="45" y="70"/>
                    <a:pt x="45" y="70"/>
                    <a:pt x="45" y="70"/>
                  </a:cubicBezTo>
                  <a:cubicBezTo>
                    <a:pt x="77" y="70"/>
                    <a:pt x="77" y="70"/>
                    <a:pt x="77" y="70"/>
                  </a:cubicBezTo>
                  <a:cubicBezTo>
                    <a:pt x="77" y="209"/>
                    <a:pt x="77" y="209"/>
                    <a:pt x="77" y="209"/>
                  </a:cubicBezTo>
                  <a:cubicBezTo>
                    <a:pt x="77" y="220"/>
                    <a:pt x="76" y="229"/>
                    <a:pt x="74" y="238"/>
                  </a:cubicBezTo>
                  <a:close/>
                  <a:moveTo>
                    <a:pt x="81" y="20"/>
                  </a:moveTo>
                  <a:cubicBezTo>
                    <a:pt x="81" y="22"/>
                    <a:pt x="81" y="24"/>
                    <a:pt x="80" y="27"/>
                  </a:cubicBezTo>
                  <a:cubicBezTo>
                    <a:pt x="79" y="29"/>
                    <a:pt x="77" y="31"/>
                    <a:pt x="76" y="33"/>
                  </a:cubicBezTo>
                  <a:cubicBezTo>
                    <a:pt x="74" y="34"/>
                    <a:pt x="72" y="36"/>
                    <a:pt x="69" y="37"/>
                  </a:cubicBezTo>
                  <a:cubicBezTo>
                    <a:pt x="67" y="38"/>
                    <a:pt x="64" y="38"/>
                    <a:pt x="61" y="38"/>
                  </a:cubicBezTo>
                  <a:cubicBezTo>
                    <a:pt x="59" y="38"/>
                    <a:pt x="56" y="38"/>
                    <a:pt x="53" y="37"/>
                  </a:cubicBezTo>
                  <a:cubicBezTo>
                    <a:pt x="51" y="36"/>
                    <a:pt x="49" y="34"/>
                    <a:pt x="47" y="33"/>
                  </a:cubicBezTo>
                  <a:cubicBezTo>
                    <a:pt x="45" y="31"/>
                    <a:pt x="44" y="29"/>
                    <a:pt x="43" y="27"/>
                  </a:cubicBezTo>
                  <a:cubicBezTo>
                    <a:pt x="42" y="24"/>
                    <a:pt x="42" y="22"/>
                    <a:pt x="42" y="20"/>
                  </a:cubicBezTo>
                  <a:cubicBezTo>
                    <a:pt x="42" y="17"/>
                    <a:pt x="42" y="14"/>
                    <a:pt x="43" y="12"/>
                  </a:cubicBezTo>
                  <a:cubicBezTo>
                    <a:pt x="44" y="10"/>
                    <a:pt x="46" y="8"/>
                    <a:pt x="47" y="6"/>
                  </a:cubicBezTo>
                  <a:cubicBezTo>
                    <a:pt x="49" y="4"/>
                    <a:pt x="51" y="3"/>
                    <a:pt x="54" y="2"/>
                  </a:cubicBezTo>
                  <a:cubicBezTo>
                    <a:pt x="56" y="1"/>
                    <a:pt x="59" y="0"/>
                    <a:pt x="61" y="0"/>
                  </a:cubicBezTo>
                  <a:cubicBezTo>
                    <a:pt x="64" y="0"/>
                    <a:pt x="67" y="1"/>
                    <a:pt x="69" y="2"/>
                  </a:cubicBezTo>
                  <a:cubicBezTo>
                    <a:pt x="72" y="3"/>
                    <a:pt x="74" y="4"/>
                    <a:pt x="76" y="6"/>
                  </a:cubicBezTo>
                  <a:cubicBezTo>
                    <a:pt x="77" y="8"/>
                    <a:pt x="79" y="10"/>
                    <a:pt x="80" y="12"/>
                  </a:cubicBezTo>
                  <a:cubicBezTo>
                    <a:pt x="81" y="14"/>
                    <a:pt x="81" y="17"/>
                    <a:pt x="81" y="20"/>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62" name="Freeform 23"/>
            <p:cNvSpPr>
              <a:spLocks noEditPoints="1"/>
            </p:cNvSpPr>
            <p:nvPr/>
          </p:nvSpPr>
          <p:spPr bwMode="invGray">
            <a:xfrm>
              <a:off x="11846886" y="6194270"/>
              <a:ext cx="35074" cy="186814"/>
            </a:xfrm>
            <a:custGeom>
              <a:avLst/>
              <a:gdLst/>
              <a:ahLst/>
              <a:cxnLst>
                <a:cxn ang="0">
                  <a:pos x="40" y="20"/>
                </a:cxn>
                <a:cxn ang="0">
                  <a:pos x="38" y="27"/>
                </a:cxn>
                <a:cxn ang="0">
                  <a:pos x="34" y="33"/>
                </a:cxn>
                <a:cxn ang="0">
                  <a:pos x="28" y="37"/>
                </a:cxn>
                <a:cxn ang="0">
                  <a:pos x="20" y="38"/>
                </a:cxn>
                <a:cxn ang="0">
                  <a:pos x="12" y="37"/>
                </a:cxn>
                <a:cxn ang="0">
                  <a:pos x="6" y="33"/>
                </a:cxn>
                <a:cxn ang="0">
                  <a:pos x="2" y="27"/>
                </a:cxn>
                <a:cxn ang="0">
                  <a:pos x="0" y="20"/>
                </a:cxn>
                <a:cxn ang="0">
                  <a:pos x="2" y="12"/>
                </a:cxn>
                <a:cxn ang="0">
                  <a:pos x="6" y="6"/>
                </a:cxn>
                <a:cxn ang="0">
                  <a:pos x="12" y="2"/>
                </a:cxn>
                <a:cxn ang="0">
                  <a:pos x="20" y="0"/>
                </a:cxn>
                <a:cxn ang="0">
                  <a:pos x="28" y="2"/>
                </a:cxn>
                <a:cxn ang="0">
                  <a:pos x="34" y="6"/>
                </a:cxn>
                <a:cxn ang="0">
                  <a:pos x="38" y="12"/>
                </a:cxn>
                <a:cxn ang="0">
                  <a:pos x="40" y="20"/>
                </a:cxn>
                <a:cxn ang="0">
                  <a:pos x="3" y="214"/>
                </a:cxn>
                <a:cxn ang="0">
                  <a:pos x="3" y="70"/>
                </a:cxn>
                <a:cxn ang="0">
                  <a:pos x="36" y="70"/>
                </a:cxn>
                <a:cxn ang="0">
                  <a:pos x="36" y="214"/>
                </a:cxn>
                <a:cxn ang="0">
                  <a:pos x="3" y="214"/>
                </a:cxn>
              </a:cxnLst>
              <a:rect l="0" t="0" r="r" b="b"/>
              <a:pathLst>
                <a:path w="40" h="214">
                  <a:moveTo>
                    <a:pt x="40" y="20"/>
                  </a:moveTo>
                  <a:cubicBezTo>
                    <a:pt x="40" y="22"/>
                    <a:pt x="39" y="24"/>
                    <a:pt x="38" y="27"/>
                  </a:cubicBezTo>
                  <a:cubicBezTo>
                    <a:pt x="37" y="29"/>
                    <a:pt x="36" y="31"/>
                    <a:pt x="34" y="33"/>
                  </a:cubicBezTo>
                  <a:cubicBezTo>
                    <a:pt x="32" y="34"/>
                    <a:pt x="30" y="36"/>
                    <a:pt x="28" y="37"/>
                  </a:cubicBezTo>
                  <a:cubicBezTo>
                    <a:pt x="25" y="38"/>
                    <a:pt x="23" y="38"/>
                    <a:pt x="20" y="38"/>
                  </a:cubicBezTo>
                  <a:cubicBezTo>
                    <a:pt x="17" y="38"/>
                    <a:pt x="14" y="38"/>
                    <a:pt x="12" y="37"/>
                  </a:cubicBezTo>
                  <a:cubicBezTo>
                    <a:pt x="10" y="36"/>
                    <a:pt x="7" y="34"/>
                    <a:pt x="6" y="33"/>
                  </a:cubicBezTo>
                  <a:cubicBezTo>
                    <a:pt x="4" y="31"/>
                    <a:pt x="3" y="29"/>
                    <a:pt x="2" y="27"/>
                  </a:cubicBezTo>
                  <a:cubicBezTo>
                    <a:pt x="1" y="24"/>
                    <a:pt x="0" y="22"/>
                    <a:pt x="0" y="20"/>
                  </a:cubicBezTo>
                  <a:cubicBezTo>
                    <a:pt x="0" y="17"/>
                    <a:pt x="1" y="14"/>
                    <a:pt x="2" y="12"/>
                  </a:cubicBezTo>
                  <a:cubicBezTo>
                    <a:pt x="3" y="10"/>
                    <a:pt x="4" y="8"/>
                    <a:pt x="6" y="6"/>
                  </a:cubicBezTo>
                  <a:cubicBezTo>
                    <a:pt x="8" y="4"/>
                    <a:pt x="10" y="3"/>
                    <a:pt x="12" y="2"/>
                  </a:cubicBezTo>
                  <a:cubicBezTo>
                    <a:pt x="14" y="1"/>
                    <a:pt x="17" y="0"/>
                    <a:pt x="20" y="0"/>
                  </a:cubicBezTo>
                  <a:cubicBezTo>
                    <a:pt x="23" y="0"/>
                    <a:pt x="25" y="1"/>
                    <a:pt x="28" y="2"/>
                  </a:cubicBezTo>
                  <a:cubicBezTo>
                    <a:pt x="30" y="3"/>
                    <a:pt x="32" y="4"/>
                    <a:pt x="34" y="6"/>
                  </a:cubicBezTo>
                  <a:cubicBezTo>
                    <a:pt x="36" y="8"/>
                    <a:pt x="37" y="10"/>
                    <a:pt x="38" y="12"/>
                  </a:cubicBezTo>
                  <a:cubicBezTo>
                    <a:pt x="39" y="14"/>
                    <a:pt x="40" y="17"/>
                    <a:pt x="40" y="20"/>
                  </a:cubicBezTo>
                  <a:close/>
                  <a:moveTo>
                    <a:pt x="3" y="214"/>
                  </a:moveTo>
                  <a:cubicBezTo>
                    <a:pt x="3" y="70"/>
                    <a:pt x="3" y="70"/>
                    <a:pt x="3" y="70"/>
                  </a:cubicBezTo>
                  <a:cubicBezTo>
                    <a:pt x="36" y="70"/>
                    <a:pt x="36" y="70"/>
                    <a:pt x="36" y="70"/>
                  </a:cubicBezTo>
                  <a:cubicBezTo>
                    <a:pt x="36" y="214"/>
                    <a:pt x="36" y="214"/>
                    <a:pt x="36" y="214"/>
                  </a:cubicBezTo>
                  <a:lnTo>
                    <a:pt x="3" y="214"/>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463" name="Group 1462"/>
          <p:cNvGrpSpPr/>
          <p:nvPr/>
        </p:nvGrpSpPr>
        <p:grpSpPr>
          <a:xfrm>
            <a:off x="3030926" y="967120"/>
            <a:ext cx="623037" cy="193310"/>
            <a:chOff x="1471737" y="6192453"/>
            <a:chExt cx="841520" cy="260991"/>
          </a:xfrm>
          <a:solidFill>
            <a:schemeClr val="bg1"/>
          </a:solidFill>
          <a:effectLst/>
        </p:grpSpPr>
        <p:sp>
          <p:nvSpPr>
            <p:cNvPr id="1464" name="Freeform 20"/>
            <p:cNvSpPr>
              <a:spLocks noEditPoints="1"/>
            </p:cNvSpPr>
            <p:nvPr/>
          </p:nvSpPr>
          <p:spPr bwMode="invGray">
            <a:xfrm>
              <a:off x="1471737" y="6192453"/>
              <a:ext cx="132645" cy="207734"/>
            </a:xfrm>
            <a:custGeom>
              <a:avLst/>
              <a:gdLst/>
              <a:ahLst/>
              <a:cxnLst>
                <a:cxn ang="0">
                  <a:pos x="170" y="163"/>
                </a:cxn>
                <a:cxn ang="0">
                  <a:pos x="162" y="205"/>
                </a:cxn>
                <a:cxn ang="0">
                  <a:pos x="140" y="238"/>
                </a:cxn>
                <a:cxn ang="0">
                  <a:pos x="105" y="259"/>
                </a:cxn>
                <a:cxn ang="0">
                  <a:pos x="60" y="266"/>
                </a:cxn>
                <a:cxn ang="0">
                  <a:pos x="0" y="266"/>
                </a:cxn>
                <a:cxn ang="0">
                  <a:pos x="0" y="65"/>
                </a:cxn>
                <a:cxn ang="0">
                  <a:pos x="62" y="65"/>
                </a:cxn>
                <a:cxn ang="0">
                  <a:pos x="143" y="90"/>
                </a:cxn>
                <a:cxn ang="0">
                  <a:pos x="170" y="163"/>
                </a:cxn>
                <a:cxn ang="0">
                  <a:pos x="84" y="46"/>
                </a:cxn>
                <a:cxn ang="0">
                  <a:pos x="56" y="46"/>
                </a:cxn>
                <a:cxn ang="0">
                  <a:pos x="25" y="0"/>
                </a:cxn>
                <a:cxn ang="0">
                  <a:pos x="46" y="0"/>
                </a:cxn>
                <a:cxn ang="0">
                  <a:pos x="70" y="30"/>
                </a:cxn>
                <a:cxn ang="0">
                  <a:pos x="92" y="0"/>
                </a:cxn>
                <a:cxn ang="0">
                  <a:pos x="114" y="0"/>
                </a:cxn>
                <a:cxn ang="0">
                  <a:pos x="84" y="46"/>
                </a:cxn>
                <a:cxn ang="0">
                  <a:pos x="134" y="164"/>
                </a:cxn>
                <a:cxn ang="0">
                  <a:pos x="129" y="134"/>
                </a:cxn>
                <a:cxn ang="0">
                  <a:pos x="115" y="112"/>
                </a:cxn>
                <a:cxn ang="0">
                  <a:pos x="92" y="98"/>
                </a:cxn>
                <a:cxn ang="0">
                  <a:pos x="60" y="94"/>
                </a:cxn>
                <a:cxn ang="0">
                  <a:pos x="33" y="94"/>
                </a:cxn>
                <a:cxn ang="0">
                  <a:pos x="33" y="237"/>
                </a:cxn>
                <a:cxn ang="0">
                  <a:pos x="60" y="237"/>
                </a:cxn>
                <a:cxn ang="0">
                  <a:pos x="92" y="232"/>
                </a:cxn>
                <a:cxn ang="0">
                  <a:pos x="115" y="217"/>
                </a:cxn>
                <a:cxn ang="0">
                  <a:pos x="129" y="194"/>
                </a:cxn>
                <a:cxn ang="0">
                  <a:pos x="134" y="164"/>
                </a:cxn>
              </a:cxnLst>
              <a:rect l="0" t="0" r="r" b="b"/>
              <a:pathLst>
                <a:path w="170" h="266">
                  <a:moveTo>
                    <a:pt x="170" y="163"/>
                  </a:moveTo>
                  <a:cubicBezTo>
                    <a:pt x="170" y="178"/>
                    <a:pt x="167" y="193"/>
                    <a:pt x="162" y="205"/>
                  </a:cubicBezTo>
                  <a:cubicBezTo>
                    <a:pt x="157" y="218"/>
                    <a:pt x="149" y="229"/>
                    <a:pt x="140" y="238"/>
                  </a:cubicBezTo>
                  <a:cubicBezTo>
                    <a:pt x="130" y="247"/>
                    <a:pt x="119" y="254"/>
                    <a:pt x="105" y="259"/>
                  </a:cubicBezTo>
                  <a:cubicBezTo>
                    <a:pt x="92" y="264"/>
                    <a:pt x="77" y="266"/>
                    <a:pt x="60" y="266"/>
                  </a:cubicBezTo>
                  <a:cubicBezTo>
                    <a:pt x="0" y="266"/>
                    <a:pt x="0" y="266"/>
                    <a:pt x="0" y="266"/>
                  </a:cubicBezTo>
                  <a:cubicBezTo>
                    <a:pt x="0" y="65"/>
                    <a:pt x="0" y="65"/>
                    <a:pt x="0" y="65"/>
                  </a:cubicBezTo>
                  <a:cubicBezTo>
                    <a:pt x="62" y="65"/>
                    <a:pt x="62" y="65"/>
                    <a:pt x="62" y="65"/>
                  </a:cubicBezTo>
                  <a:cubicBezTo>
                    <a:pt x="98" y="65"/>
                    <a:pt x="125" y="73"/>
                    <a:pt x="143" y="90"/>
                  </a:cubicBezTo>
                  <a:cubicBezTo>
                    <a:pt x="161" y="106"/>
                    <a:pt x="170" y="131"/>
                    <a:pt x="170" y="163"/>
                  </a:cubicBezTo>
                  <a:close/>
                  <a:moveTo>
                    <a:pt x="84" y="46"/>
                  </a:moveTo>
                  <a:cubicBezTo>
                    <a:pt x="56" y="46"/>
                    <a:pt x="56" y="46"/>
                    <a:pt x="56" y="46"/>
                  </a:cubicBezTo>
                  <a:cubicBezTo>
                    <a:pt x="25" y="0"/>
                    <a:pt x="25" y="0"/>
                    <a:pt x="25" y="0"/>
                  </a:cubicBezTo>
                  <a:cubicBezTo>
                    <a:pt x="46" y="0"/>
                    <a:pt x="46" y="0"/>
                    <a:pt x="46" y="0"/>
                  </a:cubicBezTo>
                  <a:cubicBezTo>
                    <a:pt x="70" y="30"/>
                    <a:pt x="70" y="30"/>
                    <a:pt x="70" y="30"/>
                  </a:cubicBezTo>
                  <a:cubicBezTo>
                    <a:pt x="92" y="0"/>
                    <a:pt x="92" y="0"/>
                    <a:pt x="92" y="0"/>
                  </a:cubicBezTo>
                  <a:cubicBezTo>
                    <a:pt x="114" y="0"/>
                    <a:pt x="114" y="0"/>
                    <a:pt x="114" y="0"/>
                  </a:cubicBezTo>
                  <a:lnTo>
                    <a:pt x="84" y="46"/>
                  </a:lnTo>
                  <a:close/>
                  <a:moveTo>
                    <a:pt x="134" y="164"/>
                  </a:moveTo>
                  <a:cubicBezTo>
                    <a:pt x="134" y="152"/>
                    <a:pt x="133" y="142"/>
                    <a:pt x="129" y="134"/>
                  </a:cubicBezTo>
                  <a:cubicBezTo>
                    <a:pt x="126" y="125"/>
                    <a:pt x="122" y="118"/>
                    <a:pt x="115" y="112"/>
                  </a:cubicBezTo>
                  <a:cubicBezTo>
                    <a:pt x="109" y="106"/>
                    <a:pt x="101" y="101"/>
                    <a:pt x="92" y="98"/>
                  </a:cubicBezTo>
                  <a:cubicBezTo>
                    <a:pt x="83" y="95"/>
                    <a:pt x="72" y="94"/>
                    <a:pt x="60" y="94"/>
                  </a:cubicBezTo>
                  <a:cubicBezTo>
                    <a:pt x="33" y="94"/>
                    <a:pt x="33" y="94"/>
                    <a:pt x="33" y="94"/>
                  </a:cubicBezTo>
                  <a:cubicBezTo>
                    <a:pt x="33" y="237"/>
                    <a:pt x="33" y="237"/>
                    <a:pt x="33" y="237"/>
                  </a:cubicBezTo>
                  <a:cubicBezTo>
                    <a:pt x="60" y="237"/>
                    <a:pt x="60" y="237"/>
                    <a:pt x="60" y="237"/>
                  </a:cubicBezTo>
                  <a:cubicBezTo>
                    <a:pt x="72" y="237"/>
                    <a:pt x="83" y="236"/>
                    <a:pt x="92" y="232"/>
                  </a:cubicBezTo>
                  <a:cubicBezTo>
                    <a:pt x="101" y="229"/>
                    <a:pt x="109" y="224"/>
                    <a:pt x="115" y="217"/>
                  </a:cubicBezTo>
                  <a:cubicBezTo>
                    <a:pt x="121" y="211"/>
                    <a:pt x="126" y="203"/>
                    <a:pt x="129" y="194"/>
                  </a:cubicBezTo>
                  <a:cubicBezTo>
                    <a:pt x="133" y="185"/>
                    <a:pt x="134" y="175"/>
                    <a:pt x="134" y="164"/>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65" name="Freeform 21"/>
            <p:cNvSpPr>
              <a:spLocks noEditPoints="1"/>
            </p:cNvSpPr>
            <p:nvPr/>
          </p:nvSpPr>
          <p:spPr bwMode="invGray">
            <a:xfrm>
              <a:off x="1616291" y="6285404"/>
              <a:ext cx="94274" cy="117760"/>
            </a:xfrm>
            <a:custGeom>
              <a:avLst/>
              <a:gdLst/>
              <a:ahLst/>
              <a:cxnLst>
                <a:cxn ang="0">
                  <a:pos x="89" y="147"/>
                </a:cxn>
                <a:cxn ang="0">
                  <a:pos x="89" y="127"/>
                </a:cxn>
                <a:cxn ang="0">
                  <a:pos x="88" y="127"/>
                </a:cxn>
                <a:cxn ang="0">
                  <a:pos x="70" y="145"/>
                </a:cxn>
                <a:cxn ang="0">
                  <a:pos x="46" y="151"/>
                </a:cxn>
                <a:cxn ang="0">
                  <a:pos x="26" y="148"/>
                </a:cxn>
                <a:cxn ang="0">
                  <a:pos x="12" y="139"/>
                </a:cxn>
                <a:cxn ang="0">
                  <a:pos x="3" y="125"/>
                </a:cxn>
                <a:cxn ang="0">
                  <a:pos x="0" y="108"/>
                </a:cxn>
                <a:cxn ang="0">
                  <a:pos x="3" y="91"/>
                </a:cxn>
                <a:cxn ang="0">
                  <a:pos x="11" y="76"/>
                </a:cxn>
                <a:cxn ang="0">
                  <a:pos x="26" y="66"/>
                </a:cxn>
                <a:cxn ang="0">
                  <a:pos x="47" y="60"/>
                </a:cxn>
                <a:cxn ang="0">
                  <a:pos x="89" y="55"/>
                </a:cxn>
                <a:cxn ang="0">
                  <a:pos x="82" y="32"/>
                </a:cxn>
                <a:cxn ang="0">
                  <a:pos x="62" y="25"/>
                </a:cxn>
                <a:cxn ang="0">
                  <a:pos x="36" y="30"/>
                </a:cxn>
                <a:cxn ang="0">
                  <a:pos x="14" y="41"/>
                </a:cxn>
                <a:cxn ang="0">
                  <a:pos x="14" y="13"/>
                </a:cxn>
                <a:cxn ang="0">
                  <a:pos x="23" y="8"/>
                </a:cxn>
                <a:cxn ang="0">
                  <a:pos x="35" y="4"/>
                </a:cxn>
                <a:cxn ang="0">
                  <a:pos x="50" y="1"/>
                </a:cxn>
                <a:cxn ang="0">
                  <a:pos x="65" y="0"/>
                </a:cxn>
                <a:cxn ang="0">
                  <a:pos x="90" y="4"/>
                </a:cxn>
                <a:cxn ang="0">
                  <a:pos x="107" y="15"/>
                </a:cxn>
                <a:cxn ang="0">
                  <a:pos x="117" y="32"/>
                </a:cxn>
                <a:cxn ang="0">
                  <a:pos x="121" y="56"/>
                </a:cxn>
                <a:cxn ang="0">
                  <a:pos x="121" y="147"/>
                </a:cxn>
                <a:cxn ang="0">
                  <a:pos x="89" y="147"/>
                </a:cxn>
                <a:cxn ang="0">
                  <a:pos x="58" y="81"/>
                </a:cxn>
                <a:cxn ang="0">
                  <a:pos x="45" y="84"/>
                </a:cxn>
                <a:cxn ang="0">
                  <a:pos x="37" y="89"/>
                </a:cxn>
                <a:cxn ang="0">
                  <a:pos x="33" y="96"/>
                </a:cxn>
                <a:cxn ang="0">
                  <a:pos x="32" y="105"/>
                </a:cxn>
                <a:cxn ang="0">
                  <a:pos x="33" y="113"/>
                </a:cxn>
                <a:cxn ang="0">
                  <a:pos x="38" y="119"/>
                </a:cxn>
                <a:cxn ang="0">
                  <a:pos x="46" y="123"/>
                </a:cxn>
                <a:cxn ang="0">
                  <a:pos x="56" y="125"/>
                </a:cxn>
                <a:cxn ang="0">
                  <a:pos x="69" y="122"/>
                </a:cxn>
                <a:cxn ang="0">
                  <a:pos x="80" y="115"/>
                </a:cxn>
                <a:cxn ang="0">
                  <a:pos x="87" y="104"/>
                </a:cxn>
                <a:cxn ang="0">
                  <a:pos x="89" y="90"/>
                </a:cxn>
                <a:cxn ang="0">
                  <a:pos x="89" y="77"/>
                </a:cxn>
                <a:cxn ang="0">
                  <a:pos x="58" y="81"/>
                </a:cxn>
              </a:cxnLst>
              <a:rect l="0" t="0" r="r" b="b"/>
              <a:pathLst>
                <a:path w="121" h="151">
                  <a:moveTo>
                    <a:pt x="89" y="147"/>
                  </a:moveTo>
                  <a:cubicBezTo>
                    <a:pt x="89" y="127"/>
                    <a:pt x="89" y="127"/>
                    <a:pt x="89" y="127"/>
                  </a:cubicBezTo>
                  <a:cubicBezTo>
                    <a:pt x="88" y="127"/>
                    <a:pt x="88" y="127"/>
                    <a:pt x="88" y="127"/>
                  </a:cubicBezTo>
                  <a:cubicBezTo>
                    <a:pt x="83" y="135"/>
                    <a:pt x="77" y="141"/>
                    <a:pt x="70" y="145"/>
                  </a:cubicBezTo>
                  <a:cubicBezTo>
                    <a:pt x="63" y="149"/>
                    <a:pt x="55" y="151"/>
                    <a:pt x="46" y="151"/>
                  </a:cubicBezTo>
                  <a:cubicBezTo>
                    <a:pt x="38" y="151"/>
                    <a:pt x="32" y="150"/>
                    <a:pt x="26" y="148"/>
                  </a:cubicBezTo>
                  <a:cubicBezTo>
                    <a:pt x="20" y="145"/>
                    <a:pt x="16" y="142"/>
                    <a:pt x="12" y="139"/>
                  </a:cubicBezTo>
                  <a:cubicBezTo>
                    <a:pt x="8" y="135"/>
                    <a:pt x="5" y="131"/>
                    <a:pt x="3" y="125"/>
                  </a:cubicBezTo>
                  <a:cubicBezTo>
                    <a:pt x="1" y="120"/>
                    <a:pt x="0" y="114"/>
                    <a:pt x="0" y="108"/>
                  </a:cubicBezTo>
                  <a:cubicBezTo>
                    <a:pt x="0" y="102"/>
                    <a:pt x="1" y="96"/>
                    <a:pt x="3" y="91"/>
                  </a:cubicBezTo>
                  <a:cubicBezTo>
                    <a:pt x="4" y="85"/>
                    <a:pt x="7" y="81"/>
                    <a:pt x="11" y="76"/>
                  </a:cubicBezTo>
                  <a:cubicBezTo>
                    <a:pt x="15" y="72"/>
                    <a:pt x="20" y="69"/>
                    <a:pt x="26" y="66"/>
                  </a:cubicBezTo>
                  <a:cubicBezTo>
                    <a:pt x="31" y="63"/>
                    <a:pt x="39" y="61"/>
                    <a:pt x="47" y="60"/>
                  </a:cubicBezTo>
                  <a:cubicBezTo>
                    <a:pt x="89" y="55"/>
                    <a:pt x="89" y="55"/>
                    <a:pt x="89" y="55"/>
                  </a:cubicBezTo>
                  <a:cubicBezTo>
                    <a:pt x="89" y="44"/>
                    <a:pt x="87" y="37"/>
                    <a:pt x="82" y="32"/>
                  </a:cubicBezTo>
                  <a:cubicBezTo>
                    <a:pt x="77" y="28"/>
                    <a:pt x="70" y="25"/>
                    <a:pt x="62" y="25"/>
                  </a:cubicBezTo>
                  <a:cubicBezTo>
                    <a:pt x="53" y="25"/>
                    <a:pt x="44" y="27"/>
                    <a:pt x="36" y="30"/>
                  </a:cubicBezTo>
                  <a:cubicBezTo>
                    <a:pt x="28" y="33"/>
                    <a:pt x="20" y="36"/>
                    <a:pt x="14" y="41"/>
                  </a:cubicBezTo>
                  <a:cubicBezTo>
                    <a:pt x="14" y="13"/>
                    <a:pt x="14" y="13"/>
                    <a:pt x="14" y="13"/>
                  </a:cubicBezTo>
                  <a:cubicBezTo>
                    <a:pt x="16" y="11"/>
                    <a:pt x="19" y="10"/>
                    <a:pt x="23" y="8"/>
                  </a:cubicBezTo>
                  <a:cubicBezTo>
                    <a:pt x="26" y="7"/>
                    <a:pt x="31" y="6"/>
                    <a:pt x="35" y="4"/>
                  </a:cubicBezTo>
                  <a:cubicBezTo>
                    <a:pt x="40" y="3"/>
                    <a:pt x="45" y="2"/>
                    <a:pt x="50" y="1"/>
                  </a:cubicBezTo>
                  <a:cubicBezTo>
                    <a:pt x="55" y="0"/>
                    <a:pt x="60" y="0"/>
                    <a:pt x="65" y="0"/>
                  </a:cubicBezTo>
                  <a:cubicBezTo>
                    <a:pt x="75" y="0"/>
                    <a:pt x="83" y="1"/>
                    <a:pt x="90" y="4"/>
                  </a:cubicBezTo>
                  <a:cubicBezTo>
                    <a:pt x="97" y="6"/>
                    <a:pt x="103" y="10"/>
                    <a:pt x="107" y="15"/>
                  </a:cubicBezTo>
                  <a:cubicBezTo>
                    <a:pt x="112" y="19"/>
                    <a:pt x="115" y="25"/>
                    <a:pt x="117" y="32"/>
                  </a:cubicBezTo>
                  <a:cubicBezTo>
                    <a:pt x="120" y="39"/>
                    <a:pt x="121" y="47"/>
                    <a:pt x="121" y="56"/>
                  </a:cubicBezTo>
                  <a:cubicBezTo>
                    <a:pt x="121" y="147"/>
                    <a:pt x="121" y="147"/>
                    <a:pt x="121" y="147"/>
                  </a:cubicBezTo>
                  <a:lnTo>
                    <a:pt x="89" y="147"/>
                  </a:lnTo>
                  <a:close/>
                  <a:moveTo>
                    <a:pt x="58" y="81"/>
                  </a:moveTo>
                  <a:cubicBezTo>
                    <a:pt x="53" y="82"/>
                    <a:pt x="48" y="83"/>
                    <a:pt x="45" y="84"/>
                  </a:cubicBezTo>
                  <a:cubicBezTo>
                    <a:pt x="41" y="86"/>
                    <a:pt x="39" y="87"/>
                    <a:pt x="37" y="89"/>
                  </a:cubicBezTo>
                  <a:cubicBezTo>
                    <a:pt x="35" y="91"/>
                    <a:pt x="34" y="93"/>
                    <a:pt x="33" y="96"/>
                  </a:cubicBezTo>
                  <a:cubicBezTo>
                    <a:pt x="32" y="98"/>
                    <a:pt x="32" y="101"/>
                    <a:pt x="32" y="105"/>
                  </a:cubicBezTo>
                  <a:cubicBezTo>
                    <a:pt x="32" y="108"/>
                    <a:pt x="32" y="110"/>
                    <a:pt x="33" y="113"/>
                  </a:cubicBezTo>
                  <a:cubicBezTo>
                    <a:pt x="35" y="115"/>
                    <a:pt x="36" y="117"/>
                    <a:pt x="38" y="119"/>
                  </a:cubicBezTo>
                  <a:cubicBezTo>
                    <a:pt x="40" y="121"/>
                    <a:pt x="43" y="122"/>
                    <a:pt x="46" y="123"/>
                  </a:cubicBezTo>
                  <a:cubicBezTo>
                    <a:pt x="49" y="124"/>
                    <a:pt x="52" y="125"/>
                    <a:pt x="56" y="125"/>
                  </a:cubicBezTo>
                  <a:cubicBezTo>
                    <a:pt x="61" y="125"/>
                    <a:pt x="65" y="124"/>
                    <a:pt x="69" y="122"/>
                  </a:cubicBezTo>
                  <a:cubicBezTo>
                    <a:pt x="73" y="120"/>
                    <a:pt x="77" y="118"/>
                    <a:pt x="80" y="115"/>
                  </a:cubicBezTo>
                  <a:cubicBezTo>
                    <a:pt x="83" y="112"/>
                    <a:pt x="85" y="108"/>
                    <a:pt x="87" y="104"/>
                  </a:cubicBezTo>
                  <a:cubicBezTo>
                    <a:pt x="88" y="100"/>
                    <a:pt x="89" y="95"/>
                    <a:pt x="89" y="90"/>
                  </a:cubicBezTo>
                  <a:cubicBezTo>
                    <a:pt x="89" y="77"/>
                    <a:pt x="89" y="77"/>
                    <a:pt x="89" y="77"/>
                  </a:cubicBezTo>
                  <a:lnTo>
                    <a:pt x="58" y="81"/>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66" name="Freeform 22"/>
            <p:cNvSpPr>
              <a:spLocks/>
            </p:cNvSpPr>
            <p:nvPr/>
          </p:nvSpPr>
          <p:spPr bwMode="invGray">
            <a:xfrm>
              <a:off x="1735043" y="6233801"/>
              <a:ext cx="102875" cy="166386"/>
            </a:xfrm>
            <a:custGeom>
              <a:avLst/>
              <a:gdLst/>
              <a:ahLst/>
              <a:cxnLst>
                <a:cxn ang="0">
                  <a:pos x="210" y="503"/>
                </a:cxn>
                <a:cxn ang="0">
                  <a:pos x="78" y="340"/>
                </a:cxn>
                <a:cxn ang="0">
                  <a:pos x="75" y="340"/>
                </a:cxn>
                <a:cxn ang="0">
                  <a:pos x="75" y="503"/>
                </a:cxn>
                <a:cxn ang="0">
                  <a:pos x="0" y="503"/>
                </a:cxn>
                <a:cxn ang="0">
                  <a:pos x="0" y="0"/>
                </a:cxn>
                <a:cxn ang="0">
                  <a:pos x="75" y="0"/>
                </a:cxn>
                <a:cxn ang="0">
                  <a:pos x="75" y="319"/>
                </a:cxn>
                <a:cxn ang="0">
                  <a:pos x="78" y="319"/>
                </a:cxn>
                <a:cxn ang="0">
                  <a:pos x="203" y="163"/>
                </a:cxn>
                <a:cxn ang="0">
                  <a:pos x="300" y="163"/>
                </a:cxn>
                <a:cxn ang="0">
                  <a:pos x="156" y="326"/>
                </a:cxn>
                <a:cxn ang="0">
                  <a:pos x="311" y="503"/>
                </a:cxn>
                <a:cxn ang="0">
                  <a:pos x="210" y="503"/>
                </a:cxn>
              </a:cxnLst>
              <a:rect l="0" t="0" r="r" b="b"/>
              <a:pathLst>
                <a:path w="311" h="503">
                  <a:moveTo>
                    <a:pt x="210" y="503"/>
                  </a:moveTo>
                  <a:lnTo>
                    <a:pt x="78" y="340"/>
                  </a:lnTo>
                  <a:lnTo>
                    <a:pt x="75" y="340"/>
                  </a:lnTo>
                  <a:lnTo>
                    <a:pt x="75" y="503"/>
                  </a:lnTo>
                  <a:lnTo>
                    <a:pt x="0" y="503"/>
                  </a:lnTo>
                  <a:lnTo>
                    <a:pt x="0" y="0"/>
                  </a:lnTo>
                  <a:lnTo>
                    <a:pt x="75" y="0"/>
                  </a:lnTo>
                  <a:lnTo>
                    <a:pt x="75" y="319"/>
                  </a:lnTo>
                  <a:lnTo>
                    <a:pt x="78" y="319"/>
                  </a:lnTo>
                  <a:lnTo>
                    <a:pt x="203" y="163"/>
                  </a:lnTo>
                  <a:lnTo>
                    <a:pt x="300" y="163"/>
                  </a:lnTo>
                  <a:lnTo>
                    <a:pt x="156" y="326"/>
                  </a:lnTo>
                  <a:lnTo>
                    <a:pt x="311" y="503"/>
                  </a:lnTo>
                  <a:lnTo>
                    <a:pt x="210" y="503"/>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67" name="Freeform 23"/>
            <p:cNvSpPr>
              <a:spLocks/>
            </p:cNvSpPr>
            <p:nvPr/>
          </p:nvSpPr>
          <p:spPr bwMode="invGray">
            <a:xfrm>
              <a:off x="1847510" y="6287720"/>
              <a:ext cx="99897" cy="115445"/>
            </a:xfrm>
            <a:custGeom>
              <a:avLst/>
              <a:gdLst/>
              <a:ahLst/>
              <a:cxnLst>
                <a:cxn ang="0">
                  <a:pos x="95" y="144"/>
                </a:cxn>
                <a:cxn ang="0">
                  <a:pos x="95" y="123"/>
                </a:cxn>
                <a:cxn ang="0">
                  <a:pos x="95" y="123"/>
                </a:cxn>
                <a:cxn ang="0">
                  <a:pos x="88" y="132"/>
                </a:cxn>
                <a:cxn ang="0">
                  <a:pos x="78" y="140"/>
                </a:cxn>
                <a:cxn ang="0">
                  <a:pos x="66" y="146"/>
                </a:cxn>
                <a:cxn ang="0">
                  <a:pos x="51" y="148"/>
                </a:cxn>
                <a:cxn ang="0">
                  <a:pos x="13" y="133"/>
                </a:cxn>
                <a:cxn ang="0">
                  <a:pos x="0" y="88"/>
                </a:cxn>
                <a:cxn ang="0">
                  <a:pos x="0" y="0"/>
                </a:cxn>
                <a:cxn ang="0">
                  <a:pos x="33" y="0"/>
                </a:cxn>
                <a:cxn ang="0">
                  <a:pos x="33" y="84"/>
                </a:cxn>
                <a:cxn ang="0">
                  <a:pos x="35" y="101"/>
                </a:cxn>
                <a:cxn ang="0">
                  <a:pos x="41" y="113"/>
                </a:cxn>
                <a:cxn ang="0">
                  <a:pos x="50" y="119"/>
                </a:cxn>
                <a:cxn ang="0">
                  <a:pos x="63" y="121"/>
                </a:cxn>
                <a:cxn ang="0">
                  <a:pos x="75" y="119"/>
                </a:cxn>
                <a:cxn ang="0">
                  <a:pos x="86" y="111"/>
                </a:cxn>
                <a:cxn ang="0">
                  <a:pos x="93" y="100"/>
                </a:cxn>
                <a:cxn ang="0">
                  <a:pos x="95" y="84"/>
                </a:cxn>
                <a:cxn ang="0">
                  <a:pos x="95" y="0"/>
                </a:cxn>
                <a:cxn ang="0">
                  <a:pos x="128" y="0"/>
                </a:cxn>
                <a:cxn ang="0">
                  <a:pos x="128" y="144"/>
                </a:cxn>
                <a:cxn ang="0">
                  <a:pos x="95" y="144"/>
                </a:cxn>
              </a:cxnLst>
              <a:rect l="0" t="0" r="r" b="b"/>
              <a:pathLst>
                <a:path w="128" h="148">
                  <a:moveTo>
                    <a:pt x="95" y="144"/>
                  </a:moveTo>
                  <a:cubicBezTo>
                    <a:pt x="95" y="123"/>
                    <a:pt x="95" y="123"/>
                    <a:pt x="95" y="123"/>
                  </a:cubicBezTo>
                  <a:cubicBezTo>
                    <a:pt x="95" y="123"/>
                    <a:pt x="95" y="123"/>
                    <a:pt x="95" y="123"/>
                  </a:cubicBezTo>
                  <a:cubicBezTo>
                    <a:pt x="93" y="126"/>
                    <a:pt x="90" y="129"/>
                    <a:pt x="88" y="132"/>
                  </a:cubicBezTo>
                  <a:cubicBezTo>
                    <a:pt x="85" y="135"/>
                    <a:pt x="81" y="138"/>
                    <a:pt x="78" y="140"/>
                  </a:cubicBezTo>
                  <a:cubicBezTo>
                    <a:pt x="74" y="143"/>
                    <a:pt x="70" y="144"/>
                    <a:pt x="66" y="146"/>
                  </a:cubicBezTo>
                  <a:cubicBezTo>
                    <a:pt x="61" y="147"/>
                    <a:pt x="56" y="148"/>
                    <a:pt x="51" y="148"/>
                  </a:cubicBezTo>
                  <a:cubicBezTo>
                    <a:pt x="35" y="148"/>
                    <a:pt x="22" y="143"/>
                    <a:pt x="13" y="133"/>
                  </a:cubicBezTo>
                  <a:cubicBezTo>
                    <a:pt x="4" y="123"/>
                    <a:pt x="0" y="108"/>
                    <a:pt x="0" y="88"/>
                  </a:cubicBezTo>
                  <a:cubicBezTo>
                    <a:pt x="0" y="0"/>
                    <a:pt x="0" y="0"/>
                    <a:pt x="0" y="0"/>
                  </a:cubicBezTo>
                  <a:cubicBezTo>
                    <a:pt x="33" y="0"/>
                    <a:pt x="33" y="0"/>
                    <a:pt x="33" y="0"/>
                  </a:cubicBezTo>
                  <a:cubicBezTo>
                    <a:pt x="33" y="84"/>
                    <a:pt x="33" y="84"/>
                    <a:pt x="33" y="84"/>
                  </a:cubicBezTo>
                  <a:cubicBezTo>
                    <a:pt x="33" y="90"/>
                    <a:pt x="33" y="96"/>
                    <a:pt x="35" y="101"/>
                  </a:cubicBezTo>
                  <a:cubicBezTo>
                    <a:pt x="36" y="106"/>
                    <a:pt x="38" y="110"/>
                    <a:pt x="41" y="113"/>
                  </a:cubicBezTo>
                  <a:cubicBezTo>
                    <a:pt x="44" y="116"/>
                    <a:pt x="47" y="118"/>
                    <a:pt x="50" y="119"/>
                  </a:cubicBezTo>
                  <a:cubicBezTo>
                    <a:pt x="54" y="120"/>
                    <a:pt x="58" y="121"/>
                    <a:pt x="63" y="121"/>
                  </a:cubicBezTo>
                  <a:cubicBezTo>
                    <a:pt x="67" y="121"/>
                    <a:pt x="71" y="120"/>
                    <a:pt x="75" y="119"/>
                  </a:cubicBezTo>
                  <a:cubicBezTo>
                    <a:pt x="79" y="117"/>
                    <a:pt x="83" y="115"/>
                    <a:pt x="86" y="111"/>
                  </a:cubicBezTo>
                  <a:cubicBezTo>
                    <a:pt x="89" y="108"/>
                    <a:pt x="91" y="104"/>
                    <a:pt x="93" y="100"/>
                  </a:cubicBezTo>
                  <a:cubicBezTo>
                    <a:pt x="94" y="95"/>
                    <a:pt x="95" y="89"/>
                    <a:pt x="95" y="84"/>
                  </a:cubicBezTo>
                  <a:cubicBezTo>
                    <a:pt x="95" y="0"/>
                    <a:pt x="95" y="0"/>
                    <a:pt x="95" y="0"/>
                  </a:cubicBezTo>
                  <a:cubicBezTo>
                    <a:pt x="128" y="0"/>
                    <a:pt x="128" y="0"/>
                    <a:pt x="128" y="0"/>
                  </a:cubicBezTo>
                  <a:cubicBezTo>
                    <a:pt x="128" y="144"/>
                    <a:pt x="128" y="144"/>
                    <a:pt x="128" y="144"/>
                  </a:cubicBezTo>
                  <a:lnTo>
                    <a:pt x="95" y="144"/>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68" name="Freeform 24"/>
            <p:cNvSpPr>
              <a:spLocks noEditPoints="1"/>
            </p:cNvSpPr>
            <p:nvPr/>
          </p:nvSpPr>
          <p:spPr bwMode="invGray">
            <a:xfrm>
              <a:off x="1942115" y="6232809"/>
              <a:ext cx="63180" cy="220635"/>
            </a:xfrm>
            <a:custGeom>
              <a:avLst/>
              <a:gdLst/>
              <a:ahLst/>
              <a:cxnLst>
                <a:cxn ang="0">
                  <a:pos x="74" y="238"/>
                </a:cxn>
                <a:cxn ang="0">
                  <a:pos x="63" y="261"/>
                </a:cxn>
                <a:cxn ang="0">
                  <a:pos x="45" y="276"/>
                </a:cxn>
                <a:cxn ang="0">
                  <a:pos x="19" y="282"/>
                </a:cxn>
                <a:cxn ang="0">
                  <a:pos x="14" y="281"/>
                </a:cxn>
                <a:cxn ang="0">
                  <a:pos x="9" y="280"/>
                </a:cxn>
                <a:cxn ang="0">
                  <a:pos x="4" y="279"/>
                </a:cxn>
                <a:cxn ang="0">
                  <a:pos x="0" y="278"/>
                </a:cxn>
                <a:cxn ang="0">
                  <a:pos x="0" y="250"/>
                </a:cxn>
                <a:cxn ang="0">
                  <a:pos x="9" y="254"/>
                </a:cxn>
                <a:cxn ang="0">
                  <a:pos x="18" y="255"/>
                </a:cxn>
                <a:cxn ang="0">
                  <a:pos x="28" y="253"/>
                </a:cxn>
                <a:cxn ang="0">
                  <a:pos x="37" y="246"/>
                </a:cxn>
                <a:cxn ang="0">
                  <a:pos x="43" y="232"/>
                </a:cxn>
                <a:cxn ang="0">
                  <a:pos x="45" y="213"/>
                </a:cxn>
                <a:cxn ang="0">
                  <a:pos x="45" y="70"/>
                </a:cxn>
                <a:cxn ang="0">
                  <a:pos x="77" y="70"/>
                </a:cxn>
                <a:cxn ang="0">
                  <a:pos x="77" y="209"/>
                </a:cxn>
                <a:cxn ang="0">
                  <a:pos x="74" y="238"/>
                </a:cxn>
                <a:cxn ang="0">
                  <a:pos x="81" y="20"/>
                </a:cxn>
                <a:cxn ang="0">
                  <a:pos x="80" y="27"/>
                </a:cxn>
                <a:cxn ang="0">
                  <a:pos x="76" y="33"/>
                </a:cxn>
                <a:cxn ang="0">
                  <a:pos x="69" y="37"/>
                </a:cxn>
                <a:cxn ang="0">
                  <a:pos x="61" y="38"/>
                </a:cxn>
                <a:cxn ang="0">
                  <a:pos x="53" y="37"/>
                </a:cxn>
                <a:cxn ang="0">
                  <a:pos x="47" y="33"/>
                </a:cxn>
                <a:cxn ang="0">
                  <a:pos x="43" y="27"/>
                </a:cxn>
                <a:cxn ang="0">
                  <a:pos x="42" y="20"/>
                </a:cxn>
                <a:cxn ang="0">
                  <a:pos x="43" y="12"/>
                </a:cxn>
                <a:cxn ang="0">
                  <a:pos x="47" y="6"/>
                </a:cxn>
                <a:cxn ang="0">
                  <a:pos x="54" y="2"/>
                </a:cxn>
                <a:cxn ang="0">
                  <a:pos x="61" y="0"/>
                </a:cxn>
                <a:cxn ang="0">
                  <a:pos x="69" y="2"/>
                </a:cxn>
                <a:cxn ang="0">
                  <a:pos x="76" y="6"/>
                </a:cxn>
                <a:cxn ang="0">
                  <a:pos x="80" y="12"/>
                </a:cxn>
                <a:cxn ang="0">
                  <a:pos x="81" y="20"/>
                </a:cxn>
              </a:cxnLst>
              <a:rect l="0" t="0" r="r" b="b"/>
              <a:pathLst>
                <a:path w="81" h="282">
                  <a:moveTo>
                    <a:pt x="74" y="238"/>
                  </a:moveTo>
                  <a:cubicBezTo>
                    <a:pt x="71" y="247"/>
                    <a:pt x="68" y="255"/>
                    <a:pt x="63" y="261"/>
                  </a:cubicBezTo>
                  <a:cubicBezTo>
                    <a:pt x="58" y="268"/>
                    <a:pt x="52" y="273"/>
                    <a:pt x="45" y="276"/>
                  </a:cubicBezTo>
                  <a:cubicBezTo>
                    <a:pt x="37" y="280"/>
                    <a:pt x="29" y="282"/>
                    <a:pt x="19" y="282"/>
                  </a:cubicBezTo>
                  <a:cubicBezTo>
                    <a:pt x="18" y="282"/>
                    <a:pt x="16" y="282"/>
                    <a:pt x="14" y="281"/>
                  </a:cubicBezTo>
                  <a:cubicBezTo>
                    <a:pt x="12" y="281"/>
                    <a:pt x="11" y="281"/>
                    <a:pt x="9" y="280"/>
                  </a:cubicBezTo>
                  <a:cubicBezTo>
                    <a:pt x="7" y="280"/>
                    <a:pt x="6" y="280"/>
                    <a:pt x="4" y="279"/>
                  </a:cubicBezTo>
                  <a:cubicBezTo>
                    <a:pt x="2" y="279"/>
                    <a:pt x="1" y="278"/>
                    <a:pt x="0" y="278"/>
                  </a:cubicBezTo>
                  <a:cubicBezTo>
                    <a:pt x="0" y="250"/>
                    <a:pt x="0" y="250"/>
                    <a:pt x="0" y="250"/>
                  </a:cubicBezTo>
                  <a:cubicBezTo>
                    <a:pt x="2" y="251"/>
                    <a:pt x="5" y="252"/>
                    <a:pt x="9" y="254"/>
                  </a:cubicBezTo>
                  <a:cubicBezTo>
                    <a:pt x="12" y="255"/>
                    <a:pt x="15" y="255"/>
                    <a:pt x="18" y="255"/>
                  </a:cubicBezTo>
                  <a:cubicBezTo>
                    <a:pt x="22" y="255"/>
                    <a:pt x="25" y="255"/>
                    <a:pt x="28" y="253"/>
                  </a:cubicBezTo>
                  <a:cubicBezTo>
                    <a:pt x="32" y="251"/>
                    <a:pt x="34" y="249"/>
                    <a:pt x="37" y="246"/>
                  </a:cubicBezTo>
                  <a:cubicBezTo>
                    <a:pt x="39" y="242"/>
                    <a:pt x="41" y="238"/>
                    <a:pt x="43" y="232"/>
                  </a:cubicBezTo>
                  <a:cubicBezTo>
                    <a:pt x="44" y="227"/>
                    <a:pt x="45" y="220"/>
                    <a:pt x="45" y="213"/>
                  </a:cubicBezTo>
                  <a:cubicBezTo>
                    <a:pt x="45" y="70"/>
                    <a:pt x="45" y="70"/>
                    <a:pt x="45" y="70"/>
                  </a:cubicBezTo>
                  <a:cubicBezTo>
                    <a:pt x="77" y="70"/>
                    <a:pt x="77" y="70"/>
                    <a:pt x="77" y="70"/>
                  </a:cubicBezTo>
                  <a:cubicBezTo>
                    <a:pt x="77" y="209"/>
                    <a:pt x="77" y="209"/>
                    <a:pt x="77" y="209"/>
                  </a:cubicBezTo>
                  <a:cubicBezTo>
                    <a:pt x="77" y="220"/>
                    <a:pt x="76" y="229"/>
                    <a:pt x="74" y="238"/>
                  </a:cubicBezTo>
                  <a:close/>
                  <a:moveTo>
                    <a:pt x="81" y="20"/>
                  </a:moveTo>
                  <a:cubicBezTo>
                    <a:pt x="81" y="22"/>
                    <a:pt x="81" y="24"/>
                    <a:pt x="80" y="27"/>
                  </a:cubicBezTo>
                  <a:cubicBezTo>
                    <a:pt x="79" y="29"/>
                    <a:pt x="77" y="31"/>
                    <a:pt x="76" y="33"/>
                  </a:cubicBezTo>
                  <a:cubicBezTo>
                    <a:pt x="74" y="34"/>
                    <a:pt x="72" y="36"/>
                    <a:pt x="69" y="37"/>
                  </a:cubicBezTo>
                  <a:cubicBezTo>
                    <a:pt x="67" y="38"/>
                    <a:pt x="64" y="38"/>
                    <a:pt x="61" y="38"/>
                  </a:cubicBezTo>
                  <a:cubicBezTo>
                    <a:pt x="59" y="38"/>
                    <a:pt x="56" y="38"/>
                    <a:pt x="53" y="37"/>
                  </a:cubicBezTo>
                  <a:cubicBezTo>
                    <a:pt x="51" y="36"/>
                    <a:pt x="49" y="34"/>
                    <a:pt x="47" y="33"/>
                  </a:cubicBezTo>
                  <a:cubicBezTo>
                    <a:pt x="45" y="31"/>
                    <a:pt x="44" y="29"/>
                    <a:pt x="43" y="27"/>
                  </a:cubicBezTo>
                  <a:cubicBezTo>
                    <a:pt x="42" y="24"/>
                    <a:pt x="42" y="22"/>
                    <a:pt x="42" y="20"/>
                  </a:cubicBezTo>
                  <a:cubicBezTo>
                    <a:pt x="42" y="17"/>
                    <a:pt x="42" y="14"/>
                    <a:pt x="43" y="12"/>
                  </a:cubicBezTo>
                  <a:cubicBezTo>
                    <a:pt x="44" y="10"/>
                    <a:pt x="46" y="8"/>
                    <a:pt x="47" y="6"/>
                  </a:cubicBezTo>
                  <a:cubicBezTo>
                    <a:pt x="49" y="4"/>
                    <a:pt x="51" y="3"/>
                    <a:pt x="54" y="2"/>
                  </a:cubicBezTo>
                  <a:cubicBezTo>
                    <a:pt x="56" y="1"/>
                    <a:pt x="59" y="0"/>
                    <a:pt x="61" y="0"/>
                  </a:cubicBezTo>
                  <a:cubicBezTo>
                    <a:pt x="64" y="0"/>
                    <a:pt x="67" y="1"/>
                    <a:pt x="69" y="2"/>
                  </a:cubicBezTo>
                  <a:cubicBezTo>
                    <a:pt x="72" y="3"/>
                    <a:pt x="74" y="4"/>
                    <a:pt x="76" y="6"/>
                  </a:cubicBezTo>
                  <a:cubicBezTo>
                    <a:pt x="77" y="8"/>
                    <a:pt x="79" y="10"/>
                    <a:pt x="80" y="12"/>
                  </a:cubicBezTo>
                  <a:cubicBezTo>
                    <a:pt x="81" y="14"/>
                    <a:pt x="81" y="17"/>
                    <a:pt x="81" y="20"/>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69" name="Freeform 25"/>
            <p:cNvSpPr>
              <a:spLocks noEditPoints="1"/>
            </p:cNvSpPr>
            <p:nvPr/>
          </p:nvSpPr>
          <p:spPr bwMode="invGray">
            <a:xfrm>
              <a:off x="2024150" y="6285404"/>
              <a:ext cx="102213" cy="117760"/>
            </a:xfrm>
            <a:custGeom>
              <a:avLst/>
              <a:gdLst/>
              <a:ahLst/>
              <a:cxnLst>
                <a:cxn ang="0">
                  <a:pos x="33" y="85"/>
                </a:cxn>
                <a:cxn ang="0">
                  <a:pos x="45" y="115"/>
                </a:cxn>
                <a:cxn ang="0">
                  <a:pos x="76" y="125"/>
                </a:cxn>
                <a:cxn ang="0">
                  <a:pos x="100" y="121"/>
                </a:cxn>
                <a:cxn ang="0">
                  <a:pos x="119" y="111"/>
                </a:cxn>
                <a:cxn ang="0">
                  <a:pos x="119" y="139"/>
                </a:cxn>
                <a:cxn ang="0">
                  <a:pos x="112" y="143"/>
                </a:cxn>
                <a:cxn ang="0">
                  <a:pos x="100" y="146"/>
                </a:cxn>
                <a:cxn ang="0">
                  <a:pos x="86" y="149"/>
                </a:cxn>
                <a:cxn ang="0">
                  <a:pos x="68" y="151"/>
                </a:cxn>
                <a:cxn ang="0">
                  <a:pos x="40" y="146"/>
                </a:cxn>
                <a:cxn ang="0">
                  <a:pos x="18" y="132"/>
                </a:cxn>
                <a:cxn ang="0">
                  <a:pos x="4" y="108"/>
                </a:cxn>
                <a:cxn ang="0">
                  <a:pos x="0" y="77"/>
                </a:cxn>
                <a:cxn ang="0">
                  <a:pos x="6" y="42"/>
                </a:cxn>
                <a:cxn ang="0">
                  <a:pos x="22" y="18"/>
                </a:cxn>
                <a:cxn ang="0">
                  <a:pos x="44" y="4"/>
                </a:cxn>
                <a:cxn ang="0">
                  <a:pos x="68" y="0"/>
                </a:cxn>
                <a:cxn ang="0">
                  <a:pos x="96" y="5"/>
                </a:cxn>
                <a:cxn ang="0">
                  <a:pos x="115" y="19"/>
                </a:cxn>
                <a:cxn ang="0">
                  <a:pos x="127" y="41"/>
                </a:cxn>
                <a:cxn ang="0">
                  <a:pos x="131" y="69"/>
                </a:cxn>
                <a:cxn ang="0">
                  <a:pos x="131" y="85"/>
                </a:cxn>
                <a:cxn ang="0">
                  <a:pos x="33" y="85"/>
                </a:cxn>
                <a:cxn ang="0">
                  <a:pos x="97" y="46"/>
                </a:cxn>
                <a:cxn ang="0">
                  <a:pos x="91" y="35"/>
                </a:cxn>
                <a:cxn ang="0">
                  <a:pos x="82" y="28"/>
                </a:cxn>
                <a:cxn ang="0">
                  <a:pos x="68" y="25"/>
                </a:cxn>
                <a:cxn ang="0">
                  <a:pos x="56" y="28"/>
                </a:cxn>
                <a:cxn ang="0">
                  <a:pos x="45" y="35"/>
                </a:cxn>
                <a:cxn ang="0">
                  <a:pos x="37" y="46"/>
                </a:cxn>
                <a:cxn ang="0">
                  <a:pos x="33" y="60"/>
                </a:cxn>
                <a:cxn ang="0">
                  <a:pos x="98" y="60"/>
                </a:cxn>
                <a:cxn ang="0">
                  <a:pos x="97" y="46"/>
                </a:cxn>
              </a:cxnLst>
              <a:rect l="0" t="0" r="r" b="b"/>
              <a:pathLst>
                <a:path w="131" h="151">
                  <a:moveTo>
                    <a:pt x="33" y="85"/>
                  </a:moveTo>
                  <a:cubicBezTo>
                    <a:pt x="34" y="98"/>
                    <a:pt x="38" y="108"/>
                    <a:pt x="45" y="115"/>
                  </a:cubicBezTo>
                  <a:cubicBezTo>
                    <a:pt x="52" y="122"/>
                    <a:pt x="63" y="125"/>
                    <a:pt x="76" y="125"/>
                  </a:cubicBezTo>
                  <a:cubicBezTo>
                    <a:pt x="84" y="125"/>
                    <a:pt x="92" y="124"/>
                    <a:pt x="100" y="121"/>
                  </a:cubicBezTo>
                  <a:cubicBezTo>
                    <a:pt x="107" y="119"/>
                    <a:pt x="114" y="115"/>
                    <a:pt x="119" y="111"/>
                  </a:cubicBezTo>
                  <a:cubicBezTo>
                    <a:pt x="119" y="139"/>
                    <a:pt x="119" y="139"/>
                    <a:pt x="119" y="139"/>
                  </a:cubicBezTo>
                  <a:cubicBezTo>
                    <a:pt x="117" y="140"/>
                    <a:pt x="115" y="141"/>
                    <a:pt x="112" y="143"/>
                  </a:cubicBezTo>
                  <a:cubicBezTo>
                    <a:pt x="108" y="144"/>
                    <a:pt x="105" y="145"/>
                    <a:pt x="100" y="146"/>
                  </a:cubicBezTo>
                  <a:cubicBezTo>
                    <a:pt x="96" y="148"/>
                    <a:pt x="91" y="149"/>
                    <a:pt x="86" y="149"/>
                  </a:cubicBezTo>
                  <a:cubicBezTo>
                    <a:pt x="80" y="150"/>
                    <a:pt x="74" y="151"/>
                    <a:pt x="68" y="151"/>
                  </a:cubicBezTo>
                  <a:cubicBezTo>
                    <a:pt x="58" y="151"/>
                    <a:pt x="48" y="149"/>
                    <a:pt x="40" y="146"/>
                  </a:cubicBezTo>
                  <a:cubicBezTo>
                    <a:pt x="31" y="143"/>
                    <a:pt x="24" y="138"/>
                    <a:pt x="18" y="132"/>
                  </a:cubicBezTo>
                  <a:cubicBezTo>
                    <a:pt x="12" y="125"/>
                    <a:pt x="8" y="118"/>
                    <a:pt x="4" y="108"/>
                  </a:cubicBezTo>
                  <a:cubicBezTo>
                    <a:pt x="1" y="99"/>
                    <a:pt x="0" y="89"/>
                    <a:pt x="0" y="77"/>
                  </a:cubicBezTo>
                  <a:cubicBezTo>
                    <a:pt x="0" y="63"/>
                    <a:pt x="2" y="52"/>
                    <a:pt x="6" y="42"/>
                  </a:cubicBezTo>
                  <a:cubicBezTo>
                    <a:pt x="10" y="33"/>
                    <a:pt x="15" y="25"/>
                    <a:pt x="22" y="18"/>
                  </a:cubicBezTo>
                  <a:cubicBezTo>
                    <a:pt x="28" y="12"/>
                    <a:pt x="36" y="7"/>
                    <a:pt x="44" y="4"/>
                  </a:cubicBezTo>
                  <a:cubicBezTo>
                    <a:pt x="52" y="1"/>
                    <a:pt x="60" y="0"/>
                    <a:pt x="68" y="0"/>
                  </a:cubicBezTo>
                  <a:cubicBezTo>
                    <a:pt x="78" y="0"/>
                    <a:pt x="88" y="2"/>
                    <a:pt x="96" y="5"/>
                  </a:cubicBezTo>
                  <a:cubicBezTo>
                    <a:pt x="103" y="8"/>
                    <a:pt x="110" y="13"/>
                    <a:pt x="115" y="19"/>
                  </a:cubicBezTo>
                  <a:cubicBezTo>
                    <a:pt x="120" y="25"/>
                    <a:pt x="124" y="32"/>
                    <a:pt x="127" y="41"/>
                  </a:cubicBezTo>
                  <a:cubicBezTo>
                    <a:pt x="129" y="49"/>
                    <a:pt x="131" y="59"/>
                    <a:pt x="131" y="69"/>
                  </a:cubicBezTo>
                  <a:cubicBezTo>
                    <a:pt x="131" y="85"/>
                    <a:pt x="131" y="85"/>
                    <a:pt x="131" y="85"/>
                  </a:cubicBezTo>
                  <a:lnTo>
                    <a:pt x="33" y="85"/>
                  </a:lnTo>
                  <a:close/>
                  <a:moveTo>
                    <a:pt x="97" y="46"/>
                  </a:moveTo>
                  <a:cubicBezTo>
                    <a:pt x="96" y="42"/>
                    <a:pt x="94" y="38"/>
                    <a:pt x="91" y="35"/>
                  </a:cubicBezTo>
                  <a:cubicBezTo>
                    <a:pt x="89" y="32"/>
                    <a:pt x="86" y="30"/>
                    <a:pt x="82" y="28"/>
                  </a:cubicBezTo>
                  <a:cubicBezTo>
                    <a:pt x="78" y="26"/>
                    <a:pt x="73" y="25"/>
                    <a:pt x="68" y="25"/>
                  </a:cubicBezTo>
                  <a:cubicBezTo>
                    <a:pt x="64" y="25"/>
                    <a:pt x="59" y="26"/>
                    <a:pt x="56" y="28"/>
                  </a:cubicBezTo>
                  <a:cubicBezTo>
                    <a:pt x="52" y="29"/>
                    <a:pt x="48" y="32"/>
                    <a:pt x="45" y="35"/>
                  </a:cubicBezTo>
                  <a:cubicBezTo>
                    <a:pt x="42" y="38"/>
                    <a:pt x="39" y="42"/>
                    <a:pt x="37" y="46"/>
                  </a:cubicBezTo>
                  <a:cubicBezTo>
                    <a:pt x="35" y="50"/>
                    <a:pt x="34" y="55"/>
                    <a:pt x="33" y="60"/>
                  </a:cubicBezTo>
                  <a:cubicBezTo>
                    <a:pt x="98" y="60"/>
                    <a:pt x="98" y="60"/>
                    <a:pt x="98" y="60"/>
                  </a:cubicBezTo>
                  <a:cubicBezTo>
                    <a:pt x="98" y="55"/>
                    <a:pt x="98" y="51"/>
                    <a:pt x="97" y="46"/>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70" name="Freeform 26"/>
            <p:cNvSpPr>
              <a:spLocks/>
            </p:cNvSpPr>
            <p:nvPr/>
          </p:nvSpPr>
          <p:spPr bwMode="invGray">
            <a:xfrm>
              <a:off x="2145879" y="6285404"/>
              <a:ext cx="167378" cy="114783"/>
            </a:xfrm>
            <a:custGeom>
              <a:avLst/>
              <a:gdLst/>
              <a:ahLst/>
              <a:cxnLst>
                <a:cxn ang="0">
                  <a:pos x="182" y="147"/>
                </a:cxn>
                <a:cxn ang="0">
                  <a:pos x="182" y="66"/>
                </a:cxn>
                <a:cxn ang="0">
                  <a:pos x="180" y="46"/>
                </a:cxn>
                <a:cxn ang="0">
                  <a:pos x="174" y="34"/>
                </a:cxn>
                <a:cxn ang="0">
                  <a:pos x="165" y="28"/>
                </a:cxn>
                <a:cxn ang="0">
                  <a:pos x="153" y="26"/>
                </a:cxn>
                <a:cxn ang="0">
                  <a:pos x="141" y="30"/>
                </a:cxn>
                <a:cxn ang="0">
                  <a:pos x="132" y="38"/>
                </a:cxn>
                <a:cxn ang="0">
                  <a:pos x="125" y="51"/>
                </a:cxn>
                <a:cxn ang="0">
                  <a:pos x="123" y="66"/>
                </a:cxn>
                <a:cxn ang="0">
                  <a:pos x="123" y="147"/>
                </a:cxn>
                <a:cxn ang="0">
                  <a:pos x="91" y="147"/>
                </a:cxn>
                <a:cxn ang="0">
                  <a:pos x="91" y="63"/>
                </a:cxn>
                <a:cxn ang="0">
                  <a:pos x="89" y="46"/>
                </a:cxn>
                <a:cxn ang="0">
                  <a:pos x="83" y="35"/>
                </a:cxn>
                <a:cxn ang="0">
                  <a:pos x="74" y="28"/>
                </a:cxn>
                <a:cxn ang="0">
                  <a:pos x="62" y="26"/>
                </a:cxn>
                <a:cxn ang="0">
                  <a:pos x="50" y="29"/>
                </a:cxn>
                <a:cxn ang="0">
                  <a:pos x="41" y="37"/>
                </a:cxn>
                <a:cxn ang="0">
                  <a:pos x="35" y="50"/>
                </a:cxn>
                <a:cxn ang="0">
                  <a:pos x="32" y="66"/>
                </a:cxn>
                <a:cxn ang="0">
                  <a:pos x="32" y="147"/>
                </a:cxn>
                <a:cxn ang="0">
                  <a:pos x="0" y="147"/>
                </a:cxn>
                <a:cxn ang="0">
                  <a:pos x="0" y="3"/>
                </a:cxn>
                <a:cxn ang="0">
                  <a:pos x="32" y="3"/>
                </a:cxn>
                <a:cxn ang="0">
                  <a:pos x="32" y="26"/>
                </a:cxn>
                <a:cxn ang="0">
                  <a:pos x="33" y="26"/>
                </a:cxn>
                <a:cxn ang="0">
                  <a:pos x="52" y="6"/>
                </a:cxn>
                <a:cxn ang="0">
                  <a:pos x="78" y="0"/>
                </a:cxn>
                <a:cxn ang="0">
                  <a:pos x="92" y="2"/>
                </a:cxn>
                <a:cxn ang="0">
                  <a:pos x="104" y="7"/>
                </a:cxn>
                <a:cxn ang="0">
                  <a:pos x="113" y="16"/>
                </a:cxn>
                <a:cxn ang="0">
                  <a:pos x="119" y="28"/>
                </a:cxn>
                <a:cxn ang="0">
                  <a:pos x="140" y="7"/>
                </a:cxn>
                <a:cxn ang="0">
                  <a:pos x="167" y="0"/>
                </a:cxn>
                <a:cxn ang="0">
                  <a:pos x="202" y="14"/>
                </a:cxn>
                <a:cxn ang="0">
                  <a:pos x="214" y="58"/>
                </a:cxn>
                <a:cxn ang="0">
                  <a:pos x="214" y="147"/>
                </a:cxn>
                <a:cxn ang="0">
                  <a:pos x="182" y="147"/>
                </a:cxn>
              </a:cxnLst>
              <a:rect l="0" t="0" r="r" b="b"/>
              <a:pathLst>
                <a:path w="214" h="147">
                  <a:moveTo>
                    <a:pt x="182" y="147"/>
                  </a:moveTo>
                  <a:cubicBezTo>
                    <a:pt x="182" y="66"/>
                    <a:pt x="182" y="66"/>
                    <a:pt x="182" y="66"/>
                  </a:cubicBezTo>
                  <a:cubicBezTo>
                    <a:pt x="182" y="58"/>
                    <a:pt x="181" y="52"/>
                    <a:pt x="180" y="46"/>
                  </a:cubicBezTo>
                  <a:cubicBezTo>
                    <a:pt x="178" y="41"/>
                    <a:pt x="177" y="37"/>
                    <a:pt x="174" y="34"/>
                  </a:cubicBezTo>
                  <a:cubicBezTo>
                    <a:pt x="172" y="31"/>
                    <a:pt x="169" y="29"/>
                    <a:pt x="165" y="28"/>
                  </a:cubicBezTo>
                  <a:cubicBezTo>
                    <a:pt x="162" y="27"/>
                    <a:pt x="158" y="26"/>
                    <a:pt x="153" y="26"/>
                  </a:cubicBezTo>
                  <a:cubicBezTo>
                    <a:pt x="149" y="26"/>
                    <a:pt x="145" y="27"/>
                    <a:pt x="141" y="30"/>
                  </a:cubicBezTo>
                  <a:cubicBezTo>
                    <a:pt x="137" y="32"/>
                    <a:pt x="134" y="35"/>
                    <a:pt x="132" y="38"/>
                  </a:cubicBezTo>
                  <a:cubicBezTo>
                    <a:pt x="129" y="42"/>
                    <a:pt x="127" y="46"/>
                    <a:pt x="125" y="51"/>
                  </a:cubicBezTo>
                  <a:cubicBezTo>
                    <a:pt x="124" y="56"/>
                    <a:pt x="123" y="61"/>
                    <a:pt x="123" y="66"/>
                  </a:cubicBezTo>
                  <a:cubicBezTo>
                    <a:pt x="123" y="147"/>
                    <a:pt x="123" y="147"/>
                    <a:pt x="123" y="147"/>
                  </a:cubicBezTo>
                  <a:cubicBezTo>
                    <a:pt x="91" y="147"/>
                    <a:pt x="91" y="147"/>
                    <a:pt x="91" y="147"/>
                  </a:cubicBezTo>
                  <a:cubicBezTo>
                    <a:pt x="91" y="63"/>
                    <a:pt x="91" y="63"/>
                    <a:pt x="91" y="63"/>
                  </a:cubicBezTo>
                  <a:cubicBezTo>
                    <a:pt x="91" y="56"/>
                    <a:pt x="90" y="51"/>
                    <a:pt x="89" y="46"/>
                  </a:cubicBezTo>
                  <a:cubicBezTo>
                    <a:pt x="87" y="41"/>
                    <a:pt x="85" y="38"/>
                    <a:pt x="83" y="35"/>
                  </a:cubicBezTo>
                  <a:cubicBezTo>
                    <a:pt x="80" y="32"/>
                    <a:pt x="78" y="30"/>
                    <a:pt x="74" y="28"/>
                  </a:cubicBezTo>
                  <a:cubicBezTo>
                    <a:pt x="71" y="27"/>
                    <a:pt x="67" y="26"/>
                    <a:pt x="62" y="26"/>
                  </a:cubicBezTo>
                  <a:cubicBezTo>
                    <a:pt x="58" y="26"/>
                    <a:pt x="54" y="27"/>
                    <a:pt x="50" y="29"/>
                  </a:cubicBezTo>
                  <a:cubicBezTo>
                    <a:pt x="47" y="31"/>
                    <a:pt x="44" y="34"/>
                    <a:pt x="41" y="37"/>
                  </a:cubicBezTo>
                  <a:cubicBezTo>
                    <a:pt x="38" y="41"/>
                    <a:pt x="36" y="45"/>
                    <a:pt x="35" y="50"/>
                  </a:cubicBezTo>
                  <a:cubicBezTo>
                    <a:pt x="33" y="55"/>
                    <a:pt x="32" y="60"/>
                    <a:pt x="32" y="66"/>
                  </a:cubicBezTo>
                  <a:cubicBezTo>
                    <a:pt x="32" y="147"/>
                    <a:pt x="32" y="147"/>
                    <a:pt x="32" y="147"/>
                  </a:cubicBezTo>
                  <a:cubicBezTo>
                    <a:pt x="0" y="147"/>
                    <a:pt x="0" y="147"/>
                    <a:pt x="0" y="147"/>
                  </a:cubicBezTo>
                  <a:cubicBezTo>
                    <a:pt x="0" y="3"/>
                    <a:pt x="0" y="3"/>
                    <a:pt x="0" y="3"/>
                  </a:cubicBezTo>
                  <a:cubicBezTo>
                    <a:pt x="32" y="3"/>
                    <a:pt x="32" y="3"/>
                    <a:pt x="32" y="3"/>
                  </a:cubicBezTo>
                  <a:cubicBezTo>
                    <a:pt x="32" y="26"/>
                    <a:pt x="32" y="26"/>
                    <a:pt x="32" y="26"/>
                  </a:cubicBezTo>
                  <a:cubicBezTo>
                    <a:pt x="33" y="26"/>
                    <a:pt x="33" y="26"/>
                    <a:pt x="33" y="26"/>
                  </a:cubicBezTo>
                  <a:cubicBezTo>
                    <a:pt x="38" y="17"/>
                    <a:pt x="44" y="11"/>
                    <a:pt x="52" y="6"/>
                  </a:cubicBezTo>
                  <a:cubicBezTo>
                    <a:pt x="60" y="2"/>
                    <a:pt x="68" y="0"/>
                    <a:pt x="78" y="0"/>
                  </a:cubicBezTo>
                  <a:cubicBezTo>
                    <a:pt x="83" y="0"/>
                    <a:pt x="88" y="1"/>
                    <a:pt x="92" y="2"/>
                  </a:cubicBezTo>
                  <a:cubicBezTo>
                    <a:pt x="96" y="3"/>
                    <a:pt x="100" y="5"/>
                    <a:pt x="104" y="7"/>
                  </a:cubicBezTo>
                  <a:cubicBezTo>
                    <a:pt x="107" y="10"/>
                    <a:pt x="110" y="13"/>
                    <a:pt x="113" y="16"/>
                  </a:cubicBezTo>
                  <a:cubicBezTo>
                    <a:pt x="116" y="20"/>
                    <a:pt x="118" y="24"/>
                    <a:pt x="119" y="28"/>
                  </a:cubicBezTo>
                  <a:cubicBezTo>
                    <a:pt x="125" y="18"/>
                    <a:pt x="132" y="11"/>
                    <a:pt x="140" y="7"/>
                  </a:cubicBezTo>
                  <a:cubicBezTo>
                    <a:pt x="148" y="2"/>
                    <a:pt x="157" y="0"/>
                    <a:pt x="167" y="0"/>
                  </a:cubicBezTo>
                  <a:cubicBezTo>
                    <a:pt x="183" y="0"/>
                    <a:pt x="194" y="4"/>
                    <a:pt x="202" y="14"/>
                  </a:cubicBezTo>
                  <a:cubicBezTo>
                    <a:pt x="210" y="23"/>
                    <a:pt x="214" y="38"/>
                    <a:pt x="214" y="58"/>
                  </a:cubicBezTo>
                  <a:cubicBezTo>
                    <a:pt x="214" y="147"/>
                    <a:pt x="214" y="147"/>
                    <a:pt x="214" y="147"/>
                  </a:cubicBezTo>
                  <a:lnTo>
                    <a:pt x="182" y="147"/>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sp>
        <p:nvSpPr>
          <p:cNvPr id="1471" name="Freeform 11"/>
          <p:cNvSpPr>
            <a:spLocks noChangeAspect="1" noEditPoints="1"/>
          </p:cNvSpPr>
          <p:nvPr/>
        </p:nvSpPr>
        <p:spPr bwMode="invGray">
          <a:xfrm>
            <a:off x="5677500" y="1503347"/>
            <a:ext cx="773703" cy="185302"/>
          </a:xfrm>
          <a:custGeom>
            <a:avLst/>
            <a:gdLst/>
            <a:ahLst/>
            <a:cxnLst>
              <a:cxn ang="0">
                <a:pos x="342" y="452"/>
              </a:cxn>
              <a:cxn ang="0">
                <a:pos x="522" y="516"/>
              </a:cxn>
              <a:cxn ang="0">
                <a:pos x="786" y="688"/>
              </a:cxn>
              <a:cxn ang="0">
                <a:pos x="622" y="224"/>
              </a:cxn>
              <a:cxn ang="0">
                <a:pos x="4982" y="108"/>
              </a:cxn>
              <a:cxn ang="0">
                <a:pos x="4682" y="224"/>
              </a:cxn>
              <a:cxn ang="0">
                <a:pos x="4274" y="592"/>
              </a:cxn>
              <a:cxn ang="0">
                <a:pos x="4598" y="736"/>
              </a:cxn>
              <a:cxn ang="0">
                <a:pos x="4846" y="1160"/>
              </a:cxn>
              <a:cxn ang="0">
                <a:pos x="4654" y="940"/>
              </a:cxn>
              <a:cxn ang="0">
                <a:pos x="4114" y="764"/>
              </a:cxn>
              <a:cxn ang="0">
                <a:pos x="4554" y="228"/>
              </a:cxn>
              <a:cxn ang="0">
                <a:pos x="3930" y="1060"/>
              </a:cxn>
              <a:cxn ang="0">
                <a:pos x="3802" y="224"/>
              </a:cxn>
              <a:cxn ang="0">
                <a:pos x="3546" y="1060"/>
              </a:cxn>
              <a:cxn ang="0">
                <a:pos x="3418" y="852"/>
              </a:cxn>
              <a:cxn ang="0">
                <a:pos x="3418" y="420"/>
              </a:cxn>
              <a:cxn ang="0">
                <a:pos x="2674" y="224"/>
              </a:cxn>
              <a:cxn ang="0">
                <a:pos x="2546" y="1060"/>
              </a:cxn>
              <a:cxn ang="0">
                <a:pos x="2258" y="876"/>
              </a:cxn>
              <a:cxn ang="0">
                <a:pos x="1954" y="516"/>
              </a:cxn>
              <a:cxn ang="0">
                <a:pos x="2098" y="228"/>
              </a:cxn>
              <a:cxn ang="0">
                <a:pos x="918" y="224"/>
              </a:cxn>
              <a:cxn ang="0">
                <a:pos x="786" y="1060"/>
              </a:cxn>
              <a:cxn ang="0">
                <a:pos x="182" y="672"/>
              </a:cxn>
              <a:cxn ang="0">
                <a:pos x="334" y="0"/>
              </a:cxn>
              <a:cxn ang="0">
                <a:pos x="202" y="260"/>
              </a:cxn>
              <a:cxn ang="0">
                <a:pos x="390" y="204"/>
              </a:cxn>
              <a:cxn ang="0">
                <a:pos x="2074" y="636"/>
              </a:cxn>
              <a:cxn ang="0">
                <a:pos x="2546" y="648"/>
              </a:cxn>
              <a:cxn ang="0">
                <a:pos x="2546" y="224"/>
              </a:cxn>
              <a:cxn ang="0">
                <a:pos x="2074" y="636"/>
              </a:cxn>
              <a:cxn ang="0">
                <a:pos x="3018" y="708"/>
              </a:cxn>
              <a:cxn ang="0">
                <a:pos x="3418" y="700"/>
              </a:cxn>
              <a:cxn ang="0">
                <a:pos x="3178" y="472"/>
              </a:cxn>
            </a:cxnLst>
            <a:rect l="0" t="0" r="r" b="b"/>
            <a:pathLst>
              <a:path w="4982" h="1192">
                <a:moveTo>
                  <a:pt x="202" y="260"/>
                </a:moveTo>
                <a:cubicBezTo>
                  <a:pt x="192" y="346"/>
                  <a:pt x="264" y="451"/>
                  <a:pt x="342" y="452"/>
                </a:cubicBezTo>
                <a:cubicBezTo>
                  <a:pt x="394" y="453"/>
                  <a:pt x="433" y="399"/>
                  <a:pt x="490" y="404"/>
                </a:cubicBezTo>
                <a:cubicBezTo>
                  <a:pt x="497" y="445"/>
                  <a:pt x="514" y="476"/>
                  <a:pt x="522" y="516"/>
                </a:cubicBezTo>
                <a:cubicBezTo>
                  <a:pt x="433" y="540"/>
                  <a:pt x="272" y="581"/>
                  <a:pt x="322" y="704"/>
                </a:cubicBezTo>
                <a:cubicBezTo>
                  <a:pt x="380" y="846"/>
                  <a:pt x="728" y="771"/>
                  <a:pt x="786" y="688"/>
                </a:cubicBezTo>
                <a:cubicBezTo>
                  <a:pt x="786" y="535"/>
                  <a:pt x="786" y="381"/>
                  <a:pt x="786" y="228"/>
                </a:cubicBezTo>
                <a:cubicBezTo>
                  <a:pt x="739" y="219"/>
                  <a:pt x="675" y="227"/>
                  <a:pt x="622" y="224"/>
                </a:cubicBezTo>
                <a:cubicBezTo>
                  <a:pt x="622" y="185"/>
                  <a:pt x="622" y="147"/>
                  <a:pt x="622" y="108"/>
                </a:cubicBezTo>
                <a:cubicBezTo>
                  <a:pt x="2075" y="108"/>
                  <a:pt x="3529" y="108"/>
                  <a:pt x="4982" y="108"/>
                </a:cubicBezTo>
                <a:cubicBezTo>
                  <a:pt x="4982" y="147"/>
                  <a:pt x="4982" y="185"/>
                  <a:pt x="4982" y="224"/>
                </a:cubicBezTo>
                <a:cubicBezTo>
                  <a:pt x="4882" y="224"/>
                  <a:pt x="4782" y="224"/>
                  <a:pt x="4682" y="224"/>
                </a:cubicBezTo>
                <a:cubicBezTo>
                  <a:pt x="4682" y="319"/>
                  <a:pt x="4682" y="413"/>
                  <a:pt x="4682" y="508"/>
                </a:cubicBezTo>
                <a:cubicBezTo>
                  <a:pt x="4505" y="510"/>
                  <a:pt x="4337" y="488"/>
                  <a:pt x="4274" y="592"/>
                </a:cubicBezTo>
                <a:cubicBezTo>
                  <a:pt x="4190" y="731"/>
                  <a:pt x="4282" y="900"/>
                  <a:pt x="4406" y="908"/>
                </a:cubicBezTo>
                <a:cubicBezTo>
                  <a:pt x="4508" y="915"/>
                  <a:pt x="4659" y="842"/>
                  <a:pt x="4598" y="736"/>
                </a:cubicBezTo>
                <a:cubicBezTo>
                  <a:pt x="4631" y="716"/>
                  <a:pt x="4685" y="717"/>
                  <a:pt x="4722" y="700"/>
                </a:cubicBezTo>
                <a:cubicBezTo>
                  <a:pt x="4770" y="847"/>
                  <a:pt x="4805" y="1007"/>
                  <a:pt x="4846" y="1160"/>
                </a:cubicBezTo>
                <a:cubicBezTo>
                  <a:pt x="4804" y="1171"/>
                  <a:pt x="4763" y="1184"/>
                  <a:pt x="4718" y="1192"/>
                </a:cubicBezTo>
                <a:cubicBezTo>
                  <a:pt x="4699" y="1105"/>
                  <a:pt x="4673" y="1026"/>
                  <a:pt x="4654" y="940"/>
                </a:cubicBezTo>
                <a:cubicBezTo>
                  <a:pt x="4622" y="952"/>
                  <a:pt x="4601" y="988"/>
                  <a:pt x="4566" y="1004"/>
                </a:cubicBezTo>
                <a:cubicBezTo>
                  <a:pt x="4362" y="1098"/>
                  <a:pt x="4135" y="966"/>
                  <a:pt x="4114" y="764"/>
                </a:cubicBezTo>
                <a:cubicBezTo>
                  <a:pt x="4087" y="504"/>
                  <a:pt x="4263" y="356"/>
                  <a:pt x="4550" y="380"/>
                </a:cubicBezTo>
                <a:cubicBezTo>
                  <a:pt x="4559" y="337"/>
                  <a:pt x="4551" y="277"/>
                  <a:pt x="4554" y="228"/>
                </a:cubicBezTo>
                <a:cubicBezTo>
                  <a:pt x="4354" y="219"/>
                  <a:pt x="4137" y="227"/>
                  <a:pt x="3930" y="224"/>
                </a:cubicBezTo>
                <a:cubicBezTo>
                  <a:pt x="3930" y="503"/>
                  <a:pt x="3930" y="781"/>
                  <a:pt x="3930" y="1060"/>
                </a:cubicBezTo>
                <a:cubicBezTo>
                  <a:pt x="3887" y="1060"/>
                  <a:pt x="3845" y="1060"/>
                  <a:pt x="3802" y="1060"/>
                </a:cubicBezTo>
                <a:cubicBezTo>
                  <a:pt x="3802" y="781"/>
                  <a:pt x="3802" y="503"/>
                  <a:pt x="3802" y="224"/>
                </a:cubicBezTo>
                <a:cubicBezTo>
                  <a:pt x="3717" y="224"/>
                  <a:pt x="3631" y="224"/>
                  <a:pt x="3546" y="224"/>
                </a:cubicBezTo>
                <a:cubicBezTo>
                  <a:pt x="3546" y="503"/>
                  <a:pt x="3546" y="781"/>
                  <a:pt x="3546" y="1060"/>
                </a:cubicBezTo>
                <a:cubicBezTo>
                  <a:pt x="3503" y="1060"/>
                  <a:pt x="3461" y="1060"/>
                  <a:pt x="3418" y="1060"/>
                </a:cubicBezTo>
                <a:cubicBezTo>
                  <a:pt x="3418" y="991"/>
                  <a:pt x="3418" y="921"/>
                  <a:pt x="3418" y="852"/>
                </a:cubicBezTo>
                <a:cubicBezTo>
                  <a:pt x="3222" y="994"/>
                  <a:pt x="2894" y="918"/>
                  <a:pt x="2890" y="644"/>
                </a:cubicBezTo>
                <a:cubicBezTo>
                  <a:pt x="2886" y="386"/>
                  <a:pt x="3202" y="300"/>
                  <a:pt x="3418" y="420"/>
                </a:cubicBezTo>
                <a:cubicBezTo>
                  <a:pt x="3418" y="355"/>
                  <a:pt x="3418" y="289"/>
                  <a:pt x="3418" y="224"/>
                </a:cubicBezTo>
                <a:cubicBezTo>
                  <a:pt x="3170" y="224"/>
                  <a:pt x="2922" y="224"/>
                  <a:pt x="2674" y="224"/>
                </a:cubicBezTo>
                <a:cubicBezTo>
                  <a:pt x="2674" y="503"/>
                  <a:pt x="2674" y="781"/>
                  <a:pt x="2674" y="1060"/>
                </a:cubicBezTo>
                <a:cubicBezTo>
                  <a:pt x="2631" y="1060"/>
                  <a:pt x="2589" y="1060"/>
                  <a:pt x="2546" y="1060"/>
                </a:cubicBezTo>
                <a:cubicBezTo>
                  <a:pt x="2546" y="976"/>
                  <a:pt x="2546" y="892"/>
                  <a:pt x="2546" y="808"/>
                </a:cubicBezTo>
                <a:cubicBezTo>
                  <a:pt x="2472" y="844"/>
                  <a:pt x="2373" y="887"/>
                  <a:pt x="2258" y="876"/>
                </a:cubicBezTo>
                <a:cubicBezTo>
                  <a:pt x="2080" y="859"/>
                  <a:pt x="1979" y="713"/>
                  <a:pt x="1902" y="600"/>
                </a:cubicBezTo>
                <a:cubicBezTo>
                  <a:pt x="1913" y="566"/>
                  <a:pt x="1938" y="546"/>
                  <a:pt x="1954" y="516"/>
                </a:cubicBezTo>
                <a:cubicBezTo>
                  <a:pt x="2088" y="569"/>
                  <a:pt x="2212" y="488"/>
                  <a:pt x="2190" y="352"/>
                </a:cubicBezTo>
                <a:cubicBezTo>
                  <a:pt x="2183" y="307"/>
                  <a:pt x="2145" y="243"/>
                  <a:pt x="2098" y="228"/>
                </a:cubicBezTo>
                <a:cubicBezTo>
                  <a:pt x="2027" y="205"/>
                  <a:pt x="1897" y="224"/>
                  <a:pt x="1806" y="224"/>
                </a:cubicBezTo>
                <a:cubicBezTo>
                  <a:pt x="1517" y="224"/>
                  <a:pt x="1191" y="224"/>
                  <a:pt x="918" y="224"/>
                </a:cubicBezTo>
                <a:cubicBezTo>
                  <a:pt x="918" y="503"/>
                  <a:pt x="918" y="781"/>
                  <a:pt x="918" y="1060"/>
                </a:cubicBezTo>
                <a:cubicBezTo>
                  <a:pt x="874" y="1060"/>
                  <a:pt x="830" y="1060"/>
                  <a:pt x="786" y="1060"/>
                </a:cubicBezTo>
                <a:cubicBezTo>
                  <a:pt x="786" y="989"/>
                  <a:pt x="786" y="919"/>
                  <a:pt x="786" y="848"/>
                </a:cubicBezTo>
                <a:cubicBezTo>
                  <a:pt x="604" y="947"/>
                  <a:pt x="169" y="953"/>
                  <a:pt x="182" y="672"/>
                </a:cubicBezTo>
                <a:cubicBezTo>
                  <a:pt x="185" y="610"/>
                  <a:pt x="212" y="575"/>
                  <a:pt x="242" y="532"/>
                </a:cubicBezTo>
                <a:cubicBezTo>
                  <a:pt x="0" y="456"/>
                  <a:pt x="33" y="0"/>
                  <a:pt x="334" y="0"/>
                </a:cubicBezTo>
                <a:cubicBezTo>
                  <a:pt x="582" y="0"/>
                  <a:pt x="545" y="401"/>
                  <a:pt x="286" y="320"/>
                </a:cubicBezTo>
                <a:cubicBezTo>
                  <a:pt x="251" y="309"/>
                  <a:pt x="232" y="290"/>
                  <a:pt x="202" y="260"/>
                </a:cubicBezTo>
                <a:close/>
                <a:moveTo>
                  <a:pt x="250" y="148"/>
                </a:moveTo>
                <a:cubicBezTo>
                  <a:pt x="259" y="203"/>
                  <a:pt x="335" y="244"/>
                  <a:pt x="390" y="204"/>
                </a:cubicBezTo>
                <a:cubicBezTo>
                  <a:pt x="436" y="105"/>
                  <a:pt x="290" y="91"/>
                  <a:pt x="250" y="148"/>
                </a:cubicBezTo>
                <a:close/>
                <a:moveTo>
                  <a:pt x="2074" y="636"/>
                </a:moveTo>
                <a:cubicBezTo>
                  <a:pt x="2123" y="730"/>
                  <a:pt x="2303" y="779"/>
                  <a:pt x="2442" y="720"/>
                </a:cubicBezTo>
                <a:cubicBezTo>
                  <a:pt x="2473" y="707"/>
                  <a:pt x="2537" y="676"/>
                  <a:pt x="2546" y="648"/>
                </a:cubicBezTo>
                <a:cubicBezTo>
                  <a:pt x="2564" y="592"/>
                  <a:pt x="2546" y="504"/>
                  <a:pt x="2546" y="436"/>
                </a:cubicBezTo>
                <a:cubicBezTo>
                  <a:pt x="2546" y="364"/>
                  <a:pt x="2546" y="295"/>
                  <a:pt x="2546" y="224"/>
                </a:cubicBezTo>
                <a:cubicBezTo>
                  <a:pt x="2453" y="227"/>
                  <a:pt x="2349" y="219"/>
                  <a:pt x="2262" y="228"/>
                </a:cubicBezTo>
                <a:cubicBezTo>
                  <a:pt x="2397" y="371"/>
                  <a:pt x="2287" y="649"/>
                  <a:pt x="2074" y="636"/>
                </a:cubicBezTo>
                <a:close/>
                <a:moveTo>
                  <a:pt x="3178" y="472"/>
                </a:moveTo>
                <a:cubicBezTo>
                  <a:pt x="3057" y="481"/>
                  <a:pt x="2970" y="583"/>
                  <a:pt x="3018" y="708"/>
                </a:cubicBezTo>
                <a:cubicBezTo>
                  <a:pt x="3060" y="817"/>
                  <a:pt x="3211" y="831"/>
                  <a:pt x="3318" y="780"/>
                </a:cubicBezTo>
                <a:cubicBezTo>
                  <a:pt x="3351" y="764"/>
                  <a:pt x="3408" y="735"/>
                  <a:pt x="3418" y="700"/>
                </a:cubicBezTo>
                <a:cubicBezTo>
                  <a:pt x="3433" y="647"/>
                  <a:pt x="3407" y="593"/>
                  <a:pt x="3418" y="532"/>
                </a:cubicBezTo>
                <a:cubicBezTo>
                  <a:pt x="3341" y="502"/>
                  <a:pt x="3269" y="465"/>
                  <a:pt x="3178" y="472"/>
                </a:cubicBezTo>
                <a:close/>
              </a:path>
            </a:pathLst>
          </a:custGeom>
          <a:solidFill>
            <a:schemeClr val="bg1"/>
          </a:solidFill>
          <a:ln w="9525">
            <a:noFill/>
            <a:round/>
            <a:headEnd/>
            <a:tailEnd/>
          </a:ln>
          <a:effectLst/>
        </p:spPr>
        <p:txBody>
          <a:bodyPr vert="horz" wrap="square" lIns="51451" tIns="25725" rIns="51451" bIns="25725"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nvGrpSpPr>
          <p:cNvPr id="1472" name="Group 1471"/>
          <p:cNvGrpSpPr/>
          <p:nvPr/>
        </p:nvGrpSpPr>
        <p:grpSpPr>
          <a:xfrm>
            <a:off x="261290" y="2298653"/>
            <a:ext cx="413618" cy="266683"/>
            <a:chOff x="2481885" y="4360116"/>
            <a:chExt cx="558662" cy="360056"/>
          </a:xfrm>
          <a:solidFill>
            <a:schemeClr val="bg1"/>
          </a:solidFill>
          <a:effectLst/>
        </p:grpSpPr>
        <p:sp>
          <p:nvSpPr>
            <p:cNvPr id="1473" name="Freeform 21"/>
            <p:cNvSpPr>
              <a:spLocks/>
            </p:cNvSpPr>
            <p:nvPr/>
          </p:nvSpPr>
          <p:spPr bwMode="invGray">
            <a:xfrm>
              <a:off x="2481885" y="4360116"/>
              <a:ext cx="57060" cy="32954"/>
            </a:xfrm>
            <a:custGeom>
              <a:avLst/>
              <a:gdLst/>
              <a:ahLst/>
              <a:cxnLst>
                <a:cxn ang="0">
                  <a:pos x="105" y="0"/>
                </a:cxn>
                <a:cxn ang="0">
                  <a:pos x="109" y="7"/>
                </a:cxn>
                <a:cxn ang="0">
                  <a:pos x="0" y="63"/>
                </a:cxn>
                <a:cxn ang="0">
                  <a:pos x="105" y="0"/>
                </a:cxn>
              </a:cxnLst>
              <a:rect l="0" t="0" r="r" b="b"/>
              <a:pathLst>
                <a:path w="109" h="63">
                  <a:moveTo>
                    <a:pt x="105" y="0"/>
                  </a:moveTo>
                  <a:cubicBezTo>
                    <a:pt x="109" y="3"/>
                    <a:pt x="107" y="0"/>
                    <a:pt x="109" y="7"/>
                  </a:cubicBezTo>
                  <a:cubicBezTo>
                    <a:pt x="86" y="35"/>
                    <a:pt x="38" y="52"/>
                    <a:pt x="0" y="63"/>
                  </a:cubicBezTo>
                  <a:cubicBezTo>
                    <a:pt x="7" y="20"/>
                    <a:pt x="73" y="19"/>
                    <a:pt x="105" y="0"/>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74" name="Freeform 22"/>
            <p:cNvSpPr>
              <a:spLocks/>
            </p:cNvSpPr>
            <p:nvPr/>
          </p:nvSpPr>
          <p:spPr bwMode="invGray">
            <a:xfrm>
              <a:off x="2481885" y="4385108"/>
              <a:ext cx="57503" cy="34059"/>
            </a:xfrm>
            <a:custGeom>
              <a:avLst/>
              <a:gdLst/>
              <a:ahLst/>
              <a:cxnLst>
                <a:cxn ang="0">
                  <a:pos x="105" y="0"/>
                </a:cxn>
                <a:cxn ang="0">
                  <a:pos x="107" y="13"/>
                </a:cxn>
                <a:cxn ang="0">
                  <a:pos x="0" y="65"/>
                </a:cxn>
                <a:cxn ang="0">
                  <a:pos x="105" y="0"/>
                </a:cxn>
              </a:cxnLst>
              <a:rect l="0" t="0" r="r" b="b"/>
              <a:pathLst>
                <a:path w="110" h="65">
                  <a:moveTo>
                    <a:pt x="105" y="0"/>
                  </a:moveTo>
                  <a:cubicBezTo>
                    <a:pt x="110" y="4"/>
                    <a:pt x="110" y="7"/>
                    <a:pt x="107" y="13"/>
                  </a:cubicBezTo>
                  <a:cubicBezTo>
                    <a:pt x="94" y="38"/>
                    <a:pt x="29" y="57"/>
                    <a:pt x="0" y="65"/>
                  </a:cubicBezTo>
                  <a:cubicBezTo>
                    <a:pt x="8" y="21"/>
                    <a:pt x="74" y="21"/>
                    <a:pt x="105" y="0"/>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75" name="Freeform 23"/>
            <p:cNvSpPr>
              <a:spLocks/>
            </p:cNvSpPr>
            <p:nvPr/>
          </p:nvSpPr>
          <p:spPr bwMode="invGray">
            <a:xfrm>
              <a:off x="2500684" y="4428013"/>
              <a:ext cx="38704" cy="210991"/>
            </a:xfrm>
            <a:custGeom>
              <a:avLst/>
              <a:gdLst/>
              <a:ahLst/>
              <a:cxnLst>
                <a:cxn ang="0">
                  <a:pos x="29" y="0"/>
                </a:cxn>
                <a:cxn ang="0">
                  <a:pos x="42" y="94"/>
                </a:cxn>
                <a:cxn ang="0">
                  <a:pos x="62" y="334"/>
                </a:cxn>
                <a:cxn ang="0">
                  <a:pos x="33" y="403"/>
                </a:cxn>
                <a:cxn ang="0">
                  <a:pos x="25" y="402"/>
                </a:cxn>
                <a:cxn ang="0">
                  <a:pos x="14" y="167"/>
                </a:cxn>
                <a:cxn ang="0">
                  <a:pos x="0" y="58"/>
                </a:cxn>
                <a:cxn ang="0">
                  <a:pos x="29" y="0"/>
                </a:cxn>
              </a:cxnLst>
              <a:rect l="0" t="0" r="r" b="b"/>
              <a:pathLst>
                <a:path w="74" h="403">
                  <a:moveTo>
                    <a:pt x="29" y="0"/>
                  </a:moveTo>
                  <a:cubicBezTo>
                    <a:pt x="33" y="32"/>
                    <a:pt x="38" y="63"/>
                    <a:pt x="42" y="94"/>
                  </a:cubicBezTo>
                  <a:cubicBezTo>
                    <a:pt x="52" y="149"/>
                    <a:pt x="74" y="272"/>
                    <a:pt x="62" y="334"/>
                  </a:cubicBezTo>
                  <a:cubicBezTo>
                    <a:pt x="56" y="362"/>
                    <a:pt x="41" y="380"/>
                    <a:pt x="33" y="403"/>
                  </a:cubicBezTo>
                  <a:cubicBezTo>
                    <a:pt x="30" y="403"/>
                    <a:pt x="28" y="402"/>
                    <a:pt x="25" y="402"/>
                  </a:cubicBezTo>
                  <a:cubicBezTo>
                    <a:pt x="29" y="321"/>
                    <a:pt x="26" y="241"/>
                    <a:pt x="14" y="167"/>
                  </a:cubicBezTo>
                  <a:cubicBezTo>
                    <a:pt x="9" y="131"/>
                    <a:pt x="5" y="94"/>
                    <a:pt x="0" y="58"/>
                  </a:cubicBezTo>
                  <a:cubicBezTo>
                    <a:pt x="10" y="39"/>
                    <a:pt x="19" y="19"/>
                    <a:pt x="29" y="0"/>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76" name="Freeform 24"/>
            <p:cNvSpPr>
              <a:spLocks/>
            </p:cNvSpPr>
            <p:nvPr/>
          </p:nvSpPr>
          <p:spPr bwMode="invGray">
            <a:xfrm>
              <a:off x="2559956" y="4430225"/>
              <a:ext cx="480591" cy="289947"/>
            </a:xfrm>
            <a:custGeom>
              <a:avLst/>
              <a:gdLst/>
              <a:ahLst/>
              <a:cxnLst>
                <a:cxn ang="0">
                  <a:pos x="912" y="390"/>
                </a:cxn>
                <a:cxn ang="0">
                  <a:pos x="824" y="369"/>
                </a:cxn>
                <a:cxn ang="0">
                  <a:pos x="670" y="371"/>
                </a:cxn>
                <a:cxn ang="0">
                  <a:pos x="298" y="390"/>
                </a:cxn>
                <a:cxn ang="0">
                  <a:pos x="156" y="545"/>
                </a:cxn>
                <a:cxn ang="0">
                  <a:pos x="52" y="526"/>
                </a:cxn>
                <a:cxn ang="0">
                  <a:pos x="0" y="505"/>
                </a:cxn>
                <a:cxn ang="0">
                  <a:pos x="4" y="493"/>
                </a:cxn>
                <a:cxn ang="0">
                  <a:pos x="275" y="369"/>
                </a:cxn>
                <a:cxn ang="0">
                  <a:pos x="227" y="252"/>
                </a:cxn>
                <a:cxn ang="0">
                  <a:pos x="246" y="202"/>
                </a:cxn>
                <a:cxn ang="0">
                  <a:pos x="258" y="211"/>
                </a:cxn>
                <a:cxn ang="0">
                  <a:pos x="298" y="334"/>
                </a:cxn>
                <a:cxn ang="0">
                  <a:pos x="523" y="334"/>
                </a:cxn>
                <a:cxn ang="0">
                  <a:pos x="521" y="328"/>
                </a:cxn>
                <a:cxn ang="0">
                  <a:pos x="390" y="221"/>
                </a:cxn>
                <a:cxn ang="0">
                  <a:pos x="377" y="225"/>
                </a:cxn>
                <a:cxn ang="0">
                  <a:pos x="325" y="181"/>
                </a:cxn>
                <a:cxn ang="0">
                  <a:pos x="528" y="0"/>
                </a:cxn>
                <a:cxn ang="0">
                  <a:pos x="528" y="56"/>
                </a:cxn>
                <a:cxn ang="0">
                  <a:pos x="365" y="121"/>
                </a:cxn>
                <a:cxn ang="0">
                  <a:pos x="430" y="181"/>
                </a:cxn>
                <a:cxn ang="0">
                  <a:pos x="530" y="284"/>
                </a:cxn>
                <a:cxn ang="0">
                  <a:pos x="561" y="334"/>
                </a:cxn>
                <a:cxn ang="0">
                  <a:pos x="663" y="242"/>
                </a:cxn>
                <a:cxn ang="0">
                  <a:pos x="667" y="244"/>
                </a:cxn>
                <a:cxn ang="0">
                  <a:pos x="757" y="334"/>
                </a:cxn>
                <a:cxn ang="0">
                  <a:pos x="797" y="328"/>
                </a:cxn>
                <a:cxn ang="0">
                  <a:pos x="816" y="242"/>
                </a:cxn>
                <a:cxn ang="0">
                  <a:pos x="818" y="246"/>
                </a:cxn>
                <a:cxn ang="0">
                  <a:pos x="885" y="332"/>
                </a:cxn>
                <a:cxn ang="0">
                  <a:pos x="866" y="257"/>
                </a:cxn>
                <a:cxn ang="0">
                  <a:pos x="887" y="221"/>
                </a:cxn>
                <a:cxn ang="0">
                  <a:pos x="889" y="221"/>
                </a:cxn>
                <a:cxn ang="0">
                  <a:pos x="907" y="254"/>
                </a:cxn>
                <a:cxn ang="0">
                  <a:pos x="912" y="390"/>
                </a:cxn>
              </a:cxnLst>
              <a:rect l="0" t="0" r="r" b="b"/>
              <a:pathLst>
                <a:path w="919" h="554">
                  <a:moveTo>
                    <a:pt x="912" y="390"/>
                  </a:moveTo>
                  <a:cubicBezTo>
                    <a:pt x="878" y="390"/>
                    <a:pt x="837" y="390"/>
                    <a:pt x="824" y="369"/>
                  </a:cubicBezTo>
                  <a:cubicBezTo>
                    <a:pt x="794" y="405"/>
                    <a:pt x="705" y="389"/>
                    <a:pt x="670" y="371"/>
                  </a:cubicBezTo>
                  <a:cubicBezTo>
                    <a:pt x="608" y="410"/>
                    <a:pt x="398" y="390"/>
                    <a:pt x="298" y="390"/>
                  </a:cubicBezTo>
                  <a:cubicBezTo>
                    <a:pt x="298" y="458"/>
                    <a:pt x="212" y="533"/>
                    <a:pt x="156" y="545"/>
                  </a:cubicBezTo>
                  <a:cubicBezTo>
                    <a:pt x="116" y="554"/>
                    <a:pt x="78" y="536"/>
                    <a:pt x="52" y="526"/>
                  </a:cubicBezTo>
                  <a:cubicBezTo>
                    <a:pt x="35" y="519"/>
                    <a:pt x="18" y="512"/>
                    <a:pt x="0" y="505"/>
                  </a:cubicBezTo>
                  <a:cubicBezTo>
                    <a:pt x="2" y="501"/>
                    <a:pt x="3" y="497"/>
                    <a:pt x="4" y="493"/>
                  </a:cubicBezTo>
                  <a:cubicBezTo>
                    <a:pt x="124" y="533"/>
                    <a:pt x="253" y="464"/>
                    <a:pt x="275" y="369"/>
                  </a:cubicBezTo>
                  <a:cubicBezTo>
                    <a:pt x="287" y="315"/>
                    <a:pt x="246" y="277"/>
                    <a:pt x="227" y="252"/>
                  </a:cubicBezTo>
                  <a:cubicBezTo>
                    <a:pt x="233" y="235"/>
                    <a:pt x="240" y="218"/>
                    <a:pt x="246" y="202"/>
                  </a:cubicBezTo>
                  <a:cubicBezTo>
                    <a:pt x="250" y="205"/>
                    <a:pt x="254" y="208"/>
                    <a:pt x="258" y="211"/>
                  </a:cubicBezTo>
                  <a:cubicBezTo>
                    <a:pt x="277" y="251"/>
                    <a:pt x="298" y="267"/>
                    <a:pt x="298" y="334"/>
                  </a:cubicBezTo>
                  <a:cubicBezTo>
                    <a:pt x="373" y="334"/>
                    <a:pt x="448" y="334"/>
                    <a:pt x="523" y="334"/>
                  </a:cubicBezTo>
                  <a:cubicBezTo>
                    <a:pt x="522" y="332"/>
                    <a:pt x="521" y="330"/>
                    <a:pt x="521" y="328"/>
                  </a:cubicBezTo>
                  <a:cubicBezTo>
                    <a:pt x="480" y="293"/>
                    <a:pt x="449" y="237"/>
                    <a:pt x="390" y="221"/>
                  </a:cubicBezTo>
                  <a:cubicBezTo>
                    <a:pt x="384" y="229"/>
                    <a:pt x="384" y="231"/>
                    <a:pt x="377" y="225"/>
                  </a:cubicBezTo>
                  <a:cubicBezTo>
                    <a:pt x="356" y="216"/>
                    <a:pt x="339" y="196"/>
                    <a:pt x="325" y="181"/>
                  </a:cubicBezTo>
                  <a:cubicBezTo>
                    <a:pt x="324" y="59"/>
                    <a:pt x="436" y="25"/>
                    <a:pt x="528" y="0"/>
                  </a:cubicBezTo>
                  <a:cubicBezTo>
                    <a:pt x="528" y="19"/>
                    <a:pt x="528" y="37"/>
                    <a:pt x="528" y="56"/>
                  </a:cubicBezTo>
                  <a:cubicBezTo>
                    <a:pt x="488" y="65"/>
                    <a:pt x="387" y="95"/>
                    <a:pt x="365" y="121"/>
                  </a:cubicBezTo>
                  <a:cubicBezTo>
                    <a:pt x="371" y="148"/>
                    <a:pt x="411" y="166"/>
                    <a:pt x="430" y="181"/>
                  </a:cubicBezTo>
                  <a:cubicBezTo>
                    <a:pt x="467" y="209"/>
                    <a:pt x="503" y="246"/>
                    <a:pt x="530" y="284"/>
                  </a:cubicBezTo>
                  <a:cubicBezTo>
                    <a:pt x="540" y="301"/>
                    <a:pt x="551" y="318"/>
                    <a:pt x="561" y="334"/>
                  </a:cubicBezTo>
                  <a:cubicBezTo>
                    <a:pt x="684" y="337"/>
                    <a:pt x="635" y="316"/>
                    <a:pt x="663" y="242"/>
                  </a:cubicBezTo>
                  <a:cubicBezTo>
                    <a:pt x="664" y="243"/>
                    <a:pt x="665" y="243"/>
                    <a:pt x="667" y="244"/>
                  </a:cubicBezTo>
                  <a:cubicBezTo>
                    <a:pt x="674" y="294"/>
                    <a:pt x="696" y="334"/>
                    <a:pt x="757" y="334"/>
                  </a:cubicBezTo>
                  <a:cubicBezTo>
                    <a:pt x="772" y="334"/>
                    <a:pt x="788" y="335"/>
                    <a:pt x="797" y="328"/>
                  </a:cubicBezTo>
                  <a:cubicBezTo>
                    <a:pt x="814" y="317"/>
                    <a:pt x="809" y="263"/>
                    <a:pt x="816" y="242"/>
                  </a:cubicBezTo>
                  <a:cubicBezTo>
                    <a:pt x="817" y="243"/>
                    <a:pt x="818" y="245"/>
                    <a:pt x="818" y="246"/>
                  </a:cubicBezTo>
                  <a:cubicBezTo>
                    <a:pt x="831" y="274"/>
                    <a:pt x="834" y="354"/>
                    <a:pt x="885" y="332"/>
                  </a:cubicBezTo>
                  <a:cubicBezTo>
                    <a:pt x="914" y="318"/>
                    <a:pt x="877" y="266"/>
                    <a:pt x="866" y="257"/>
                  </a:cubicBezTo>
                  <a:cubicBezTo>
                    <a:pt x="873" y="245"/>
                    <a:pt x="880" y="233"/>
                    <a:pt x="887" y="221"/>
                  </a:cubicBezTo>
                  <a:cubicBezTo>
                    <a:pt x="888" y="221"/>
                    <a:pt x="889" y="221"/>
                    <a:pt x="889" y="221"/>
                  </a:cubicBezTo>
                  <a:cubicBezTo>
                    <a:pt x="895" y="232"/>
                    <a:pt x="901" y="243"/>
                    <a:pt x="907" y="254"/>
                  </a:cubicBezTo>
                  <a:cubicBezTo>
                    <a:pt x="919" y="288"/>
                    <a:pt x="912" y="346"/>
                    <a:pt x="912" y="390"/>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77" name="Freeform 25"/>
            <p:cNvSpPr>
              <a:spLocks/>
            </p:cNvSpPr>
            <p:nvPr/>
          </p:nvSpPr>
          <p:spPr bwMode="invGray">
            <a:xfrm>
              <a:off x="2949648" y="4436418"/>
              <a:ext cx="39146" cy="38262"/>
            </a:xfrm>
            <a:custGeom>
              <a:avLst/>
              <a:gdLst/>
              <a:ahLst/>
              <a:cxnLst>
                <a:cxn ang="0">
                  <a:pos x="21" y="0"/>
                </a:cxn>
                <a:cxn ang="0">
                  <a:pos x="75" y="25"/>
                </a:cxn>
                <a:cxn ang="0">
                  <a:pos x="50" y="73"/>
                </a:cxn>
                <a:cxn ang="0">
                  <a:pos x="0" y="48"/>
                </a:cxn>
                <a:cxn ang="0">
                  <a:pos x="21" y="0"/>
                </a:cxn>
              </a:cxnLst>
              <a:rect l="0" t="0" r="r" b="b"/>
              <a:pathLst>
                <a:path w="75" h="73">
                  <a:moveTo>
                    <a:pt x="21" y="0"/>
                  </a:moveTo>
                  <a:cubicBezTo>
                    <a:pt x="39" y="8"/>
                    <a:pt x="57" y="16"/>
                    <a:pt x="75" y="25"/>
                  </a:cubicBezTo>
                  <a:cubicBezTo>
                    <a:pt x="67" y="41"/>
                    <a:pt x="59" y="57"/>
                    <a:pt x="50" y="73"/>
                  </a:cubicBezTo>
                  <a:cubicBezTo>
                    <a:pt x="34" y="64"/>
                    <a:pt x="17" y="56"/>
                    <a:pt x="0" y="48"/>
                  </a:cubicBezTo>
                  <a:cubicBezTo>
                    <a:pt x="7" y="32"/>
                    <a:pt x="14" y="16"/>
                    <a:pt x="21" y="0"/>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78" name="Freeform 26"/>
            <p:cNvSpPr>
              <a:spLocks/>
            </p:cNvSpPr>
            <p:nvPr/>
          </p:nvSpPr>
          <p:spPr bwMode="invGray">
            <a:xfrm>
              <a:off x="2981938" y="4466275"/>
              <a:ext cx="39367" cy="38262"/>
            </a:xfrm>
            <a:custGeom>
              <a:avLst/>
              <a:gdLst/>
              <a:ahLst/>
              <a:cxnLst>
                <a:cxn ang="0">
                  <a:pos x="21" y="0"/>
                </a:cxn>
                <a:cxn ang="0">
                  <a:pos x="75" y="25"/>
                </a:cxn>
                <a:cxn ang="0">
                  <a:pos x="50" y="73"/>
                </a:cxn>
                <a:cxn ang="0">
                  <a:pos x="0" y="44"/>
                </a:cxn>
                <a:cxn ang="0">
                  <a:pos x="21" y="0"/>
                </a:cxn>
              </a:cxnLst>
              <a:rect l="0" t="0" r="r" b="b"/>
              <a:pathLst>
                <a:path w="75" h="73">
                  <a:moveTo>
                    <a:pt x="21" y="0"/>
                  </a:moveTo>
                  <a:cubicBezTo>
                    <a:pt x="39" y="9"/>
                    <a:pt x="57" y="17"/>
                    <a:pt x="75" y="25"/>
                  </a:cubicBezTo>
                  <a:cubicBezTo>
                    <a:pt x="66" y="41"/>
                    <a:pt x="58" y="57"/>
                    <a:pt x="50" y="73"/>
                  </a:cubicBezTo>
                  <a:cubicBezTo>
                    <a:pt x="33" y="64"/>
                    <a:pt x="16" y="54"/>
                    <a:pt x="0" y="44"/>
                  </a:cubicBezTo>
                  <a:cubicBezTo>
                    <a:pt x="7" y="30"/>
                    <a:pt x="14" y="15"/>
                    <a:pt x="21" y="0"/>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79" name="Freeform 27"/>
            <p:cNvSpPr>
              <a:spLocks/>
            </p:cNvSpPr>
            <p:nvPr/>
          </p:nvSpPr>
          <p:spPr bwMode="invGray">
            <a:xfrm>
              <a:off x="2943898" y="4481535"/>
              <a:ext cx="39146" cy="38040"/>
            </a:xfrm>
            <a:custGeom>
              <a:avLst/>
              <a:gdLst/>
              <a:ahLst/>
              <a:cxnLst>
                <a:cxn ang="0">
                  <a:pos x="21" y="0"/>
                </a:cxn>
                <a:cxn ang="0">
                  <a:pos x="75" y="25"/>
                </a:cxn>
                <a:cxn ang="0">
                  <a:pos x="50" y="73"/>
                </a:cxn>
                <a:cxn ang="0">
                  <a:pos x="0" y="48"/>
                </a:cxn>
                <a:cxn ang="0">
                  <a:pos x="21" y="0"/>
                </a:cxn>
              </a:cxnLst>
              <a:rect l="0" t="0" r="r" b="b"/>
              <a:pathLst>
                <a:path w="75" h="73">
                  <a:moveTo>
                    <a:pt x="21" y="0"/>
                  </a:moveTo>
                  <a:cubicBezTo>
                    <a:pt x="39" y="8"/>
                    <a:pt x="57" y="17"/>
                    <a:pt x="75" y="25"/>
                  </a:cubicBezTo>
                  <a:cubicBezTo>
                    <a:pt x="66" y="41"/>
                    <a:pt x="58" y="57"/>
                    <a:pt x="50" y="73"/>
                  </a:cubicBezTo>
                  <a:cubicBezTo>
                    <a:pt x="33" y="65"/>
                    <a:pt x="16" y="56"/>
                    <a:pt x="0" y="48"/>
                  </a:cubicBezTo>
                  <a:cubicBezTo>
                    <a:pt x="7" y="32"/>
                    <a:pt x="14" y="16"/>
                    <a:pt x="21" y="0"/>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480" name="Group 1479"/>
          <p:cNvGrpSpPr/>
          <p:nvPr/>
        </p:nvGrpSpPr>
        <p:grpSpPr>
          <a:xfrm>
            <a:off x="7202404" y="1444717"/>
            <a:ext cx="481118" cy="137708"/>
            <a:chOff x="6791943" y="4414224"/>
            <a:chExt cx="649833" cy="185924"/>
          </a:xfrm>
          <a:solidFill>
            <a:schemeClr val="bg1"/>
          </a:solidFill>
          <a:effectLst/>
        </p:grpSpPr>
        <p:sp>
          <p:nvSpPr>
            <p:cNvPr id="1481" name="Freeform 22"/>
            <p:cNvSpPr>
              <a:spLocks/>
            </p:cNvSpPr>
            <p:nvPr/>
          </p:nvSpPr>
          <p:spPr bwMode="invGray">
            <a:xfrm>
              <a:off x="6791943" y="4422166"/>
              <a:ext cx="145129" cy="177982"/>
            </a:xfrm>
            <a:custGeom>
              <a:avLst/>
              <a:gdLst/>
              <a:ahLst/>
              <a:cxnLst>
                <a:cxn ang="0">
                  <a:pos x="138" y="204"/>
                </a:cxn>
                <a:cxn ang="0">
                  <a:pos x="100" y="209"/>
                </a:cxn>
                <a:cxn ang="0">
                  <a:pos x="60" y="202"/>
                </a:cxn>
                <a:cxn ang="0">
                  <a:pos x="28" y="182"/>
                </a:cxn>
                <a:cxn ang="0">
                  <a:pos x="7" y="150"/>
                </a:cxn>
                <a:cxn ang="0">
                  <a:pos x="0" y="107"/>
                </a:cxn>
                <a:cxn ang="0">
                  <a:pos x="3" y="77"/>
                </a:cxn>
                <a:cxn ang="0">
                  <a:pos x="14" y="51"/>
                </a:cxn>
                <a:cxn ang="0">
                  <a:pos x="31" y="30"/>
                </a:cxn>
                <a:cxn ang="0">
                  <a:pos x="52" y="14"/>
                </a:cxn>
                <a:cxn ang="0">
                  <a:pos x="78" y="4"/>
                </a:cxn>
                <a:cxn ang="0">
                  <a:pos x="107" y="0"/>
                </a:cxn>
                <a:cxn ang="0">
                  <a:pos x="126" y="1"/>
                </a:cxn>
                <a:cxn ang="0">
                  <a:pos x="142" y="4"/>
                </a:cxn>
                <a:cxn ang="0">
                  <a:pos x="155" y="7"/>
                </a:cxn>
                <a:cxn ang="0">
                  <a:pos x="164" y="11"/>
                </a:cxn>
                <a:cxn ang="0">
                  <a:pos x="164" y="45"/>
                </a:cxn>
                <a:cxn ang="0">
                  <a:pos x="153" y="39"/>
                </a:cxn>
                <a:cxn ang="0">
                  <a:pos x="139" y="34"/>
                </a:cxn>
                <a:cxn ang="0">
                  <a:pos x="123" y="31"/>
                </a:cxn>
                <a:cxn ang="0">
                  <a:pos x="105" y="29"/>
                </a:cxn>
                <a:cxn ang="0">
                  <a:pos x="78" y="35"/>
                </a:cxn>
                <a:cxn ang="0">
                  <a:pos x="56" y="50"/>
                </a:cxn>
                <a:cxn ang="0">
                  <a:pos x="41" y="73"/>
                </a:cxn>
                <a:cxn ang="0">
                  <a:pos x="35" y="105"/>
                </a:cxn>
                <a:cxn ang="0">
                  <a:pos x="40" y="138"/>
                </a:cxn>
                <a:cxn ang="0">
                  <a:pos x="54" y="161"/>
                </a:cxn>
                <a:cxn ang="0">
                  <a:pos x="76" y="175"/>
                </a:cxn>
                <a:cxn ang="0">
                  <a:pos x="103" y="180"/>
                </a:cxn>
                <a:cxn ang="0">
                  <a:pos x="121" y="178"/>
                </a:cxn>
                <a:cxn ang="0">
                  <a:pos x="137" y="172"/>
                </a:cxn>
                <a:cxn ang="0">
                  <a:pos x="137" y="124"/>
                </a:cxn>
                <a:cxn ang="0">
                  <a:pos x="95" y="124"/>
                </a:cxn>
                <a:cxn ang="0">
                  <a:pos x="95" y="96"/>
                </a:cxn>
                <a:cxn ang="0">
                  <a:pos x="170" y="96"/>
                </a:cxn>
                <a:cxn ang="0">
                  <a:pos x="170" y="191"/>
                </a:cxn>
                <a:cxn ang="0">
                  <a:pos x="138" y="204"/>
                </a:cxn>
              </a:cxnLst>
              <a:rect l="0" t="0" r="r" b="b"/>
              <a:pathLst>
                <a:path w="170" h="209">
                  <a:moveTo>
                    <a:pt x="138" y="204"/>
                  </a:moveTo>
                  <a:cubicBezTo>
                    <a:pt x="126" y="207"/>
                    <a:pt x="113" y="209"/>
                    <a:pt x="100" y="209"/>
                  </a:cubicBezTo>
                  <a:cubicBezTo>
                    <a:pt x="85" y="209"/>
                    <a:pt x="72" y="206"/>
                    <a:pt x="60" y="202"/>
                  </a:cubicBezTo>
                  <a:cubicBezTo>
                    <a:pt x="47" y="197"/>
                    <a:pt x="37" y="190"/>
                    <a:pt x="28" y="182"/>
                  </a:cubicBezTo>
                  <a:cubicBezTo>
                    <a:pt x="19" y="173"/>
                    <a:pt x="12" y="162"/>
                    <a:pt x="7" y="150"/>
                  </a:cubicBezTo>
                  <a:cubicBezTo>
                    <a:pt x="2" y="137"/>
                    <a:pt x="0" y="123"/>
                    <a:pt x="0" y="107"/>
                  </a:cubicBezTo>
                  <a:cubicBezTo>
                    <a:pt x="0" y="97"/>
                    <a:pt x="1" y="87"/>
                    <a:pt x="3" y="77"/>
                  </a:cubicBezTo>
                  <a:cubicBezTo>
                    <a:pt x="6" y="68"/>
                    <a:pt x="9" y="59"/>
                    <a:pt x="14" y="51"/>
                  </a:cubicBezTo>
                  <a:cubicBezTo>
                    <a:pt x="19" y="43"/>
                    <a:pt x="24" y="36"/>
                    <a:pt x="31" y="30"/>
                  </a:cubicBezTo>
                  <a:cubicBezTo>
                    <a:pt x="37" y="23"/>
                    <a:pt x="44" y="18"/>
                    <a:pt x="52" y="14"/>
                  </a:cubicBezTo>
                  <a:cubicBezTo>
                    <a:pt x="60" y="9"/>
                    <a:pt x="69" y="6"/>
                    <a:pt x="78" y="4"/>
                  </a:cubicBezTo>
                  <a:cubicBezTo>
                    <a:pt x="87" y="2"/>
                    <a:pt x="97" y="0"/>
                    <a:pt x="107" y="0"/>
                  </a:cubicBezTo>
                  <a:cubicBezTo>
                    <a:pt x="114" y="0"/>
                    <a:pt x="120" y="1"/>
                    <a:pt x="126" y="1"/>
                  </a:cubicBezTo>
                  <a:cubicBezTo>
                    <a:pt x="132" y="2"/>
                    <a:pt x="137" y="3"/>
                    <a:pt x="142" y="4"/>
                  </a:cubicBezTo>
                  <a:cubicBezTo>
                    <a:pt x="147" y="5"/>
                    <a:pt x="151" y="6"/>
                    <a:pt x="155" y="7"/>
                  </a:cubicBezTo>
                  <a:cubicBezTo>
                    <a:pt x="159" y="8"/>
                    <a:pt x="162" y="9"/>
                    <a:pt x="164" y="11"/>
                  </a:cubicBezTo>
                  <a:cubicBezTo>
                    <a:pt x="164" y="45"/>
                    <a:pt x="164" y="45"/>
                    <a:pt x="164" y="45"/>
                  </a:cubicBezTo>
                  <a:cubicBezTo>
                    <a:pt x="161" y="43"/>
                    <a:pt x="157" y="41"/>
                    <a:pt x="153" y="39"/>
                  </a:cubicBezTo>
                  <a:cubicBezTo>
                    <a:pt x="149" y="37"/>
                    <a:pt x="144" y="35"/>
                    <a:pt x="139" y="34"/>
                  </a:cubicBezTo>
                  <a:cubicBezTo>
                    <a:pt x="134" y="33"/>
                    <a:pt x="129" y="31"/>
                    <a:pt x="123" y="31"/>
                  </a:cubicBezTo>
                  <a:cubicBezTo>
                    <a:pt x="118" y="30"/>
                    <a:pt x="112" y="29"/>
                    <a:pt x="105" y="29"/>
                  </a:cubicBezTo>
                  <a:cubicBezTo>
                    <a:pt x="96" y="29"/>
                    <a:pt x="87" y="31"/>
                    <a:pt x="78" y="35"/>
                  </a:cubicBezTo>
                  <a:cubicBezTo>
                    <a:pt x="69" y="38"/>
                    <a:pt x="62" y="43"/>
                    <a:pt x="56" y="50"/>
                  </a:cubicBezTo>
                  <a:cubicBezTo>
                    <a:pt x="49" y="56"/>
                    <a:pt x="44" y="64"/>
                    <a:pt x="41" y="73"/>
                  </a:cubicBezTo>
                  <a:cubicBezTo>
                    <a:pt x="37" y="83"/>
                    <a:pt x="35" y="93"/>
                    <a:pt x="35" y="105"/>
                  </a:cubicBezTo>
                  <a:cubicBezTo>
                    <a:pt x="35" y="118"/>
                    <a:pt x="37" y="129"/>
                    <a:pt x="40" y="138"/>
                  </a:cubicBezTo>
                  <a:cubicBezTo>
                    <a:pt x="44" y="148"/>
                    <a:pt x="48" y="155"/>
                    <a:pt x="54" y="161"/>
                  </a:cubicBezTo>
                  <a:cubicBezTo>
                    <a:pt x="60" y="168"/>
                    <a:pt x="68" y="172"/>
                    <a:pt x="76" y="175"/>
                  </a:cubicBezTo>
                  <a:cubicBezTo>
                    <a:pt x="84" y="178"/>
                    <a:pt x="93" y="180"/>
                    <a:pt x="103" y="180"/>
                  </a:cubicBezTo>
                  <a:cubicBezTo>
                    <a:pt x="109" y="180"/>
                    <a:pt x="115" y="179"/>
                    <a:pt x="121" y="178"/>
                  </a:cubicBezTo>
                  <a:cubicBezTo>
                    <a:pt x="127" y="176"/>
                    <a:pt x="132" y="174"/>
                    <a:pt x="137" y="172"/>
                  </a:cubicBezTo>
                  <a:cubicBezTo>
                    <a:pt x="137" y="124"/>
                    <a:pt x="137" y="124"/>
                    <a:pt x="137" y="124"/>
                  </a:cubicBezTo>
                  <a:cubicBezTo>
                    <a:pt x="95" y="124"/>
                    <a:pt x="95" y="124"/>
                    <a:pt x="95" y="124"/>
                  </a:cubicBezTo>
                  <a:cubicBezTo>
                    <a:pt x="95" y="96"/>
                    <a:pt x="95" y="96"/>
                    <a:pt x="95" y="96"/>
                  </a:cubicBezTo>
                  <a:cubicBezTo>
                    <a:pt x="170" y="96"/>
                    <a:pt x="170" y="96"/>
                    <a:pt x="170" y="96"/>
                  </a:cubicBezTo>
                  <a:cubicBezTo>
                    <a:pt x="170" y="191"/>
                    <a:pt x="170" y="191"/>
                    <a:pt x="170" y="191"/>
                  </a:cubicBezTo>
                  <a:cubicBezTo>
                    <a:pt x="161" y="197"/>
                    <a:pt x="150" y="201"/>
                    <a:pt x="138" y="204"/>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82" name="Freeform 23"/>
            <p:cNvSpPr>
              <a:spLocks/>
            </p:cNvSpPr>
            <p:nvPr/>
          </p:nvSpPr>
          <p:spPr bwMode="invGray">
            <a:xfrm>
              <a:off x="6967037" y="4472348"/>
              <a:ext cx="70760" cy="124551"/>
            </a:xfrm>
            <a:custGeom>
              <a:avLst/>
              <a:gdLst/>
              <a:ahLst/>
              <a:cxnLst>
                <a:cxn ang="0">
                  <a:pos x="80" y="32"/>
                </a:cxn>
                <a:cxn ang="0">
                  <a:pos x="75" y="31"/>
                </a:cxn>
                <a:cxn ang="0">
                  <a:pos x="70" y="29"/>
                </a:cxn>
                <a:cxn ang="0">
                  <a:pos x="64" y="29"/>
                </a:cxn>
                <a:cxn ang="0">
                  <a:pos x="52" y="32"/>
                </a:cxn>
                <a:cxn ang="0">
                  <a:pos x="42" y="41"/>
                </a:cxn>
                <a:cxn ang="0">
                  <a:pos x="35" y="54"/>
                </a:cxn>
                <a:cxn ang="0">
                  <a:pos x="33" y="73"/>
                </a:cxn>
                <a:cxn ang="0">
                  <a:pos x="33" y="146"/>
                </a:cxn>
                <a:cxn ang="0">
                  <a:pos x="0" y="146"/>
                </a:cxn>
                <a:cxn ang="0">
                  <a:pos x="0" y="2"/>
                </a:cxn>
                <a:cxn ang="0">
                  <a:pos x="33" y="2"/>
                </a:cxn>
                <a:cxn ang="0">
                  <a:pos x="33" y="30"/>
                </a:cxn>
                <a:cxn ang="0">
                  <a:pos x="33" y="30"/>
                </a:cxn>
                <a:cxn ang="0">
                  <a:pos x="40" y="17"/>
                </a:cxn>
                <a:cxn ang="0">
                  <a:pos x="49" y="7"/>
                </a:cxn>
                <a:cxn ang="0">
                  <a:pos x="59" y="2"/>
                </a:cxn>
                <a:cxn ang="0">
                  <a:pos x="70" y="0"/>
                </a:cxn>
                <a:cxn ang="0">
                  <a:pos x="77" y="0"/>
                </a:cxn>
                <a:cxn ang="0">
                  <a:pos x="83" y="2"/>
                </a:cxn>
                <a:cxn ang="0">
                  <a:pos x="83" y="34"/>
                </a:cxn>
                <a:cxn ang="0">
                  <a:pos x="80" y="32"/>
                </a:cxn>
              </a:cxnLst>
              <a:rect l="0" t="0" r="r" b="b"/>
              <a:pathLst>
                <a:path w="83" h="146">
                  <a:moveTo>
                    <a:pt x="80" y="32"/>
                  </a:moveTo>
                  <a:cubicBezTo>
                    <a:pt x="78" y="32"/>
                    <a:pt x="77" y="31"/>
                    <a:pt x="75" y="31"/>
                  </a:cubicBezTo>
                  <a:cubicBezTo>
                    <a:pt x="73" y="30"/>
                    <a:pt x="71" y="30"/>
                    <a:pt x="70" y="29"/>
                  </a:cubicBezTo>
                  <a:cubicBezTo>
                    <a:pt x="68" y="29"/>
                    <a:pt x="66" y="29"/>
                    <a:pt x="64" y="29"/>
                  </a:cubicBezTo>
                  <a:cubicBezTo>
                    <a:pt x="60" y="29"/>
                    <a:pt x="56" y="30"/>
                    <a:pt x="52" y="32"/>
                  </a:cubicBezTo>
                  <a:cubicBezTo>
                    <a:pt x="48" y="34"/>
                    <a:pt x="45" y="37"/>
                    <a:pt x="42" y="41"/>
                  </a:cubicBezTo>
                  <a:cubicBezTo>
                    <a:pt x="39" y="44"/>
                    <a:pt x="37" y="49"/>
                    <a:pt x="35" y="54"/>
                  </a:cubicBezTo>
                  <a:cubicBezTo>
                    <a:pt x="34" y="60"/>
                    <a:pt x="33" y="66"/>
                    <a:pt x="33" y="73"/>
                  </a:cubicBezTo>
                  <a:cubicBezTo>
                    <a:pt x="33" y="146"/>
                    <a:pt x="33" y="146"/>
                    <a:pt x="33" y="146"/>
                  </a:cubicBezTo>
                  <a:cubicBezTo>
                    <a:pt x="0" y="146"/>
                    <a:pt x="0" y="146"/>
                    <a:pt x="0" y="146"/>
                  </a:cubicBezTo>
                  <a:cubicBezTo>
                    <a:pt x="0" y="2"/>
                    <a:pt x="0" y="2"/>
                    <a:pt x="0" y="2"/>
                  </a:cubicBezTo>
                  <a:cubicBezTo>
                    <a:pt x="33" y="2"/>
                    <a:pt x="33" y="2"/>
                    <a:pt x="33" y="2"/>
                  </a:cubicBezTo>
                  <a:cubicBezTo>
                    <a:pt x="33" y="30"/>
                    <a:pt x="33" y="30"/>
                    <a:pt x="33" y="30"/>
                  </a:cubicBezTo>
                  <a:cubicBezTo>
                    <a:pt x="33" y="30"/>
                    <a:pt x="33" y="30"/>
                    <a:pt x="33" y="30"/>
                  </a:cubicBezTo>
                  <a:cubicBezTo>
                    <a:pt x="35" y="25"/>
                    <a:pt x="37" y="20"/>
                    <a:pt x="40" y="17"/>
                  </a:cubicBezTo>
                  <a:cubicBezTo>
                    <a:pt x="43" y="13"/>
                    <a:pt x="46" y="10"/>
                    <a:pt x="49" y="7"/>
                  </a:cubicBezTo>
                  <a:cubicBezTo>
                    <a:pt x="52" y="5"/>
                    <a:pt x="55" y="3"/>
                    <a:pt x="59" y="2"/>
                  </a:cubicBezTo>
                  <a:cubicBezTo>
                    <a:pt x="63" y="0"/>
                    <a:pt x="66" y="0"/>
                    <a:pt x="70" y="0"/>
                  </a:cubicBezTo>
                  <a:cubicBezTo>
                    <a:pt x="73" y="0"/>
                    <a:pt x="75" y="0"/>
                    <a:pt x="77" y="0"/>
                  </a:cubicBezTo>
                  <a:cubicBezTo>
                    <a:pt x="79" y="1"/>
                    <a:pt x="81" y="1"/>
                    <a:pt x="83" y="2"/>
                  </a:cubicBezTo>
                  <a:cubicBezTo>
                    <a:pt x="83" y="34"/>
                    <a:pt x="83" y="34"/>
                    <a:pt x="83" y="34"/>
                  </a:cubicBezTo>
                  <a:cubicBezTo>
                    <a:pt x="82" y="33"/>
                    <a:pt x="81" y="33"/>
                    <a:pt x="80" y="32"/>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83" name="Freeform 24"/>
            <p:cNvSpPr>
              <a:spLocks noEditPoints="1"/>
            </p:cNvSpPr>
            <p:nvPr/>
          </p:nvSpPr>
          <p:spPr bwMode="invGray">
            <a:xfrm>
              <a:off x="7042129" y="4471626"/>
              <a:ext cx="102890" cy="128522"/>
            </a:xfrm>
            <a:custGeom>
              <a:avLst/>
              <a:gdLst/>
              <a:ahLst/>
              <a:cxnLst>
                <a:cxn ang="0">
                  <a:pos x="89" y="147"/>
                </a:cxn>
                <a:cxn ang="0">
                  <a:pos x="89" y="127"/>
                </a:cxn>
                <a:cxn ang="0">
                  <a:pos x="88" y="127"/>
                </a:cxn>
                <a:cxn ang="0">
                  <a:pos x="70" y="145"/>
                </a:cxn>
                <a:cxn ang="0">
                  <a:pos x="46" y="151"/>
                </a:cxn>
                <a:cxn ang="0">
                  <a:pos x="26" y="148"/>
                </a:cxn>
                <a:cxn ang="0">
                  <a:pos x="12" y="139"/>
                </a:cxn>
                <a:cxn ang="0">
                  <a:pos x="3" y="125"/>
                </a:cxn>
                <a:cxn ang="0">
                  <a:pos x="0" y="108"/>
                </a:cxn>
                <a:cxn ang="0">
                  <a:pos x="3" y="91"/>
                </a:cxn>
                <a:cxn ang="0">
                  <a:pos x="11" y="76"/>
                </a:cxn>
                <a:cxn ang="0">
                  <a:pos x="26" y="66"/>
                </a:cxn>
                <a:cxn ang="0">
                  <a:pos x="47" y="60"/>
                </a:cxn>
                <a:cxn ang="0">
                  <a:pos x="89" y="55"/>
                </a:cxn>
                <a:cxn ang="0">
                  <a:pos x="82" y="32"/>
                </a:cxn>
                <a:cxn ang="0">
                  <a:pos x="62" y="25"/>
                </a:cxn>
                <a:cxn ang="0">
                  <a:pos x="36" y="30"/>
                </a:cxn>
                <a:cxn ang="0">
                  <a:pos x="14" y="41"/>
                </a:cxn>
                <a:cxn ang="0">
                  <a:pos x="14" y="13"/>
                </a:cxn>
                <a:cxn ang="0">
                  <a:pos x="23" y="8"/>
                </a:cxn>
                <a:cxn ang="0">
                  <a:pos x="35" y="4"/>
                </a:cxn>
                <a:cxn ang="0">
                  <a:pos x="50" y="1"/>
                </a:cxn>
                <a:cxn ang="0">
                  <a:pos x="65" y="0"/>
                </a:cxn>
                <a:cxn ang="0">
                  <a:pos x="90" y="4"/>
                </a:cxn>
                <a:cxn ang="0">
                  <a:pos x="107" y="15"/>
                </a:cxn>
                <a:cxn ang="0">
                  <a:pos x="117" y="32"/>
                </a:cxn>
                <a:cxn ang="0">
                  <a:pos x="121" y="56"/>
                </a:cxn>
                <a:cxn ang="0">
                  <a:pos x="121" y="147"/>
                </a:cxn>
                <a:cxn ang="0">
                  <a:pos x="89" y="147"/>
                </a:cxn>
                <a:cxn ang="0">
                  <a:pos x="58" y="81"/>
                </a:cxn>
                <a:cxn ang="0">
                  <a:pos x="45" y="84"/>
                </a:cxn>
                <a:cxn ang="0">
                  <a:pos x="37" y="89"/>
                </a:cxn>
                <a:cxn ang="0">
                  <a:pos x="33" y="96"/>
                </a:cxn>
                <a:cxn ang="0">
                  <a:pos x="32" y="105"/>
                </a:cxn>
                <a:cxn ang="0">
                  <a:pos x="34" y="113"/>
                </a:cxn>
                <a:cxn ang="0">
                  <a:pos x="38" y="119"/>
                </a:cxn>
                <a:cxn ang="0">
                  <a:pos x="46" y="123"/>
                </a:cxn>
                <a:cxn ang="0">
                  <a:pos x="56" y="125"/>
                </a:cxn>
                <a:cxn ang="0">
                  <a:pos x="70" y="122"/>
                </a:cxn>
                <a:cxn ang="0">
                  <a:pos x="80" y="115"/>
                </a:cxn>
                <a:cxn ang="0">
                  <a:pos x="87" y="104"/>
                </a:cxn>
                <a:cxn ang="0">
                  <a:pos x="89" y="90"/>
                </a:cxn>
                <a:cxn ang="0">
                  <a:pos x="89" y="77"/>
                </a:cxn>
                <a:cxn ang="0">
                  <a:pos x="58" y="81"/>
                </a:cxn>
              </a:cxnLst>
              <a:rect l="0" t="0" r="r" b="b"/>
              <a:pathLst>
                <a:path w="121" h="151">
                  <a:moveTo>
                    <a:pt x="89" y="147"/>
                  </a:moveTo>
                  <a:cubicBezTo>
                    <a:pt x="89" y="127"/>
                    <a:pt x="89" y="127"/>
                    <a:pt x="89" y="127"/>
                  </a:cubicBezTo>
                  <a:cubicBezTo>
                    <a:pt x="88" y="127"/>
                    <a:pt x="88" y="127"/>
                    <a:pt x="88" y="127"/>
                  </a:cubicBezTo>
                  <a:cubicBezTo>
                    <a:pt x="83" y="135"/>
                    <a:pt x="77" y="141"/>
                    <a:pt x="70" y="145"/>
                  </a:cubicBezTo>
                  <a:cubicBezTo>
                    <a:pt x="63" y="149"/>
                    <a:pt x="55" y="151"/>
                    <a:pt x="46" y="151"/>
                  </a:cubicBezTo>
                  <a:cubicBezTo>
                    <a:pt x="38" y="151"/>
                    <a:pt x="32" y="150"/>
                    <a:pt x="26" y="148"/>
                  </a:cubicBezTo>
                  <a:cubicBezTo>
                    <a:pt x="21" y="145"/>
                    <a:pt x="16" y="142"/>
                    <a:pt x="12" y="139"/>
                  </a:cubicBezTo>
                  <a:cubicBezTo>
                    <a:pt x="8" y="135"/>
                    <a:pt x="5" y="131"/>
                    <a:pt x="3" y="125"/>
                  </a:cubicBezTo>
                  <a:cubicBezTo>
                    <a:pt x="1" y="120"/>
                    <a:pt x="0" y="114"/>
                    <a:pt x="0" y="108"/>
                  </a:cubicBezTo>
                  <a:cubicBezTo>
                    <a:pt x="0" y="102"/>
                    <a:pt x="1" y="96"/>
                    <a:pt x="3" y="91"/>
                  </a:cubicBezTo>
                  <a:cubicBezTo>
                    <a:pt x="5" y="85"/>
                    <a:pt x="7" y="81"/>
                    <a:pt x="11" y="76"/>
                  </a:cubicBezTo>
                  <a:cubicBezTo>
                    <a:pt x="15" y="72"/>
                    <a:pt x="20" y="69"/>
                    <a:pt x="26" y="66"/>
                  </a:cubicBezTo>
                  <a:cubicBezTo>
                    <a:pt x="32" y="63"/>
                    <a:pt x="39" y="61"/>
                    <a:pt x="47" y="60"/>
                  </a:cubicBezTo>
                  <a:cubicBezTo>
                    <a:pt x="89" y="55"/>
                    <a:pt x="89" y="55"/>
                    <a:pt x="89" y="55"/>
                  </a:cubicBezTo>
                  <a:cubicBezTo>
                    <a:pt x="89" y="44"/>
                    <a:pt x="87" y="37"/>
                    <a:pt x="82" y="32"/>
                  </a:cubicBezTo>
                  <a:cubicBezTo>
                    <a:pt x="77" y="28"/>
                    <a:pt x="71" y="25"/>
                    <a:pt x="62" y="25"/>
                  </a:cubicBezTo>
                  <a:cubicBezTo>
                    <a:pt x="53" y="25"/>
                    <a:pt x="45" y="27"/>
                    <a:pt x="36" y="30"/>
                  </a:cubicBezTo>
                  <a:cubicBezTo>
                    <a:pt x="28" y="33"/>
                    <a:pt x="21" y="36"/>
                    <a:pt x="14" y="41"/>
                  </a:cubicBezTo>
                  <a:cubicBezTo>
                    <a:pt x="14" y="13"/>
                    <a:pt x="14" y="13"/>
                    <a:pt x="14" y="13"/>
                  </a:cubicBezTo>
                  <a:cubicBezTo>
                    <a:pt x="16" y="11"/>
                    <a:pt x="19" y="10"/>
                    <a:pt x="23" y="8"/>
                  </a:cubicBezTo>
                  <a:cubicBezTo>
                    <a:pt x="27" y="7"/>
                    <a:pt x="31" y="6"/>
                    <a:pt x="35" y="4"/>
                  </a:cubicBezTo>
                  <a:cubicBezTo>
                    <a:pt x="40" y="3"/>
                    <a:pt x="45" y="2"/>
                    <a:pt x="50" y="1"/>
                  </a:cubicBezTo>
                  <a:cubicBezTo>
                    <a:pt x="55" y="0"/>
                    <a:pt x="60" y="0"/>
                    <a:pt x="65" y="0"/>
                  </a:cubicBezTo>
                  <a:cubicBezTo>
                    <a:pt x="75" y="0"/>
                    <a:pt x="83" y="1"/>
                    <a:pt x="90" y="4"/>
                  </a:cubicBezTo>
                  <a:cubicBezTo>
                    <a:pt x="97" y="6"/>
                    <a:pt x="103" y="10"/>
                    <a:pt x="107" y="15"/>
                  </a:cubicBezTo>
                  <a:cubicBezTo>
                    <a:pt x="112" y="19"/>
                    <a:pt x="115" y="25"/>
                    <a:pt x="117" y="32"/>
                  </a:cubicBezTo>
                  <a:cubicBezTo>
                    <a:pt x="120" y="39"/>
                    <a:pt x="121" y="47"/>
                    <a:pt x="121" y="56"/>
                  </a:cubicBezTo>
                  <a:cubicBezTo>
                    <a:pt x="121" y="147"/>
                    <a:pt x="121" y="147"/>
                    <a:pt x="121" y="147"/>
                  </a:cubicBezTo>
                  <a:lnTo>
                    <a:pt x="89" y="147"/>
                  </a:lnTo>
                  <a:close/>
                  <a:moveTo>
                    <a:pt x="58" y="81"/>
                  </a:moveTo>
                  <a:cubicBezTo>
                    <a:pt x="53" y="82"/>
                    <a:pt x="48" y="83"/>
                    <a:pt x="45" y="84"/>
                  </a:cubicBezTo>
                  <a:cubicBezTo>
                    <a:pt x="42" y="86"/>
                    <a:pt x="39" y="87"/>
                    <a:pt x="37" y="89"/>
                  </a:cubicBezTo>
                  <a:cubicBezTo>
                    <a:pt x="35" y="91"/>
                    <a:pt x="34" y="93"/>
                    <a:pt x="33" y="96"/>
                  </a:cubicBezTo>
                  <a:cubicBezTo>
                    <a:pt x="32" y="98"/>
                    <a:pt x="32" y="101"/>
                    <a:pt x="32" y="105"/>
                  </a:cubicBezTo>
                  <a:cubicBezTo>
                    <a:pt x="32" y="108"/>
                    <a:pt x="33" y="110"/>
                    <a:pt x="34" y="113"/>
                  </a:cubicBezTo>
                  <a:cubicBezTo>
                    <a:pt x="35" y="115"/>
                    <a:pt x="36" y="117"/>
                    <a:pt x="38" y="119"/>
                  </a:cubicBezTo>
                  <a:cubicBezTo>
                    <a:pt x="40" y="121"/>
                    <a:pt x="43" y="122"/>
                    <a:pt x="46" y="123"/>
                  </a:cubicBezTo>
                  <a:cubicBezTo>
                    <a:pt x="49" y="124"/>
                    <a:pt x="52" y="125"/>
                    <a:pt x="56" y="125"/>
                  </a:cubicBezTo>
                  <a:cubicBezTo>
                    <a:pt x="61" y="125"/>
                    <a:pt x="65" y="124"/>
                    <a:pt x="70" y="122"/>
                  </a:cubicBezTo>
                  <a:cubicBezTo>
                    <a:pt x="74" y="120"/>
                    <a:pt x="77" y="118"/>
                    <a:pt x="80" y="115"/>
                  </a:cubicBezTo>
                  <a:cubicBezTo>
                    <a:pt x="83" y="112"/>
                    <a:pt x="85" y="108"/>
                    <a:pt x="87" y="104"/>
                  </a:cubicBezTo>
                  <a:cubicBezTo>
                    <a:pt x="88" y="100"/>
                    <a:pt x="89" y="95"/>
                    <a:pt x="89" y="90"/>
                  </a:cubicBezTo>
                  <a:cubicBezTo>
                    <a:pt x="89" y="77"/>
                    <a:pt x="89" y="77"/>
                    <a:pt x="89" y="77"/>
                  </a:cubicBezTo>
                  <a:lnTo>
                    <a:pt x="58" y="81"/>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84" name="Freeform 25"/>
            <p:cNvSpPr>
              <a:spLocks/>
            </p:cNvSpPr>
            <p:nvPr/>
          </p:nvSpPr>
          <p:spPr bwMode="invGray">
            <a:xfrm>
              <a:off x="7155489" y="4474153"/>
              <a:ext cx="104695" cy="122746"/>
            </a:xfrm>
            <a:custGeom>
              <a:avLst/>
              <a:gdLst/>
              <a:ahLst/>
              <a:cxnLst>
                <a:cxn ang="0">
                  <a:pos x="108" y="279"/>
                </a:cxn>
                <a:cxn ang="0">
                  <a:pos x="290" y="279"/>
                </a:cxn>
                <a:cxn ang="0">
                  <a:pos x="290" y="340"/>
                </a:cxn>
                <a:cxn ang="0">
                  <a:pos x="0" y="340"/>
                </a:cxn>
                <a:cxn ang="0">
                  <a:pos x="0" y="314"/>
                </a:cxn>
                <a:cxn ang="0">
                  <a:pos x="184" y="61"/>
                </a:cxn>
                <a:cxn ang="0">
                  <a:pos x="19" y="61"/>
                </a:cxn>
                <a:cxn ang="0">
                  <a:pos x="19" y="0"/>
                </a:cxn>
                <a:cxn ang="0">
                  <a:pos x="290" y="0"/>
                </a:cxn>
                <a:cxn ang="0">
                  <a:pos x="290" y="30"/>
                </a:cxn>
                <a:cxn ang="0">
                  <a:pos x="108" y="279"/>
                </a:cxn>
              </a:cxnLst>
              <a:rect l="0" t="0" r="r" b="b"/>
              <a:pathLst>
                <a:path w="290" h="340">
                  <a:moveTo>
                    <a:pt x="108" y="279"/>
                  </a:moveTo>
                  <a:lnTo>
                    <a:pt x="290" y="279"/>
                  </a:lnTo>
                  <a:lnTo>
                    <a:pt x="290" y="340"/>
                  </a:lnTo>
                  <a:lnTo>
                    <a:pt x="0" y="340"/>
                  </a:lnTo>
                  <a:lnTo>
                    <a:pt x="0" y="314"/>
                  </a:lnTo>
                  <a:lnTo>
                    <a:pt x="184" y="61"/>
                  </a:lnTo>
                  <a:lnTo>
                    <a:pt x="19" y="61"/>
                  </a:lnTo>
                  <a:lnTo>
                    <a:pt x="19" y="0"/>
                  </a:lnTo>
                  <a:lnTo>
                    <a:pt x="290" y="0"/>
                  </a:lnTo>
                  <a:lnTo>
                    <a:pt x="290" y="30"/>
                  </a:lnTo>
                  <a:lnTo>
                    <a:pt x="108" y="279"/>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85" name="Freeform 26"/>
            <p:cNvSpPr>
              <a:spLocks noEditPoints="1"/>
            </p:cNvSpPr>
            <p:nvPr/>
          </p:nvSpPr>
          <p:spPr bwMode="invGray">
            <a:xfrm>
              <a:off x="7275708" y="4414224"/>
              <a:ext cx="33936" cy="182675"/>
            </a:xfrm>
            <a:custGeom>
              <a:avLst/>
              <a:gdLst/>
              <a:ahLst/>
              <a:cxnLst>
                <a:cxn ang="0">
                  <a:pos x="40" y="20"/>
                </a:cxn>
                <a:cxn ang="0">
                  <a:pos x="39" y="27"/>
                </a:cxn>
                <a:cxn ang="0">
                  <a:pos x="34" y="33"/>
                </a:cxn>
                <a:cxn ang="0">
                  <a:pos x="28" y="37"/>
                </a:cxn>
                <a:cxn ang="0">
                  <a:pos x="20" y="38"/>
                </a:cxn>
                <a:cxn ang="0">
                  <a:pos x="12" y="37"/>
                </a:cxn>
                <a:cxn ang="0">
                  <a:pos x="6" y="33"/>
                </a:cxn>
                <a:cxn ang="0">
                  <a:pos x="2" y="27"/>
                </a:cxn>
                <a:cxn ang="0">
                  <a:pos x="0" y="20"/>
                </a:cxn>
                <a:cxn ang="0">
                  <a:pos x="2" y="12"/>
                </a:cxn>
                <a:cxn ang="0">
                  <a:pos x="6" y="6"/>
                </a:cxn>
                <a:cxn ang="0">
                  <a:pos x="12" y="2"/>
                </a:cxn>
                <a:cxn ang="0">
                  <a:pos x="20" y="0"/>
                </a:cxn>
                <a:cxn ang="0">
                  <a:pos x="28" y="2"/>
                </a:cxn>
                <a:cxn ang="0">
                  <a:pos x="34" y="6"/>
                </a:cxn>
                <a:cxn ang="0">
                  <a:pos x="39" y="12"/>
                </a:cxn>
                <a:cxn ang="0">
                  <a:pos x="40" y="20"/>
                </a:cxn>
                <a:cxn ang="0">
                  <a:pos x="4" y="214"/>
                </a:cxn>
                <a:cxn ang="0">
                  <a:pos x="4" y="70"/>
                </a:cxn>
                <a:cxn ang="0">
                  <a:pos x="36" y="70"/>
                </a:cxn>
                <a:cxn ang="0">
                  <a:pos x="36" y="214"/>
                </a:cxn>
                <a:cxn ang="0">
                  <a:pos x="4" y="214"/>
                </a:cxn>
              </a:cxnLst>
              <a:rect l="0" t="0" r="r" b="b"/>
              <a:pathLst>
                <a:path w="40" h="214">
                  <a:moveTo>
                    <a:pt x="40" y="20"/>
                  </a:moveTo>
                  <a:cubicBezTo>
                    <a:pt x="40" y="22"/>
                    <a:pt x="40" y="24"/>
                    <a:pt x="39" y="27"/>
                  </a:cubicBezTo>
                  <a:cubicBezTo>
                    <a:pt x="38" y="29"/>
                    <a:pt x="36" y="31"/>
                    <a:pt x="34" y="33"/>
                  </a:cubicBezTo>
                  <a:cubicBezTo>
                    <a:pt x="33" y="34"/>
                    <a:pt x="31" y="36"/>
                    <a:pt x="28" y="37"/>
                  </a:cubicBezTo>
                  <a:cubicBezTo>
                    <a:pt x="26" y="38"/>
                    <a:pt x="23" y="38"/>
                    <a:pt x="20" y="38"/>
                  </a:cubicBezTo>
                  <a:cubicBezTo>
                    <a:pt x="17" y="38"/>
                    <a:pt x="15" y="38"/>
                    <a:pt x="12" y="37"/>
                  </a:cubicBezTo>
                  <a:cubicBezTo>
                    <a:pt x="10" y="36"/>
                    <a:pt x="8" y="34"/>
                    <a:pt x="6" y="33"/>
                  </a:cubicBezTo>
                  <a:cubicBezTo>
                    <a:pt x="4" y="31"/>
                    <a:pt x="3" y="29"/>
                    <a:pt x="2" y="27"/>
                  </a:cubicBezTo>
                  <a:cubicBezTo>
                    <a:pt x="1" y="24"/>
                    <a:pt x="0" y="22"/>
                    <a:pt x="0" y="20"/>
                  </a:cubicBezTo>
                  <a:cubicBezTo>
                    <a:pt x="0" y="17"/>
                    <a:pt x="1" y="14"/>
                    <a:pt x="2" y="12"/>
                  </a:cubicBezTo>
                  <a:cubicBezTo>
                    <a:pt x="3" y="10"/>
                    <a:pt x="4" y="8"/>
                    <a:pt x="6" y="6"/>
                  </a:cubicBezTo>
                  <a:cubicBezTo>
                    <a:pt x="8" y="4"/>
                    <a:pt x="10" y="3"/>
                    <a:pt x="12" y="2"/>
                  </a:cubicBezTo>
                  <a:cubicBezTo>
                    <a:pt x="15" y="1"/>
                    <a:pt x="17" y="0"/>
                    <a:pt x="20" y="0"/>
                  </a:cubicBezTo>
                  <a:cubicBezTo>
                    <a:pt x="23" y="0"/>
                    <a:pt x="26" y="1"/>
                    <a:pt x="28" y="2"/>
                  </a:cubicBezTo>
                  <a:cubicBezTo>
                    <a:pt x="30" y="3"/>
                    <a:pt x="33" y="4"/>
                    <a:pt x="34" y="6"/>
                  </a:cubicBezTo>
                  <a:cubicBezTo>
                    <a:pt x="36" y="8"/>
                    <a:pt x="38" y="10"/>
                    <a:pt x="39" y="12"/>
                  </a:cubicBezTo>
                  <a:cubicBezTo>
                    <a:pt x="40" y="14"/>
                    <a:pt x="40" y="17"/>
                    <a:pt x="40" y="20"/>
                  </a:cubicBezTo>
                  <a:close/>
                  <a:moveTo>
                    <a:pt x="4" y="214"/>
                  </a:moveTo>
                  <a:cubicBezTo>
                    <a:pt x="4" y="70"/>
                    <a:pt x="4" y="70"/>
                    <a:pt x="4" y="70"/>
                  </a:cubicBezTo>
                  <a:cubicBezTo>
                    <a:pt x="36" y="70"/>
                    <a:pt x="36" y="70"/>
                    <a:pt x="36" y="70"/>
                  </a:cubicBezTo>
                  <a:cubicBezTo>
                    <a:pt x="36" y="214"/>
                    <a:pt x="36" y="214"/>
                    <a:pt x="36" y="214"/>
                  </a:cubicBezTo>
                  <a:lnTo>
                    <a:pt x="4" y="214"/>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86" name="Freeform 27"/>
            <p:cNvSpPr>
              <a:spLocks noEditPoints="1"/>
            </p:cNvSpPr>
            <p:nvPr/>
          </p:nvSpPr>
          <p:spPr bwMode="invGray">
            <a:xfrm>
              <a:off x="7329499" y="4471626"/>
              <a:ext cx="112277" cy="128522"/>
            </a:xfrm>
            <a:custGeom>
              <a:avLst/>
              <a:gdLst/>
              <a:ahLst/>
              <a:cxnLst>
                <a:cxn ang="0">
                  <a:pos x="34" y="85"/>
                </a:cxn>
                <a:cxn ang="0">
                  <a:pos x="46" y="115"/>
                </a:cxn>
                <a:cxn ang="0">
                  <a:pos x="77" y="125"/>
                </a:cxn>
                <a:cxn ang="0">
                  <a:pos x="100" y="121"/>
                </a:cxn>
                <a:cxn ang="0">
                  <a:pos x="120" y="111"/>
                </a:cxn>
                <a:cxn ang="0">
                  <a:pos x="120" y="139"/>
                </a:cxn>
                <a:cxn ang="0">
                  <a:pos x="112" y="143"/>
                </a:cxn>
                <a:cxn ang="0">
                  <a:pos x="101" y="146"/>
                </a:cxn>
                <a:cxn ang="0">
                  <a:pos x="86" y="149"/>
                </a:cxn>
                <a:cxn ang="0">
                  <a:pos x="69" y="151"/>
                </a:cxn>
                <a:cxn ang="0">
                  <a:pos x="40" y="146"/>
                </a:cxn>
                <a:cxn ang="0">
                  <a:pos x="19" y="132"/>
                </a:cxn>
                <a:cxn ang="0">
                  <a:pos x="5" y="108"/>
                </a:cxn>
                <a:cxn ang="0">
                  <a:pos x="0" y="77"/>
                </a:cxn>
                <a:cxn ang="0">
                  <a:pos x="7" y="42"/>
                </a:cxn>
                <a:cxn ang="0">
                  <a:pos x="22" y="18"/>
                </a:cxn>
                <a:cxn ang="0">
                  <a:pos x="44" y="4"/>
                </a:cxn>
                <a:cxn ang="0">
                  <a:pos x="69" y="0"/>
                </a:cxn>
                <a:cxn ang="0">
                  <a:pos x="96" y="5"/>
                </a:cxn>
                <a:cxn ang="0">
                  <a:pos x="116" y="19"/>
                </a:cxn>
                <a:cxn ang="0">
                  <a:pos x="128" y="41"/>
                </a:cxn>
                <a:cxn ang="0">
                  <a:pos x="132" y="69"/>
                </a:cxn>
                <a:cxn ang="0">
                  <a:pos x="132" y="85"/>
                </a:cxn>
                <a:cxn ang="0">
                  <a:pos x="34" y="85"/>
                </a:cxn>
                <a:cxn ang="0">
                  <a:pos x="98" y="46"/>
                </a:cxn>
                <a:cxn ang="0">
                  <a:pos x="92" y="35"/>
                </a:cxn>
                <a:cxn ang="0">
                  <a:pos x="83" y="28"/>
                </a:cxn>
                <a:cxn ang="0">
                  <a:pos x="69" y="25"/>
                </a:cxn>
                <a:cxn ang="0">
                  <a:pos x="56" y="28"/>
                </a:cxn>
                <a:cxn ang="0">
                  <a:pos x="46" y="35"/>
                </a:cxn>
                <a:cxn ang="0">
                  <a:pos x="38" y="46"/>
                </a:cxn>
                <a:cxn ang="0">
                  <a:pos x="34" y="60"/>
                </a:cxn>
                <a:cxn ang="0">
                  <a:pos x="99" y="60"/>
                </a:cxn>
                <a:cxn ang="0">
                  <a:pos x="98" y="46"/>
                </a:cxn>
              </a:cxnLst>
              <a:rect l="0" t="0" r="r" b="b"/>
              <a:pathLst>
                <a:path w="132" h="151">
                  <a:moveTo>
                    <a:pt x="34" y="85"/>
                  </a:moveTo>
                  <a:cubicBezTo>
                    <a:pt x="34" y="98"/>
                    <a:pt x="38" y="108"/>
                    <a:pt x="46" y="115"/>
                  </a:cubicBezTo>
                  <a:cubicBezTo>
                    <a:pt x="53" y="122"/>
                    <a:pt x="63" y="125"/>
                    <a:pt x="77" y="125"/>
                  </a:cubicBezTo>
                  <a:cubicBezTo>
                    <a:pt x="85" y="125"/>
                    <a:pt x="93" y="124"/>
                    <a:pt x="100" y="121"/>
                  </a:cubicBezTo>
                  <a:cubicBezTo>
                    <a:pt x="108" y="119"/>
                    <a:pt x="115" y="115"/>
                    <a:pt x="120" y="111"/>
                  </a:cubicBezTo>
                  <a:cubicBezTo>
                    <a:pt x="120" y="139"/>
                    <a:pt x="120" y="139"/>
                    <a:pt x="120" y="139"/>
                  </a:cubicBezTo>
                  <a:cubicBezTo>
                    <a:pt x="118" y="140"/>
                    <a:pt x="116" y="141"/>
                    <a:pt x="112" y="143"/>
                  </a:cubicBezTo>
                  <a:cubicBezTo>
                    <a:pt x="109" y="144"/>
                    <a:pt x="106" y="145"/>
                    <a:pt x="101" y="146"/>
                  </a:cubicBezTo>
                  <a:cubicBezTo>
                    <a:pt x="97" y="148"/>
                    <a:pt x="92" y="149"/>
                    <a:pt x="86" y="149"/>
                  </a:cubicBezTo>
                  <a:cubicBezTo>
                    <a:pt x="81" y="150"/>
                    <a:pt x="75" y="151"/>
                    <a:pt x="69" y="151"/>
                  </a:cubicBezTo>
                  <a:cubicBezTo>
                    <a:pt x="58" y="151"/>
                    <a:pt x="49" y="149"/>
                    <a:pt x="40" y="146"/>
                  </a:cubicBezTo>
                  <a:cubicBezTo>
                    <a:pt x="32" y="143"/>
                    <a:pt x="25" y="138"/>
                    <a:pt x="19" y="132"/>
                  </a:cubicBezTo>
                  <a:cubicBezTo>
                    <a:pt x="13" y="125"/>
                    <a:pt x="8" y="118"/>
                    <a:pt x="5" y="108"/>
                  </a:cubicBezTo>
                  <a:cubicBezTo>
                    <a:pt x="2" y="99"/>
                    <a:pt x="0" y="89"/>
                    <a:pt x="0" y="77"/>
                  </a:cubicBezTo>
                  <a:cubicBezTo>
                    <a:pt x="0" y="63"/>
                    <a:pt x="2" y="52"/>
                    <a:pt x="7" y="42"/>
                  </a:cubicBezTo>
                  <a:cubicBezTo>
                    <a:pt x="11" y="33"/>
                    <a:pt x="16" y="25"/>
                    <a:pt x="22" y="18"/>
                  </a:cubicBezTo>
                  <a:cubicBezTo>
                    <a:pt x="29" y="12"/>
                    <a:pt x="36" y="7"/>
                    <a:pt x="44" y="4"/>
                  </a:cubicBezTo>
                  <a:cubicBezTo>
                    <a:pt x="53" y="1"/>
                    <a:pt x="61" y="0"/>
                    <a:pt x="69" y="0"/>
                  </a:cubicBezTo>
                  <a:cubicBezTo>
                    <a:pt x="79" y="0"/>
                    <a:pt x="88" y="2"/>
                    <a:pt x="96" y="5"/>
                  </a:cubicBezTo>
                  <a:cubicBezTo>
                    <a:pt x="104" y="8"/>
                    <a:pt x="111" y="13"/>
                    <a:pt x="116" y="19"/>
                  </a:cubicBezTo>
                  <a:cubicBezTo>
                    <a:pt x="121" y="25"/>
                    <a:pt x="125" y="32"/>
                    <a:pt x="128" y="41"/>
                  </a:cubicBezTo>
                  <a:cubicBezTo>
                    <a:pt x="130" y="49"/>
                    <a:pt x="132" y="59"/>
                    <a:pt x="132" y="69"/>
                  </a:cubicBezTo>
                  <a:cubicBezTo>
                    <a:pt x="132" y="85"/>
                    <a:pt x="132" y="85"/>
                    <a:pt x="132" y="85"/>
                  </a:cubicBezTo>
                  <a:lnTo>
                    <a:pt x="34" y="85"/>
                  </a:lnTo>
                  <a:close/>
                  <a:moveTo>
                    <a:pt x="98" y="46"/>
                  </a:moveTo>
                  <a:cubicBezTo>
                    <a:pt x="96" y="42"/>
                    <a:pt x="95" y="38"/>
                    <a:pt x="92" y="35"/>
                  </a:cubicBezTo>
                  <a:cubicBezTo>
                    <a:pt x="90" y="32"/>
                    <a:pt x="87" y="30"/>
                    <a:pt x="83" y="28"/>
                  </a:cubicBezTo>
                  <a:cubicBezTo>
                    <a:pt x="79" y="26"/>
                    <a:pt x="74" y="25"/>
                    <a:pt x="69" y="25"/>
                  </a:cubicBezTo>
                  <a:cubicBezTo>
                    <a:pt x="64" y="25"/>
                    <a:pt x="60" y="26"/>
                    <a:pt x="56" y="28"/>
                  </a:cubicBezTo>
                  <a:cubicBezTo>
                    <a:pt x="52" y="29"/>
                    <a:pt x="49" y="32"/>
                    <a:pt x="46" y="35"/>
                  </a:cubicBezTo>
                  <a:cubicBezTo>
                    <a:pt x="43" y="38"/>
                    <a:pt x="40" y="42"/>
                    <a:pt x="38" y="46"/>
                  </a:cubicBezTo>
                  <a:cubicBezTo>
                    <a:pt x="36" y="50"/>
                    <a:pt x="35" y="55"/>
                    <a:pt x="34" y="60"/>
                  </a:cubicBezTo>
                  <a:cubicBezTo>
                    <a:pt x="99" y="60"/>
                    <a:pt x="99" y="60"/>
                    <a:pt x="99" y="60"/>
                  </a:cubicBezTo>
                  <a:cubicBezTo>
                    <a:pt x="99" y="55"/>
                    <a:pt x="99" y="51"/>
                    <a:pt x="98" y="46"/>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487" name="Group 1486"/>
          <p:cNvGrpSpPr/>
          <p:nvPr/>
        </p:nvGrpSpPr>
        <p:grpSpPr>
          <a:xfrm>
            <a:off x="1973185" y="1370681"/>
            <a:ext cx="532006" cy="221215"/>
            <a:chOff x="7844547" y="4357855"/>
            <a:chExt cx="718565" cy="298667"/>
          </a:xfrm>
          <a:solidFill>
            <a:schemeClr val="bg1"/>
          </a:solidFill>
          <a:effectLst/>
        </p:grpSpPr>
        <p:sp>
          <p:nvSpPr>
            <p:cNvPr id="1488" name="Freeform 18"/>
            <p:cNvSpPr>
              <a:spLocks/>
            </p:cNvSpPr>
            <p:nvPr/>
          </p:nvSpPr>
          <p:spPr bwMode="invGray">
            <a:xfrm>
              <a:off x="8301916" y="4357855"/>
              <a:ext cx="261196" cy="298667"/>
            </a:xfrm>
            <a:custGeom>
              <a:avLst/>
              <a:gdLst/>
              <a:ahLst/>
              <a:cxnLst>
                <a:cxn ang="0">
                  <a:pos x="469" y="441"/>
                </a:cxn>
                <a:cxn ang="0">
                  <a:pos x="419" y="441"/>
                </a:cxn>
                <a:cxn ang="0">
                  <a:pos x="394" y="98"/>
                </a:cxn>
                <a:cxn ang="0">
                  <a:pos x="246" y="134"/>
                </a:cxn>
                <a:cxn ang="0">
                  <a:pos x="362" y="178"/>
                </a:cxn>
                <a:cxn ang="0">
                  <a:pos x="294" y="507"/>
                </a:cxn>
                <a:cxn ang="0">
                  <a:pos x="51" y="572"/>
                </a:cxn>
                <a:cxn ang="0">
                  <a:pos x="1" y="572"/>
                </a:cxn>
                <a:cxn ang="0">
                  <a:pos x="252" y="478"/>
                </a:cxn>
                <a:cxn ang="0">
                  <a:pos x="339" y="386"/>
                </a:cxn>
                <a:cxn ang="0">
                  <a:pos x="260" y="186"/>
                </a:cxn>
                <a:cxn ang="0">
                  <a:pos x="212" y="441"/>
                </a:cxn>
                <a:cxn ang="0">
                  <a:pos x="164" y="441"/>
                </a:cxn>
                <a:cxn ang="0">
                  <a:pos x="114" y="184"/>
                </a:cxn>
                <a:cxn ang="0">
                  <a:pos x="78" y="441"/>
                </a:cxn>
                <a:cxn ang="0">
                  <a:pos x="28" y="441"/>
                </a:cxn>
                <a:cxn ang="0">
                  <a:pos x="89" y="149"/>
                </a:cxn>
                <a:cxn ang="0">
                  <a:pos x="154" y="149"/>
                </a:cxn>
                <a:cxn ang="0">
                  <a:pos x="195" y="184"/>
                </a:cxn>
                <a:cxn ang="0">
                  <a:pos x="195" y="180"/>
                </a:cxn>
                <a:cxn ang="0">
                  <a:pos x="210" y="165"/>
                </a:cxn>
                <a:cxn ang="0">
                  <a:pos x="385" y="40"/>
                </a:cxn>
                <a:cxn ang="0">
                  <a:pos x="469" y="441"/>
                </a:cxn>
              </a:cxnLst>
              <a:rect l="0" t="0" r="r" b="b"/>
              <a:pathLst>
                <a:path w="501" h="572">
                  <a:moveTo>
                    <a:pt x="469" y="441"/>
                  </a:moveTo>
                  <a:cubicBezTo>
                    <a:pt x="453" y="441"/>
                    <a:pt x="436" y="441"/>
                    <a:pt x="419" y="441"/>
                  </a:cubicBezTo>
                  <a:cubicBezTo>
                    <a:pt x="421" y="345"/>
                    <a:pt x="436" y="150"/>
                    <a:pt x="394" y="98"/>
                  </a:cubicBezTo>
                  <a:cubicBezTo>
                    <a:pt x="362" y="56"/>
                    <a:pt x="225" y="53"/>
                    <a:pt x="246" y="134"/>
                  </a:cubicBezTo>
                  <a:cubicBezTo>
                    <a:pt x="285" y="158"/>
                    <a:pt x="332" y="139"/>
                    <a:pt x="362" y="178"/>
                  </a:cubicBezTo>
                  <a:cubicBezTo>
                    <a:pt x="436" y="278"/>
                    <a:pt x="383" y="468"/>
                    <a:pt x="294" y="507"/>
                  </a:cubicBezTo>
                  <a:cubicBezTo>
                    <a:pt x="229" y="535"/>
                    <a:pt x="52" y="488"/>
                    <a:pt x="51" y="572"/>
                  </a:cubicBezTo>
                  <a:cubicBezTo>
                    <a:pt x="34" y="572"/>
                    <a:pt x="17" y="572"/>
                    <a:pt x="1" y="572"/>
                  </a:cubicBezTo>
                  <a:cubicBezTo>
                    <a:pt x="2" y="437"/>
                    <a:pt x="141" y="502"/>
                    <a:pt x="252" y="478"/>
                  </a:cubicBezTo>
                  <a:cubicBezTo>
                    <a:pt x="301" y="467"/>
                    <a:pt x="326" y="432"/>
                    <a:pt x="339" y="386"/>
                  </a:cubicBezTo>
                  <a:cubicBezTo>
                    <a:pt x="359" y="310"/>
                    <a:pt x="354" y="161"/>
                    <a:pt x="260" y="186"/>
                  </a:cubicBezTo>
                  <a:cubicBezTo>
                    <a:pt x="188" y="205"/>
                    <a:pt x="210" y="352"/>
                    <a:pt x="212" y="441"/>
                  </a:cubicBezTo>
                  <a:cubicBezTo>
                    <a:pt x="196" y="441"/>
                    <a:pt x="180" y="441"/>
                    <a:pt x="164" y="441"/>
                  </a:cubicBezTo>
                  <a:cubicBezTo>
                    <a:pt x="165" y="373"/>
                    <a:pt x="187" y="171"/>
                    <a:pt x="114" y="184"/>
                  </a:cubicBezTo>
                  <a:cubicBezTo>
                    <a:pt x="58" y="194"/>
                    <a:pt x="76" y="370"/>
                    <a:pt x="78" y="441"/>
                  </a:cubicBezTo>
                  <a:cubicBezTo>
                    <a:pt x="61" y="441"/>
                    <a:pt x="44" y="441"/>
                    <a:pt x="28" y="441"/>
                  </a:cubicBezTo>
                  <a:cubicBezTo>
                    <a:pt x="26" y="325"/>
                    <a:pt x="0" y="181"/>
                    <a:pt x="89" y="149"/>
                  </a:cubicBezTo>
                  <a:cubicBezTo>
                    <a:pt x="107" y="143"/>
                    <a:pt x="136" y="142"/>
                    <a:pt x="154" y="149"/>
                  </a:cubicBezTo>
                  <a:cubicBezTo>
                    <a:pt x="172" y="157"/>
                    <a:pt x="181" y="173"/>
                    <a:pt x="195" y="184"/>
                  </a:cubicBezTo>
                  <a:cubicBezTo>
                    <a:pt x="195" y="183"/>
                    <a:pt x="195" y="181"/>
                    <a:pt x="195" y="180"/>
                  </a:cubicBezTo>
                  <a:cubicBezTo>
                    <a:pt x="200" y="175"/>
                    <a:pt x="205" y="170"/>
                    <a:pt x="210" y="165"/>
                  </a:cubicBezTo>
                  <a:cubicBezTo>
                    <a:pt x="138" y="64"/>
                    <a:pt x="291" y="0"/>
                    <a:pt x="385" y="40"/>
                  </a:cubicBezTo>
                  <a:cubicBezTo>
                    <a:pt x="501" y="90"/>
                    <a:pt x="471" y="279"/>
                    <a:pt x="469" y="441"/>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89" name="Freeform 20"/>
            <p:cNvSpPr>
              <a:spLocks/>
            </p:cNvSpPr>
            <p:nvPr/>
          </p:nvSpPr>
          <p:spPr bwMode="invGray">
            <a:xfrm>
              <a:off x="7844547" y="4433018"/>
              <a:ext cx="175674" cy="223504"/>
            </a:xfrm>
            <a:custGeom>
              <a:avLst/>
              <a:gdLst/>
              <a:ahLst/>
              <a:cxnLst>
                <a:cxn ang="0">
                  <a:pos x="27" y="0"/>
                </a:cxn>
                <a:cxn ang="0">
                  <a:pos x="258" y="0"/>
                </a:cxn>
                <a:cxn ang="0">
                  <a:pos x="258" y="40"/>
                </a:cxn>
                <a:cxn ang="0">
                  <a:pos x="192" y="40"/>
                </a:cxn>
                <a:cxn ang="0">
                  <a:pos x="192" y="119"/>
                </a:cxn>
                <a:cxn ang="0">
                  <a:pos x="302" y="286"/>
                </a:cxn>
                <a:cxn ang="0">
                  <a:pos x="198" y="376"/>
                </a:cxn>
                <a:cxn ang="0">
                  <a:pos x="50" y="428"/>
                </a:cxn>
                <a:cxn ang="0">
                  <a:pos x="0" y="428"/>
                </a:cxn>
                <a:cxn ang="0">
                  <a:pos x="246" y="301"/>
                </a:cxn>
                <a:cxn ang="0">
                  <a:pos x="221" y="148"/>
                </a:cxn>
                <a:cxn ang="0">
                  <a:pos x="215" y="149"/>
                </a:cxn>
                <a:cxn ang="0">
                  <a:pos x="192" y="297"/>
                </a:cxn>
                <a:cxn ang="0">
                  <a:pos x="142" y="297"/>
                </a:cxn>
                <a:cxn ang="0">
                  <a:pos x="142" y="40"/>
                </a:cxn>
                <a:cxn ang="0">
                  <a:pos x="77" y="40"/>
                </a:cxn>
                <a:cxn ang="0">
                  <a:pos x="77" y="297"/>
                </a:cxn>
                <a:cxn ang="0">
                  <a:pos x="27" y="297"/>
                </a:cxn>
                <a:cxn ang="0">
                  <a:pos x="27" y="0"/>
                </a:cxn>
              </a:cxnLst>
              <a:rect l="0" t="0" r="r" b="b"/>
              <a:pathLst>
                <a:path w="337" h="428">
                  <a:moveTo>
                    <a:pt x="27" y="0"/>
                  </a:moveTo>
                  <a:cubicBezTo>
                    <a:pt x="104" y="0"/>
                    <a:pt x="181" y="0"/>
                    <a:pt x="258" y="0"/>
                  </a:cubicBezTo>
                  <a:cubicBezTo>
                    <a:pt x="258" y="13"/>
                    <a:pt x="258" y="27"/>
                    <a:pt x="258" y="40"/>
                  </a:cubicBezTo>
                  <a:cubicBezTo>
                    <a:pt x="236" y="40"/>
                    <a:pt x="214" y="40"/>
                    <a:pt x="192" y="40"/>
                  </a:cubicBezTo>
                  <a:cubicBezTo>
                    <a:pt x="192" y="66"/>
                    <a:pt x="192" y="92"/>
                    <a:pt x="192" y="119"/>
                  </a:cubicBezTo>
                  <a:cubicBezTo>
                    <a:pt x="291" y="58"/>
                    <a:pt x="337" y="200"/>
                    <a:pt x="302" y="286"/>
                  </a:cubicBezTo>
                  <a:cubicBezTo>
                    <a:pt x="284" y="329"/>
                    <a:pt x="250" y="366"/>
                    <a:pt x="198" y="376"/>
                  </a:cubicBezTo>
                  <a:cubicBezTo>
                    <a:pt x="135" y="389"/>
                    <a:pt x="51" y="352"/>
                    <a:pt x="50" y="428"/>
                  </a:cubicBezTo>
                  <a:cubicBezTo>
                    <a:pt x="34" y="428"/>
                    <a:pt x="17" y="428"/>
                    <a:pt x="0" y="428"/>
                  </a:cubicBezTo>
                  <a:cubicBezTo>
                    <a:pt x="3" y="267"/>
                    <a:pt x="192" y="389"/>
                    <a:pt x="246" y="301"/>
                  </a:cubicBezTo>
                  <a:cubicBezTo>
                    <a:pt x="269" y="265"/>
                    <a:pt x="281" y="151"/>
                    <a:pt x="221" y="148"/>
                  </a:cubicBezTo>
                  <a:cubicBezTo>
                    <a:pt x="219" y="148"/>
                    <a:pt x="217" y="149"/>
                    <a:pt x="215" y="149"/>
                  </a:cubicBezTo>
                  <a:cubicBezTo>
                    <a:pt x="183" y="173"/>
                    <a:pt x="191" y="242"/>
                    <a:pt x="192" y="297"/>
                  </a:cubicBezTo>
                  <a:cubicBezTo>
                    <a:pt x="176" y="297"/>
                    <a:pt x="159" y="297"/>
                    <a:pt x="142" y="297"/>
                  </a:cubicBezTo>
                  <a:cubicBezTo>
                    <a:pt x="142" y="212"/>
                    <a:pt x="142" y="126"/>
                    <a:pt x="142" y="40"/>
                  </a:cubicBezTo>
                  <a:cubicBezTo>
                    <a:pt x="121" y="40"/>
                    <a:pt x="99" y="40"/>
                    <a:pt x="77" y="40"/>
                  </a:cubicBezTo>
                  <a:cubicBezTo>
                    <a:pt x="77" y="126"/>
                    <a:pt x="77" y="212"/>
                    <a:pt x="77" y="297"/>
                  </a:cubicBezTo>
                  <a:cubicBezTo>
                    <a:pt x="61" y="297"/>
                    <a:pt x="44" y="297"/>
                    <a:pt x="27" y="297"/>
                  </a:cubicBezTo>
                  <a:cubicBezTo>
                    <a:pt x="27" y="198"/>
                    <a:pt x="27" y="99"/>
                    <a:pt x="27" y="0"/>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90" name="Freeform 21"/>
            <p:cNvSpPr>
              <a:spLocks noEditPoints="1"/>
            </p:cNvSpPr>
            <p:nvPr/>
          </p:nvSpPr>
          <p:spPr bwMode="invGray">
            <a:xfrm>
              <a:off x="8021323" y="4423760"/>
              <a:ext cx="275744" cy="178980"/>
            </a:xfrm>
            <a:custGeom>
              <a:avLst/>
              <a:gdLst/>
              <a:ahLst/>
              <a:cxnLst>
                <a:cxn ang="0">
                  <a:pos x="529" y="18"/>
                </a:cxn>
                <a:cxn ang="0">
                  <a:pos x="529" y="58"/>
                </a:cxn>
                <a:cxn ang="0">
                  <a:pos x="475" y="58"/>
                </a:cxn>
                <a:cxn ang="0">
                  <a:pos x="475" y="315"/>
                </a:cxn>
                <a:cxn ang="0">
                  <a:pos x="425" y="315"/>
                </a:cxn>
                <a:cxn ang="0">
                  <a:pos x="425" y="58"/>
                </a:cxn>
                <a:cxn ang="0">
                  <a:pos x="335" y="77"/>
                </a:cxn>
                <a:cxn ang="0">
                  <a:pos x="377" y="166"/>
                </a:cxn>
                <a:cxn ang="0">
                  <a:pos x="283" y="315"/>
                </a:cxn>
                <a:cxn ang="0">
                  <a:pos x="232" y="127"/>
                </a:cxn>
                <a:cxn ang="0">
                  <a:pos x="264" y="75"/>
                </a:cxn>
                <a:cxn ang="0">
                  <a:pos x="78" y="141"/>
                </a:cxn>
                <a:cxn ang="0">
                  <a:pos x="86" y="315"/>
                </a:cxn>
                <a:cxn ang="0">
                  <a:pos x="47" y="91"/>
                </a:cxn>
                <a:cxn ang="0">
                  <a:pos x="237" y="22"/>
                </a:cxn>
                <a:cxn ang="0">
                  <a:pos x="303" y="46"/>
                </a:cxn>
                <a:cxn ang="0">
                  <a:pos x="529" y="18"/>
                </a:cxn>
                <a:cxn ang="0">
                  <a:pos x="297" y="108"/>
                </a:cxn>
                <a:cxn ang="0">
                  <a:pos x="297" y="275"/>
                </a:cxn>
                <a:cxn ang="0">
                  <a:pos x="297" y="108"/>
                </a:cxn>
                <a:cxn ang="0">
                  <a:pos x="91" y="175"/>
                </a:cxn>
                <a:cxn ang="0">
                  <a:pos x="76" y="187"/>
                </a:cxn>
                <a:cxn ang="0">
                  <a:pos x="91" y="273"/>
                </a:cxn>
                <a:cxn ang="0">
                  <a:pos x="111" y="181"/>
                </a:cxn>
                <a:cxn ang="0">
                  <a:pos x="91" y="175"/>
                </a:cxn>
              </a:cxnLst>
              <a:rect l="0" t="0" r="r" b="b"/>
              <a:pathLst>
                <a:path w="529" h="343">
                  <a:moveTo>
                    <a:pt x="529" y="18"/>
                  </a:moveTo>
                  <a:cubicBezTo>
                    <a:pt x="529" y="31"/>
                    <a:pt x="529" y="45"/>
                    <a:pt x="529" y="58"/>
                  </a:cubicBezTo>
                  <a:cubicBezTo>
                    <a:pt x="511" y="58"/>
                    <a:pt x="493" y="58"/>
                    <a:pt x="475" y="58"/>
                  </a:cubicBezTo>
                  <a:cubicBezTo>
                    <a:pt x="475" y="144"/>
                    <a:pt x="475" y="230"/>
                    <a:pt x="475" y="315"/>
                  </a:cubicBezTo>
                  <a:cubicBezTo>
                    <a:pt x="459" y="315"/>
                    <a:pt x="442" y="315"/>
                    <a:pt x="425" y="315"/>
                  </a:cubicBezTo>
                  <a:cubicBezTo>
                    <a:pt x="425" y="230"/>
                    <a:pt x="425" y="144"/>
                    <a:pt x="425" y="58"/>
                  </a:cubicBezTo>
                  <a:cubicBezTo>
                    <a:pt x="393" y="58"/>
                    <a:pt x="354" y="62"/>
                    <a:pt x="335" y="77"/>
                  </a:cubicBezTo>
                  <a:cubicBezTo>
                    <a:pt x="354" y="103"/>
                    <a:pt x="370" y="129"/>
                    <a:pt x="377" y="166"/>
                  </a:cubicBezTo>
                  <a:cubicBezTo>
                    <a:pt x="391" y="232"/>
                    <a:pt x="359" y="334"/>
                    <a:pt x="283" y="315"/>
                  </a:cubicBezTo>
                  <a:cubicBezTo>
                    <a:pt x="218" y="299"/>
                    <a:pt x="204" y="196"/>
                    <a:pt x="232" y="127"/>
                  </a:cubicBezTo>
                  <a:cubicBezTo>
                    <a:pt x="242" y="110"/>
                    <a:pt x="253" y="93"/>
                    <a:pt x="264" y="75"/>
                  </a:cubicBezTo>
                  <a:cubicBezTo>
                    <a:pt x="187" y="49"/>
                    <a:pt x="96" y="58"/>
                    <a:pt x="78" y="141"/>
                  </a:cubicBezTo>
                  <a:cubicBezTo>
                    <a:pt x="203" y="95"/>
                    <a:pt x="212" y="343"/>
                    <a:pt x="86" y="315"/>
                  </a:cubicBezTo>
                  <a:cubicBezTo>
                    <a:pt x="0" y="296"/>
                    <a:pt x="7" y="154"/>
                    <a:pt x="47" y="91"/>
                  </a:cubicBezTo>
                  <a:cubicBezTo>
                    <a:pt x="78" y="43"/>
                    <a:pt x="152" y="0"/>
                    <a:pt x="237" y="22"/>
                  </a:cubicBezTo>
                  <a:cubicBezTo>
                    <a:pt x="259" y="30"/>
                    <a:pt x="281" y="38"/>
                    <a:pt x="303" y="46"/>
                  </a:cubicBezTo>
                  <a:cubicBezTo>
                    <a:pt x="349" y="10"/>
                    <a:pt x="447" y="17"/>
                    <a:pt x="529" y="18"/>
                  </a:cubicBezTo>
                  <a:close/>
                  <a:moveTo>
                    <a:pt x="297" y="108"/>
                  </a:moveTo>
                  <a:cubicBezTo>
                    <a:pt x="273" y="141"/>
                    <a:pt x="245" y="248"/>
                    <a:pt x="297" y="275"/>
                  </a:cubicBezTo>
                  <a:cubicBezTo>
                    <a:pt x="349" y="264"/>
                    <a:pt x="332" y="126"/>
                    <a:pt x="297" y="108"/>
                  </a:cubicBezTo>
                  <a:close/>
                  <a:moveTo>
                    <a:pt x="91" y="175"/>
                  </a:moveTo>
                  <a:cubicBezTo>
                    <a:pt x="85" y="179"/>
                    <a:pt x="80" y="180"/>
                    <a:pt x="76" y="187"/>
                  </a:cubicBezTo>
                  <a:cubicBezTo>
                    <a:pt x="55" y="208"/>
                    <a:pt x="73" y="265"/>
                    <a:pt x="91" y="273"/>
                  </a:cubicBezTo>
                  <a:cubicBezTo>
                    <a:pt x="132" y="284"/>
                    <a:pt x="139" y="196"/>
                    <a:pt x="111" y="181"/>
                  </a:cubicBezTo>
                  <a:cubicBezTo>
                    <a:pt x="105" y="176"/>
                    <a:pt x="102" y="175"/>
                    <a:pt x="91" y="175"/>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91" name="Oval 1490"/>
            <p:cNvSpPr>
              <a:spLocks noChangeAspect="1"/>
            </p:cNvSpPr>
            <p:nvPr/>
          </p:nvSpPr>
          <p:spPr bwMode="invGray">
            <a:xfrm>
              <a:off x="8159966" y="4376370"/>
              <a:ext cx="41897" cy="41897"/>
            </a:xfrm>
            <a:prstGeom prst="ellipse">
              <a:avLst/>
            </a:pr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492" name="Group 1491"/>
          <p:cNvGrpSpPr/>
          <p:nvPr/>
        </p:nvGrpSpPr>
        <p:grpSpPr>
          <a:xfrm>
            <a:off x="4082673" y="585392"/>
            <a:ext cx="333076" cy="136483"/>
            <a:chOff x="4491504" y="4454449"/>
            <a:chExt cx="449878" cy="184270"/>
          </a:xfrm>
          <a:solidFill>
            <a:schemeClr val="bg1"/>
          </a:solidFill>
          <a:effectLst/>
        </p:grpSpPr>
        <p:sp>
          <p:nvSpPr>
            <p:cNvPr id="1493" name="Freeform 22"/>
            <p:cNvSpPr>
              <a:spLocks/>
            </p:cNvSpPr>
            <p:nvPr/>
          </p:nvSpPr>
          <p:spPr bwMode="invGray">
            <a:xfrm>
              <a:off x="4491504" y="4464526"/>
              <a:ext cx="127765" cy="170954"/>
            </a:xfrm>
            <a:custGeom>
              <a:avLst/>
              <a:gdLst/>
              <a:ahLst/>
              <a:cxnLst>
                <a:cxn ang="0">
                  <a:pos x="218" y="69"/>
                </a:cxn>
                <a:cxn ang="0">
                  <a:pos x="218" y="475"/>
                </a:cxn>
                <a:cxn ang="0">
                  <a:pos x="137" y="475"/>
                </a:cxn>
                <a:cxn ang="0">
                  <a:pos x="137" y="69"/>
                </a:cxn>
                <a:cxn ang="0">
                  <a:pos x="0" y="69"/>
                </a:cxn>
                <a:cxn ang="0">
                  <a:pos x="0" y="0"/>
                </a:cxn>
                <a:cxn ang="0">
                  <a:pos x="355" y="0"/>
                </a:cxn>
                <a:cxn ang="0">
                  <a:pos x="355" y="69"/>
                </a:cxn>
                <a:cxn ang="0">
                  <a:pos x="218" y="69"/>
                </a:cxn>
              </a:cxnLst>
              <a:rect l="0" t="0" r="r" b="b"/>
              <a:pathLst>
                <a:path w="355" h="475">
                  <a:moveTo>
                    <a:pt x="218" y="69"/>
                  </a:moveTo>
                  <a:lnTo>
                    <a:pt x="218" y="475"/>
                  </a:lnTo>
                  <a:lnTo>
                    <a:pt x="137" y="475"/>
                  </a:lnTo>
                  <a:lnTo>
                    <a:pt x="137" y="69"/>
                  </a:lnTo>
                  <a:lnTo>
                    <a:pt x="0" y="69"/>
                  </a:lnTo>
                  <a:lnTo>
                    <a:pt x="0" y="0"/>
                  </a:lnTo>
                  <a:lnTo>
                    <a:pt x="355" y="0"/>
                  </a:lnTo>
                  <a:lnTo>
                    <a:pt x="355" y="69"/>
                  </a:lnTo>
                  <a:lnTo>
                    <a:pt x="218" y="69"/>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94" name="Freeform 23"/>
            <p:cNvSpPr>
              <a:spLocks noEditPoints="1"/>
            </p:cNvSpPr>
            <p:nvPr/>
          </p:nvSpPr>
          <p:spPr bwMode="invGray">
            <a:xfrm>
              <a:off x="4590117" y="4510594"/>
              <a:ext cx="102932" cy="128125"/>
            </a:xfrm>
            <a:custGeom>
              <a:avLst/>
              <a:gdLst/>
              <a:ahLst/>
              <a:cxnLst>
                <a:cxn ang="0">
                  <a:pos x="89" y="147"/>
                </a:cxn>
                <a:cxn ang="0">
                  <a:pos x="89" y="127"/>
                </a:cxn>
                <a:cxn ang="0">
                  <a:pos x="88" y="127"/>
                </a:cxn>
                <a:cxn ang="0">
                  <a:pos x="70" y="145"/>
                </a:cxn>
                <a:cxn ang="0">
                  <a:pos x="46" y="151"/>
                </a:cxn>
                <a:cxn ang="0">
                  <a:pos x="26" y="148"/>
                </a:cxn>
                <a:cxn ang="0">
                  <a:pos x="12" y="139"/>
                </a:cxn>
                <a:cxn ang="0">
                  <a:pos x="3" y="125"/>
                </a:cxn>
                <a:cxn ang="0">
                  <a:pos x="0" y="108"/>
                </a:cxn>
                <a:cxn ang="0">
                  <a:pos x="3" y="91"/>
                </a:cxn>
                <a:cxn ang="0">
                  <a:pos x="11" y="76"/>
                </a:cxn>
                <a:cxn ang="0">
                  <a:pos x="26" y="66"/>
                </a:cxn>
                <a:cxn ang="0">
                  <a:pos x="47" y="60"/>
                </a:cxn>
                <a:cxn ang="0">
                  <a:pos x="89" y="55"/>
                </a:cxn>
                <a:cxn ang="0">
                  <a:pos x="82" y="32"/>
                </a:cxn>
                <a:cxn ang="0">
                  <a:pos x="62" y="25"/>
                </a:cxn>
                <a:cxn ang="0">
                  <a:pos x="36" y="30"/>
                </a:cxn>
                <a:cxn ang="0">
                  <a:pos x="14" y="41"/>
                </a:cxn>
                <a:cxn ang="0">
                  <a:pos x="14" y="13"/>
                </a:cxn>
                <a:cxn ang="0">
                  <a:pos x="23" y="8"/>
                </a:cxn>
                <a:cxn ang="0">
                  <a:pos x="35" y="4"/>
                </a:cxn>
                <a:cxn ang="0">
                  <a:pos x="50" y="1"/>
                </a:cxn>
                <a:cxn ang="0">
                  <a:pos x="65" y="0"/>
                </a:cxn>
                <a:cxn ang="0">
                  <a:pos x="90" y="4"/>
                </a:cxn>
                <a:cxn ang="0">
                  <a:pos x="107" y="15"/>
                </a:cxn>
                <a:cxn ang="0">
                  <a:pos x="117" y="32"/>
                </a:cxn>
                <a:cxn ang="0">
                  <a:pos x="121" y="56"/>
                </a:cxn>
                <a:cxn ang="0">
                  <a:pos x="121" y="147"/>
                </a:cxn>
                <a:cxn ang="0">
                  <a:pos x="89" y="147"/>
                </a:cxn>
                <a:cxn ang="0">
                  <a:pos x="58" y="81"/>
                </a:cxn>
                <a:cxn ang="0">
                  <a:pos x="45" y="84"/>
                </a:cxn>
                <a:cxn ang="0">
                  <a:pos x="37" y="89"/>
                </a:cxn>
                <a:cxn ang="0">
                  <a:pos x="33" y="96"/>
                </a:cxn>
                <a:cxn ang="0">
                  <a:pos x="32" y="105"/>
                </a:cxn>
                <a:cxn ang="0">
                  <a:pos x="33" y="113"/>
                </a:cxn>
                <a:cxn ang="0">
                  <a:pos x="38" y="119"/>
                </a:cxn>
                <a:cxn ang="0">
                  <a:pos x="46" y="123"/>
                </a:cxn>
                <a:cxn ang="0">
                  <a:pos x="56" y="125"/>
                </a:cxn>
                <a:cxn ang="0">
                  <a:pos x="69" y="122"/>
                </a:cxn>
                <a:cxn ang="0">
                  <a:pos x="80" y="115"/>
                </a:cxn>
                <a:cxn ang="0">
                  <a:pos x="87" y="104"/>
                </a:cxn>
                <a:cxn ang="0">
                  <a:pos x="89" y="90"/>
                </a:cxn>
                <a:cxn ang="0">
                  <a:pos x="89" y="77"/>
                </a:cxn>
                <a:cxn ang="0">
                  <a:pos x="58" y="81"/>
                </a:cxn>
              </a:cxnLst>
              <a:rect l="0" t="0" r="r" b="b"/>
              <a:pathLst>
                <a:path w="121" h="151">
                  <a:moveTo>
                    <a:pt x="89" y="147"/>
                  </a:moveTo>
                  <a:cubicBezTo>
                    <a:pt x="89" y="127"/>
                    <a:pt x="89" y="127"/>
                    <a:pt x="89" y="127"/>
                  </a:cubicBezTo>
                  <a:cubicBezTo>
                    <a:pt x="88" y="127"/>
                    <a:pt x="88" y="127"/>
                    <a:pt x="88" y="127"/>
                  </a:cubicBezTo>
                  <a:cubicBezTo>
                    <a:pt x="83" y="135"/>
                    <a:pt x="77" y="141"/>
                    <a:pt x="70" y="145"/>
                  </a:cubicBezTo>
                  <a:cubicBezTo>
                    <a:pt x="63" y="149"/>
                    <a:pt x="55" y="151"/>
                    <a:pt x="46" y="151"/>
                  </a:cubicBezTo>
                  <a:cubicBezTo>
                    <a:pt x="38" y="151"/>
                    <a:pt x="32" y="150"/>
                    <a:pt x="26" y="148"/>
                  </a:cubicBezTo>
                  <a:cubicBezTo>
                    <a:pt x="20" y="145"/>
                    <a:pt x="16" y="142"/>
                    <a:pt x="12" y="139"/>
                  </a:cubicBezTo>
                  <a:cubicBezTo>
                    <a:pt x="8" y="135"/>
                    <a:pt x="5" y="131"/>
                    <a:pt x="3" y="125"/>
                  </a:cubicBezTo>
                  <a:cubicBezTo>
                    <a:pt x="1" y="120"/>
                    <a:pt x="0" y="114"/>
                    <a:pt x="0" y="108"/>
                  </a:cubicBezTo>
                  <a:cubicBezTo>
                    <a:pt x="0" y="102"/>
                    <a:pt x="1" y="96"/>
                    <a:pt x="3" y="91"/>
                  </a:cubicBezTo>
                  <a:cubicBezTo>
                    <a:pt x="4" y="85"/>
                    <a:pt x="7" y="81"/>
                    <a:pt x="11" y="76"/>
                  </a:cubicBezTo>
                  <a:cubicBezTo>
                    <a:pt x="15" y="72"/>
                    <a:pt x="20" y="69"/>
                    <a:pt x="26" y="66"/>
                  </a:cubicBezTo>
                  <a:cubicBezTo>
                    <a:pt x="31" y="63"/>
                    <a:pt x="39" y="61"/>
                    <a:pt x="47" y="60"/>
                  </a:cubicBezTo>
                  <a:cubicBezTo>
                    <a:pt x="89" y="55"/>
                    <a:pt x="89" y="55"/>
                    <a:pt x="89" y="55"/>
                  </a:cubicBezTo>
                  <a:cubicBezTo>
                    <a:pt x="89" y="44"/>
                    <a:pt x="87" y="37"/>
                    <a:pt x="82" y="32"/>
                  </a:cubicBezTo>
                  <a:cubicBezTo>
                    <a:pt x="77" y="28"/>
                    <a:pt x="70" y="25"/>
                    <a:pt x="62" y="25"/>
                  </a:cubicBezTo>
                  <a:cubicBezTo>
                    <a:pt x="53" y="25"/>
                    <a:pt x="44" y="27"/>
                    <a:pt x="36" y="30"/>
                  </a:cubicBezTo>
                  <a:cubicBezTo>
                    <a:pt x="28" y="33"/>
                    <a:pt x="20" y="36"/>
                    <a:pt x="14" y="41"/>
                  </a:cubicBezTo>
                  <a:cubicBezTo>
                    <a:pt x="14" y="13"/>
                    <a:pt x="14" y="13"/>
                    <a:pt x="14" y="13"/>
                  </a:cubicBezTo>
                  <a:cubicBezTo>
                    <a:pt x="16" y="11"/>
                    <a:pt x="19" y="10"/>
                    <a:pt x="23" y="8"/>
                  </a:cubicBezTo>
                  <a:cubicBezTo>
                    <a:pt x="26" y="7"/>
                    <a:pt x="31" y="6"/>
                    <a:pt x="35" y="4"/>
                  </a:cubicBezTo>
                  <a:cubicBezTo>
                    <a:pt x="40" y="3"/>
                    <a:pt x="45" y="2"/>
                    <a:pt x="50" y="1"/>
                  </a:cubicBezTo>
                  <a:cubicBezTo>
                    <a:pt x="55" y="0"/>
                    <a:pt x="60" y="0"/>
                    <a:pt x="65" y="0"/>
                  </a:cubicBezTo>
                  <a:cubicBezTo>
                    <a:pt x="75" y="0"/>
                    <a:pt x="83" y="1"/>
                    <a:pt x="90" y="4"/>
                  </a:cubicBezTo>
                  <a:cubicBezTo>
                    <a:pt x="97" y="6"/>
                    <a:pt x="103" y="10"/>
                    <a:pt x="107" y="15"/>
                  </a:cubicBezTo>
                  <a:cubicBezTo>
                    <a:pt x="112" y="19"/>
                    <a:pt x="115" y="25"/>
                    <a:pt x="117" y="32"/>
                  </a:cubicBezTo>
                  <a:cubicBezTo>
                    <a:pt x="120" y="39"/>
                    <a:pt x="121" y="47"/>
                    <a:pt x="121" y="56"/>
                  </a:cubicBezTo>
                  <a:cubicBezTo>
                    <a:pt x="121" y="147"/>
                    <a:pt x="121" y="147"/>
                    <a:pt x="121" y="147"/>
                  </a:cubicBezTo>
                  <a:lnTo>
                    <a:pt x="89" y="147"/>
                  </a:lnTo>
                  <a:close/>
                  <a:moveTo>
                    <a:pt x="58" y="81"/>
                  </a:moveTo>
                  <a:cubicBezTo>
                    <a:pt x="53" y="82"/>
                    <a:pt x="48" y="83"/>
                    <a:pt x="45" y="84"/>
                  </a:cubicBezTo>
                  <a:cubicBezTo>
                    <a:pt x="41" y="86"/>
                    <a:pt x="39" y="87"/>
                    <a:pt x="37" y="89"/>
                  </a:cubicBezTo>
                  <a:cubicBezTo>
                    <a:pt x="35" y="91"/>
                    <a:pt x="34" y="93"/>
                    <a:pt x="33" y="96"/>
                  </a:cubicBezTo>
                  <a:cubicBezTo>
                    <a:pt x="32" y="98"/>
                    <a:pt x="32" y="101"/>
                    <a:pt x="32" y="105"/>
                  </a:cubicBezTo>
                  <a:cubicBezTo>
                    <a:pt x="32" y="108"/>
                    <a:pt x="32" y="110"/>
                    <a:pt x="33" y="113"/>
                  </a:cubicBezTo>
                  <a:cubicBezTo>
                    <a:pt x="35" y="115"/>
                    <a:pt x="36" y="117"/>
                    <a:pt x="38" y="119"/>
                  </a:cubicBezTo>
                  <a:cubicBezTo>
                    <a:pt x="40" y="121"/>
                    <a:pt x="43" y="122"/>
                    <a:pt x="46" y="123"/>
                  </a:cubicBezTo>
                  <a:cubicBezTo>
                    <a:pt x="49" y="124"/>
                    <a:pt x="52" y="125"/>
                    <a:pt x="56" y="125"/>
                  </a:cubicBezTo>
                  <a:cubicBezTo>
                    <a:pt x="61" y="125"/>
                    <a:pt x="65" y="124"/>
                    <a:pt x="69" y="122"/>
                  </a:cubicBezTo>
                  <a:cubicBezTo>
                    <a:pt x="73" y="120"/>
                    <a:pt x="77" y="118"/>
                    <a:pt x="80" y="115"/>
                  </a:cubicBezTo>
                  <a:cubicBezTo>
                    <a:pt x="83" y="112"/>
                    <a:pt x="85" y="108"/>
                    <a:pt x="87" y="104"/>
                  </a:cubicBezTo>
                  <a:cubicBezTo>
                    <a:pt x="88" y="100"/>
                    <a:pt x="89" y="95"/>
                    <a:pt x="89" y="90"/>
                  </a:cubicBezTo>
                  <a:cubicBezTo>
                    <a:pt x="89" y="77"/>
                    <a:pt x="89" y="77"/>
                    <a:pt x="89" y="77"/>
                  </a:cubicBezTo>
                  <a:lnTo>
                    <a:pt x="58" y="81"/>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95" name="Freeform 24"/>
            <p:cNvSpPr>
              <a:spLocks/>
            </p:cNvSpPr>
            <p:nvPr/>
          </p:nvSpPr>
          <p:spPr bwMode="invGray">
            <a:xfrm>
              <a:off x="4709965" y="4510594"/>
              <a:ext cx="95374" cy="128125"/>
            </a:xfrm>
            <a:custGeom>
              <a:avLst/>
              <a:gdLst/>
              <a:ahLst/>
              <a:cxnLst>
                <a:cxn ang="0">
                  <a:pos x="95" y="148"/>
                </a:cxn>
                <a:cxn ang="0">
                  <a:pos x="71" y="151"/>
                </a:cxn>
                <a:cxn ang="0">
                  <a:pos x="42" y="145"/>
                </a:cxn>
                <a:cxn ang="0">
                  <a:pos x="19" y="130"/>
                </a:cxn>
                <a:cxn ang="0">
                  <a:pos x="5" y="108"/>
                </a:cxn>
                <a:cxn ang="0">
                  <a:pos x="0" y="79"/>
                </a:cxn>
                <a:cxn ang="0">
                  <a:pos x="5" y="46"/>
                </a:cxn>
                <a:cxn ang="0">
                  <a:pos x="21" y="22"/>
                </a:cxn>
                <a:cxn ang="0">
                  <a:pos x="45" y="6"/>
                </a:cxn>
                <a:cxn ang="0">
                  <a:pos x="78" y="0"/>
                </a:cxn>
                <a:cxn ang="0">
                  <a:pos x="89" y="1"/>
                </a:cxn>
                <a:cxn ang="0">
                  <a:pos x="98" y="2"/>
                </a:cxn>
                <a:cxn ang="0">
                  <a:pos x="106" y="5"/>
                </a:cxn>
                <a:cxn ang="0">
                  <a:pos x="112" y="7"/>
                </a:cxn>
                <a:cxn ang="0">
                  <a:pos x="112" y="38"/>
                </a:cxn>
                <a:cxn ang="0">
                  <a:pos x="97" y="30"/>
                </a:cxn>
                <a:cxn ang="0">
                  <a:pos x="79" y="26"/>
                </a:cxn>
                <a:cxn ang="0">
                  <a:pos x="61" y="30"/>
                </a:cxn>
                <a:cxn ang="0">
                  <a:pos x="47" y="39"/>
                </a:cxn>
                <a:cxn ang="0">
                  <a:pos x="37" y="55"/>
                </a:cxn>
                <a:cxn ang="0">
                  <a:pos x="34" y="76"/>
                </a:cxn>
                <a:cxn ang="0">
                  <a:pos x="37" y="96"/>
                </a:cxn>
                <a:cxn ang="0">
                  <a:pos x="46" y="111"/>
                </a:cxn>
                <a:cxn ang="0">
                  <a:pos x="60" y="121"/>
                </a:cxn>
                <a:cxn ang="0">
                  <a:pos x="79" y="124"/>
                </a:cxn>
                <a:cxn ang="0">
                  <a:pos x="87" y="123"/>
                </a:cxn>
                <a:cxn ang="0">
                  <a:pos x="96" y="121"/>
                </a:cxn>
                <a:cxn ang="0">
                  <a:pos x="105" y="117"/>
                </a:cxn>
                <a:cxn ang="0">
                  <a:pos x="112" y="112"/>
                </a:cxn>
                <a:cxn ang="0">
                  <a:pos x="112" y="141"/>
                </a:cxn>
                <a:cxn ang="0">
                  <a:pos x="95" y="148"/>
                </a:cxn>
              </a:cxnLst>
              <a:rect l="0" t="0" r="r" b="b"/>
              <a:pathLst>
                <a:path w="112" h="151">
                  <a:moveTo>
                    <a:pt x="95" y="148"/>
                  </a:moveTo>
                  <a:cubicBezTo>
                    <a:pt x="88" y="150"/>
                    <a:pt x="80" y="151"/>
                    <a:pt x="71" y="151"/>
                  </a:cubicBezTo>
                  <a:cubicBezTo>
                    <a:pt x="61" y="151"/>
                    <a:pt x="51" y="149"/>
                    <a:pt x="42" y="145"/>
                  </a:cubicBezTo>
                  <a:cubicBezTo>
                    <a:pt x="33" y="142"/>
                    <a:pt x="26" y="137"/>
                    <a:pt x="19" y="130"/>
                  </a:cubicBezTo>
                  <a:cubicBezTo>
                    <a:pt x="13" y="124"/>
                    <a:pt x="8" y="116"/>
                    <a:pt x="5" y="108"/>
                  </a:cubicBezTo>
                  <a:cubicBezTo>
                    <a:pt x="2" y="99"/>
                    <a:pt x="0" y="89"/>
                    <a:pt x="0" y="79"/>
                  </a:cubicBezTo>
                  <a:cubicBezTo>
                    <a:pt x="0" y="67"/>
                    <a:pt x="2" y="56"/>
                    <a:pt x="5" y="46"/>
                  </a:cubicBezTo>
                  <a:cubicBezTo>
                    <a:pt x="9" y="37"/>
                    <a:pt x="14" y="28"/>
                    <a:pt x="21" y="22"/>
                  </a:cubicBezTo>
                  <a:cubicBezTo>
                    <a:pt x="28" y="15"/>
                    <a:pt x="36" y="9"/>
                    <a:pt x="45" y="6"/>
                  </a:cubicBezTo>
                  <a:cubicBezTo>
                    <a:pt x="55" y="2"/>
                    <a:pt x="66" y="0"/>
                    <a:pt x="78" y="0"/>
                  </a:cubicBezTo>
                  <a:cubicBezTo>
                    <a:pt x="82" y="0"/>
                    <a:pt x="85" y="0"/>
                    <a:pt x="89" y="1"/>
                  </a:cubicBezTo>
                  <a:cubicBezTo>
                    <a:pt x="92" y="1"/>
                    <a:pt x="95" y="2"/>
                    <a:pt x="98" y="2"/>
                  </a:cubicBezTo>
                  <a:cubicBezTo>
                    <a:pt x="101" y="3"/>
                    <a:pt x="104" y="4"/>
                    <a:pt x="106" y="5"/>
                  </a:cubicBezTo>
                  <a:cubicBezTo>
                    <a:pt x="109" y="5"/>
                    <a:pt x="111" y="6"/>
                    <a:pt x="112" y="7"/>
                  </a:cubicBezTo>
                  <a:cubicBezTo>
                    <a:pt x="112" y="38"/>
                    <a:pt x="112" y="38"/>
                    <a:pt x="112" y="38"/>
                  </a:cubicBezTo>
                  <a:cubicBezTo>
                    <a:pt x="108" y="34"/>
                    <a:pt x="102" y="32"/>
                    <a:pt x="97" y="30"/>
                  </a:cubicBezTo>
                  <a:cubicBezTo>
                    <a:pt x="92" y="27"/>
                    <a:pt x="86" y="26"/>
                    <a:pt x="79" y="26"/>
                  </a:cubicBezTo>
                  <a:cubicBezTo>
                    <a:pt x="73" y="26"/>
                    <a:pt x="67" y="27"/>
                    <a:pt x="61" y="30"/>
                  </a:cubicBezTo>
                  <a:cubicBezTo>
                    <a:pt x="56" y="32"/>
                    <a:pt x="51" y="35"/>
                    <a:pt x="47" y="39"/>
                  </a:cubicBezTo>
                  <a:cubicBezTo>
                    <a:pt x="43" y="44"/>
                    <a:pt x="40" y="49"/>
                    <a:pt x="37" y="55"/>
                  </a:cubicBezTo>
                  <a:cubicBezTo>
                    <a:pt x="35" y="61"/>
                    <a:pt x="34" y="68"/>
                    <a:pt x="34" y="76"/>
                  </a:cubicBezTo>
                  <a:cubicBezTo>
                    <a:pt x="34" y="84"/>
                    <a:pt x="35" y="90"/>
                    <a:pt x="37" y="96"/>
                  </a:cubicBezTo>
                  <a:cubicBezTo>
                    <a:pt x="39" y="102"/>
                    <a:pt x="42" y="107"/>
                    <a:pt x="46" y="111"/>
                  </a:cubicBezTo>
                  <a:cubicBezTo>
                    <a:pt x="50" y="115"/>
                    <a:pt x="54" y="119"/>
                    <a:pt x="60" y="121"/>
                  </a:cubicBezTo>
                  <a:cubicBezTo>
                    <a:pt x="65" y="123"/>
                    <a:pt x="72" y="124"/>
                    <a:pt x="79" y="124"/>
                  </a:cubicBezTo>
                  <a:cubicBezTo>
                    <a:pt x="81" y="124"/>
                    <a:pt x="84" y="124"/>
                    <a:pt x="87" y="123"/>
                  </a:cubicBezTo>
                  <a:cubicBezTo>
                    <a:pt x="90" y="123"/>
                    <a:pt x="93" y="122"/>
                    <a:pt x="96" y="121"/>
                  </a:cubicBezTo>
                  <a:cubicBezTo>
                    <a:pt x="99" y="119"/>
                    <a:pt x="102" y="118"/>
                    <a:pt x="105" y="117"/>
                  </a:cubicBezTo>
                  <a:cubicBezTo>
                    <a:pt x="107" y="115"/>
                    <a:pt x="110" y="114"/>
                    <a:pt x="112" y="112"/>
                  </a:cubicBezTo>
                  <a:cubicBezTo>
                    <a:pt x="112" y="141"/>
                    <a:pt x="112" y="141"/>
                    <a:pt x="112" y="141"/>
                  </a:cubicBezTo>
                  <a:cubicBezTo>
                    <a:pt x="107" y="144"/>
                    <a:pt x="101" y="146"/>
                    <a:pt x="95" y="148"/>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96" name="Freeform 25"/>
            <p:cNvSpPr>
              <a:spLocks/>
            </p:cNvSpPr>
            <p:nvPr/>
          </p:nvSpPr>
          <p:spPr bwMode="invGray">
            <a:xfrm>
              <a:off x="4829092" y="4454449"/>
              <a:ext cx="112290" cy="181031"/>
            </a:xfrm>
            <a:custGeom>
              <a:avLst/>
              <a:gdLst/>
              <a:ahLst/>
              <a:cxnLst>
                <a:cxn ang="0">
                  <a:pos x="210" y="503"/>
                </a:cxn>
                <a:cxn ang="0">
                  <a:pos x="78" y="340"/>
                </a:cxn>
                <a:cxn ang="0">
                  <a:pos x="76" y="340"/>
                </a:cxn>
                <a:cxn ang="0">
                  <a:pos x="76" y="503"/>
                </a:cxn>
                <a:cxn ang="0">
                  <a:pos x="0" y="503"/>
                </a:cxn>
                <a:cxn ang="0">
                  <a:pos x="0" y="0"/>
                </a:cxn>
                <a:cxn ang="0">
                  <a:pos x="76" y="0"/>
                </a:cxn>
                <a:cxn ang="0">
                  <a:pos x="76" y="319"/>
                </a:cxn>
                <a:cxn ang="0">
                  <a:pos x="78" y="319"/>
                </a:cxn>
                <a:cxn ang="0">
                  <a:pos x="203" y="163"/>
                </a:cxn>
                <a:cxn ang="0">
                  <a:pos x="302" y="163"/>
                </a:cxn>
                <a:cxn ang="0">
                  <a:pos x="156" y="326"/>
                </a:cxn>
                <a:cxn ang="0">
                  <a:pos x="312" y="503"/>
                </a:cxn>
                <a:cxn ang="0">
                  <a:pos x="210" y="503"/>
                </a:cxn>
              </a:cxnLst>
              <a:rect l="0" t="0" r="r" b="b"/>
              <a:pathLst>
                <a:path w="312" h="503">
                  <a:moveTo>
                    <a:pt x="210" y="503"/>
                  </a:moveTo>
                  <a:lnTo>
                    <a:pt x="78" y="340"/>
                  </a:lnTo>
                  <a:lnTo>
                    <a:pt x="76" y="340"/>
                  </a:lnTo>
                  <a:lnTo>
                    <a:pt x="76" y="503"/>
                  </a:lnTo>
                  <a:lnTo>
                    <a:pt x="0" y="503"/>
                  </a:lnTo>
                  <a:lnTo>
                    <a:pt x="0" y="0"/>
                  </a:lnTo>
                  <a:lnTo>
                    <a:pt x="76" y="0"/>
                  </a:lnTo>
                  <a:lnTo>
                    <a:pt x="76" y="319"/>
                  </a:lnTo>
                  <a:lnTo>
                    <a:pt x="78" y="319"/>
                  </a:lnTo>
                  <a:lnTo>
                    <a:pt x="203" y="163"/>
                  </a:lnTo>
                  <a:lnTo>
                    <a:pt x="302" y="163"/>
                  </a:lnTo>
                  <a:lnTo>
                    <a:pt x="156" y="326"/>
                  </a:lnTo>
                  <a:lnTo>
                    <a:pt x="312" y="503"/>
                  </a:lnTo>
                  <a:lnTo>
                    <a:pt x="210" y="503"/>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497" name="Group 1496"/>
          <p:cNvGrpSpPr/>
          <p:nvPr/>
        </p:nvGrpSpPr>
        <p:grpSpPr>
          <a:xfrm>
            <a:off x="1382669" y="3940656"/>
            <a:ext cx="460265" cy="153088"/>
            <a:chOff x="3467068" y="4450074"/>
            <a:chExt cx="621665" cy="206687"/>
          </a:xfrm>
          <a:solidFill>
            <a:schemeClr val="bg1"/>
          </a:solidFill>
          <a:effectLst/>
        </p:grpSpPr>
        <p:sp>
          <p:nvSpPr>
            <p:cNvPr id="1498" name="Freeform 23"/>
            <p:cNvSpPr>
              <a:spLocks/>
            </p:cNvSpPr>
            <p:nvPr/>
          </p:nvSpPr>
          <p:spPr bwMode="invGray">
            <a:xfrm>
              <a:off x="3467068" y="4462515"/>
              <a:ext cx="144881" cy="190634"/>
            </a:xfrm>
            <a:custGeom>
              <a:avLst/>
              <a:gdLst/>
              <a:ahLst/>
              <a:cxnLst>
                <a:cxn ang="0">
                  <a:pos x="109" y="201"/>
                </a:cxn>
                <a:cxn ang="0">
                  <a:pos x="39" y="112"/>
                </a:cxn>
                <a:cxn ang="0">
                  <a:pos x="36" y="107"/>
                </a:cxn>
                <a:cxn ang="0">
                  <a:pos x="34" y="103"/>
                </a:cxn>
                <a:cxn ang="0">
                  <a:pos x="33" y="103"/>
                </a:cxn>
                <a:cxn ang="0">
                  <a:pos x="33" y="201"/>
                </a:cxn>
                <a:cxn ang="0">
                  <a:pos x="0" y="201"/>
                </a:cxn>
                <a:cxn ang="0">
                  <a:pos x="0" y="0"/>
                </a:cxn>
                <a:cxn ang="0">
                  <a:pos x="33" y="0"/>
                </a:cxn>
                <a:cxn ang="0">
                  <a:pos x="33" y="95"/>
                </a:cxn>
                <a:cxn ang="0">
                  <a:pos x="34" y="95"/>
                </a:cxn>
                <a:cxn ang="0">
                  <a:pos x="36" y="90"/>
                </a:cxn>
                <a:cxn ang="0">
                  <a:pos x="39" y="86"/>
                </a:cxn>
                <a:cxn ang="0">
                  <a:pos x="106" y="0"/>
                </a:cxn>
                <a:cxn ang="0">
                  <a:pos x="147" y="0"/>
                </a:cxn>
                <a:cxn ang="0">
                  <a:pos x="67" y="96"/>
                </a:cxn>
                <a:cxn ang="0">
                  <a:pos x="153" y="201"/>
                </a:cxn>
                <a:cxn ang="0">
                  <a:pos x="109" y="201"/>
                </a:cxn>
              </a:cxnLst>
              <a:rect l="0" t="0" r="r" b="b"/>
              <a:pathLst>
                <a:path w="153" h="201">
                  <a:moveTo>
                    <a:pt x="109" y="201"/>
                  </a:moveTo>
                  <a:cubicBezTo>
                    <a:pt x="39" y="112"/>
                    <a:pt x="39" y="112"/>
                    <a:pt x="39" y="112"/>
                  </a:cubicBezTo>
                  <a:cubicBezTo>
                    <a:pt x="38" y="110"/>
                    <a:pt x="37" y="109"/>
                    <a:pt x="36" y="107"/>
                  </a:cubicBezTo>
                  <a:cubicBezTo>
                    <a:pt x="36" y="106"/>
                    <a:pt x="35" y="104"/>
                    <a:pt x="34" y="103"/>
                  </a:cubicBezTo>
                  <a:cubicBezTo>
                    <a:pt x="33" y="103"/>
                    <a:pt x="33" y="103"/>
                    <a:pt x="33" y="103"/>
                  </a:cubicBezTo>
                  <a:cubicBezTo>
                    <a:pt x="33" y="201"/>
                    <a:pt x="33" y="201"/>
                    <a:pt x="33" y="201"/>
                  </a:cubicBezTo>
                  <a:cubicBezTo>
                    <a:pt x="0" y="201"/>
                    <a:pt x="0" y="201"/>
                    <a:pt x="0" y="201"/>
                  </a:cubicBezTo>
                  <a:cubicBezTo>
                    <a:pt x="0" y="0"/>
                    <a:pt x="0" y="0"/>
                    <a:pt x="0" y="0"/>
                  </a:cubicBezTo>
                  <a:cubicBezTo>
                    <a:pt x="33" y="0"/>
                    <a:pt x="33" y="0"/>
                    <a:pt x="33" y="0"/>
                  </a:cubicBezTo>
                  <a:cubicBezTo>
                    <a:pt x="33" y="95"/>
                    <a:pt x="33" y="95"/>
                    <a:pt x="33" y="95"/>
                  </a:cubicBezTo>
                  <a:cubicBezTo>
                    <a:pt x="34" y="95"/>
                    <a:pt x="34" y="95"/>
                    <a:pt x="34" y="95"/>
                  </a:cubicBezTo>
                  <a:cubicBezTo>
                    <a:pt x="35" y="93"/>
                    <a:pt x="36" y="92"/>
                    <a:pt x="36" y="90"/>
                  </a:cubicBezTo>
                  <a:cubicBezTo>
                    <a:pt x="37" y="89"/>
                    <a:pt x="38" y="87"/>
                    <a:pt x="39" y="86"/>
                  </a:cubicBezTo>
                  <a:cubicBezTo>
                    <a:pt x="106" y="0"/>
                    <a:pt x="106" y="0"/>
                    <a:pt x="106" y="0"/>
                  </a:cubicBezTo>
                  <a:cubicBezTo>
                    <a:pt x="147" y="0"/>
                    <a:pt x="147" y="0"/>
                    <a:pt x="147" y="0"/>
                  </a:cubicBezTo>
                  <a:cubicBezTo>
                    <a:pt x="67" y="96"/>
                    <a:pt x="67" y="96"/>
                    <a:pt x="67" y="96"/>
                  </a:cubicBezTo>
                  <a:cubicBezTo>
                    <a:pt x="153" y="201"/>
                    <a:pt x="153" y="201"/>
                    <a:pt x="153" y="201"/>
                  </a:cubicBezTo>
                  <a:lnTo>
                    <a:pt x="109" y="201"/>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499" name="Freeform 24"/>
            <p:cNvSpPr>
              <a:spLocks noEditPoints="1"/>
            </p:cNvSpPr>
            <p:nvPr/>
          </p:nvSpPr>
          <p:spPr bwMode="invGray">
            <a:xfrm>
              <a:off x="3623186" y="4450074"/>
              <a:ext cx="37324" cy="203075"/>
            </a:xfrm>
            <a:custGeom>
              <a:avLst/>
              <a:gdLst/>
              <a:ahLst/>
              <a:cxnLst>
                <a:cxn ang="0">
                  <a:pos x="39" y="20"/>
                </a:cxn>
                <a:cxn ang="0">
                  <a:pos x="38" y="27"/>
                </a:cxn>
                <a:cxn ang="0">
                  <a:pos x="34" y="33"/>
                </a:cxn>
                <a:cxn ang="0">
                  <a:pos x="28" y="37"/>
                </a:cxn>
                <a:cxn ang="0">
                  <a:pos x="20" y="38"/>
                </a:cxn>
                <a:cxn ang="0">
                  <a:pos x="12" y="37"/>
                </a:cxn>
                <a:cxn ang="0">
                  <a:pos x="5" y="33"/>
                </a:cxn>
                <a:cxn ang="0">
                  <a:pos x="1" y="27"/>
                </a:cxn>
                <a:cxn ang="0">
                  <a:pos x="0" y="20"/>
                </a:cxn>
                <a:cxn ang="0">
                  <a:pos x="1" y="12"/>
                </a:cxn>
                <a:cxn ang="0">
                  <a:pos x="5" y="6"/>
                </a:cxn>
                <a:cxn ang="0">
                  <a:pos x="12" y="2"/>
                </a:cxn>
                <a:cxn ang="0">
                  <a:pos x="20" y="0"/>
                </a:cxn>
                <a:cxn ang="0">
                  <a:pos x="27" y="2"/>
                </a:cxn>
                <a:cxn ang="0">
                  <a:pos x="34" y="6"/>
                </a:cxn>
                <a:cxn ang="0">
                  <a:pos x="38" y="12"/>
                </a:cxn>
                <a:cxn ang="0">
                  <a:pos x="39" y="20"/>
                </a:cxn>
                <a:cxn ang="0">
                  <a:pos x="3" y="214"/>
                </a:cxn>
                <a:cxn ang="0">
                  <a:pos x="3" y="70"/>
                </a:cxn>
                <a:cxn ang="0">
                  <a:pos x="35" y="70"/>
                </a:cxn>
                <a:cxn ang="0">
                  <a:pos x="35" y="214"/>
                </a:cxn>
                <a:cxn ang="0">
                  <a:pos x="3" y="214"/>
                </a:cxn>
              </a:cxnLst>
              <a:rect l="0" t="0" r="r" b="b"/>
              <a:pathLst>
                <a:path w="39" h="214">
                  <a:moveTo>
                    <a:pt x="39" y="20"/>
                  </a:moveTo>
                  <a:cubicBezTo>
                    <a:pt x="39" y="22"/>
                    <a:pt x="39" y="24"/>
                    <a:pt x="38" y="27"/>
                  </a:cubicBezTo>
                  <a:cubicBezTo>
                    <a:pt x="37" y="29"/>
                    <a:pt x="36" y="31"/>
                    <a:pt x="34" y="33"/>
                  </a:cubicBezTo>
                  <a:cubicBezTo>
                    <a:pt x="32" y="34"/>
                    <a:pt x="30" y="36"/>
                    <a:pt x="28" y="37"/>
                  </a:cubicBezTo>
                  <a:cubicBezTo>
                    <a:pt x="25" y="38"/>
                    <a:pt x="22" y="38"/>
                    <a:pt x="20" y="38"/>
                  </a:cubicBezTo>
                  <a:cubicBezTo>
                    <a:pt x="17" y="38"/>
                    <a:pt x="14" y="38"/>
                    <a:pt x="12" y="37"/>
                  </a:cubicBezTo>
                  <a:cubicBezTo>
                    <a:pt x="9" y="36"/>
                    <a:pt x="7" y="34"/>
                    <a:pt x="5" y="33"/>
                  </a:cubicBezTo>
                  <a:cubicBezTo>
                    <a:pt x="4" y="31"/>
                    <a:pt x="2" y="29"/>
                    <a:pt x="1" y="27"/>
                  </a:cubicBezTo>
                  <a:cubicBezTo>
                    <a:pt x="0" y="24"/>
                    <a:pt x="0" y="22"/>
                    <a:pt x="0" y="20"/>
                  </a:cubicBezTo>
                  <a:cubicBezTo>
                    <a:pt x="0" y="17"/>
                    <a:pt x="0" y="14"/>
                    <a:pt x="1" y="12"/>
                  </a:cubicBezTo>
                  <a:cubicBezTo>
                    <a:pt x="2" y="10"/>
                    <a:pt x="4" y="8"/>
                    <a:pt x="5" y="6"/>
                  </a:cubicBezTo>
                  <a:cubicBezTo>
                    <a:pt x="7" y="4"/>
                    <a:pt x="9" y="3"/>
                    <a:pt x="12" y="2"/>
                  </a:cubicBezTo>
                  <a:cubicBezTo>
                    <a:pt x="14" y="1"/>
                    <a:pt x="17" y="0"/>
                    <a:pt x="20" y="0"/>
                  </a:cubicBezTo>
                  <a:cubicBezTo>
                    <a:pt x="22" y="0"/>
                    <a:pt x="25" y="1"/>
                    <a:pt x="27" y="2"/>
                  </a:cubicBezTo>
                  <a:cubicBezTo>
                    <a:pt x="30" y="3"/>
                    <a:pt x="32" y="4"/>
                    <a:pt x="34" y="6"/>
                  </a:cubicBezTo>
                  <a:cubicBezTo>
                    <a:pt x="35" y="8"/>
                    <a:pt x="37" y="10"/>
                    <a:pt x="38" y="12"/>
                  </a:cubicBezTo>
                  <a:cubicBezTo>
                    <a:pt x="39" y="14"/>
                    <a:pt x="39" y="17"/>
                    <a:pt x="39" y="20"/>
                  </a:cubicBezTo>
                  <a:close/>
                  <a:moveTo>
                    <a:pt x="3" y="214"/>
                  </a:moveTo>
                  <a:cubicBezTo>
                    <a:pt x="3" y="70"/>
                    <a:pt x="3" y="70"/>
                    <a:pt x="3" y="70"/>
                  </a:cubicBezTo>
                  <a:cubicBezTo>
                    <a:pt x="35" y="70"/>
                    <a:pt x="35" y="70"/>
                    <a:pt x="35" y="70"/>
                  </a:cubicBezTo>
                  <a:cubicBezTo>
                    <a:pt x="35" y="214"/>
                    <a:pt x="35" y="214"/>
                    <a:pt x="35" y="214"/>
                  </a:cubicBezTo>
                  <a:lnTo>
                    <a:pt x="3" y="214"/>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500" name="Freeform 25"/>
            <p:cNvSpPr>
              <a:spLocks noEditPoints="1"/>
            </p:cNvSpPr>
            <p:nvPr/>
          </p:nvSpPr>
          <p:spPr bwMode="invGray">
            <a:xfrm>
              <a:off x="3689808" y="4450074"/>
              <a:ext cx="37725" cy="203075"/>
            </a:xfrm>
            <a:custGeom>
              <a:avLst/>
              <a:gdLst/>
              <a:ahLst/>
              <a:cxnLst>
                <a:cxn ang="0">
                  <a:pos x="40" y="20"/>
                </a:cxn>
                <a:cxn ang="0">
                  <a:pos x="38" y="27"/>
                </a:cxn>
                <a:cxn ang="0">
                  <a:pos x="34" y="33"/>
                </a:cxn>
                <a:cxn ang="0">
                  <a:pos x="28" y="37"/>
                </a:cxn>
                <a:cxn ang="0">
                  <a:pos x="20" y="38"/>
                </a:cxn>
                <a:cxn ang="0">
                  <a:pos x="12" y="37"/>
                </a:cxn>
                <a:cxn ang="0">
                  <a:pos x="6" y="33"/>
                </a:cxn>
                <a:cxn ang="0">
                  <a:pos x="2" y="27"/>
                </a:cxn>
                <a:cxn ang="0">
                  <a:pos x="0" y="20"/>
                </a:cxn>
                <a:cxn ang="0">
                  <a:pos x="2" y="12"/>
                </a:cxn>
                <a:cxn ang="0">
                  <a:pos x="6" y="6"/>
                </a:cxn>
                <a:cxn ang="0">
                  <a:pos x="12" y="2"/>
                </a:cxn>
                <a:cxn ang="0">
                  <a:pos x="20" y="0"/>
                </a:cxn>
                <a:cxn ang="0">
                  <a:pos x="28" y="2"/>
                </a:cxn>
                <a:cxn ang="0">
                  <a:pos x="34" y="6"/>
                </a:cxn>
                <a:cxn ang="0">
                  <a:pos x="38" y="12"/>
                </a:cxn>
                <a:cxn ang="0">
                  <a:pos x="40" y="20"/>
                </a:cxn>
                <a:cxn ang="0">
                  <a:pos x="3" y="214"/>
                </a:cxn>
                <a:cxn ang="0">
                  <a:pos x="3" y="70"/>
                </a:cxn>
                <a:cxn ang="0">
                  <a:pos x="36" y="70"/>
                </a:cxn>
                <a:cxn ang="0">
                  <a:pos x="36" y="214"/>
                </a:cxn>
                <a:cxn ang="0">
                  <a:pos x="3" y="214"/>
                </a:cxn>
              </a:cxnLst>
              <a:rect l="0" t="0" r="r" b="b"/>
              <a:pathLst>
                <a:path w="40" h="214">
                  <a:moveTo>
                    <a:pt x="40" y="20"/>
                  </a:moveTo>
                  <a:cubicBezTo>
                    <a:pt x="40" y="22"/>
                    <a:pt x="39" y="24"/>
                    <a:pt x="38" y="27"/>
                  </a:cubicBezTo>
                  <a:cubicBezTo>
                    <a:pt x="38" y="29"/>
                    <a:pt x="36" y="31"/>
                    <a:pt x="34" y="33"/>
                  </a:cubicBezTo>
                  <a:cubicBezTo>
                    <a:pt x="33" y="34"/>
                    <a:pt x="30" y="36"/>
                    <a:pt x="28" y="37"/>
                  </a:cubicBezTo>
                  <a:cubicBezTo>
                    <a:pt x="26" y="38"/>
                    <a:pt x="23" y="38"/>
                    <a:pt x="20" y="38"/>
                  </a:cubicBezTo>
                  <a:cubicBezTo>
                    <a:pt x="17" y="38"/>
                    <a:pt x="15" y="38"/>
                    <a:pt x="12" y="37"/>
                  </a:cubicBezTo>
                  <a:cubicBezTo>
                    <a:pt x="10" y="36"/>
                    <a:pt x="8" y="34"/>
                    <a:pt x="6" y="33"/>
                  </a:cubicBezTo>
                  <a:cubicBezTo>
                    <a:pt x="4" y="31"/>
                    <a:pt x="3" y="29"/>
                    <a:pt x="2" y="27"/>
                  </a:cubicBezTo>
                  <a:cubicBezTo>
                    <a:pt x="1" y="24"/>
                    <a:pt x="0" y="22"/>
                    <a:pt x="0" y="20"/>
                  </a:cubicBezTo>
                  <a:cubicBezTo>
                    <a:pt x="0" y="17"/>
                    <a:pt x="1" y="14"/>
                    <a:pt x="2" y="12"/>
                  </a:cubicBezTo>
                  <a:cubicBezTo>
                    <a:pt x="3" y="10"/>
                    <a:pt x="4" y="8"/>
                    <a:pt x="6" y="6"/>
                  </a:cubicBezTo>
                  <a:cubicBezTo>
                    <a:pt x="8" y="4"/>
                    <a:pt x="10" y="3"/>
                    <a:pt x="12" y="2"/>
                  </a:cubicBezTo>
                  <a:cubicBezTo>
                    <a:pt x="15" y="1"/>
                    <a:pt x="17" y="0"/>
                    <a:pt x="20" y="0"/>
                  </a:cubicBezTo>
                  <a:cubicBezTo>
                    <a:pt x="23" y="0"/>
                    <a:pt x="25" y="1"/>
                    <a:pt x="28" y="2"/>
                  </a:cubicBezTo>
                  <a:cubicBezTo>
                    <a:pt x="30" y="3"/>
                    <a:pt x="32" y="4"/>
                    <a:pt x="34" y="6"/>
                  </a:cubicBezTo>
                  <a:cubicBezTo>
                    <a:pt x="36" y="8"/>
                    <a:pt x="37" y="10"/>
                    <a:pt x="38" y="12"/>
                  </a:cubicBezTo>
                  <a:cubicBezTo>
                    <a:pt x="39" y="14"/>
                    <a:pt x="40" y="17"/>
                    <a:pt x="40" y="20"/>
                  </a:cubicBezTo>
                  <a:close/>
                  <a:moveTo>
                    <a:pt x="3" y="214"/>
                  </a:moveTo>
                  <a:cubicBezTo>
                    <a:pt x="3" y="70"/>
                    <a:pt x="3" y="70"/>
                    <a:pt x="3" y="70"/>
                  </a:cubicBezTo>
                  <a:cubicBezTo>
                    <a:pt x="36" y="70"/>
                    <a:pt x="36" y="70"/>
                    <a:pt x="36" y="70"/>
                  </a:cubicBezTo>
                  <a:cubicBezTo>
                    <a:pt x="36" y="214"/>
                    <a:pt x="36" y="214"/>
                    <a:pt x="36" y="214"/>
                  </a:cubicBezTo>
                  <a:lnTo>
                    <a:pt x="3" y="214"/>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501" name="Freeform 26"/>
            <p:cNvSpPr>
              <a:spLocks/>
            </p:cNvSpPr>
            <p:nvPr/>
          </p:nvSpPr>
          <p:spPr bwMode="invGray">
            <a:xfrm>
              <a:off x="3745593" y="4475759"/>
              <a:ext cx="86287" cy="181002"/>
            </a:xfrm>
            <a:custGeom>
              <a:avLst/>
              <a:gdLst/>
              <a:ahLst/>
              <a:cxnLst>
                <a:cxn ang="0">
                  <a:pos x="86" y="188"/>
                </a:cxn>
                <a:cxn ang="0">
                  <a:pos x="80" y="189"/>
                </a:cxn>
                <a:cxn ang="0">
                  <a:pos x="73" y="190"/>
                </a:cxn>
                <a:cxn ang="0">
                  <a:pos x="66" y="191"/>
                </a:cxn>
                <a:cxn ang="0">
                  <a:pos x="34" y="179"/>
                </a:cxn>
                <a:cxn ang="0">
                  <a:pos x="24" y="145"/>
                </a:cxn>
                <a:cxn ang="0">
                  <a:pos x="24" y="69"/>
                </a:cxn>
                <a:cxn ang="0">
                  <a:pos x="0" y="69"/>
                </a:cxn>
                <a:cxn ang="0">
                  <a:pos x="0" y="43"/>
                </a:cxn>
                <a:cxn ang="0">
                  <a:pos x="24" y="43"/>
                </a:cxn>
                <a:cxn ang="0">
                  <a:pos x="24" y="10"/>
                </a:cxn>
                <a:cxn ang="0">
                  <a:pos x="56" y="0"/>
                </a:cxn>
                <a:cxn ang="0">
                  <a:pos x="56" y="43"/>
                </a:cxn>
                <a:cxn ang="0">
                  <a:pos x="91" y="43"/>
                </a:cxn>
                <a:cxn ang="0">
                  <a:pos x="91" y="69"/>
                </a:cxn>
                <a:cxn ang="0">
                  <a:pos x="56" y="69"/>
                </a:cxn>
                <a:cxn ang="0">
                  <a:pos x="56" y="139"/>
                </a:cxn>
                <a:cxn ang="0">
                  <a:pos x="61" y="158"/>
                </a:cxn>
                <a:cxn ang="0">
                  <a:pos x="76" y="164"/>
                </a:cxn>
                <a:cxn ang="0">
                  <a:pos x="84" y="163"/>
                </a:cxn>
                <a:cxn ang="0">
                  <a:pos x="91" y="160"/>
                </a:cxn>
                <a:cxn ang="0">
                  <a:pos x="91" y="186"/>
                </a:cxn>
                <a:cxn ang="0">
                  <a:pos x="86" y="188"/>
                </a:cxn>
              </a:cxnLst>
              <a:rect l="0" t="0" r="r" b="b"/>
              <a:pathLst>
                <a:path w="91" h="191">
                  <a:moveTo>
                    <a:pt x="86" y="188"/>
                  </a:moveTo>
                  <a:cubicBezTo>
                    <a:pt x="84" y="188"/>
                    <a:pt x="82" y="189"/>
                    <a:pt x="80" y="189"/>
                  </a:cubicBezTo>
                  <a:cubicBezTo>
                    <a:pt x="78" y="190"/>
                    <a:pt x="75" y="190"/>
                    <a:pt x="73" y="190"/>
                  </a:cubicBezTo>
                  <a:cubicBezTo>
                    <a:pt x="70" y="191"/>
                    <a:pt x="68" y="191"/>
                    <a:pt x="66" y="191"/>
                  </a:cubicBezTo>
                  <a:cubicBezTo>
                    <a:pt x="51" y="191"/>
                    <a:pt x="41" y="187"/>
                    <a:pt x="34" y="179"/>
                  </a:cubicBezTo>
                  <a:cubicBezTo>
                    <a:pt x="27" y="171"/>
                    <a:pt x="24" y="160"/>
                    <a:pt x="24" y="145"/>
                  </a:cubicBezTo>
                  <a:cubicBezTo>
                    <a:pt x="24" y="69"/>
                    <a:pt x="24" y="69"/>
                    <a:pt x="24" y="69"/>
                  </a:cubicBezTo>
                  <a:cubicBezTo>
                    <a:pt x="0" y="69"/>
                    <a:pt x="0" y="69"/>
                    <a:pt x="0" y="69"/>
                  </a:cubicBezTo>
                  <a:cubicBezTo>
                    <a:pt x="0" y="43"/>
                    <a:pt x="0" y="43"/>
                    <a:pt x="0" y="43"/>
                  </a:cubicBezTo>
                  <a:cubicBezTo>
                    <a:pt x="24" y="43"/>
                    <a:pt x="24" y="43"/>
                    <a:pt x="24" y="43"/>
                  </a:cubicBezTo>
                  <a:cubicBezTo>
                    <a:pt x="24" y="10"/>
                    <a:pt x="24" y="10"/>
                    <a:pt x="24" y="10"/>
                  </a:cubicBezTo>
                  <a:cubicBezTo>
                    <a:pt x="56" y="0"/>
                    <a:pt x="56" y="0"/>
                    <a:pt x="56" y="0"/>
                  </a:cubicBezTo>
                  <a:cubicBezTo>
                    <a:pt x="56" y="43"/>
                    <a:pt x="56" y="43"/>
                    <a:pt x="56" y="43"/>
                  </a:cubicBezTo>
                  <a:cubicBezTo>
                    <a:pt x="91" y="43"/>
                    <a:pt x="91" y="43"/>
                    <a:pt x="91" y="43"/>
                  </a:cubicBezTo>
                  <a:cubicBezTo>
                    <a:pt x="91" y="69"/>
                    <a:pt x="91" y="69"/>
                    <a:pt x="91" y="69"/>
                  </a:cubicBezTo>
                  <a:cubicBezTo>
                    <a:pt x="56" y="69"/>
                    <a:pt x="56" y="69"/>
                    <a:pt x="56" y="69"/>
                  </a:cubicBezTo>
                  <a:cubicBezTo>
                    <a:pt x="56" y="139"/>
                    <a:pt x="56" y="139"/>
                    <a:pt x="56" y="139"/>
                  </a:cubicBezTo>
                  <a:cubicBezTo>
                    <a:pt x="56" y="148"/>
                    <a:pt x="58" y="155"/>
                    <a:pt x="61" y="158"/>
                  </a:cubicBezTo>
                  <a:cubicBezTo>
                    <a:pt x="64" y="162"/>
                    <a:pt x="69" y="164"/>
                    <a:pt x="76" y="164"/>
                  </a:cubicBezTo>
                  <a:cubicBezTo>
                    <a:pt x="78" y="164"/>
                    <a:pt x="81" y="164"/>
                    <a:pt x="84" y="163"/>
                  </a:cubicBezTo>
                  <a:cubicBezTo>
                    <a:pt x="86" y="162"/>
                    <a:pt x="89" y="161"/>
                    <a:pt x="91" y="160"/>
                  </a:cubicBezTo>
                  <a:cubicBezTo>
                    <a:pt x="91" y="186"/>
                    <a:pt x="91" y="186"/>
                    <a:pt x="91" y="186"/>
                  </a:cubicBezTo>
                  <a:cubicBezTo>
                    <a:pt x="90" y="186"/>
                    <a:pt x="88" y="187"/>
                    <a:pt x="86" y="188"/>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502" name="Freeform 27"/>
            <p:cNvSpPr>
              <a:spLocks noEditPoints="1"/>
            </p:cNvSpPr>
            <p:nvPr/>
          </p:nvSpPr>
          <p:spPr bwMode="invGray">
            <a:xfrm>
              <a:off x="3841512" y="4513886"/>
              <a:ext cx="140065" cy="142875"/>
            </a:xfrm>
            <a:custGeom>
              <a:avLst/>
              <a:gdLst/>
              <a:ahLst/>
              <a:cxnLst>
                <a:cxn ang="0">
                  <a:pos x="148" y="74"/>
                </a:cxn>
                <a:cxn ang="0">
                  <a:pos x="142" y="106"/>
                </a:cxn>
                <a:cxn ang="0">
                  <a:pos x="127" y="130"/>
                </a:cxn>
                <a:cxn ang="0">
                  <a:pos x="103" y="145"/>
                </a:cxn>
                <a:cxn ang="0">
                  <a:pos x="72" y="151"/>
                </a:cxn>
                <a:cxn ang="0">
                  <a:pos x="42" y="145"/>
                </a:cxn>
                <a:cxn ang="0">
                  <a:pos x="19" y="131"/>
                </a:cxn>
                <a:cxn ang="0">
                  <a:pos x="5" y="107"/>
                </a:cxn>
                <a:cxn ang="0">
                  <a:pos x="0" y="77"/>
                </a:cxn>
                <a:cxn ang="0">
                  <a:pos x="5" y="44"/>
                </a:cxn>
                <a:cxn ang="0">
                  <a:pos x="21" y="19"/>
                </a:cxn>
                <a:cxn ang="0">
                  <a:pos x="45" y="5"/>
                </a:cxn>
                <a:cxn ang="0">
                  <a:pos x="76" y="0"/>
                </a:cxn>
                <a:cxn ang="0">
                  <a:pos x="107" y="5"/>
                </a:cxn>
                <a:cxn ang="0">
                  <a:pos x="129" y="20"/>
                </a:cxn>
                <a:cxn ang="0">
                  <a:pos x="143" y="44"/>
                </a:cxn>
                <a:cxn ang="0">
                  <a:pos x="148" y="74"/>
                </a:cxn>
                <a:cxn ang="0">
                  <a:pos x="114" y="75"/>
                </a:cxn>
                <a:cxn ang="0">
                  <a:pos x="103" y="39"/>
                </a:cxn>
                <a:cxn ang="0">
                  <a:pos x="74" y="26"/>
                </a:cxn>
                <a:cxn ang="0">
                  <a:pos x="58" y="29"/>
                </a:cxn>
                <a:cxn ang="0">
                  <a:pos x="45" y="38"/>
                </a:cxn>
                <a:cxn ang="0">
                  <a:pos x="36" y="54"/>
                </a:cxn>
                <a:cxn ang="0">
                  <a:pos x="33" y="76"/>
                </a:cxn>
                <a:cxn ang="0">
                  <a:pos x="36" y="97"/>
                </a:cxn>
                <a:cxn ang="0">
                  <a:pos x="45" y="112"/>
                </a:cxn>
                <a:cxn ang="0">
                  <a:pos x="58" y="121"/>
                </a:cxn>
                <a:cxn ang="0">
                  <a:pos x="74" y="124"/>
                </a:cxn>
                <a:cxn ang="0">
                  <a:pos x="104" y="112"/>
                </a:cxn>
                <a:cxn ang="0">
                  <a:pos x="114" y="75"/>
                </a:cxn>
              </a:cxnLst>
              <a:rect l="0" t="0" r="r" b="b"/>
              <a:pathLst>
                <a:path w="148" h="151">
                  <a:moveTo>
                    <a:pt x="148" y="74"/>
                  </a:moveTo>
                  <a:cubicBezTo>
                    <a:pt x="148" y="86"/>
                    <a:pt x="146" y="96"/>
                    <a:pt x="142" y="106"/>
                  </a:cubicBezTo>
                  <a:cubicBezTo>
                    <a:pt x="139" y="115"/>
                    <a:pt x="133" y="124"/>
                    <a:pt x="127" y="130"/>
                  </a:cubicBezTo>
                  <a:cubicBezTo>
                    <a:pt x="120" y="137"/>
                    <a:pt x="112" y="142"/>
                    <a:pt x="103" y="145"/>
                  </a:cubicBezTo>
                  <a:cubicBezTo>
                    <a:pt x="94" y="149"/>
                    <a:pt x="84" y="151"/>
                    <a:pt x="72" y="151"/>
                  </a:cubicBezTo>
                  <a:cubicBezTo>
                    <a:pt x="61" y="151"/>
                    <a:pt x="51" y="149"/>
                    <a:pt x="42" y="145"/>
                  </a:cubicBezTo>
                  <a:cubicBezTo>
                    <a:pt x="33" y="142"/>
                    <a:pt x="26" y="137"/>
                    <a:pt x="19" y="131"/>
                  </a:cubicBezTo>
                  <a:cubicBezTo>
                    <a:pt x="13" y="124"/>
                    <a:pt x="8" y="117"/>
                    <a:pt x="5" y="107"/>
                  </a:cubicBezTo>
                  <a:cubicBezTo>
                    <a:pt x="1" y="98"/>
                    <a:pt x="0" y="88"/>
                    <a:pt x="0" y="77"/>
                  </a:cubicBezTo>
                  <a:cubicBezTo>
                    <a:pt x="0" y="64"/>
                    <a:pt x="2" y="53"/>
                    <a:pt x="5" y="44"/>
                  </a:cubicBezTo>
                  <a:cubicBezTo>
                    <a:pt x="9" y="34"/>
                    <a:pt x="14" y="26"/>
                    <a:pt x="21" y="19"/>
                  </a:cubicBezTo>
                  <a:cubicBezTo>
                    <a:pt x="28" y="13"/>
                    <a:pt x="36" y="8"/>
                    <a:pt x="45" y="5"/>
                  </a:cubicBezTo>
                  <a:cubicBezTo>
                    <a:pt x="54" y="1"/>
                    <a:pt x="65" y="0"/>
                    <a:pt x="76" y="0"/>
                  </a:cubicBezTo>
                  <a:cubicBezTo>
                    <a:pt x="88" y="0"/>
                    <a:pt x="98" y="2"/>
                    <a:pt x="107" y="5"/>
                  </a:cubicBezTo>
                  <a:cubicBezTo>
                    <a:pt x="116" y="9"/>
                    <a:pt x="123" y="14"/>
                    <a:pt x="129" y="20"/>
                  </a:cubicBezTo>
                  <a:cubicBezTo>
                    <a:pt x="135" y="27"/>
                    <a:pt x="140" y="35"/>
                    <a:pt x="143" y="44"/>
                  </a:cubicBezTo>
                  <a:cubicBezTo>
                    <a:pt x="146" y="53"/>
                    <a:pt x="148" y="63"/>
                    <a:pt x="148" y="74"/>
                  </a:cubicBezTo>
                  <a:close/>
                  <a:moveTo>
                    <a:pt x="114" y="75"/>
                  </a:moveTo>
                  <a:cubicBezTo>
                    <a:pt x="114" y="59"/>
                    <a:pt x="110" y="47"/>
                    <a:pt x="103" y="39"/>
                  </a:cubicBezTo>
                  <a:cubicBezTo>
                    <a:pt x="96" y="31"/>
                    <a:pt x="86" y="26"/>
                    <a:pt x="74" y="26"/>
                  </a:cubicBezTo>
                  <a:cubicBezTo>
                    <a:pt x="68" y="26"/>
                    <a:pt x="63" y="27"/>
                    <a:pt x="58" y="29"/>
                  </a:cubicBezTo>
                  <a:cubicBezTo>
                    <a:pt x="53" y="31"/>
                    <a:pt x="49" y="34"/>
                    <a:pt x="45" y="38"/>
                  </a:cubicBezTo>
                  <a:cubicBezTo>
                    <a:pt x="41" y="42"/>
                    <a:pt x="39" y="48"/>
                    <a:pt x="36" y="54"/>
                  </a:cubicBezTo>
                  <a:cubicBezTo>
                    <a:pt x="34" y="60"/>
                    <a:pt x="33" y="67"/>
                    <a:pt x="33" y="76"/>
                  </a:cubicBezTo>
                  <a:cubicBezTo>
                    <a:pt x="33" y="84"/>
                    <a:pt x="34" y="91"/>
                    <a:pt x="36" y="97"/>
                  </a:cubicBezTo>
                  <a:cubicBezTo>
                    <a:pt x="38" y="103"/>
                    <a:pt x="41" y="108"/>
                    <a:pt x="45" y="112"/>
                  </a:cubicBezTo>
                  <a:cubicBezTo>
                    <a:pt x="49" y="116"/>
                    <a:pt x="53" y="119"/>
                    <a:pt x="58" y="121"/>
                  </a:cubicBezTo>
                  <a:cubicBezTo>
                    <a:pt x="63" y="123"/>
                    <a:pt x="68" y="124"/>
                    <a:pt x="74" y="124"/>
                  </a:cubicBezTo>
                  <a:cubicBezTo>
                    <a:pt x="87" y="124"/>
                    <a:pt x="97" y="120"/>
                    <a:pt x="104" y="112"/>
                  </a:cubicBezTo>
                  <a:cubicBezTo>
                    <a:pt x="110" y="103"/>
                    <a:pt x="114" y="91"/>
                    <a:pt x="114" y="75"/>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503" name="Freeform 28"/>
            <p:cNvSpPr>
              <a:spLocks/>
            </p:cNvSpPr>
            <p:nvPr/>
          </p:nvSpPr>
          <p:spPr bwMode="invGray">
            <a:xfrm>
              <a:off x="3998834" y="4513886"/>
              <a:ext cx="89899" cy="142875"/>
            </a:xfrm>
            <a:custGeom>
              <a:avLst/>
              <a:gdLst/>
              <a:ahLst/>
              <a:cxnLst>
                <a:cxn ang="0">
                  <a:pos x="95" y="106"/>
                </a:cxn>
                <a:cxn ang="0">
                  <a:pos x="91" y="123"/>
                </a:cxn>
                <a:cxn ang="0">
                  <a:pos x="81" y="138"/>
                </a:cxn>
                <a:cxn ang="0">
                  <a:pos x="63" y="147"/>
                </a:cxn>
                <a:cxn ang="0">
                  <a:pos x="38" y="151"/>
                </a:cxn>
                <a:cxn ang="0">
                  <a:pos x="29" y="150"/>
                </a:cxn>
                <a:cxn ang="0">
                  <a:pos x="19" y="148"/>
                </a:cxn>
                <a:cxn ang="0">
                  <a:pos x="9" y="146"/>
                </a:cxn>
                <a:cxn ang="0">
                  <a:pos x="0" y="143"/>
                </a:cxn>
                <a:cxn ang="0">
                  <a:pos x="0" y="112"/>
                </a:cxn>
                <a:cxn ang="0">
                  <a:pos x="10" y="118"/>
                </a:cxn>
                <a:cxn ang="0">
                  <a:pos x="20" y="122"/>
                </a:cxn>
                <a:cxn ang="0">
                  <a:pos x="30" y="124"/>
                </a:cxn>
                <a:cxn ang="0">
                  <a:pos x="39" y="125"/>
                </a:cxn>
                <a:cxn ang="0">
                  <a:pos x="57" y="121"/>
                </a:cxn>
                <a:cxn ang="0">
                  <a:pos x="62" y="110"/>
                </a:cxn>
                <a:cxn ang="0">
                  <a:pos x="61" y="103"/>
                </a:cxn>
                <a:cxn ang="0">
                  <a:pos x="57" y="98"/>
                </a:cxn>
                <a:cxn ang="0">
                  <a:pos x="49" y="93"/>
                </a:cxn>
                <a:cxn ang="0">
                  <a:pos x="34" y="86"/>
                </a:cxn>
                <a:cxn ang="0">
                  <a:pos x="20" y="79"/>
                </a:cxn>
                <a:cxn ang="0">
                  <a:pos x="9" y="70"/>
                </a:cxn>
                <a:cxn ang="0">
                  <a:pos x="3" y="59"/>
                </a:cxn>
                <a:cxn ang="0">
                  <a:pos x="0" y="44"/>
                </a:cxn>
                <a:cxn ang="0">
                  <a:pos x="4" y="26"/>
                </a:cxn>
                <a:cxn ang="0">
                  <a:pos x="15" y="12"/>
                </a:cxn>
                <a:cxn ang="0">
                  <a:pos x="32" y="3"/>
                </a:cxn>
                <a:cxn ang="0">
                  <a:pos x="55" y="0"/>
                </a:cxn>
                <a:cxn ang="0">
                  <a:pos x="64" y="0"/>
                </a:cxn>
                <a:cxn ang="0">
                  <a:pos x="73" y="2"/>
                </a:cxn>
                <a:cxn ang="0">
                  <a:pos x="81" y="4"/>
                </a:cxn>
                <a:cxn ang="0">
                  <a:pos x="87" y="6"/>
                </a:cxn>
                <a:cxn ang="0">
                  <a:pos x="87" y="35"/>
                </a:cxn>
                <a:cxn ang="0">
                  <a:pos x="80" y="31"/>
                </a:cxn>
                <a:cxn ang="0">
                  <a:pos x="72" y="28"/>
                </a:cxn>
                <a:cxn ang="0">
                  <a:pos x="63" y="26"/>
                </a:cxn>
                <a:cxn ang="0">
                  <a:pos x="54" y="25"/>
                </a:cxn>
                <a:cxn ang="0">
                  <a:pos x="39" y="30"/>
                </a:cxn>
                <a:cxn ang="0">
                  <a:pos x="33" y="41"/>
                </a:cxn>
                <a:cxn ang="0">
                  <a:pos x="34" y="48"/>
                </a:cxn>
                <a:cxn ang="0">
                  <a:pos x="38" y="53"/>
                </a:cxn>
                <a:cxn ang="0">
                  <a:pos x="46" y="58"/>
                </a:cxn>
                <a:cxn ang="0">
                  <a:pos x="58" y="63"/>
                </a:cxn>
                <a:cxn ang="0">
                  <a:pos x="73" y="70"/>
                </a:cxn>
                <a:cxn ang="0">
                  <a:pos x="85" y="79"/>
                </a:cxn>
                <a:cxn ang="0">
                  <a:pos x="92" y="91"/>
                </a:cxn>
                <a:cxn ang="0">
                  <a:pos x="95" y="106"/>
                </a:cxn>
              </a:cxnLst>
              <a:rect l="0" t="0" r="r" b="b"/>
              <a:pathLst>
                <a:path w="95" h="151">
                  <a:moveTo>
                    <a:pt x="95" y="106"/>
                  </a:moveTo>
                  <a:cubicBezTo>
                    <a:pt x="95" y="112"/>
                    <a:pt x="94" y="118"/>
                    <a:pt x="91" y="123"/>
                  </a:cubicBezTo>
                  <a:cubicBezTo>
                    <a:pt x="89" y="129"/>
                    <a:pt x="85" y="134"/>
                    <a:pt x="81" y="138"/>
                  </a:cubicBezTo>
                  <a:cubicBezTo>
                    <a:pt x="76" y="142"/>
                    <a:pt x="70" y="145"/>
                    <a:pt x="63" y="147"/>
                  </a:cubicBezTo>
                  <a:cubicBezTo>
                    <a:pt x="56" y="150"/>
                    <a:pt x="47" y="151"/>
                    <a:pt x="38" y="151"/>
                  </a:cubicBezTo>
                  <a:cubicBezTo>
                    <a:pt x="35" y="151"/>
                    <a:pt x="32" y="150"/>
                    <a:pt x="29" y="150"/>
                  </a:cubicBezTo>
                  <a:cubicBezTo>
                    <a:pt x="25" y="150"/>
                    <a:pt x="22" y="149"/>
                    <a:pt x="19" y="148"/>
                  </a:cubicBezTo>
                  <a:cubicBezTo>
                    <a:pt x="15" y="148"/>
                    <a:pt x="12" y="147"/>
                    <a:pt x="9" y="146"/>
                  </a:cubicBezTo>
                  <a:cubicBezTo>
                    <a:pt x="5" y="145"/>
                    <a:pt x="3" y="144"/>
                    <a:pt x="0" y="143"/>
                  </a:cubicBezTo>
                  <a:cubicBezTo>
                    <a:pt x="0" y="112"/>
                    <a:pt x="0" y="112"/>
                    <a:pt x="0" y="112"/>
                  </a:cubicBezTo>
                  <a:cubicBezTo>
                    <a:pt x="3" y="114"/>
                    <a:pt x="6" y="116"/>
                    <a:pt x="10" y="118"/>
                  </a:cubicBezTo>
                  <a:cubicBezTo>
                    <a:pt x="13" y="119"/>
                    <a:pt x="17" y="121"/>
                    <a:pt x="20" y="122"/>
                  </a:cubicBezTo>
                  <a:cubicBezTo>
                    <a:pt x="23" y="123"/>
                    <a:pt x="27" y="124"/>
                    <a:pt x="30" y="124"/>
                  </a:cubicBezTo>
                  <a:cubicBezTo>
                    <a:pt x="33" y="125"/>
                    <a:pt x="36" y="125"/>
                    <a:pt x="39" y="125"/>
                  </a:cubicBezTo>
                  <a:cubicBezTo>
                    <a:pt x="47" y="125"/>
                    <a:pt x="53" y="124"/>
                    <a:pt x="57" y="121"/>
                  </a:cubicBezTo>
                  <a:cubicBezTo>
                    <a:pt x="61" y="118"/>
                    <a:pt x="62" y="115"/>
                    <a:pt x="62" y="110"/>
                  </a:cubicBezTo>
                  <a:cubicBezTo>
                    <a:pt x="62" y="107"/>
                    <a:pt x="62" y="105"/>
                    <a:pt x="61" y="103"/>
                  </a:cubicBezTo>
                  <a:cubicBezTo>
                    <a:pt x="61" y="102"/>
                    <a:pt x="59" y="100"/>
                    <a:pt x="57" y="98"/>
                  </a:cubicBezTo>
                  <a:cubicBezTo>
                    <a:pt x="55" y="96"/>
                    <a:pt x="52" y="95"/>
                    <a:pt x="49" y="93"/>
                  </a:cubicBezTo>
                  <a:cubicBezTo>
                    <a:pt x="45" y="91"/>
                    <a:pt x="40" y="89"/>
                    <a:pt x="34" y="86"/>
                  </a:cubicBezTo>
                  <a:cubicBezTo>
                    <a:pt x="29" y="84"/>
                    <a:pt x="24" y="82"/>
                    <a:pt x="20" y="79"/>
                  </a:cubicBezTo>
                  <a:cubicBezTo>
                    <a:pt x="16" y="77"/>
                    <a:pt x="12" y="74"/>
                    <a:pt x="9" y="70"/>
                  </a:cubicBezTo>
                  <a:cubicBezTo>
                    <a:pt x="6" y="67"/>
                    <a:pt x="4" y="63"/>
                    <a:pt x="3" y="59"/>
                  </a:cubicBezTo>
                  <a:cubicBezTo>
                    <a:pt x="1" y="55"/>
                    <a:pt x="0" y="50"/>
                    <a:pt x="0" y="44"/>
                  </a:cubicBezTo>
                  <a:cubicBezTo>
                    <a:pt x="0" y="37"/>
                    <a:pt x="1" y="32"/>
                    <a:pt x="4" y="26"/>
                  </a:cubicBezTo>
                  <a:cubicBezTo>
                    <a:pt x="7" y="21"/>
                    <a:pt x="10" y="16"/>
                    <a:pt x="15" y="12"/>
                  </a:cubicBezTo>
                  <a:cubicBezTo>
                    <a:pt x="20" y="9"/>
                    <a:pt x="26" y="5"/>
                    <a:pt x="32" y="3"/>
                  </a:cubicBezTo>
                  <a:cubicBezTo>
                    <a:pt x="39" y="1"/>
                    <a:pt x="47" y="0"/>
                    <a:pt x="55" y="0"/>
                  </a:cubicBezTo>
                  <a:cubicBezTo>
                    <a:pt x="58" y="0"/>
                    <a:pt x="61" y="0"/>
                    <a:pt x="64" y="0"/>
                  </a:cubicBezTo>
                  <a:cubicBezTo>
                    <a:pt x="67" y="1"/>
                    <a:pt x="70" y="1"/>
                    <a:pt x="73" y="2"/>
                  </a:cubicBezTo>
                  <a:cubicBezTo>
                    <a:pt x="76" y="2"/>
                    <a:pt x="79" y="3"/>
                    <a:pt x="81" y="4"/>
                  </a:cubicBezTo>
                  <a:cubicBezTo>
                    <a:pt x="84" y="4"/>
                    <a:pt x="86" y="5"/>
                    <a:pt x="87" y="6"/>
                  </a:cubicBezTo>
                  <a:cubicBezTo>
                    <a:pt x="87" y="35"/>
                    <a:pt x="87" y="35"/>
                    <a:pt x="87" y="35"/>
                  </a:cubicBezTo>
                  <a:cubicBezTo>
                    <a:pt x="85" y="34"/>
                    <a:pt x="83" y="32"/>
                    <a:pt x="80" y="31"/>
                  </a:cubicBezTo>
                  <a:cubicBezTo>
                    <a:pt x="77" y="30"/>
                    <a:pt x="75" y="29"/>
                    <a:pt x="72" y="28"/>
                  </a:cubicBezTo>
                  <a:cubicBezTo>
                    <a:pt x="69" y="27"/>
                    <a:pt x="66" y="26"/>
                    <a:pt x="63" y="26"/>
                  </a:cubicBezTo>
                  <a:cubicBezTo>
                    <a:pt x="60" y="26"/>
                    <a:pt x="57" y="25"/>
                    <a:pt x="54" y="25"/>
                  </a:cubicBezTo>
                  <a:cubicBezTo>
                    <a:pt x="48" y="25"/>
                    <a:pt x="42" y="27"/>
                    <a:pt x="39" y="30"/>
                  </a:cubicBezTo>
                  <a:cubicBezTo>
                    <a:pt x="35" y="33"/>
                    <a:pt x="33" y="36"/>
                    <a:pt x="33" y="41"/>
                  </a:cubicBezTo>
                  <a:cubicBezTo>
                    <a:pt x="33" y="44"/>
                    <a:pt x="33" y="46"/>
                    <a:pt x="34" y="48"/>
                  </a:cubicBezTo>
                  <a:cubicBezTo>
                    <a:pt x="35" y="50"/>
                    <a:pt x="36" y="52"/>
                    <a:pt x="38" y="53"/>
                  </a:cubicBezTo>
                  <a:cubicBezTo>
                    <a:pt x="40" y="55"/>
                    <a:pt x="43" y="57"/>
                    <a:pt x="46" y="58"/>
                  </a:cubicBezTo>
                  <a:cubicBezTo>
                    <a:pt x="49" y="60"/>
                    <a:pt x="53" y="62"/>
                    <a:pt x="58" y="63"/>
                  </a:cubicBezTo>
                  <a:cubicBezTo>
                    <a:pt x="64" y="66"/>
                    <a:pt x="69" y="68"/>
                    <a:pt x="73" y="70"/>
                  </a:cubicBezTo>
                  <a:cubicBezTo>
                    <a:pt x="78" y="73"/>
                    <a:pt x="81" y="76"/>
                    <a:pt x="85" y="79"/>
                  </a:cubicBezTo>
                  <a:cubicBezTo>
                    <a:pt x="88" y="83"/>
                    <a:pt x="91" y="86"/>
                    <a:pt x="92" y="91"/>
                  </a:cubicBezTo>
                  <a:cubicBezTo>
                    <a:pt x="94" y="95"/>
                    <a:pt x="95" y="100"/>
                    <a:pt x="95" y="106"/>
                  </a:cubicBez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grpSp>
        <p:nvGrpSpPr>
          <p:cNvPr id="1505" name="Group 1504"/>
          <p:cNvGrpSpPr/>
          <p:nvPr/>
        </p:nvGrpSpPr>
        <p:grpSpPr>
          <a:xfrm>
            <a:off x="8312346" y="1838455"/>
            <a:ext cx="453772" cy="213695"/>
            <a:chOff x="8669045" y="5484723"/>
            <a:chExt cx="612897" cy="288514"/>
          </a:xfrm>
          <a:solidFill>
            <a:schemeClr val="bg1"/>
          </a:solidFill>
          <a:effectLst/>
        </p:grpSpPr>
        <p:sp>
          <p:nvSpPr>
            <p:cNvPr id="1506" name="Freeform 16"/>
            <p:cNvSpPr>
              <a:spLocks noEditPoints="1"/>
            </p:cNvSpPr>
            <p:nvPr/>
          </p:nvSpPr>
          <p:spPr bwMode="invGray">
            <a:xfrm>
              <a:off x="8669045" y="5484723"/>
              <a:ext cx="293712" cy="288514"/>
            </a:xfrm>
            <a:custGeom>
              <a:avLst/>
              <a:gdLst/>
              <a:ahLst/>
              <a:cxnLst>
                <a:cxn ang="0">
                  <a:pos x="28" y="81"/>
                </a:cxn>
                <a:cxn ang="0">
                  <a:pos x="41" y="69"/>
                </a:cxn>
                <a:cxn ang="0">
                  <a:pos x="56" y="84"/>
                </a:cxn>
                <a:cxn ang="0">
                  <a:pos x="45" y="187"/>
                </a:cxn>
                <a:cxn ang="0">
                  <a:pos x="72" y="165"/>
                </a:cxn>
                <a:cxn ang="0">
                  <a:pos x="62" y="185"/>
                </a:cxn>
                <a:cxn ang="0">
                  <a:pos x="44" y="215"/>
                </a:cxn>
                <a:cxn ang="0">
                  <a:pos x="34" y="194"/>
                </a:cxn>
                <a:cxn ang="0">
                  <a:pos x="28" y="88"/>
                </a:cxn>
                <a:cxn ang="0">
                  <a:pos x="0" y="78"/>
                </a:cxn>
                <a:cxn ang="0">
                  <a:pos x="43" y="21"/>
                </a:cxn>
                <a:cxn ang="0">
                  <a:pos x="54" y="41"/>
                </a:cxn>
                <a:cxn ang="0">
                  <a:pos x="44" y="48"/>
                </a:cxn>
                <a:cxn ang="0">
                  <a:pos x="34" y="24"/>
                </a:cxn>
                <a:cxn ang="0">
                  <a:pos x="25" y="6"/>
                </a:cxn>
                <a:cxn ang="0">
                  <a:pos x="135" y="10"/>
                </a:cxn>
                <a:cxn ang="0">
                  <a:pos x="110" y="33"/>
                </a:cxn>
                <a:cxn ang="0">
                  <a:pos x="142" y="22"/>
                </a:cxn>
                <a:cxn ang="0">
                  <a:pos x="157" y="36"/>
                </a:cxn>
                <a:cxn ang="0">
                  <a:pos x="147" y="212"/>
                </a:cxn>
                <a:cxn ang="0">
                  <a:pos x="135" y="232"/>
                </a:cxn>
                <a:cxn ang="0">
                  <a:pos x="126" y="230"/>
                </a:cxn>
                <a:cxn ang="0">
                  <a:pos x="117" y="221"/>
                </a:cxn>
                <a:cxn ang="0">
                  <a:pos x="102" y="211"/>
                </a:cxn>
                <a:cxn ang="0">
                  <a:pos x="133" y="214"/>
                </a:cxn>
                <a:cxn ang="0">
                  <a:pos x="136" y="155"/>
                </a:cxn>
                <a:cxn ang="0">
                  <a:pos x="95" y="203"/>
                </a:cxn>
                <a:cxn ang="0">
                  <a:pos x="57" y="222"/>
                </a:cxn>
                <a:cxn ang="0">
                  <a:pos x="108" y="176"/>
                </a:cxn>
                <a:cxn ang="0">
                  <a:pos x="93" y="150"/>
                </a:cxn>
                <a:cxn ang="0">
                  <a:pos x="65" y="140"/>
                </a:cxn>
                <a:cxn ang="0">
                  <a:pos x="86" y="25"/>
                </a:cxn>
                <a:cxn ang="0">
                  <a:pos x="105" y="33"/>
                </a:cxn>
                <a:cxn ang="0">
                  <a:pos x="111" y="0"/>
                </a:cxn>
                <a:cxn ang="0">
                  <a:pos x="136" y="67"/>
                </a:cxn>
                <a:cxn ang="0">
                  <a:pos x="98" y="40"/>
                </a:cxn>
                <a:cxn ang="0">
                  <a:pos x="98" y="105"/>
                </a:cxn>
                <a:cxn ang="0">
                  <a:pos x="136" y="75"/>
                </a:cxn>
                <a:cxn ang="0">
                  <a:pos x="98" y="105"/>
                </a:cxn>
                <a:cxn ang="0">
                  <a:pos x="136" y="142"/>
                </a:cxn>
                <a:cxn ang="0">
                  <a:pos x="98" y="112"/>
                </a:cxn>
                <a:cxn ang="0">
                  <a:pos x="152" y="63"/>
                </a:cxn>
                <a:cxn ang="0">
                  <a:pos x="199" y="66"/>
                </a:cxn>
                <a:cxn ang="0">
                  <a:pos x="198" y="2"/>
                </a:cxn>
                <a:cxn ang="0">
                  <a:pos x="225" y="11"/>
                </a:cxn>
                <a:cxn ang="0">
                  <a:pos x="211" y="18"/>
                </a:cxn>
                <a:cxn ang="0">
                  <a:pos x="212" y="66"/>
                </a:cxn>
                <a:cxn ang="0">
                  <a:pos x="237" y="67"/>
                </a:cxn>
                <a:cxn ang="0">
                  <a:pos x="236" y="74"/>
                </a:cxn>
                <a:cxn ang="0">
                  <a:pos x="211" y="211"/>
                </a:cxn>
                <a:cxn ang="0">
                  <a:pos x="199" y="231"/>
                </a:cxn>
                <a:cxn ang="0">
                  <a:pos x="190" y="229"/>
                </a:cxn>
                <a:cxn ang="0">
                  <a:pos x="179" y="219"/>
                </a:cxn>
                <a:cxn ang="0">
                  <a:pos x="163" y="210"/>
                </a:cxn>
                <a:cxn ang="0">
                  <a:pos x="197" y="213"/>
                </a:cxn>
                <a:cxn ang="0">
                  <a:pos x="199" y="74"/>
                </a:cxn>
                <a:cxn ang="0">
                  <a:pos x="157" y="75"/>
                </a:cxn>
                <a:cxn ang="0">
                  <a:pos x="163" y="101"/>
                </a:cxn>
                <a:cxn ang="0">
                  <a:pos x="184" y="139"/>
                </a:cxn>
                <a:cxn ang="0">
                  <a:pos x="185" y="156"/>
                </a:cxn>
                <a:cxn ang="0">
                  <a:pos x="176" y="158"/>
                </a:cxn>
                <a:cxn ang="0">
                  <a:pos x="170" y="125"/>
                </a:cxn>
                <a:cxn ang="0">
                  <a:pos x="163" y="101"/>
                </a:cxn>
              </a:cxnLst>
              <a:rect l="0" t="0" r="r" b="b"/>
              <a:pathLst>
                <a:path w="239" h="235">
                  <a:moveTo>
                    <a:pt x="0" y="78"/>
                  </a:moveTo>
                  <a:cubicBezTo>
                    <a:pt x="7" y="80"/>
                    <a:pt x="16" y="81"/>
                    <a:pt x="28" y="81"/>
                  </a:cubicBezTo>
                  <a:cubicBezTo>
                    <a:pt x="32" y="81"/>
                    <a:pt x="32" y="81"/>
                    <a:pt x="32" y="81"/>
                  </a:cubicBezTo>
                  <a:cubicBezTo>
                    <a:pt x="41" y="69"/>
                    <a:pt x="41" y="69"/>
                    <a:pt x="41" y="69"/>
                  </a:cubicBezTo>
                  <a:cubicBezTo>
                    <a:pt x="47" y="73"/>
                    <a:pt x="51" y="77"/>
                    <a:pt x="54" y="80"/>
                  </a:cubicBezTo>
                  <a:cubicBezTo>
                    <a:pt x="55" y="82"/>
                    <a:pt x="56" y="83"/>
                    <a:pt x="56" y="84"/>
                  </a:cubicBezTo>
                  <a:cubicBezTo>
                    <a:pt x="56" y="85"/>
                    <a:pt x="52" y="88"/>
                    <a:pt x="45" y="92"/>
                  </a:cubicBezTo>
                  <a:cubicBezTo>
                    <a:pt x="45" y="187"/>
                    <a:pt x="45" y="187"/>
                    <a:pt x="45" y="187"/>
                  </a:cubicBezTo>
                  <a:cubicBezTo>
                    <a:pt x="48" y="185"/>
                    <a:pt x="50" y="184"/>
                    <a:pt x="53" y="182"/>
                  </a:cubicBezTo>
                  <a:cubicBezTo>
                    <a:pt x="61" y="175"/>
                    <a:pt x="67" y="170"/>
                    <a:pt x="72" y="165"/>
                  </a:cubicBezTo>
                  <a:cubicBezTo>
                    <a:pt x="74" y="169"/>
                    <a:pt x="74" y="169"/>
                    <a:pt x="74" y="169"/>
                  </a:cubicBezTo>
                  <a:cubicBezTo>
                    <a:pt x="70" y="174"/>
                    <a:pt x="66" y="180"/>
                    <a:pt x="62" y="185"/>
                  </a:cubicBezTo>
                  <a:cubicBezTo>
                    <a:pt x="57" y="192"/>
                    <a:pt x="53" y="198"/>
                    <a:pt x="47" y="203"/>
                  </a:cubicBezTo>
                  <a:cubicBezTo>
                    <a:pt x="47" y="211"/>
                    <a:pt x="46" y="215"/>
                    <a:pt x="44" y="215"/>
                  </a:cubicBezTo>
                  <a:cubicBezTo>
                    <a:pt x="43" y="215"/>
                    <a:pt x="38" y="209"/>
                    <a:pt x="29" y="197"/>
                  </a:cubicBezTo>
                  <a:cubicBezTo>
                    <a:pt x="31" y="196"/>
                    <a:pt x="33" y="195"/>
                    <a:pt x="34" y="194"/>
                  </a:cubicBezTo>
                  <a:cubicBezTo>
                    <a:pt x="34" y="88"/>
                    <a:pt x="34" y="88"/>
                    <a:pt x="34" y="88"/>
                  </a:cubicBezTo>
                  <a:cubicBezTo>
                    <a:pt x="28" y="88"/>
                    <a:pt x="28" y="88"/>
                    <a:pt x="28" y="88"/>
                  </a:cubicBezTo>
                  <a:cubicBezTo>
                    <a:pt x="15" y="88"/>
                    <a:pt x="7" y="88"/>
                    <a:pt x="4" y="89"/>
                  </a:cubicBezTo>
                  <a:lnTo>
                    <a:pt x="0" y="78"/>
                  </a:lnTo>
                  <a:close/>
                  <a:moveTo>
                    <a:pt x="25" y="6"/>
                  </a:moveTo>
                  <a:cubicBezTo>
                    <a:pt x="33" y="10"/>
                    <a:pt x="39" y="15"/>
                    <a:pt x="43" y="21"/>
                  </a:cubicBezTo>
                  <a:cubicBezTo>
                    <a:pt x="47" y="25"/>
                    <a:pt x="50" y="29"/>
                    <a:pt x="52" y="32"/>
                  </a:cubicBezTo>
                  <a:cubicBezTo>
                    <a:pt x="53" y="35"/>
                    <a:pt x="54" y="38"/>
                    <a:pt x="54" y="41"/>
                  </a:cubicBezTo>
                  <a:cubicBezTo>
                    <a:pt x="54" y="47"/>
                    <a:pt x="52" y="49"/>
                    <a:pt x="47" y="49"/>
                  </a:cubicBezTo>
                  <a:cubicBezTo>
                    <a:pt x="46" y="49"/>
                    <a:pt x="45" y="49"/>
                    <a:pt x="44" y="48"/>
                  </a:cubicBezTo>
                  <a:cubicBezTo>
                    <a:pt x="44" y="47"/>
                    <a:pt x="43" y="45"/>
                    <a:pt x="42" y="42"/>
                  </a:cubicBezTo>
                  <a:cubicBezTo>
                    <a:pt x="39" y="35"/>
                    <a:pt x="37" y="29"/>
                    <a:pt x="34" y="24"/>
                  </a:cubicBezTo>
                  <a:cubicBezTo>
                    <a:pt x="31" y="20"/>
                    <a:pt x="27" y="15"/>
                    <a:pt x="22" y="10"/>
                  </a:cubicBezTo>
                  <a:lnTo>
                    <a:pt x="25" y="6"/>
                  </a:lnTo>
                  <a:close/>
                  <a:moveTo>
                    <a:pt x="111" y="0"/>
                  </a:moveTo>
                  <a:cubicBezTo>
                    <a:pt x="127" y="4"/>
                    <a:pt x="135" y="7"/>
                    <a:pt x="135" y="10"/>
                  </a:cubicBezTo>
                  <a:cubicBezTo>
                    <a:pt x="135" y="12"/>
                    <a:pt x="130" y="13"/>
                    <a:pt x="122" y="13"/>
                  </a:cubicBezTo>
                  <a:cubicBezTo>
                    <a:pt x="119" y="20"/>
                    <a:pt x="115" y="27"/>
                    <a:pt x="110" y="33"/>
                  </a:cubicBezTo>
                  <a:cubicBezTo>
                    <a:pt x="134" y="33"/>
                    <a:pt x="134" y="33"/>
                    <a:pt x="134" y="33"/>
                  </a:cubicBezTo>
                  <a:cubicBezTo>
                    <a:pt x="142" y="22"/>
                    <a:pt x="142" y="22"/>
                    <a:pt x="142" y="22"/>
                  </a:cubicBezTo>
                  <a:cubicBezTo>
                    <a:pt x="148" y="25"/>
                    <a:pt x="153" y="29"/>
                    <a:pt x="155" y="32"/>
                  </a:cubicBezTo>
                  <a:cubicBezTo>
                    <a:pt x="157" y="34"/>
                    <a:pt x="157" y="35"/>
                    <a:pt x="157" y="36"/>
                  </a:cubicBezTo>
                  <a:cubicBezTo>
                    <a:pt x="157" y="37"/>
                    <a:pt x="154" y="40"/>
                    <a:pt x="147" y="44"/>
                  </a:cubicBezTo>
                  <a:cubicBezTo>
                    <a:pt x="147" y="212"/>
                    <a:pt x="147" y="212"/>
                    <a:pt x="147" y="212"/>
                  </a:cubicBezTo>
                  <a:cubicBezTo>
                    <a:pt x="147" y="218"/>
                    <a:pt x="146" y="222"/>
                    <a:pt x="143" y="225"/>
                  </a:cubicBezTo>
                  <a:cubicBezTo>
                    <a:pt x="141" y="228"/>
                    <a:pt x="139" y="230"/>
                    <a:pt x="135" y="232"/>
                  </a:cubicBezTo>
                  <a:cubicBezTo>
                    <a:pt x="132" y="234"/>
                    <a:pt x="129" y="235"/>
                    <a:pt x="127" y="235"/>
                  </a:cubicBezTo>
                  <a:cubicBezTo>
                    <a:pt x="126" y="230"/>
                    <a:pt x="126" y="230"/>
                    <a:pt x="126" y="230"/>
                  </a:cubicBezTo>
                  <a:cubicBezTo>
                    <a:pt x="126" y="228"/>
                    <a:pt x="125" y="227"/>
                    <a:pt x="125" y="226"/>
                  </a:cubicBezTo>
                  <a:cubicBezTo>
                    <a:pt x="123" y="224"/>
                    <a:pt x="120" y="222"/>
                    <a:pt x="117" y="221"/>
                  </a:cubicBezTo>
                  <a:cubicBezTo>
                    <a:pt x="113" y="219"/>
                    <a:pt x="108" y="218"/>
                    <a:pt x="102" y="217"/>
                  </a:cubicBezTo>
                  <a:cubicBezTo>
                    <a:pt x="102" y="211"/>
                    <a:pt x="102" y="211"/>
                    <a:pt x="102" y="211"/>
                  </a:cubicBezTo>
                  <a:cubicBezTo>
                    <a:pt x="111" y="214"/>
                    <a:pt x="118" y="215"/>
                    <a:pt x="125" y="215"/>
                  </a:cubicBezTo>
                  <a:cubicBezTo>
                    <a:pt x="129" y="215"/>
                    <a:pt x="132" y="215"/>
                    <a:pt x="133" y="214"/>
                  </a:cubicBezTo>
                  <a:cubicBezTo>
                    <a:pt x="135" y="213"/>
                    <a:pt x="136" y="210"/>
                    <a:pt x="136" y="206"/>
                  </a:cubicBezTo>
                  <a:cubicBezTo>
                    <a:pt x="136" y="155"/>
                    <a:pt x="136" y="155"/>
                    <a:pt x="136" y="155"/>
                  </a:cubicBezTo>
                  <a:cubicBezTo>
                    <a:pt x="131" y="163"/>
                    <a:pt x="126" y="171"/>
                    <a:pt x="121" y="177"/>
                  </a:cubicBezTo>
                  <a:cubicBezTo>
                    <a:pt x="113" y="186"/>
                    <a:pt x="104" y="195"/>
                    <a:pt x="95" y="203"/>
                  </a:cubicBezTo>
                  <a:cubicBezTo>
                    <a:pt x="86" y="210"/>
                    <a:pt x="74" y="218"/>
                    <a:pt x="60" y="226"/>
                  </a:cubicBezTo>
                  <a:cubicBezTo>
                    <a:pt x="57" y="222"/>
                    <a:pt x="57" y="222"/>
                    <a:pt x="57" y="222"/>
                  </a:cubicBezTo>
                  <a:cubicBezTo>
                    <a:pt x="70" y="213"/>
                    <a:pt x="80" y="205"/>
                    <a:pt x="88" y="197"/>
                  </a:cubicBezTo>
                  <a:cubicBezTo>
                    <a:pt x="95" y="191"/>
                    <a:pt x="102" y="184"/>
                    <a:pt x="108" y="176"/>
                  </a:cubicBezTo>
                  <a:cubicBezTo>
                    <a:pt x="114" y="168"/>
                    <a:pt x="120" y="160"/>
                    <a:pt x="125" y="150"/>
                  </a:cubicBezTo>
                  <a:cubicBezTo>
                    <a:pt x="93" y="150"/>
                    <a:pt x="93" y="150"/>
                    <a:pt x="93" y="150"/>
                  </a:cubicBezTo>
                  <a:cubicBezTo>
                    <a:pt x="80" y="150"/>
                    <a:pt x="72" y="150"/>
                    <a:pt x="69" y="151"/>
                  </a:cubicBezTo>
                  <a:cubicBezTo>
                    <a:pt x="65" y="140"/>
                    <a:pt x="65" y="140"/>
                    <a:pt x="65" y="140"/>
                  </a:cubicBezTo>
                  <a:cubicBezTo>
                    <a:pt x="70" y="142"/>
                    <a:pt x="77" y="142"/>
                    <a:pt x="86" y="142"/>
                  </a:cubicBezTo>
                  <a:cubicBezTo>
                    <a:pt x="86" y="25"/>
                    <a:pt x="86" y="25"/>
                    <a:pt x="86" y="25"/>
                  </a:cubicBezTo>
                  <a:cubicBezTo>
                    <a:pt x="101" y="33"/>
                    <a:pt x="101" y="33"/>
                    <a:pt x="101" y="33"/>
                  </a:cubicBezTo>
                  <a:cubicBezTo>
                    <a:pt x="105" y="33"/>
                    <a:pt x="105" y="33"/>
                    <a:pt x="105" y="33"/>
                  </a:cubicBezTo>
                  <a:cubicBezTo>
                    <a:pt x="107" y="28"/>
                    <a:pt x="108" y="23"/>
                    <a:pt x="109" y="19"/>
                  </a:cubicBezTo>
                  <a:cubicBezTo>
                    <a:pt x="110" y="14"/>
                    <a:pt x="111" y="8"/>
                    <a:pt x="111" y="0"/>
                  </a:cubicBezTo>
                  <a:close/>
                  <a:moveTo>
                    <a:pt x="98" y="67"/>
                  </a:moveTo>
                  <a:cubicBezTo>
                    <a:pt x="136" y="67"/>
                    <a:pt x="136" y="67"/>
                    <a:pt x="136" y="67"/>
                  </a:cubicBezTo>
                  <a:cubicBezTo>
                    <a:pt x="136" y="40"/>
                    <a:pt x="136" y="40"/>
                    <a:pt x="136" y="40"/>
                  </a:cubicBezTo>
                  <a:cubicBezTo>
                    <a:pt x="98" y="40"/>
                    <a:pt x="98" y="40"/>
                    <a:pt x="98" y="40"/>
                  </a:cubicBezTo>
                  <a:lnTo>
                    <a:pt x="98" y="67"/>
                  </a:lnTo>
                  <a:close/>
                  <a:moveTo>
                    <a:pt x="98" y="105"/>
                  </a:moveTo>
                  <a:cubicBezTo>
                    <a:pt x="136" y="105"/>
                    <a:pt x="136" y="105"/>
                    <a:pt x="136" y="105"/>
                  </a:cubicBezTo>
                  <a:cubicBezTo>
                    <a:pt x="136" y="75"/>
                    <a:pt x="136" y="75"/>
                    <a:pt x="136" y="75"/>
                  </a:cubicBezTo>
                  <a:cubicBezTo>
                    <a:pt x="98" y="75"/>
                    <a:pt x="98" y="75"/>
                    <a:pt x="98" y="75"/>
                  </a:cubicBezTo>
                  <a:lnTo>
                    <a:pt x="98" y="105"/>
                  </a:lnTo>
                  <a:close/>
                  <a:moveTo>
                    <a:pt x="98" y="142"/>
                  </a:moveTo>
                  <a:cubicBezTo>
                    <a:pt x="136" y="142"/>
                    <a:pt x="136" y="142"/>
                    <a:pt x="136" y="142"/>
                  </a:cubicBezTo>
                  <a:cubicBezTo>
                    <a:pt x="136" y="112"/>
                    <a:pt x="136" y="112"/>
                    <a:pt x="136" y="112"/>
                  </a:cubicBezTo>
                  <a:cubicBezTo>
                    <a:pt x="98" y="112"/>
                    <a:pt x="98" y="112"/>
                    <a:pt x="98" y="112"/>
                  </a:cubicBezTo>
                  <a:lnTo>
                    <a:pt x="98" y="142"/>
                  </a:lnTo>
                  <a:close/>
                  <a:moveTo>
                    <a:pt x="152" y="63"/>
                  </a:moveTo>
                  <a:cubicBezTo>
                    <a:pt x="159" y="65"/>
                    <a:pt x="169" y="66"/>
                    <a:pt x="182" y="66"/>
                  </a:cubicBezTo>
                  <a:cubicBezTo>
                    <a:pt x="199" y="66"/>
                    <a:pt x="199" y="66"/>
                    <a:pt x="199" y="66"/>
                  </a:cubicBezTo>
                  <a:cubicBezTo>
                    <a:pt x="199" y="23"/>
                    <a:pt x="199" y="23"/>
                    <a:pt x="199" y="23"/>
                  </a:cubicBezTo>
                  <a:cubicBezTo>
                    <a:pt x="199" y="13"/>
                    <a:pt x="198" y="6"/>
                    <a:pt x="198" y="2"/>
                  </a:cubicBezTo>
                  <a:cubicBezTo>
                    <a:pt x="207" y="3"/>
                    <a:pt x="215" y="6"/>
                    <a:pt x="223" y="9"/>
                  </a:cubicBezTo>
                  <a:cubicBezTo>
                    <a:pt x="224" y="10"/>
                    <a:pt x="225" y="10"/>
                    <a:pt x="225" y="11"/>
                  </a:cubicBezTo>
                  <a:cubicBezTo>
                    <a:pt x="225" y="13"/>
                    <a:pt x="224" y="14"/>
                    <a:pt x="222" y="15"/>
                  </a:cubicBezTo>
                  <a:cubicBezTo>
                    <a:pt x="218" y="16"/>
                    <a:pt x="215" y="17"/>
                    <a:pt x="211" y="18"/>
                  </a:cubicBezTo>
                  <a:cubicBezTo>
                    <a:pt x="211" y="66"/>
                    <a:pt x="211" y="66"/>
                    <a:pt x="211" y="66"/>
                  </a:cubicBezTo>
                  <a:cubicBezTo>
                    <a:pt x="212" y="66"/>
                    <a:pt x="212" y="66"/>
                    <a:pt x="212" y="66"/>
                  </a:cubicBezTo>
                  <a:cubicBezTo>
                    <a:pt x="222" y="55"/>
                    <a:pt x="222" y="55"/>
                    <a:pt x="222" y="55"/>
                  </a:cubicBezTo>
                  <a:cubicBezTo>
                    <a:pt x="228" y="59"/>
                    <a:pt x="233" y="63"/>
                    <a:pt x="237" y="67"/>
                  </a:cubicBezTo>
                  <a:cubicBezTo>
                    <a:pt x="239" y="68"/>
                    <a:pt x="239" y="68"/>
                    <a:pt x="239" y="69"/>
                  </a:cubicBezTo>
                  <a:cubicBezTo>
                    <a:pt x="239" y="72"/>
                    <a:pt x="238" y="74"/>
                    <a:pt x="236" y="74"/>
                  </a:cubicBezTo>
                  <a:cubicBezTo>
                    <a:pt x="211" y="74"/>
                    <a:pt x="211" y="74"/>
                    <a:pt x="211" y="74"/>
                  </a:cubicBezTo>
                  <a:cubicBezTo>
                    <a:pt x="211" y="211"/>
                    <a:pt x="211" y="211"/>
                    <a:pt x="211" y="211"/>
                  </a:cubicBezTo>
                  <a:cubicBezTo>
                    <a:pt x="211" y="217"/>
                    <a:pt x="210" y="221"/>
                    <a:pt x="207" y="224"/>
                  </a:cubicBezTo>
                  <a:cubicBezTo>
                    <a:pt x="205" y="227"/>
                    <a:pt x="203" y="229"/>
                    <a:pt x="199" y="231"/>
                  </a:cubicBezTo>
                  <a:cubicBezTo>
                    <a:pt x="196" y="233"/>
                    <a:pt x="193" y="234"/>
                    <a:pt x="191" y="234"/>
                  </a:cubicBezTo>
                  <a:cubicBezTo>
                    <a:pt x="190" y="229"/>
                    <a:pt x="190" y="229"/>
                    <a:pt x="190" y="229"/>
                  </a:cubicBezTo>
                  <a:cubicBezTo>
                    <a:pt x="190" y="227"/>
                    <a:pt x="189" y="226"/>
                    <a:pt x="188" y="225"/>
                  </a:cubicBezTo>
                  <a:cubicBezTo>
                    <a:pt x="187" y="223"/>
                    <a:pt x="184" y="221"/>
                    <a:pt x="179" y="219"/>
                  </a:cubicBezTo>
                  <a:cubicBezTo>
                    <a:pt x="175" y="218"/>
                    <a:pt x="169" y="217"/>
                    <a:pt x="163" y="216"/>
                  </a:cubicBezTo>
                  <a:cubicBezTo>
                    <a:pt x="163" y="210"/>
                    <a:pt x="163" y="210"/>
                    <a:pt x="163" y="210"/>
                  </a:cubicBezTo>
                  <a:cubicBezTo>
                    <a:pt x="172" y="213"/>
                    <a:pt x="181" y="214"/>
                    <a:pt x="189" y="214"/>
                  </a:cubicBezTo>
                  <a:cubicBezTo>
                    <a:pt x="193" y="214"/>
                    <a:pt x="195" y="214"/>
                    <a:pt x="197" y="213"/>
                  </a:cubicBezTo>
                  <a:cubicBezTo>
                    <a:pt x="198" y="212"/>
                    <a:pt x="199" y="209"/>
                    <a:pt x="199" y="205"/>
                  </a:cubicBezTo>
                  <a:cubicBezTo>
                    <a:pt x="199" y="74"/>
                    <a:pt x="199" y="74"/>
                    <a:pt x="199" y="74"/>
                  </a:cubicBezTo>
                  <a:cubicBezTo>
                    <a:pt x="182" y="74"/>
                    <a:pt x="182" y="74"/>
                    <a:pt x="182" y="74"/>
                  </a:cubicBezTo>
                  <a:cubicBezTo>
                    <a:pt x="170" y="74"/>
                    <a:pt x="162" y="74"/>
                    <a:pt x="157" y="75"/>
                  </a:cubicBezTo>
                  <a:lnTo>
                    <a:pt x="152" y="63"/>
                  </a:lnTo>
                  <a:close/>
                  <a:moveTo>
                    <a:pt x="163" y="101"/>
                  </a:moveTo>
                  <a:cubicBezTo>
                    <a:pt x="169" y="108"/>
                    <a:pt x="174" y="115"/>
                    <a:pt x="177" y="123"/>
                  </a:cubicBezTo>
                  <a:cubicBezTo>
                    <a:pt x="180" y="127"/>
                    <a:pt x="183" y="133"/>
                    <a:pt x="184" y="139"/>
                  </a:cubicBezTo>
                  <a:cubicBezTo>
                    <a:pt x="186" y="143"/>
                    <a:pt x="187" y="146"/>
                    <a:pt x="187" y="150"/>
                  </a:cubicBezTo>
                  <a:cubicBezTo>
                    <a:pt x="187" y="152"/>
                    <a:pt x="186" y="154"/>
                    <a:pt x="185" y="156"/>
                  </a:cubicBezTo>
                  <a:cubicBezTo>
                    <a:pt x="183" y="158"/>
                    <a:pt x="182" y="159"/>
                    <a:pt x="181" y="159"/>
                  </a:cubicBezTo>
                  <a:cubicBezTo>
                    <a:pt x="179" y="159"/>
                    <a:pt x="178" y="158"/>
                    <a:pt x="176" y="158"/>
                  </a:cubicBezTo>
                  <a:cubicBezTo>
                    <a:pt x="175" y="156"/>
                    <a:pt x="174" y="154"/>
                    <a:pt x="174" y="151"/>
                  </a:cubicBezTo>
                  <a:cubicBezTo>
                    <a:pt x="173" y="140"/>
                    <a:pt x="172" y="131"/>
                    <a:pt x="170" y="125"/>
                  </a:cubicBezTo>
                  <a:cubicBezTo>
                    <a:pt x="168" y="119"/>
                    <a:pt x="165" y="112"/>
                    <a:pt x="160" y="103"/>
                  </a:cubicBezTo>
                  <a:lnTo>
                    <a:pt x="163" y="101"/>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sp>
          <p:nvSpPr>
            <p:cNvPr id="1507" name="Freeform 17"/>
            <p:cNvSpPr>
              <a:spLocks noEditPoints="1"/>
            </p:cNvSpPr>
            <p:nvPr/>
          </p:nvSpPr>
          <p:spPr bwMode="invGray">
            <a:xfrm>
              <a:off x="8988230" y="5484723"/>
              <a:ext cx="293712" cy="288514"/>
            </a:xfrm>
            <a:custGeom>
              <a:avLst/>
              <a:gdLst/>
              <a:ahLst/>
              <a:cxnLst>
                <a:cxn ang="0">
                  <a:pos x="28" y="81"/>
                </a:cxn>
                <a:cxn ang="0">
                  <a:pos x="41" y="69"/>
                </a:cxn>
                <a:cxn ang="0">
                  <a:pos x="56" y="84"/>
                </a:cxn>
                <a:cxn ang="0">
                  <a:pos x="45" y="187"/>
                </a:cxn>
                <a:cxn ang="0">
                  <a:pos x="72" y="165"/>
                </a:cxn>
                <a:cxn ang="0">
                  <a:pos x="62" y="185"/>
                </a:cxn>
                <a:cxn ang="0">
                  <a:pos x="44" y="215"/>
                </a:cxn>
                <a:cxn ang="0">
                  <a:pos x="34" y="194"/>
                </a:cxn>
                <a:cxn ang="0">
                  <a:pos x="28" y="88"/>
                </a:cxn>
                <a:cxn ang="0">
                  <a:pos x="0" y="78"/>
                </a:cxn>
                <a:cxn ang="0">
                  <a:pos x="43" y="21"/>
                </a:cxn>
                <a:cxn ang="0">
                  <a:pos x="54" y="41"/>
                </a:cxn>
                <a:cxn ang="0">
                  <a:pos x="44" y="48"/>
                </a:cxn>
                <a:cxn ang="0">
                  <a:pos x="34" y="24"/>
                </a:cxn>
                <a:cxn ang="0">
                  <a:pos x="25" y="6"/>
                </a:cxn>
                <a:cxn ang="0">
                  <a:pos x="135" y="10"/>
                </a:cxn>
                <a:cxn ang="0">
                  <a:pos x="110" y="33"/>
                </a:cxn>
                <a:cxn ang="0">
                  <a:pos x="142" y="22"/>
                </a:cxn>
                <a:cxn ang="0">
                  <a:pos x="157" y="36"/>
                </a:cxn>
                <a:cxn ang="0">
                  <a:pos x="147" y="212"/>
                </a:cxn>
                <a:cxn ang="0">
                  <a:pos x="135" y="232"/>
                </a:cxn>
                <a:cxn ang="0">
                  <a:pos x="126" y="230"/>
                </a:cxn>
                <a:cxn ang="0">
                  <a:pos x="117" y="221"/>
                </a:cxn>
                <a:cxn ang="0">
                  <a:pos x="102" y="211"/>
                </a:cxn>
                <a:cxn ang="0">
                  <a:pos x="133" y="214"/>
                </a:cxn>
                <a:cxn ang="0">
                  <a:pos x="136" y="155"/>
                </a:cxn>
                <a:cxn ang="0">
                  <a:pos x="95" y="203"/>
                </a:cxn>
                <a:cxn ang="0">
                  <a:pos x="57" y="222"/>
                </a:cxn>
                <a:cxn ang="0">
                  <a:pos x="108" y="176"/>
                </a:cxn>
                <a:cxn ang="0">
                  <a:pos x="93" y="150"/>
                </a:cxn>
                <a:cxn ang="0">
                  <a:pos x="65" y="140"/>
                </a:cxn>
                <a:cxn ang="0">
                  <a:pos x="86" y="25"/>
                </a:cxn>
                <a:cxn ang="0">
                  <a:pos x="104" y="33"/>
                </a:cxn>
                <a:cxn ang="0">
                  <a:pos x="111" y="0"/>
                </a:cxn>
                <a:cxn ang="0">
                  <a:pos x="136" y="67"/>
                </a:cxn>
                <a:cxn ang="0">
                  <a:pos x="98" y="40"/>
                </a:cxn>
                <a:cxn ang="0">
                  <a:pos x="98" y="105"/>
                </a:cxn>
                <a:cxn ang="0">
                  <a:pos x="136" y="75"/>
                </a:cxn>
                <a:cxn ang="0">
                  <a:pos x="98" y="105"/>
                </a:cxn>
                <a:cxn ang="0">
                  <a:pos x="136" y="142"/>
                </a:cxn>
                <a:cxn ang="0">
                  <a:pos x="98" y="112"/>
                </a:cxn>
                <a:cxn ang="0">
                  <a:pos x="152" y="63"/>
                </a:cxn>
                <a:cxn ang="0">
                  <a:pos x="199" y="66"/>
                </a:cxn>
                <a:cxn ang="0">
                  <a:pos x="198" y="2"/>
                </a:cxn>
                <a:cxn ang="0">
                  <a:pos x="225" y="11"/>
                </a:cxn>
                <a:cxn ang="0">
                  <a:pos x="211" y="18"/>
                </a:cxn>
                <a:cxn ang="0">
                  <a:pos x="212" y="66"/>
                </a:cxn>
                <a:cxn ang="0">
                  <a:pos x="237" y="67"/>
                </a:cxn>
                <a:cxn ang="0">
                  <a:pos x="236" y="74"/>
                </a:cxn>
                <a:cxn ang="0">
                  <a:pos x="211" y="211"/>
                </a:cxn>
                <a:cxn ang="0">
                  <a:pos x="199" y="231"/>
                </a:cxn>
                <a:cxn ang="0">
                  <a:pos x="190" y="229"/>
                </a:cxn>
                <a:cxn ang="0">
                  <a:pos x="179" y="219"/>
                </a:cxn>
                <a:cxn ang="0">
                  <a:pos x="163" y="210"/>
                </a:cxn>
                <a:cxn ang="0">
                  <a:pos x="197" y="213"/>
                </a:cxn>
                <a:cxn ang="0">
                  <a:pos x="199" y="74"/>
                </a:cxn>
                <a:cxn ang="0">
                  <a:pos x="157" y="75"/>
                </a:cxn>
                <a:cxn ang="0">
                  <a:pos x="163" y="101"/>
                </a:cxn>
                <a:cxn ang="0">
                  <a:pos x="184" y="139"/>
                </a:cxn>
                <a:cxn ang="0">
                  <a:pos x="185" y="156"/>
                </a:cxn>
                <a:cxn ang="0">
                  <a:pos x="176" y="158"/>
                </a:cxn>
                <a:cxn ang="0">
                  <a:pos x="170" y="125"/>
                </a:cxn>
                <a:cxn ang="0">
                  <a:pos x="163" y="101"/>
                </a:cxn>
              </a:cxnLst>
              <a:rect l="0" t="0" r="r" b="b"/>
              <a:pathLst>
                <a:path w="239" h="235">
                  <a:moveTo>
                    <a:pt x="0" y="78"/>
                  </a:moveTo>
                  <a:cubicBezTo>
                    <a:pt x="6" y="80"/>
                    <a:pt x="16" y="81"/>
                    <a:pt x="28" y="81"/>
                  </a:cubicBezTo>
                  <a:cubicBezTo>
                    <a:pt x="32" y="81"/>
                    <a:pt x="32" y="81"/>
                    <a:pt x="32" y="81"/>
                  </a:cubicBezTo>
                  <a:cubicBezTo>
                    <a:pt x="41" y="69"/>
                    <a:pt x="41" y="69"/>
                    <a:pt x="41" y="69"/>
                  </a:cubicBezTo>
                  <a:cubicBezTo>
                    <a:pt x="47" y="73"/>
                    <a:pt x="51" y="77"/>
                    <a:pt x="54" y="80"/>
                  </a:cubicBezTo>
                  <a:cubicBezTo>
                    <a:pt x="55" y="82"/>
                    <a:pt x="56" y="83"/>
                    <a:pt x="56" y="84"/>
                  </a:cubicBezTo>
                  <a:cubicBezTo>
                    <a:pt x="56" y="85"/>
                    <a:pt x="52" y="88"/>
                    <a:pt x="45" y="92"/>
                  </a:cubicBezTo>
                  <a:cubicBezTo>
                    <a:pt x="45" y="187"/>
                    <a:pt x="45" y="187"/>
                    <a:pt x="45" y="187"/>
                  </a:cubicBezTo>
                  <a:cubicBezTo>
                    <a:pt x="48" y="185"/>
                    <a:pt x="50" y="184"/>
                    <a:pt x="52" y="182"/>
                  </a:cubicBezTo>
                  <a:cubicBezTo>
                    <a:pt x="61" y="175"/>
                    <a:pt x="67" y="170"/>
                    <a:pt x="72" y="165"/>
                  </a:cubicBezTo>
                  <a:cubicBezTo>
                    <a:pt x="74" y="169"/>
                    <a:pt x="74" y="169"/>
                    <a:pt x="74" y="169"/>
                  </a:cubicBezTo>
                  <a:cubicBezTo>
                    <a:pt x="70" y="174"/>
                    <a:pt x="66" y="180"/>
                    <a:pt x="62" y="185"/>
                  </a:cubicBezTo>
                  <a:cubicBezTo>
                    <a:pt x="57" y="192"/>
                    <a:pt x="52" y="198"/>
                    <a:pt x="47" y="203"/>
                  </a:cubicBezTo>
                  <a:cubicBezTo>
                    <a:pt x="47" y="211"/>
                    <a:pt x="46" y="215"/>
                    <a:pt x="44" y="215"/>
                  </a:cubicBezTo>
                  <a:cubicBezTo>
                    <a:pt x="43" y="215"/>
                    <a:pt x="38" y="209"/>
                    <a:pt x="29" y="197"/>
                  </a:cubicBezTo>
                  <a:cubicBezTo>
                    <a:pt x="31" y="196"/>
                    <a:pt x="33" y="195"/>
                    <a:pt x="34" y="194"/>
                  </a:cubicBezTo>
                  <a:cubicBezTo>
                    <a:pt x="34" y="88"/>
                    <a:pt x="34" y="88"/>
                    <a:pt x="34" y="88"/>
                  </a:cubicBezTo>
                  <a:cubicBezTo>
                    <a:pt x="28" y="88"/>
                    <a:pt x="28" y="88"/>
                    <a:pt x="28" y="88"/>
                  </a:cubicBezTo>
                  <a:cubicBezTo>
                    <a:pt x="15" y="88"/>
                    <a:pt x="7" y="88"/>
                    <a:pt x="4" y="89"/>
                  </a:cubicBezTo>
                  <a:lnTo>
                    <a:pt x="0" y="78"/>
                  </a:lnTo>
                  <a:close/>
                  <a:moveTo>
                    <a:pt x="25" y="6"/>
                  </a:moveTo>
                  <a:cubicBezTo>
                    <a:pt x="33" y="10"/>
                    <a:pt x="39" y="15"/>
                    <a:pt x="43" y="21"/>
                  </a:cubicBezTo>
                  <a:cubicBezTo>
                    <a:pt x="47" y="25"/>
                    <a:pt x="50" y="29"/>
                    <a:pt x="52" y="32"/>
                  </a:cubicBezTo>
                  <a:cubicBezTo>
                    <a:pt x="53" y="35"/>
                    <a:pt x="54" y="38"/>
                    <a:pt x="54" y="41"/>
                  </a:cubicBezTo>
                  <a:cubicBezTo>
                    <a:pt x="54" y="47"/>
                    <a:pt x="52" y="49"/>
                    <a:pt x="47" y="49"/>
                  </a:cubicBezTo>
                  <a:cubicBezTo>
                    <a:pt x="46" y="49"/>
                    <a:pt x="45" y="49"/>
                    <a:pt x="44" y="48"/>
                  </a:cubicBezTo>
                  <a:cubicBezTo>
                    <a:pt x="43" y="47"/>
                    <a:pt x="43" y="45"/>
                    <a:pt x="42" y="42"/>
                  </a:cubicBezTo>
                  <a:cubicBezTo>
                    <a:pt x="39" y="35"/>
                    <a:pt x="37" y="29"/>
                    <a:pt x="34" y="24"/>
                  </a:cubicBezTo>
                  <a:cubicBezTo>
                    <a:pt x="31" y="20"/>
                    <a:pt x="27" y="15"/>
                    <a:pt x="22" y="10"/>
                  </a:cubicBezTo>
                  <a:lnTo>
                    <a:pt x="25" y="6"/>
                  </a:lnTo>
                  <a:close/>
                  <a:moveTo>
                    <a:pt x="111" y="0"/>
                  </a:moveTo>
                  <a:cubicBezTo>
                    <a:pt x="127" y="4"/>
                    <a:pt x="135" y="7"/>
                    <a:pt x="135" y="10"/>
                  </a:cubicBezTo>
                  <a:cubicBezTo>
                    <a:pt x="135" y="12"/>
                    <a:pt x="130" y="13"/>
                    <a:pt x="121" y="13"/>
                  </a:cubicBezTo>
                  <a:cubicBezTo>
                    <a:pt x="118" y="20"/>
                    <a:pt x="115" y="27"/>
                    <a:pt x="110" y="33"/>
                  </a:cubicBezTo>
                  <a:cubicBezTo>
                    <a:pt x="134" y="33"/>
                    <a:pt x="134" y="33"/>
                    <a:pt x="134" y="33"/>
                  </a:cubicBezTo>
                  <a:cubicBezTo>
                    <a:pt x="142" y="22"/>
                    <a:pt x="142" y="22"/>
                    <a:pt x="142" y="22"/>
                  </a:cubicBezTo>
                  <a:cubicBezTo>
                    <a:pt x="148" y="25"/>
                    <a:pt x="153" y="29"/>
                    <a:pt x="155" y="32"/>
                  </a:cubicBezTo>
                  <a:cubicBezTo>
                    <a:pt x="157" y="34"/>
                    <a:pt x="157" y="35"/>
                    <a:pt x="157" y="36"/>
                  </a:cubicBezTo>
                  <a:cubicBezTo>
                    <a:pt x="157" y="37"/>
                    <a:pt x="154" y="40"/>
                    <a:pt x="147" y="44"/>
                  </a:cubicBezTo>
                  <a:cubicBezTo>
                    <a:pt x="147" y="212"/>
                    <a:pt x="147" y="212"/>
                    <a:pt x="147" y="212"/>
                  </a:cubicBezTo>
                  <a:cubicBezTo>
                    <a:pt x="147" y="218"/>
                    <a:pt x="146" y="222"/>
                    <a:pt x="143" y="225"/>
                  </a:cubicBezTo>
                  <a:cubicBezTo>
                    <a:pt x="141" y="228"/>
                    <a:pt x="139" y="230"/>
                    <a:pt x="135" y="232"/>
                  </a:cubicBezTo>
                  <a:cubicBezTo>
                    <a:pt x="132" y="234"/>
                    <a:pt x="129" y="235"/>
                    <a:pt x="127" y="235"/>
                  </a:cubicBezTo>
                  <a:cubicBezTo>
                    <a:pt x="126" y="230"/>
                    <a:pt x="126" y="230"/>
                    <a:pt x="126" y="230"/>
                  </a:cubicBezTo>
                  <a:cubicBezTo>
                    <a:pt x="126" y="228"/>
                    <a:pt x="125" y="227"/>
                    <a:pt x="125" y="226"/>
                  </a:cubicBezTo>
                  <a:cubicBezTo>
                    <a:pt x="123" y="224"/>
                    <a:pt x="120" y="222"/>
                    <a:pt x="117" y="221"/>
                  </a:cubicBezTo>
                  <a:cubicBezTo>
                    <a:pt x="112" y="219"/>
                    <a:pt x="108" y="218"/>
                    <a:pt x="102" y="217"/>
                  </a:cubicBezTo>
                  <a:cubicBezTo>
                    <a:pt x="102" y="211"/>
                    <a:pt x="102" y="211"/>
                    <a:pt x="102" y="211"/>
                  </a:cubicBezTo>
                  <a:cubicBezTo>
                    <a:pt x="110" y="214"/>
                    <a:pt x="118" y="215"/>
                    <a:pt x="125" y="215"/>
                  </a:cubicBezTo>
                  <a:cubicBezTo>
                    <a:pt x="129" y="215"/>
                    <a:pt x="132" y="215"/>
                    <a:pt x="133" y="214"/>
                  </a:cubicBezTo>
                  <a:cubicBezTo>
                    <a:pt x="135" y="213"/>
                    <a:pt x="136" y="210"/>
                    <a:pt x="136" y="206"/>
                  </a:cubicBezTo>
                  <a:cubicBezTo>
                    <a:pt x="136" y="155"/>
                    <a:pt x="136" y="155"/>
                    <a:pt x="136" y="155"/>
                  </a:cubicBezTo>
                  <a:cubicBezTo>
                    <a:pt x="131" y="163"/>
                    <a:pt x="126" y="171"/>
                    <a:pt x="120" y="177"/>
                  </a:cubicBezTo>
                  <a:cubicBezTo>
                    <a:pt x="112" y="186"/>
                    <a:pt x="104" y="195"/>
                    <a:pt x="95" y="203"/>
                  </a:cubicBezTo>
                  <a:cubicBezTo>
                    <a:pt x="86" y="210"/>
                    <a:pt x="74" y="218"/>
                    <a:pt x="60" y="226"/>
                  </a:cubicBezTo>
                  <a:cubicBezTo>
                    <a:pt x="57" y="222"/>
                    <a:pt x="57" y="222"/>
                    <a:pt x="57" y="222"/>
                  </a:cubicBezTo>
                  <a:cubicBezTo>
                    <a:pt x="70" y="213"/>
                    <a:pt x="80" y="205"/>
                    <a:pt x="88" y="197"/>
                  </a:cubicBezTo>
                  <a:cubicBezTo>
                    <a:pt x="95" y="191"/>
                    <a:pt x="102" y="184"/>
                    <a:pt x="108" y="176"/>
                  </a:cubicBezTo>
                  <a:cubicBezTo>
                    <a:pt x="114" y="168"/>
                    <a:pt x="120" y="160"/>
                    <a:pt x="125" y="150"/>
                  </a:cubicBezTo>
                  <a:cubicBezTo>
                    <a:pt x="93" y="150"/>
                    <a:pt x="93" y="150"/>
                    <a:pt x="93" y="150"/>
                  </a:cubicBezTo>
                  <a:cubicBezTo>
                    <a:pt x="80" y="150"/>
                    <a:pt x="72" y="150"/>
                    <a:pt x="69" y="151"/>
                  </a:cubicBezTo>
                  <a:cubicBezTo>
                    <a:pt x="65" y="140"/>
                    <a:pt x="65" y="140"/>
                    <a:pt x="65" y="140"/>
                  </a:cubicBezTo>
                  <a:cubicBezTo>
                    <a:pt x="70" y="142"/>
                    <a:pt x="77" y="142"/>
                    <a:pt x="86" y="142"/>
                  </a:cubicBezTo>
                  <a:cubicBezTo>
                    <a:pt x="86" y="25"/>
                    <a:pt x="86" y="25"/>
                    <a:pt x="86" y="25"/>
                  </a:cubicBezTo>
                  <a:cubicBezTo>
                    <a:pt x="101" y="33"/>
                    <a:pt x="101" y="33"/>
                    <a:pt x="101" y="33"/>
                  </a:cubicBezTo>
                  <a:cubicBezTo>
                    <a:pt x="104" y="33"/>
                    <a:pt x="104" y="33"/>
                    <a:pt x="104" y="33"/>
                  </a:cubicBezTo>
                  <a:cubicBezTo>
                    <a:pt x="107" y="28"/>
                    <a:pt x="108" y="23"/>
                    <a:pt x="109" y="19"/>
                  </a:cubicBezTo>
                  <a:cubicBezTo>
                    <a:pt x="110" y="14"/>
                    <a:pt x="111" y="8"/>
                    <a:pt x="111" y="0"/>
                  </a:cubicBezTo>
                  <a:close/>
                  <a:moveTo>
                    <a:pt x="98" y="67"/>
                  </a:moveTo>
                  <a:cubicBezTo>
                    <a:pt x="136" y="67"/>
                    <a:pt x="136" y="67"/>
                    <a:pt x="136" y="67"/>
                  </a:cubicBezTo>
                  <a:cubicBezTo>
                    <a:pt x="136" y="40"/>
                    <a:pt x="136" y="40"/>
                    <a:pt x="136" y="40"/>
                  </a:cubicBezTo>
                  <a:cubicBezTo>
                    <a:pt x="98" y="40"/>
                    <a:pt x="98" y="40"/>
                    <a:pt x="98" y="40"/>
                  </a:cubicBezTo>
                  <a:lnTo>
                    <a:pt x="98" y="67"/>
                  </a:lnTo>
                  <a:close/>
                  <a:moveTo>
                    <a:pt x="98" y="105"/>
                  </a:moveTo>
                  <a:cubicBezTo>
                    <a:pt x="136" y="105"/>
                    <a:pt x="136" y="105"/>
                    <a:pt x="136" y="105"/>
                  </a:cubicBezTo>
                  <a:cubicBezTo>
                    <a:pt x="136" y="75"/>
                    <a:pt x="136" y="75"/>
                    <a:pt x="136" y="75"/>
                  </a:cubicBezTo>
                  <a:cubicBezTo>
                    <a:pt x="98" y="75"/>
                    <a:pt x="98" y="75"/>
                    <a:pt x="98" y="75"/>
                  </a:cubicBezTo>
                  <a:lnTo>
                    <a:pt x="98" y="105"/>
                  </a:lnTo>
                  <a:close/>
                  <a:moveTo>
                    <a:pt x="98" y="142"/>
                  </a:moveTo>
                  <a:cubicBezTo>
                    <a:pt x="136" y="142"/>
                    <a:pt x="136" y="142"/>
                    <a:pt x="136" y="142"/>
                  </a:cubicBezTo>
                  <a:cubicBezTo>
                    <a:pt x="136" y="112"/>
                    <a:pt x="136" y="112"/>
                    <a:pt x="136" y="112"/>
                  </a:cubicBezTo>
                  <a:cubicBezTo>
                    <a:pt x="98" y="112"/>
                    <a:pt x="98" y="112"/>
                    <a:pt x="98" y="112"/>
                  </a:cubicBezTo>
                  <a:lnTo>
                    <a:pt x="98" y="142"/>
                  </a:lnTo>
                  <a:close/>
                  <a:moveTo>
                    <a:pt x="152" y="63"/>
                  </a:moveTo>
                  <a:cubicBezTo>
                    <a:pt x="159" y="65"/>
                    <a:pt x="169" y="66"/>
                    <a:pt x="182" y="66"/>
                  </a:cubicBezTo>
                  <a:cubicBezTo>
                    <a:pt x="199" y="66"/>
                    <a:pt x="199" y="66"/>
                    <a:pt x="199" y="66"/>
                  </a:cubicBezTo>
                  <a:cubicBezTo>
                    <a:pt x="199" y="23"/>
                    <a:pt x="199" y="23"/>
                    <a:pt x="199" y="23"/>
                  </a:cubicBezTo>
                  <a:cubicBezTo>
                    <a:pt x="199" y="13"/>
                    <a:pt x="198" y="6"/>
                    <a:pt x="198" y="2"/>
                  </a:cubicBezTo>
                  <a:cubicBezTo>
                    <a:pt x="207" y="3"/>
                    <a:pt x="215" y="6"/>
                    <a:pt x="222" y="9"/>
                  </a:cubicBezTo>
                  <a:cubicBezTo>
                    <a:pt x="224" y="10"/>
                    <a:pt x="225" y="10"/>
                    <a:pt x="225" y="11"/>
                  </a:cubicBezTo>
                  <a:cubicBezTo>
                    <a:pt x="225" y="13"/>
                    <a:pt x="224" y="14"/>
                    <a:pt x="222" y="15"/>
                  </a:cubicBezTo>
                  <a:cubicBezTo>
                    <a:pt x="218" y="16"/>
                    <a:pt x="215" y="17"/>
                    <a:pt x="211" y="18"/>
                  </a:cubicBezTo>
                  <a:cubicBezTo>
                    <a:pt x="211" y="66"/>
                    <a:pt x="211" y="66"/>
                    <a:pt x="211" y="66"/>
                  </a:cubicBezTo>
                  <a:cubicBezTo>
                    <a:pt x="212" y="66"/>
                    <a:pt x="212" y="66"/>
                    <a:pt x="212" y="66"/>
                  </a:cubicBezTo>
                  <a:cubicBezTo>
                    <a:pt x="222" y="55"/>
                    <a:pt x="222" y="55"/>
                    <a:pt x="222" y="55"/>
                  </a:cubicBezTo>
                  <a:cubicBezTo>
                    <a:pt x="227" y="59"/>
                    <a:pt x="233" y="63"/>
                    <a:pt x="237" y="67"/>
                  </a:cubicBezTo>
                  <a:cubicBezTo>
                    <a:pt x="239" y="68"/>
                    <a:pt x="239" y="68"/>
                    <a:pt x="239" y="69"/>
                  </a:cubicBezTo>
                  <a:cubicBezTo>
                    <a:pt x="239" y="72"/>
                    <a:pt x="238" y="74"/>
                    <a:pt x="236" y="74"/>
                  </a:cubicBezTo>
                  <a:cubicBezTo>
                    <a:pt x="211" y="74"/>
                    <a:pt x="211" y="74"/>
                    <a:pt x="211" y="74"/>
                  </a:cubicBezTo>
                  <a:cubicBezTo>
                    <a:pt x="211" y="211"/>
                    <a:pt x="211" y="211"/>
                    <a:pt x="211" y="211"/>
                  </a:cubicBezTo>
                  <a:cubicBezTo>
                    <a:pt x="211" y="217"/>
                    <a:pt x="210" y="221"/>
                    <a:pt x="207" y="224"/>
                  </a:cubicBezTo>
                  <a:cubicBezTo>
                    <a:pt x="205" y="227"/>
                    <a:pt x="203" y="229"/>
                    <a:pt x="199" y="231"/>
                  </a:cubicBezTo>
                  <a:cubicBezTo>
                    <a:pt x="196" y="233"/>
                    <a:pt x="193" y="234"/>
                    <a:pt x="191" y="234"/>
                  </a:cubicBezTo>
                  <a:cubicBezTo>
                    <a:pt x="190" y="229"/>
                    <a:pt x="190" y="229"/>
                    <a:pt x="190" y="229"/>
                  </a:cubicBezTo>
                  <a:cubicBezTo>
                    <a:pt x="190" y="227"/>
                    <a:pt x="189" y="226"/>
                    <a:pt x="188" y="225"/>
                  </a:cubicBezTo>
                  <a:cubicBezTo>
                    <a:pt x="186" y="223"/>
                    <a:pt x="184" y="221"/>
                    <a:pt x="179" y="219"/>
                  </a:cubicBezTo>
                  <a:cubicBezTo>
                    <a:pt x="175" y="218"/>
                    <a:pt x="169" y="217"/>
                    <a:pt x="163" y="216"/>
                  </a:cubicBezTo>
                  <a:cubicBezTo>
                    <a:pt x="163" y="210"/>
                    <a:pt x="163" y="210"/>
                    <a:pt x="163" y="210"/>
                  </a:cubicBezTo>
                  <a:cubicBezTo>
                    <a:pt x="172" y="213"/>
                    <a:pt x="181" y="214"/>
                    <a:pt x="188" y="214"/>
                  </a:cubicBezTo>
                  <a:cubicBezTo>
                    <a:pt x="193" y="214"/>
                    <a:pt x="195" y="214"/>
                    <a:pt x="197" y="213"/>
                  </a:cubicBezTo>
                  <a:cubicBezTo>
                    <a:pt x="198" y="212"/>
                    <a:pt x="199" y="209"/>
                    <a:pt x="199" y="205"/>
                  </a:cubicBezTo>
                  <a:cubicBezTo>
                    <a:pt x="199" y="74"/>
                    <a:pt x="199" y="74"/>
                    <a:pt x="199" y="74"/>
                  </a:cubicBezTo>
                  <a:cubicBezTo>
                    <a:pt x="182" y="74"/>
                    <a:pt x="182" y="74"/>
                    <a:pt x="182" y="74"/>
                  </a:cubicBezTo>
                  <a:cubicBezTo>
                    <a:pt x="170" y="74"/>
                    <a:pt x="161" y="74"/>
                    <a:pt x="157" y="75"/>
                  </a:cubicBezTo>
                  <a:lnTo>
                    <a:pt x="152" y="63"/>
                  </a:lnTo>
                  <a:close/>
                  <a:moveTo>
                    <a:pt x="163" y="101"/>
                  </a:moveTo>
                  <a:cubicBezTo>
                    <a:pt x="169" y="108"/>
                    <a:pt x="174" y="115"/>
                    <a:pt x="177" y="123"/>
                  </a:cubicBezTo>
                  <a:cubicBezTo>
                    <a:pt x="180" y="127"/>
                    <a:pt x="183" y="133"/>
                    <a:pt x="184" y="139"/>
                  </a:cubicBezTo>
                  <a:cubicBezTo>
                    <a:pt x="186" y="143"/>
                    <a:pt x="186" y="146"/>
                    <a:pt x="186" y="150"/>
                  </a:cubicBezTo>
                  <a:cubicBezTo>
                    <a:pt x="186" y="152"/>
                    <a:pt x="186" y="154"/>
                    <a:pt x="185" y="156"/>
                  </a:cubicBezTo>
                  <a:cubicBezTo>
                    <a:pt x="183" y="158"/>
                    <a:pt x="182" y="159"/>
                    <a:pt x="181" y="159"/>
                  </a:cubicBezTo>
                  <a:cubicBezTo>
                    <a:pt x="179" y="159"/>
                    <a:pt x="177" y="158"/>
                    <a:pt x="176" y="158"/>
                  </a:cubicBezTo>
                  <a:cubicBezTo>
                    <a:pt x="175" y="156"/>
                    <a:pt x="174" y="154"/>
                    <a:pt x="174" y="151"/>
                  </a:cubicBezTo>
                  <a:cubicBezTo>
                    <a:pt x="173" y="140"/>
                    <a:pt x="172" y="131"/>
                    <a:pt x="170" y="125"/>
                  </a:cubicBezTo>
                  <a:cubicBezTo>
                    <a:pt x="168" y="119"/>
                    <a:pt x="165" y="112"/>
                    <a:pt x="160" y="103"/>
                  </a:cubicBezTo>
                  <a:lnTo>
                    <a:pt x="163" y="101"/>
                  </a:lnTo>
                  <a:close/>
                </a:path>
              </a:pathLst>
            </a:custGeom>
            <a:grpFill/>
            <a:ln w="9525">
              <a:noFill/>
              <a:round/>
              <a:headEnd/>
              <a:tailEnd/>
            </a:ln>
            <a:effectLst/>
          </p:spPr>
          <p:txBody>
            <a:bodyPr vert="horz" wrap="square" lIns="91433" tIns="45717" rIns="91433" bIns="45717" numCol="1" anchor="t" anchorCtr="0" compatLnSpc="1">
              <a:prstTxWarp prst="textNoShape">
                <a:avLst/>
              </a:prstTxWarp>
            </a:bodyPr>
            <a:lstStyle/>
            <a:p>
              <a:pPr defTabSz="428699">
                <a:defRPr/>
              </a:pPr>
              <a:endParaRPr lang="en-US" sz="900" kern="0" dirty="0">
                <a:gradFill>
                  <a:gsLst>
                    <a:gs pos="0">
                      <a:srgbClr val="FFFFFF"/>
                    </a:gs>
                    <a:gs pos="50000">
                      <a:srgbClr val="F0D77C"/>
                    </a:gs>
                    <a:gs pos="100000">
                      <a:srgbClr val="E3A535"/>
                    </a:gs>
                  </a:gsLst>
                  <a:lin ang="10800000" scaled="1"/>
                </a:gradFill>
              </a:endParaRPr>
            </a:p>
          </p:txBody>
        </p:sp>
      </p:grpSp>
    </p:spTree>
    <p:extLst>
      <p:ext uri="{BB962C8B-B14F-4D97-AF65-F5344CB8AC3E}">
        <p14:creationId xmlns:p14="http://schemas.microsoft.com/office/powerpoint/2010/main" val="32581218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1258"/>
                                        </p:tgtEl>
                                        <p:attrNameLst>
                                          <p:attrName>style.visibility</p:attrName>
                                        </p:attrNameLst>
                                      </p:cBhvr>
                                      <p:to>
                                        <p:strVal val="visible"/>
                                      </p:to>
                                    </p:set>
                                    <p:anim calcmode="lin" valueType="num">
                                      <p:cBhvr>
                                        <p:cTn id="7" dur="1500" fill="hold"/>
                                        <p:tgtEl>
                                          <p:spTgt spid="1258"/>
                                        </p:tgtEl>
                                        <p:attrNameLst>
                                          <p:attrName>ppt_w</p:attrName>
                                        </p:attrNameLst>
                                      </p:cBhvr>
                                      <p:tavLst>
                                        <p:tav tm="0">
                                          <p:val>
                                            <p:fltVal val="0"/>
                                          </p:val>
                                        </p:tav>
                                        <p:tav tm="100000">
                                          <p:val>
                                            <p:strVal val="#ppt_w"/>
                                          </p:val>
                                        </p:tav>
                                      </p:tavLst>
                                    </p:anim>
                                    <p:anim calcmode="lin" valueType="num">
                                      <p:cBhvr>
                                        <p:cTn id="8" dur="1500" fill="hold"/>
                                        <p:tgtEl>
                                          <p:spTgt spid="1258"/>
                                        </p:tgtEl>
                                        <p:attrNameLst>
                                          <p:attrName>ppt_h</p:attrName>
                                        </p:attrNameLst>
                                      </p:cBhvr>
                                      <p:tavLst>
                                        <p:tav tm="0">
                                          <p:val>
                                            <p:fltVal val="0"/>
                                          </p:val>
                                        </p:tav>
                                        <p:tav tm="100000">
                                          <p:val>
                                            <p:strVal val="#ppt_h"/>
                                          </p:val>
                                        </p:tav>
                                      </p:tavLst>
                                    </p:anim>
                                    <p:animEffect transition="in" filter="fade">
                                      <p:cBhvr>
                                        <p:cTn id="9" dur="1500"/>
                                        <p:tgtEl>
                                          <p:spTgt spid="1258"/>
                                        </p:tgtEl>
                                      </p:cBhvr>
                                    </p:animEffect>
                                    <p:anim calcmode="lin" valueType="num">
                                      <p:cBhvr>
                                        <p:cTn id="10" dur="1500" fill="hold"/>
                                        <p:tgtEl>
                                          <p:spTgt spid="1258"/>
                                        </p:tgtEl>
                                        <p:attrNameLst>
                                          <p:attrName>ppt_x</p:attrName>
                                        </p:attrNameLst>
                                      </p:cBhvr>
                                      <p:tavLst>
                                        <p:tav tm="0">
                                          <p:val>
                                            <p:fltVal val="0.5"/>
                                          </p:val>
                                        </p:tav>
                                        <p:tav tm="100000">
                                          <p:val>
                                            <p:strVal val="#ppt_x"/>
                                          </p:val>
                                        </p:tav>
                                      </p:tavLst>
                                    </p:anim>
                                    <p:anim calcmode="lin" valueType="num">
                                      <p:cBhvr>
                                        <p:cTn id="11" dur="1500" fill="hold"/>
                                        <p:tgtEl>
                                          <p:spTgt spid="1258"/>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100"/>
                                  </p:stCondLst>
                                  <p:childTnLst>
                                    <p:set>
                                      <p:cBhvr>
                                        <p:cTn id="13" dur="1" fill="hold">
                                          <p:stCondLst>
                                            <p:cond delay="0"/>
                                          </p:stCondLst>
                                        </p:cTn>
                                        <p:tgtEl>
                                          <p:spTgt spid="1266"/>
                                        </p:tgtEl>
                                        <p:attrNameLst>
                                          <p:attrName>style.visibility</p:attrName>
                                        </p:attrNameLst>
                                      </p:cBhvr>
                                      <p:to>
                                        <p:strVal val="visible"/>
                                      </p:to>
                                    </p:set>
                                    <p:anim calcmode="lin" valueType="num">
                                      <p:cBhvr>
                                        <p:cTn id="14" dur="1500" fill="hold"/>
                                        <p:tgtEl>
                                          <p:spTgt spid="1266"/>
                                        </p:tgtEl>
                                        <p:attrNameLst>
                                          <p:attrName>ppt_w</p:attrName>
                                        </p:attrNameLst>
                                      </p:cBhvr>
                                      <p:tavLst>
                                        <p:tav tm="0">
                                          <p:val>
                                            <p:fltVal val="0"/>
                                          </p:val>
                                        </p:tav>
                                        <p:tav tm="100000">
                                          <p:val>
                                            <p:strVal val="#ppt_w"/>
                                          </p:val>
                                        </p:tav>
                                      </p:tavLst>
                                    </p:anim>
                                    <p:anim calcmode="lin" valueType="num">
                                      <p:cBhvr>
                                        <p:cTn id="15" dur="1500" fill="hold"/>
                                        <p:tgtEl>
                                          <p:spTgt spid="1266"/>
                                        </p:tgtEl>
                                        <p:attrNameLst>
                                          <p:attrName>ppt_h</p:attrName>
                                        </p:attrNameLst>
                                      </p:cBhvr>
                                      <p:tavLst>
                                        <p:tav tm="0">
                                          <p:val>
                                            <p:fltVal val="0"/>
                                          </p:val>
                                        </p:tav>
                                        <p:tav tm="100000">
                                          <p:val>
                                            <p:strVal val="#ppt_h"/>
                                          </p:val>
                                        </p:tav>
                                      </p:tavLst>
                                    </p:anim>
                                    <p:animEffect transition="in" filter="fade">
                                      <p:cBhvr>
                                        <p:cTn id="16" dur="1500"/>
                                        <p:tgtEl>
                                          <p:spTgt spid="1266"/>
                                        </p:tgtEl>
                                      </p:cBhvr>
                                    </p:animEffect>
                                    <p:anim calcmode="lin" valueType="num">
                                      <p:cBhvr>
                                        <p:cTn id="17" dur="1500" fill="hold"/>
                                        <p:tgtEl>
                                          <p:spTgt spid="1266"/>
                                        </p:tgtEl>
                                        <p:attrNameLst>
                                          <p:attrName>ppt_x</p:attrName>
                                        </p:attrNameLst>
                                      </p:cBhvr>
                                      <p:tavLst>
                                        <p:tav tm="0">
                                          <p:val>
                                            <p:fltVal val="0.5"/>
                                          </p:val>
                                        </p:tav>
                                        <p:tav tm="100000">
                                          <p:val>
                                            <p:strVal val="#ppt_x"/>
                                          </p:val>
                                        </p:tav>
                                      </p:tavLst>
                                    </p:anim>
                                    <p:anim calcmode="lin" valueType="num">
                                      <p:cBhvr>
                                        <p:cTn id="18" dur="1500" fill="hold"/>
                                        <p:tgtEl>
                                          <p:spTgt spid="1266"/>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200"/>
                                  </p:stCondLst>
                                  <p:childTnLst>
                                    <p:set>
                                      <p:cBhvr>
                                        <p:cTn id="20" dur="1" fill="hold">
                                          <p:stCondLst>
                                            <p:cond delay="0"/>
                                          </p:stCondLst>
                                        </p:cTn>
                                        <p:tgtEl>
                                          <p:spTgt spid="1278"/>
                                        </p:tgtEl>
                                        <p:attrNameLst>
                                          <p:attrName>style.visibility</p:attrName>
                                        </p:attrNameLst>
                                      </p:cBhvr>
                                      <p:to>
                                        <p:strVal val="visible"/>
                                      </p:to>
                                    </p:set>
                                    <p:anim calcmode="lin" valueType="num">
                                      <p:cBhvr>
                                        <p:cTn id="21" dur="1500" fill="hold"/>
                                        <p:tgtEl>
                                          <p:spTgt spid="1278"/>
                                        </p:tgtEl>
                                        <p:attrNameLst>
                                          <p:attrName>ppt_w</p:attrName>
                                        </p:attrNameLst>
                                      </p:cBhvr>
                                      <p:tavLst>
                                        <p:tav tm="0">
                                          <p:val>
                                            <p:fltVal val="0"/>
                                          </p:val>
                                        </p:tav>
                                        <p:tav tm="100000">
                                          <p:val>
                                            <p:strVal val="#ppt_w"/>
                                          </p:val>
                                        </p:tav>
                                      </p:tavLst>
                                    </p:anim>
                                    <p:anim calcmode="lin" valueType="num">
                                      <p:cBhvr>
                                        <p:cTn id="22" dur="1500" fill="hold"/>
                                        <p:tgtEl>
                                          <p:spTgt spid="1278"/>
                                        </p:tgtEl>
                                        <p:attrNameLst>
                                          <p:attrName>ppt_h</p:attrName>
                                        </p:attrNameLst>
                                      </p:cBhvr>
                                      <p:tavLst>
                                        <p:tav tm="0">
                                          <p:val>
                                            <p:fltVal val="0"/>
                                          </p:val>
                                        </p:tav>
                                        <p:tav tm="100000">
                                          <p:val>
                                            <p:strVal val="#ppt_h"/>
                                          </p:val>
                                        </p:tav>
                                      </p:tavLst>
                                    </p:anim>
                                    <p:animEffect transition="in" filter="fade">
                                      <p:cBhvr>
                                        <p:cTn id="23" dur="1500"/>
                                        <p:tgtEl>
                                          <p:spTgt spid="1278"/>
                                        </p:tgtEl>
                                      </p:cBhvr>
                                    </p:animEffect>
                                    <p:anim calcmode="lin" valueType="num">
                                      <p:cBhvr>
                                        <p:cTn id="24" dur="1500" fill="hold"/>
                                        <p:tgtEl>
                                          <p:spTgt spid="1278"/>
                                        </p:tgtEl>
                                        <p:attrNameLst>
                                          <p:attrName>ppt_x</p:attrName>
                                        </p:attrNameLst>
                                      </p:cBhvr>
                                      <p:tavLst>
                                        <p:tav tm="0">
                                          <p:val>
                                            <p:fltVal val="0.5"/>
                                          </p:val>
                                        </p:tav>
                                        <p:tav tm="100000">
                                          <p:val>
                                            <p:strVal val="#ppt_x"/>
                                          </p:val>
                                        </p:tav>
                                      </p:tavLst>
                                    </p:anim>
                                    <p:anim calcmode="lin" valueType="num">
                                      <p:cBhvr>
                                        <p:cTn id="25" dur="1500" fill="hold"/>
                                        <p:tgtEl>
                                          <p:spTgt spid="1278"/>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300"/>
                                  </p:stCondLst>
                                  <p:childTnLst>
                                    <p:set>
                                      <p:cBhvr>
                                        <p:cTn id="27" dur="1" fill="hold">
                                          <p:stCondLst>
                                            <p:cond delay="0"/>
                                          </p:stCondLst>
                                        </p:cTn>
                                        <p:tgtEl>
                                          <p:spTgt spid="1289"/>
                                        </p:tgtEl>
                                        <p:attrNameLst>
                                          <p:attrName>style.visibility</p:attrName>
                                        </p:attrNameLst>
                                      </p:cBhvr>
                                      <p:to>
                                        <p:strVal val="visible"/>
                                      </p:to>
                                    </p:set>
                                    <p:anim calcmode="lin" valueType="num">
                                      <p:cBhvr>
                                        <p:cTn id="28" dur="1500" fill="hold"/>
                                        <p:tgtEl>
                                          <p:spTgt spid="1289"/>
                                        </p:tgtEl>
                                        <p:attrNameLst>
                                          <p:attrName>ppt_w</p:attrName>
                                        </p:attrNameLst>
                                      </p:cBhvr>
                                      <p:tavLst>
                                        <p:tav tm="0">
                                          <p:val>
                                            <p:fltVal val="0"/>
                                          </p:val>
                                        </p:tav>
                                        <p:tav tm="100000">
                                          <p:val>
                                            <p:strVal val="#ppt_w"/>
                                          </p:val>
                                        </p:tav>
                                      </p:tavLst>
                                    </p:anim>
                                    <p:anim calcmode="lin" valueType="num">
                                      <p:cBhvr>
                                        <p:cTn id="29" dur="1500" fill="hold"/>
                                        <p:tgtEl>
                                          <p:spTgt spid="1289"/>
                                        </p:tgtEl>
                                        <p:attrNameLst>
                                          <p:attrName>ppt_h</p:attrName>
                                        </p:attrNameLst>
                                      </p:cBhvr>
                                      <p:tavLst>
                                        <p:tav tm="0">
                                          <p:val>
                                            <p:fltVal val="0"/>
                                          </p:val>
                                        </p:tav>
                                        <p:tav tm="100000">
                                          <p:val>
                                            <p:strVal val="#ppt_h"/>
                                          </p:val>
                                        </p:tav>
                                      </p:tavLst>
                                    </p:anim>
                                    <p:animEffect transition="in" filter="fade">
                                      <p:cBhvr>
                                        <p:cTn id="30" dur="1500"/>
                                        <p:tgtEl>
                                          <p:spTgt spid="1289"/>
                                        </p:tgtEl>
                                      </p:cBhvr>
                                    </p:animEffect>
                                    <p:anim calcmode="lin" valueType="num">
                                      <p:cBhvr>
                                        <p:cTn id="31" dur="1500" fill="hold"/>
                                        <p:tgtEl>
                                          <p:spTgt spid="1289"/>
                                        </p:tgtEl>
                                        <p:attrNameLst>
                                          <p:attrName>ppt_x</p:attrName>
                                        </p:attrNameLst>
                                      </p:cBhvr>
                                      <p:tavLst>
                                        <p:tav tm="0">
                                          <p:val>
                                            <p:fltVal val="0.5"/>
                                          </p:val>
                                        </p:tav>
                                        <p:tav tm="100000">
                                          <p:val>
                                            <p:strVal val="#ppt_x"/>
                                          </p:val>
                                        </p:tav>
                                      </p:tavLst>
                                    </p:anim>
                                    <p:anim calcmode="lin" valueType="num">
                                      <p:cBhvr>
                                        <p:cTn id="32" dur="1500" fill="hold"/>
                                        <p:tgtEl>
                                          <p:spTgt spid="1289"/>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400"/>
                                  </p:stCondLst>
                                  <p:childTnLst>
                                    <p:set>
                                      <p:cBhvr>
                                        <p:cTn id="34" dur="1" fill="hold">
                                          <p:stCondLst>
                                            <p:cond delay="0"/>
                                          </p:stCondLst>
                                        </p:cTn>
                                        <p:tgtEl>
                                          <p:spTgt spid="1298"/>
                                        </p:tgtEl>
                                        <p:attrNameLst>
                                          <p:attrName>style.visibility</p:attrName>
                                        </p:attrNameLst>
                                      </p:cBhvr>
                                      <p:to>
                                        <p:strVal val="visible"/>
                                      </p:to>
                                    </p:set>
                                    <p:anim calcmode="lin" valueType="num">
                                      <p:cBhvr>
                                        <p:cTn id="35" dur="1500" fill="hold"/>
                                        <p:tgtEl>
                                          <p:spTgt spid="1298"/>
                                        </p:tgtEl>
                                        <p:attrNameLst>
                                          <p:attrName>ppt_w</p:attrName>
                                        </p:attrNameLst>
                                      </p:cBhvr>
                                      <p:tavLst>
                                        <p:tav tm="0">
                                          <p:val>
                                            <p:fltVal val="0"/>
                                          </p:val>
                                        </p:tav>
                                        <p:tav tm="100000">
                                          <p:val>
                                            <p:strVal val="#ppt_w"/>
                                          </p:val>
                                        </p:tav>
                                      </p:tavLst>
                                    </p:anim>
                                    <p:anim calcmode="lin" valueType="num">
                                      <p:cBhvr>
                                        <p:cTn id="36" dur="1500" fill="hold"/>
                                        <p:tgtEl>
                                          <p:spTgt spid="1298"/>
                                        </p:tgtEl>
                                        <p:attrNameLst>
                                          <p:attrName>ppt_h</p:attrName>
                                        </p:attrNameLst>
                                      </p:cBhvr>
                                      <p:tavLst>
                                        <p:tav tm="0">
                                          <p:val>
                                            <p:fltVal val="0"/>
                                          </p:val>
                                        </p:tav>
                                        <p:tav tm="100000">
                                          <p:val>
                                            <p:strVal val="#ppt_h"/>
                                          </p:val>
                                        </p:tav>
                                      </p:tavLst>
                                    </p:anim>
                                    <p:animEffect transition="in" filter="fade">
                                      <p:cBhvr>
                                        <p:cTn id="37" dur="1500"/>
                                        <p:tgtEl>
                                          <p:spTgt spid="1298"/>
                                        </p:tgtEl>
                                      </p:cBhvr>
                                    </p:animEffect>
                                    <p:anim calcmode="lin" valueType="num">
                                      <p:cBhvr>
                                        <p:cTn id="38" dur="1500" fill="hold"/>
                                        <p:tgtEl>
                                          <p:spTgt spid="1298"/>
                                        </p:tgtEl>
                                        <p:attrNameLst>
                                          <p:attrName>ppt_x</p:attrName>
                                        </p:attrNameLst>
                                      </p:cBhvr>
                                      <p:tavLst>
                                        <p:tav tm="0">
                                          <p:val>
                                            <p:fltVal val="0.5"/>
                                          </p:val>
                                        </p:tav>
                                        <p:tav tm="100000">
                                          <p:val>
                                            <p:strVal val="#ppt_x"/>
                                          </p:val>
                                        </p:tav>
                                      </p:tavLst>
                                    </p:anim>
                                    <p:anim calcmode="lin" valueType="num">
                                      <p:cBhvr>
                                        <p:cTn id="39" dur="1500" fill="hold"/>
                                        <p:tgtEl>
                                          <p:spTgt spid="1298"/>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500"/>
                                  </p:stCondLst>
                                  <p:childTnLst>
                                    <p:set>
                                      <p:cBhvr>
                                        <p:cTn id="41" dur="1" fill="hold">
                                          <p:stCondLst>
                                            <p:cond delay="0"/>
                                          </p:stCondLst>
                                        </p:cTn>
                                        <p:tgtEl>
                                          <p:spTgt spid="1304"/>
                                        </p:tgtEl>
                                        <p:attrNameLst>
                                          <p:attrName>style.visibility</p:attrName>
                                        </p:attrNameLst>
                                      </p:cBhvr>
                                      <p:to>
                                        <p:strVal val="visible"/>
                                      </p:to>
                                    </p:set>
                                    <p:anim calcmode="lin" valueType="num">
                                      <p:cBhvr>
                                        <p:cTn id="42" dur="1500" fill="hold"/>
                                        <p:tgtEl>
                                          <p:spTgt spid="1304"/>
                                        </p:tgtEl>
                                        <p:attrNameLst>
                                          <p:attrName>ppt_w</p:attrName>
                                        </p:attrNameLst>
                                      </p:cBhvr>
                                      <p:tavLst>
                                        <p:tav tm="0">
                                          <p:val>
                                            <p:fltVal val="0"/>
                                          </p:val>
                                        </p:tav>
                                        <p:tav tm="100000">
                                          <p:val>
                                            <p:strVal val="#ppt_w"/>
                                          </p:val>
                                        </p:tav>
                                      </p:tavLst>
                                    </p:anim>
                                    <p:anim calcmode="lin" valueType="num">
                                      <p:cBhvr>
                                        <p:cTn id="43" dur="1500" fill="hold"/>
                                        <p:tgtEl>
                                          <p:spTgt spid="1304"/>
                                        </p:tgtEl>
                                        <p:attrNameLst>
                                          <p:attrName>ppt_h</p:attrName>
                                        </p:attrNameLst>
                                      </p:cBhvr>
                                      <p:tavLst>
                                        <p:tav tm="0">
                                          <p:val>
                                            <p:fltVal val="0"/>
                                          </p:val>
                                        </p:tav>
                                        <p:tav tm="100000">
                                          <p:val>
                                            <p:strVal val="#ppt_h"/>
                                          </p:val>
                                        </p:tav>
                                      </p:tavLst>
                                    </p:anim>
                                    <p:animEffect transition="in" filter="fade">
                                      <p:cBhvr>
                                        <p:cTn id="44" dur="1500"/>
                                        <p:tgtEl>
                                          <p:spTgt spid="1304"/>
                                        </p:tgtEl>
                                      </p:cBhvr>
                                    </p:animEffect>
                                    <p:anim calcmode="lin" valueType="num">
                                      <p:cBhvr>
                                        <p:cTn id="45" dur="1500" fill="hold"/>
                                        <p:tgtEl>
                                          <p:spTgt spid="1304"/>
                                        </p:tgtEl>
                                        <p:attrNameLst>
                                          <p:attrName>ppt_x</p:attrName>
                                        </p:attrNameLst>
                                      </p:cBhvr>
                                      <p:tavLst>
                                        <p:tav tm="0">
                                          <p:val>
                                            <p:fltVal val="0.5"/>
                                          </p:val>
                                        </p:tav>
                                        <p:tav tm="100000">
                                          <p:val>
                                            <p:strVal val="#ppt_x"/>
                                          </p:val>
                                        </p:tav>
                                      </p:tavLst>
                                    </p:anim>
                                    <p:anim calcmode="lin" valueType="num">
                                      <p:cBhvr>
                                        <p:cTn id="46" dur="1500" fill="hold"/>
                                        <p:tgtEl>
                                          <p:spTgt spid="1304"/>
                                        </p:tgtEl>
                                        <p:attrNameLst>
                                          <p:attrName>ppt_y</p:attrName>
                                        </p:attrNameLst>
                                      </p:cBhvr>
                                      <p:tavLst>
                                        <p:tav tm="0">
                                          <p:val>
                                            <p:fltVal val="0.5"/>
                                          </p:val>
                                        </p:tav>
                                        <p:tav tm="100000">
                                          <p:val>
                                            <p:strVal val="#ppt_y"/>
                                          </p:val>
                                        </p:tav>
                                      </p:tavLst>
                                    </p:anim>
                                  </p:childTnLst>
                                </p:cTn>
                              </p:par>
                              <p:par>
                                <p:cTn id="47" presetID="53" presetClass="entr" presetSubtype="528" fill="hold" nodeType="withEffect">
                                  <p:stCondLst>
                                    <p:cond delay="600"/>
                                  </p:stCondLst>
                                  <p:childTnLst>
                                    <p:set>
                                      <p:cBhvr>
                                        <p:cTn id="48" dur="1" fill="hold">
                                          <p:stCondLst>
                                            <p:cond delay="0"/>
                                          </p:stCondLst>
                                        </p:cTn>
                                        <p:tgtEl>
                                          <p:spTgt spid="1313"/>
                                        </p:tgtEl>
                                        <p:attrNameLst>
                                          <p:attrName>style.visibility</p:attrName>
                                        </p:attrNameLst>
                                      </p:cBhvr>
                                      <p:to>
                                        <p:strVal val="visible"/>
                                      </p:to>
                                    </p:set>
                                    <p:anim calcmode="lin" valueType="num">
                                      <p:cBhvr>
                                        <p:cTn id="49" dur="1500" fill="hold"/>
                                        <p:tgtEl>
                                          <p:spTgt spid="1313"/>
                                        </p:tgtEl>
                                        <p:attrNameLst>
                                          <p:attrName>ppt_w</p:attrName>
                                        </p:attrNameLst>
                                      </p:cBhvr>
                                      <p:tavLst>
                                        <p:tav tm="0">
                                          <p:val>
                                            <p:fltVal val="0"/>
                                          </p:val>
                                        </p:tav>
                                        <p:tav tm="100000">
                                          <p:val>
                                            <p:strVal val="#ppt_w"/>
                                          </p:val>
                                        </p:tav>
                                      </p:tavLst>
                                    </p:anim>
                                    <p:anim calcmode="lin" valueType="num">
                                      <p:cBhvr>
                                        <p:cTn id="50" dur="1500" fill="hold"/>
                                        <p:tgtEl>
                                          <p:spTgt spid="1313"/>
                                        </p:tgtEl>
                                        <p:attrNameLst>
                                          <p:attrName>ppt_h</p:attrName>
                                        </p:attrNameLst>
                                      </p:cBhvr>
                                      <p:tavLst>
                                        <p:tav tm="0">
                                          <p:val>
                                            <p:fltVal val="0"/>
                                          </p:val>
                                        </p:tav>
                                        <p:tav tm="100000">
                                          <p:val>
                                            <p:strVal val="#ppt_h"/>
                                          </p:val>
                                        </p:tav>
                                      </p:tavLst>
                                    </p:anim>
                                    <p:animEffect transition="in" filter="fade">
                                      <p:cBhvr>
                                        <p:cTn id="51" dur="1500"/>
                                        <p:tgtEl>
                                          <p:spTgt spid="1313"/>
                                        </p:tgtEl>
                                      </p:cBhvr>
                                    </p:animEffect>
                                    <p:anim calcmode="lin" valueType="num">
                                      <p:cBhvr>
                                        <p:cTn id="52" dur="1500" fill="hold"/>
                                        <p:tgtEl>
                                          <p:spTgt spid="1313"/>
                                        </p:tgtEl>
                                        <p:attrNameLst>
                                          <p:attrName>ppt_x</p:attrName>
                                        </p:attrNameLst>
                                      </p:cBhvr>
                                      <p:tavLst>
                                        <p:tav tm="0">
                                          <p:val>
                                            <p:fltVal val="0.5"/>
                                          </p:val>
                                        </p:tav>
                                        <p:tav tm="100000">
                                          <p:val>
                                            <p:strVal val="#ppt_x"/>
                                          </p:val>
                                        </p:tav>
                                      </p:tavLst>
                                    </p:anim>
                                    <p:anim calcmode="lin" valueType="num">
                                      <p:cBhvr>
                                        <p:cTn id="53" dur="1500" fill="hold"/>
                                        <p:tgtEl>
                                          <p:spTgt spid="1313"/>
                                        </p:tgtEl>
                                        <p:attrNameLst>
                                          <p:attrName>ppt_y</p:attrName>
                                        </p:attrNameLst>
                                      </p:cBhvr>
                                      <p:tavLst>
                                        <p:tav tm="0">
                                          <p:val>
                                            <p:fltVal val="0.5"/>
                                          </p:val>
                                        </p:tav>
                                        <p:tav tm="100000">
                                          <p:val>
                                            <p:strVal val="#ppt_y"/>
                                          </p:val>
                                        </p:tav>
                                      </p:tavLst>
                                    </p:anim>
                                  </p:childTnLst>
                                </p:cTn>
                              </p:par>
                              <p:par>
                                <p:cTn id="54" presetID="53" presetClass="entr" presetSubtype="528" fill="hold" nodeType="withEffect">
                                  <p:stCondLst>
                                    <p:cond delay="700"/>
                                  </p:stCondLst>
                                  <p:childTnLst>
                                    <p:set>
                                      <p:cBhvr>
                                        <p:cTn id="55" dur="1" fill="hold">
                                          <p:stCondLst>
                                            <p:cond delay="0"/>
                                          </p:stCondLst>
                                        </p:cTn>
                                        <p:tgtEl>
                                          <p:spTgt spid="1323"/>
                                        </p:tgtEl>
                                        <p:attrNameLst>
                                          <p:attrName>style.visibility</p:attrName>
                                        </p:attrNameLst>
                                      </p:cBhvr>
                                      <p:to>
                                        <p:strVal val="visible"/>
                                      </p:to>
                                    </p:set>
                                    <p:anim calcmode="lin" valueType="num">
                                      <p:cBhvr>
                                        <p:cTn id="56" dur="1500" fill="hold"/>
                                        <p:tgtEl>
                                          <p:spTgt spid="1323"/>
                                        </p:tgtEl>
                                        <p:attrNameLst>
                                          <p:attrName>ppt_w</p:attrName>
                                        </p:attrNameLst>
                                      </p:cBhvr>
                                      <p:tavLst>
                                        <p:tav tm="0">
                                          <p:val>
                                            <p:fltVal val="0"/>
                                          </p:val>
                                        </p:tav>
                                        <p:tav tm="100000">
                                          <p:val>
                                            <p:strVal val="#ppt_w"/>
                                          </p:val>
                                        </p:tav>
                                      </p:tavLst>
                                    </p:anim>
                                    <p:anim calcmode="lin" valueType="num">
                                      <p:cBhvr>
                                        <p:cTn id="57" dur="1500" fill="hold"/>
                                        <p:tgtEl>
                                          <p:spTgt spid="1323"/>
                                        </p:tgtEl>
                                        <p:attrNameLst>
                                          <p:attrName>ppt_h</p:attrName>
                                        </p:attrNameLst>
                                      </p:cBhvr>
                                      <p:tavLst>
                                        <p:tav tm="0">
                                          <p:val>
                                            <p:fltVal val="0"/>
                                          </p:val>
                                        </p:tav>
                                        <p:tav tm="100000">
                                          <p:val>
                                            <p:strVal val="#ppt_h"/>
                                          </p:val>
                                        </p:tav>
                                      </p:tavLst>
                                    </p:anim>
                                    <p:animEffect transition="in" filter="fade">
                                      <p:cBhvr>
                                        <p:cTn id="58" dur="1500"/>
                                        <p:tgtEl>
                                          <p:spTgt spid="1323"/>
                                        </p:tgtEl>
                                      </p:cBhvr>
                                    </p:animEffect>
                                    <p:anim calcmode="lin" valueType="num">
                                      <p:cBhvr>
                                        <p:cTn id="59" dur="1500" fill="hold"/>
                                        <p:tgtEl>
                                          <p:spTgt spid="1323"/>
                                        </p:tgtEl>
                                        <p:attrNameLst>
                                          <p:attrName>ppt_x</p:attrName>
                                        </p:attrNameLst>
                                      </p:cBhvr>
                                      <p:tavLst>
                                        <p:tav tm="0">
                                          <p:val>
                                            <p:fltVal val="0.5"/>
                                          </p:val>
                                        </p:tav>
                                        <p:tav tm="100000">
                                          <p:val>
                                            <p:strVal val="#ppt_x"/>
                                          </p:val>
                                        </p:tav>
                                      </p:tavLst>
                                    </p:anim>
                                    <p:anim calcmode="lin" valueType="num">
                                      <p:cBhvr>
                                        <p:cTn id="60" dur="1500" fill="hold"/>
                                        <p:tgtEl>
                                          <p:spTgt spid="1323"/>
                                        </p:tgtEl>
                                        <p:attrNameLst>
                                          <p:attrName>ppt_y</p:attrName>
                                        </p:attrNameLst>
                                      </p:cBhvr>
                                      <p:tavLst>
                                        <p:tav tm="0">
                                          <p:val>
                                            <p:fltVal val="0.5"/>
                                          </p:val>
                                        </p:tav>
                                        <p:tav tm="100000">
                                          <p:val>
                                            <p:strVal val="#ppt_y"/>
                                          </p:val>
                                        </p:tav>
                                      </p:tavLst>
                                    </p:anim>
                                  </p:childTnLst>
                                </p:cTn>
                              </p:par>
                              <p:par>
                                <p:cTn id="61" presetID="53" presetClass="entr" presetSubtype="528" fill="hold" nodeType="withEffect">
                                  <p:stCondLst>
                                    <p:cond delay="800"/>
                                  </p:stCondLst>
                                  <p:childTnLst>
                                    <p:set>
                                      <p:cBhvr>
                                        <p:cTn id="62" dur="1" fill="hold">
                                          <p:stCondLst>
                                            <p:cond delay="0"/>
                                          </p:stCondLst>
                                        </p:cTn>
                                        <p:tgtEl>
                                          <p:spTgt spid="1332"/>
                                        </p:tgtEl>
                                        <p:attrNameLst>
                                          <p:attrName>style.visibility</p:attrName>
                                        </p:attrNameLst>
                                      </p:cBhvr>
                                      <p:to>
                                        <p:strVal val="visible"/>
                                      </p:to>
                                    </p:set>
                                    <p:anim calcmode="lin" valueType="num">
                                      <p:cBhvr>
                                        <p:cTn id="63" dur="1500" fill="hold"/>
                                        <p:tgtEl>
                                          <p:spTgt spid="1332"/>
                                        </p:tgtEl>
                                        <p:attrNameLst>
                                          <p:attrName>ppt_w</p:attrName>
                                        </p:attrNameLst>
                                      </p:cBhvr>
                                      <p:tavLst>
                                        <p:tav tm="0">
                                          <p:val>
                                            <p:fltVal val="0"/>
                                          </p:val>
                                        </p:tav>
                                        <p:tav tm="100000">
                                          <p:val>
                                            <p:strVal val="#ppt_w"/>
                                          </p:val>
                                        </p:tav>
                                      </p:tavLst>
                                    </p:anim>
                                    <p:anim calcmode="lin" valueType="num">
                                      <p:cBhvr>
                                        <p:cTn id="64" dur="1500" fill="hold"/>
                                        <p:tgtEl>
                                          <p:spTgt spid="1332"/>
                                        </p:tgtEl>
                                        <p:attrNameLst>
                                          <p:attrName>ppt_h</p:attrName>
                                        </p:attrNameLst>
                                      </p:cBhvr>
                                      <p:tavLst>
                                        <p:tav tm="0">
                                          <p:val>
                                            <p:fltVal val="0"/>
                                          </p:val>
                                        </p:tav>
                                        <p:tav tm="100000">
                                          <p:val>
                                            <p:strVal val="#ppt_h"/>
                                          </p:val>
                                        </p:tav>
                                      </p:tavLst>
                                    </p:anim>
                                    <p:animEffect transition="in" filter="fade">
                                      <p:cBhvr>
                                        <p:cTn id="65" dur="1500"/>
                                        <p:tgtEl>
                                          <p:spTgt spid="1332"/>
                                        </p:tgtEl>
                                      </p:cBhvr>
                                    </p:animEffect>
                                    <p:anim calcmode="lin" valueType="num">
                                      <p:cBhvr>
                                        <p:cTn id="66" dur="1500" fill="hold"/>
                                        <p:tgtEl>
                                          <p:spTgt spid="1332"/>
                                        </p:tgtEl>
                                        <p:attrNameLst>
                                          <p:attrName>ppt_x</p:attrName>
                                        </p:attrNameLst>
                                      </p:cBhvr>
                                      <p:tavLst>
                                        <p:tav tm="0">
                                          <p:val>
                                            <p:fltVal val="0.5"/>
                                          </p:val>
                                        </p:tav>
                                        <p:tav tm="100000">
                                          <p:val>
                                            <p:strVal val="#ppt_x"/>
                                          </p:val>
                                        </p:tav>
                                      </p:tavLst>
                                    </p:anim>
                                    <p:anim calcmode="lin" valueType="num">
                                      <p:cBhvr>
                                        <p:cTn id="67" dur="1500" fill="hold"/>
                                        <p:tgtEl>
                                          <p:spTgt spid="1332"/>
                                        </p:tgtEl>
                                        <p:attrNameLst>
                                          <p:attrName>ppt_y</p:attrName>
                                        </p:attrNameLst>
                                      </p:cBhvr>
                                      <p:tavLst>
                                        <p:tav tm="0">
                                          <p:val>
                                            <p:fltVal val="0.5"/>
                                          </p:val>
                                        </p:tav>
                                        <p:tav tm="100000">
                                          <p:val>
                                            <p:strVal val="#ppt_y"/>
                                          </p:val>
                                        </p:tav>
                                      </p:tavLst>
                                    </p:anim>
                                  </p:childTnLst>
                                </p:cTn>
                              </p:par>
                              <p:par>
                                <p:cTn id="68" presetID="53" presetClass="entr" presetSubtype="528" fill="hold" nodeType="withEffect">
                                  <p:stCondLst>
                                    <p:cond delay="900"/>
                                  </p:stCondLst>
                                  <p:childTnLst>
                                    <p:set>
                                      <p:cBhvr>
                                        <p:cTn id="69" dur="1" fill="hold">
                                          <p:stCondLst>
                                            <p:cond delay="0"/>
                                          </p:stCondLst>
                                        </p:cTn>
                                        <p:tgtEl>
                                          <p:spTgt spid="1340"/>
                                        </p:tgtEl>
                                        <p:attrNameLst>
                                          <p:attrName>style.visibility</p:attrName>
                                        </p:attrNameLst>
                                      </p:cBhvr>
                                      <p:to>
                                        <p:strVal val="visible"/>
                                      </p:to>
                                    </p:set>
                                    <p:anim calcmode="lin" valueType="num">
                                      <p:cBhvr>
                                        <p:cTn id="70" dur="1500" fill="hold"/>
                                        <p:tgtEl>
                                          <p:spTgt spid="1340"/>
                                        </p:tgtEl>
                                        <p:attrNameLst>
                                          <p:attrName>ppt_w</p:attrName>
                                        </p:attrNameLst>
                                      </p:cBhvr>
                                      <p:tavLst>
                                        <p:tav tm="0">
                                          <p:val>
                                            <p:fltVal val="0"/>
                                          </p:val>
                                        </p:tav>
                                        <p:tav tm="100000">
                                          <p:val>
                                            <p:strVal val="#ppt_w"/>
                                          </p:val>
                                        </p:tav>
                                      </p:tavLst>
                                    </p:anim>
                                    <p:anim calcmode="lin" valueType="num">
                                      <p:cBhvr>
                                        <p:cTn id="71" dur="1500" fill="hold"/>
                                        <p:tgtEl>
                                          <p:spTgt spid="1340"/>
                                        </p:tgtEl>
                                        <p:attrNameLst>
                                          <p:attrName>ppt_h</p:attrName>
                                        </p:attrNameLst>
                                      </p:cBhvr>
                                      <p:tavLst>
                                        <p:tav tm="0">
                                          <p:val>
                                            <p:fltVal val="0"/>
                                          </p:val>
                                        </p:tav>
                                        <p:tav tm="100000">
                                          <p:val>
                                            <p:strVal val="#ppt_h"/>
                                          </p:val>
                                        </p:tav>
                                      </p:tavLst>
                                    </p:anim>
                                    <p:animEffect transition="in" filter="fade">
                                      <p:cBhvr>
                                        <p:cTn id="72" dur="1500"/>
                                        <p:tgtEl>
                                          <p:spTgt spid="1340"/>
                                        </p:tgtEl>
                                      </p:cBhvr>
                                    </p:animEffect>
                                    <p:anim calcmode="lin" valueType="num">
                                      <p:cBhvr>
                                        <p:cTn id="73" dur="1500" fill="hold"/>
                                        <p:tgtEl>
                                          <p:spTgt spid="1340"/>
                                        </p:tgtEl>
                                        <p:attrNameLst>
                                          <p:attrName>ppt_x</p:attrName>
                                        </p:attrNameLst>
                                      </p:cBhvr>
                                      <p:tavLst>
                                        <p:tav tm="0">
                                          <p:val>
                                            <p:fltVal val="0.5"/>
                                          </p:val>
                                        </p:tav>
                                        <p:tav tm="100000">
                                          <p:val>
                                            <p:strVal val="#ppt_x"/>
                                          </p:val>
                                        </p:tav>
                                      </p:tavLst>
                                    </p:anim>
                                    <p:anim calcmode="lin" valueType="num">
                                      <p:cBhvr>
                                        <p:cTn id="74" dur="1500" fill="hold"/>
                                        <p:tgtEl>
                                          <p:spTgt spid="1340"/>
                                        </p:tgtEl>
                                        <p:attrNameLst>
                                          <p:attrName>ppt_y</p:attrName>
                                        </p:attrNameLst>
                                      </p:cBhvr>
                                      <p:tavLst>
                                        <p:tav tm="0">
                                          <p:val>
                                            <p:fltVal val="0.5"/>
                                          </p:val>
                                        </p:tav>
                                        <p:tav tm="100000">
                                          <p:val>
                                            <p:strVal val="#ppt_y"/>
                                          </p:val>
                                        </p:tav>
                                      </p:tavLst>
                                    </p:anim>
                                  </p:childTnLst>
                                </p:cTn>
                              </p:par>
                              <p:par>
                                <p:cTn id="75" presetID="53" presetClass="entr" presetSubtype="528" fill="hold" nodeType="withEffect">
                                  <p:stCondLst>
                                    <p:cond delay="1000"/>
                                  </p:stCondLst>
                                  <p:childTnLst>
                                    <p:set>
                                      <p:cBhvr>
                                        <p:cTn id="76" dur="1" fill="hold">
                                          <p:stCondLst>
                                            <p:cond delay="0"/>
                                          </p:stCondLst>
                                        </p:cTn>
                                        <p:tgtEl>
                                          <p:spTgt spid="1346"/>
                                        </p:tgtEl>
                                        <p:attrNameLst>
                                          <p:attrName>style.visibility</p:attrName>
                                        </p:attrNameLst>
                                      </p:cBhvr>
                                      <p:to>
                                        <p:strVal val="visible"/>
                                      </p:to>
                                    </p:set>
                                    <p:anim calcmode="lin" valueType="num">
                                      <p:cBhvr>
                                        <p:cTn id="77" dur="1500" fill="hold"/>
                                        <p:tgtEl>
                                          <p:spTgt spid="1346"/>
                                        </p:tgtEl>
                                        <p:attrNameLst>
                                          <p:attrName>ppt_w</p:attrName>
                                        </p:attrNameLst>
                                      </p:cBhvr>
                                      <p:tavLst>
                                        <p:tav tm="0">
                                          <p:val>
                                            <p:fltVal val="0"/>
                                          </p:val>
                                        </p:tav>
                                        <p:tav tm="100000">
                                          <p:val>
                                            <p:strVal val="#ppt_w"/>
                                          </p:val>
                                        </p:tav>
                                      </p:tavLst>
                                    </p:anim>
                                    <p:anim calcmode="lin" valueType="num">
                                      <p:cBhvr>
                                        <p:cTn id="78" dur="1500" fill="hold"/>
                                        <p:tgtEl>
                                          <p:spTgt spid="1346"/>
                                        </p:tgtEl>
                                        <p:attrNameLst>
                                          <p:attrName>ppt_h</p:attrName>
                                        </p:attrNameLst>
                                      </p:cBhvr>
                                      <p:tavLst>
                                        <p:tav tm="0">
                                          <p:val>
                                            <p:fltVal val="0"/>
                                          </p:val>
                                        </p:tav>
                                        <p:tav tm="100000">
                                          <p:val>
                                            <p:strVal val="#ppt_h"/>
                                          </p:val>
                                        </p:tav>
                                      </p:tavLst>
                                    </p:anim>
                                    <p:animEffect transition="in" filter="fade">
                                      <p:cBhvr>
                                        <p:cTn id="79" dur="1500"/>
                                        <p:tgtEl>
                                          <p:spTgt spid="1346"/>
                                        </p:tgtEl>
                                      </p:cBhvr>
                                    </p:animEffect>
                                    <p:anim calcmode="lin" valueType="num">
                                      <p:cBhvr>
                                        <p:cTn id="80" dur="1500" fill="hold"/>
                                        <p:tgtEl>
                                          <p:spTgt spid="1346"/>
                                        </p:tgtEl>
                                        <p:attrNameLst>
                                          <p:attrName>ppt_x</p:attrName>
                                        </p:attrNameLst>
                                      </p:cBhvr>
                                      <p:tavLst>
                                        <p:tav tm="0">
                                          <p:val>
                                            <p:fltVal val="0.5"/>
                                          </p:val>
                                        </p:tav>
                                        <p:tav tm="100000">
                                          <p:val>
                                            <p:strVal val="#ppt_x"/>
                                          </p:val>
                                        </p:tav>
                                      </p:tavLst>
                                    </p:anim>
                                    <p:anim calcmode="lin" valueType="num">
                                      <p:cBhvr>
                                        <p:cTn id="81" dur="1500" fill="hold"/>
                                        <p:tgtEl>
                                          <p:spTgt spid="1346"/>
                                        </p:tgtEl>
                                        <p:attrNameLst>
                                          <p:attrName>ppt_y</p:attrName>
                                        </p:attrNameLst>
                                      </p:cBhvr>
                                      <p:tavLst>
                                        <p:tav tm="0">
                                          <p:val>
                                            <p:fltVal val="0.5"/>
                                          </p:val>
                                        </p:tav>
                                        <p:tav tm="100000">
                                          <p:val>
                                            <p:strVal val="#ppt_y"/>
                                          </p:val>
                                        </p:tav>
                                      </p:tavLst>
                                    </p:anim>
                                  </p:childTnLst>
                                </p:cTn>
                              </p:par>
                              <p:par>
                                <p:cTn id="82" presetID="53" presetClass="entr" presetSubtype="528" fill="hold" nodeType="withEffect">
                                  <p:stCondLst>
                                    <p:cond delay="1100"/>
                                  </p:stCondLst>
                                  <p:childTnLst>
                                    <p:set>
                                      <p:cBhvr>
                                        <p:cTn id="83" dur="1" fill="hold">
                                          <p:stCondLst>
                                            <p:cond delay="0"/>
                                          </p:stCondLst>
                                        </p:cTn>
                                        <p:tgtEl>
                                          <p:spTgt spid="1352"/>
                                        </p:tgtEl>
                                        <p:attrNameLst>
                                          <p:attrName>style.visibility</p:attrName>
                                        </p:attrNameLst>
                                      </p:cBhvr>
                                      <p:to>
                                        <p:strVal val="visible"/>
                                      </p:to>
                                    </p:set>
                                    <p:anim calcmode="lin" valueType="num">
                                      <p:cBhvr>
                                        <p:cTn id="84" dur="1500" fill="hold"/>
                                        <p:tgtEl>
                                          <p:spTgt spid="1352"/>
                                        </p:tgtEl>
                                        <p:attrNameLst>
                                          <p:attrName>ppt_w</p:attrName>
                                        </p:attrNameLst>
                                      </p:cBhvr>
                                      <p:tavLst>
                                        <p:tav tm="0">
                                          <p:val>
                                            <p:fltVal val="0"/>
                                          </p:val>
                                        </p:tav>
                                        <p:tav tm="100000">
                                          <p:val>
                                            <p:strVal val="#ppt_w"/>
                                          </p:val>
                                        </p:tav>
                                      </p:tavLst>
                                    </p:anim>
                                    <p:anim calcmode="lin" valueType="num">
                                      <p:cBhvr>
                                        <p:cTn id="85" dur="1500" fill="hold"/>
                                        <p:tgtEl>
                                          <p:spTgt spid="1352"/>
                                        </p:tgtEl>
                                        <p:attrNameLst>
                                          <p:attrName>ppt_h</p:attrName>
                                        </p:attrNameLst>
                                      </p:cBhvr>
                                      <p:tavLst>
                                        <p:tav tm="0">
                                          <p:val>
                                            <p:fltVal val="0"/>
                                          </p:val>
                                        </p:tav>
                                        <p:tav tm="100000">
                                          <p:val>
                                            <p:strVal val="#ppt_h"/>
                                          </p:val>
                                        </p:tav>
                                      </p:tavLst>
                                    </p:anim>
                                    <p:animEffect transition="in" filter="fade">
                                      <p:cBhvr>
                                        <p:cTn id="86" dur="1500"/>
                                        <p:tgtEl>
                                          <p:spTgt spid="1352"/>
                                        </p:tgtEl>
                                      </p:cBhvr>
                                    </p:animEffect>
                                    <p:anim calcmode="lin" valueType="num">
                                      <p:cBhvr>
                                        <p:cTn id="87" dur="1500" fill="hold"/>
                                        <p:tgtEl>
                                          <p:spTgt spid="1352"/>
                                        </p:tgtEl>
                                        <p:attrNameLst>
                                          <p:attrName>ppt_x</p:attrName>
                                        </p:attrNameLst>
                                      </p:cBhvr>
                                      <p:tavLst>
                                        <p:tav tm="0">
                                          <p:val>
                                            <p:fltVal val="0.5"/>
                                          </p:val>
                                        </p:tav>
                                        <p:tav tm="100000">
                                          <p:val>
                                            <p:strVal val="#ppt_x"/>
                                          </p:val>
                                        </p:tav>
                                      </p:tavLst>
                                    </p:anim>
                                    <p:anim calcmode="lin" valueType="num">
                                      <p:cBhvr>
                                        <p:cTn id="88" dur="1500" fill="hold"/>
                                        <p:tgtEl>
                                          <p:spTgt spid="1352"/>
                                        </p:tgtEl>
                                        <p:attrNameLst>
                                          <p:attrName>ppt_y</p:attrName>
                                        </p:attrNameLst>
                                      </p:cBhvr>
                                      <p:tavLst>
                                        <p:tav tm="0">
                                          <p:val>
                                            <p:fltVal val="0.5"/>
                                          </p:val>
                                        </p:tav>
                                        <p:tav tm="100000">
                                          <p:val>
                                            <p:strVal val="#ppt_y"/>
                                          </p:val>
                                        </p:tav>
                                      </p:tavLst>
                                    </p:anim>
                                  </p:childTnLst>
                                </p:cTn>
                              </p:par>
                              <p:par>
                                <p:cTn id="89" presetID="53" presetClass="entr" presetSubtype="528" fill="hold" nodeType="withEffect">
                                  <p:stCondLst>
                                    <p:cond delay="1200"/>
                                  </p:stCondLst>
                                  <p:childTnLst>
                                    <p:set>
                                      <p:cBhvr>
                                        <p:cTn id="90" dur="1" fill="hold">
                                          <p:stCondLst>
                                            <p:cond delay="0"/>
                                          </p:stCondLst>
                                        </p:cTn>
                                        <p:tgtEl>
                                          <p:spTgt spid="1358"/>
                                        </p:tgtEl>
                                        <p:attrNameLst>
                                          <p:attrName>style.visibility</p:attrName>
                                        </p:attrNameLst>
                                      </p:cBhvr>
                                      <p:to>
                                        <p:strVal val="visible"/>
                                      </p:to>
                                    </p:set>
                                    <p:anim calcmode="lin" valueType="num">
                                      <p:cBhvr>
                                        <p:cTn id="91" dur="1500" fill="hold"/>
                                        <p:tgtEl>
                                          <p:spTgt spid="1358"/>
                                        </p:tgtEl>
                                        <p:attrNameLst>
                                          <p:attrName>ppt_w</p:attrName>
                                        </p:attrNameLst>
                                      </p:cBhvr>
                                      <p:tavLst>
                                        <p:tav tm="0">
                                          <p:val>
                                            <p:fltVal val="0"/>
                                          </p:val>
                                        </p:tav>
                                        <p:tav tm="100000">
                                          <p:val>
                                            <p:strVal val="#ppt_w"/>
                                          </p:val>
                                        </p:tav>
                                      </p:tavLst>
                                    </p:anim>
                                    <p:anim calcmode="lin" valueType="num">
                                      <p:cBhvr>
                                        <p:cTn id="92" dur="1500" fill="hold"/>
                                        <p:tgtEl>
                                          <p:spTgt spid="1358"/>
                                        </p:tgtEl>
                                        <p:attrNameLst>
                                          <p:attrName>ppt_h</p:attrName>
                                        </p:attrNameLst>
                                      </p:cBhvr>
                                      <p:tavLst>
                                        <p:tav tm="0">
                                          <p:val>
                                            <p:fltVal val="0"/>
                                          </p:val>
                                        </p:tav>
                                        <p:tav tm="100000">
                                          <p:val>
                                            <p:strVal val="#ppt_h"/>
                                          </p:val>
                                        </p:tav>
                                      </p:tavLst>
                                    </p:anim>
                                    <p:animEffect transition="in" filter="fade">
                                      <p:cBhvr>
                                        <p:cTn id="93" dur="1500"/>
                                        <p:tgtEl>
                                          <p:spTgt spid="1358"/>
                                        </p:tgtEl>
                                      </p:cBhvr>
                                    </p:animEffect>
                                    <p:anim calcmode="lin" valueType="num">
                                      <p:cBhvr>
                                        <p:cTn id="94" dur="1500" fill="hold"/>
                                        <p:tgtEl>
                                          <p:spTgt spid="1358"/>
                                        </p:tgtEl>
                                        <p:attrNameLst>
                                          <p:attrName>ppt_x</p:attrName>
                                        </p:attrNameLst>
                                      </p:cBhvr>
                                      <p:tavLst>
                                        <p:tav tm="0">
                                          <p:val>
                                            <p:fltVal val="0.5"/>
                                          </p:val>
                                        </p:tav>
                                        <p:tav tm="100000">
                                          <p:val>
                                            <p:strVal val="#ppt_x"/>
                                          </p:val>
                                        </p:tav>
                                      </p:tavLst>
                                    </p:anim>
                                    <p:anim calcmode="lin" valueType="num">
                                      <p:cBhvr>
                                        <p:cTn id="95" dur="1500" fill="hold"/>
                                        <p:tgtEl>
                                          <p:spTgt spid="1358"/>
                                        </p:tgtEl>
                                        <p:attrNameLst>
                                          <p:attrName>ppt_y</p:attrName>
                                        </p:attrNameLst>
                                      </p:cBhvr>
                                      <p:tavLst>
                                        <p:tav tm="0">
                                          <p:val>
                                            <p:fltVal val="0.5"/>
                                          </p:val>
                                        </p:tav>
                                        <p:tav tm="100000">
                                          <p:val>
                                            <p:strVal val="#ppt_y"/>
                                          </p:val>
                                        </p:tav>
                                      </p:tavLst>
                                    </p:anim>
                                  </p:childTnLst>
                                </p:cTn>
                              </p:par>
                              <p:par>
                                <p:cTn id="96" presetID="53" presetClass="entr" presetSubtype="528" fill="hold" nodeType="withEffect">
                                  <p:stCondLst>
                                    <p:cond delay="1300"/>
                                  </p:stCondLst>
                                  <p:childTnLst>
                                    <p:set>
                                      <p:cBhvr>
                                        <p:cTn id="97" dur="1" fill="hold">
                                          <p:stCondLst>
                                            <p:cond delay="0"/>
                                          </p:stCondLst>
                                        </p:cTn>
                                        <p:tgtEl>
                                          <p:spTgt spid="1368"/>
                                        </p:tgtEl>
                                        <p:attrNameLst>
                                          <p:attrName>style.visibility</p:attrName>
                                        </p:attrNameLst>
                                      </p:cBhvr>
                                      <p:to>
                                        <p:strVal val="visible"/>
                                      </p:to>
                                    </p:set>
                                    <p:anim calcmode="lin" valueType="num">
                                      <p:cBhvr>
                                        <p:cTn id="98" dur="1500" fill="hold"/>
                                        <p:tgtEl>
                                          <p:spTgt spid="1368"/>
                                        </p:tgtEl>
                                        <p:attrNameLst>
                                          <p:attrName>ppt_w</p:attrName>
                                        </p:attrNameLst>
                                      </p:cBhvr>
                                      <p:tavLst>
                                        <p:tav tm="0">
                                          <p:val>
                                            <p:fltVal val="0"/>
                                          </p:val>
                                        </p:tav>
                                        <p:tav tm="100000">
                                          <p:val>
                                            <p:strVal val="#ppt_w"/>
                                          </p:val>
                                        </p:tav>
                                      </p:tavLst>
                                    </p:anim>
                                    <p:anim calcmode="lin" valueType="num">
                                      <p:cBhvr>
                                        <p:cTn id="99" dur="1500" fill="hold"/>
                                        <p:tgtEl>
                                          <p:spTgt spid="1368"/>
                                        </p:tgtEl>
                                        <p:attrNameLst>
                                          <p:attrName>ppt_h</p:attrName>
                                        </p:attrNameLst>
                                      </p:cBhvr>
                                      <p:tavLst>
                                        <p:tav tm="0">
                                          <p:val>
                                            <p:fltVal val="0"/>
                                          </p:val>
                                        </p:tav>
                                        <p:tav tm="100000">
                                          <p:val>
                                            <p:strVal val="#ppt_h"/>
                                          </p:val>
                                        </p:tav>
                                      </p:tavLst>
                                    </p:anim>
                                    <p:animEffect transition="in" filter="fade">
                                      <p:cBhvr>
                                        <p:cTn id="100" dur="1500"/>
                                        <p:tgtEl>
                                          <p:spTgt spid="1368"/>
                                        </p:tgtEl>
                                      </p:cBhvr>
                                    </p:animEffect>
                                    <p:anim calcmode="lin" valueType="num">
                                      <p:cBhvr>
                                        <p:cTn id="101" dur="1500" fill="hold"/>
                                        <p:tgtEl>
                                          <p:spTgt spid="1368"/>
                                        </p:tgtEl>
                                        <p:attrNameLst>
                                          <p:attrName>ppt_x</p:attrName>
                                        </p:attrNameLst>
                                      </p:cBhvr>
                                      <p:tavLst>
                                        <p:tav tm="0">
                                          <p:val>
                                            <p:fltVal val="0.5"/>
                                          </p:val>
                                        </p:tav>
                                        <p:tav tm="100000">
                                          <p:val>
                                            <p:strVal val="#ppt_x"/>
                                          </p:val>
                                        </p:tav>
                                      </p:tavLst>
                                    </p:anim>
                                    <p:anim calcmode="lin" valueType="num">
                                      <p:cBhvr>
                                        <p:cTn id="102" dur="1500" fill="hold"/>
                                        <p:tgtEl>
                                          <p:spTgt spid="1368"/>
                                        </p:tgtEl>
                                        <p:attrNameLst>
                                          <p:attrName>ppt_y</p:attrName>
                                        </p:attrNameLst>
                                      </p:cBhvr>
                                      <p:tavLst>
                                        <p:tav tm="0">
                                          <p:val>
                                            <p:fltVal val="0.5"/>
                                          </p:val>
                                        </p:tav>
                                        <p:tav tm="100000">
                                          <p:val>
                                            <p:strVal val="#ppt_y"/>
                                          </p:val>
                                        </p:tav>
                                      </p:tavLst>
                                    </p:anim>
                                  </p:childTnLst>
                                </p:cTn>
                              </p:par>
                              <p:par>
                                <p:cTn id="103" presetID="53" presetClass="entr" presetSubtype="528" fill="hold" nodeType="withEffect">
                                  <p:stCondLst>
                                    <p:cond delay="1400"/>
                                  </p:stCondLst>
                                  <p:childTnLst>
                                    <p:set>
                                      <p:cBhvr>
                                        <p:cTn id="104" dur="1" fill="hold">
                                          <p:stCondLst>
                                            <p:cond delay="0"/>
                                          </p:stCondLst>
                                        </p:cTn>
                                        <p:tgtEl>
                                          <p:spTgt spid="1374"/>
                                        </p:tgtEl>
                                        <p:attrNameLst>
                                          <p:attrName>style.visibility</p:attrName>
                                        </p:attrNameLst>
                                      </p:cBhvr>
                                      <p:to>
                                        <p:strVal val="visible"/>
                                      </p:to>
                                    </p:set>
                                    <p:anim calcmode="lin" valueType="num">
                                      <p:cBhvr>
                                        <p:cTn id="105" dur="1500" fill="hold"/>
                                        <p:tgtEl>
                                          <p:spTgt spid="1374"/>
                                        </p:tgtEl>
                                        <p:attrNameLst>
                                          <p:attrName>ppt_w</p:attrName>
                                        </p:attrNameLst>
                                      </p:cBhvr>
                                      <p:tavLst>
                                        <p:tav tm="0">
                                          <p:val>
                                            <p:fltVal val="0"/>
                                          </p:val>
                                        </p:tav>
                                        <p:tav tm="100000">
                                          <p:val>
                                            <p:strVal val="#ppt_w"/>
                                          </p:val>
                                        </p:tav>
                                      </p:tavLst>
                                    </p:anim>
                                    <p:anim calcmode="lin" valueType="num">
                                      <p:cBhvr>
                                        <p:cTn id="106" dur="1500" fill="hold"/>
                                        <p:tgtEl>
                                          <p:spTgt spid="1374"/>
                                        </p:tgtEl>
                                        <p:attrNameLst>
                                          <p:attrName>ppt_h</p:attrName>
                                        </p:attrNameLst>
                                      </p:cBhvr>
                                      <p:tavLst>
                                        <p:tav tm="0">
                                          <p:val>
                                            <p:fltVal val="0"/>
                                          </p:val>
                                        </p:tav>
                                        <p:tav tm="100000">
                                          <p:val>
                                            <p:strVal val="#ppt_h"/>
                                          </p:val>
                                        </p:tav>
                                      </p:tavLst>
                                    </p:anim>
                                    <p:animEffect transition="in" filter="fade">
                                      <p:cBhvr>
                                        <p:cTn id="107" dur="1500"/>
                                        <p:tgtEl>
                                          <p:spTgt spid="1374"/>
                                        </p:tgtEl>
                                      </p:cBhvr>
                                    </p:animEffect>
                                    <p:anim calcmode="lin" valueType="num">
                                      <p:cBhvr>
                                        <p:cTn id="108" dur="1500" fill="hold"/>
                                        <p:tgtEl>
                                          <p:spTgt spid="1374"/>
                                        </p:tgtEl>
                                        <p:attrNameLst>
                                          <p:attrName>ppt_x</p:attrName>
                                        </p:attrNameLst>
                                      </p:cBhvr>
                                      <p:tavLst>
                                        <p:tav tm="0">
                                          <p:val>
                                            <p:fltVal val="0.5"/>
                                          </p:val>
                                        </p:tav>
                                        <p:tav tm="100000">
                                          <p:val>
                                            <p:strVal val="#ppt_x"/>
                                          </p:val>
                                        </p:tav>
                                      </p:tavLst>
                                    </p:anim>
                                    <p:anim calcmode="lin" valueType="num">
                                      <p:cBhvr>
                                        <p:cTn id="109" dur="1500" fill="hold"/>
                                        <p:tgtEl>
                                          <p:spTgt spid="1374"/>
                                        </p:tgtEl>
                                        <p:attrNameLst>
                                          <p:attrName>ppt_y</p:attrName>
                                        </p:attrNameLst>
                                      </p:cBhvr>
                                      <p:tavLst>
                                        <p:tav tm="0">
                                          <p:val>
                                            <p:fltVal val="0.5"/>
                                          </p:val>
                                        </p:tav>
                                        <p:tav tm="100000">
                                          <p:val>
                                            <p:strVal val="#ppt_y"/>
                                          </p:val>
                                        </p:tav>
                                      </p:tavLst>
                                    </p:anim>
                                  </p:childTnLst>
                                </p:cTn>
                              </p:par>
                              <p:par>
                                <p:cTn id="110" presetID="53" presetClass="entr" presetSubtype="528" fill="hold" nodeType="withEffect">
                                  <p:stCondLst>
                                    <p:cond delay="1500"/>
                                  </p:stCondLst>
                                  <p:childTnLst>
                                    <p:set>
                                      <p:cBhvr>
                                        <p:cTn id="111" dur="1" fill="hold">
                                          <p:stCondLst>
                                            <p:cond delay="0"/>
                                          </p:stCondLst>
                                        </p:cTn>
                                        <p:tgtEl>
                                          <p:spTgt spid="1384"/>
                                        </p:tgtEl>
                                        <p:attrNameLst>
                                          <p:attrName>style.visibility</p:attrName>
                                        </p:attrNameLst>
                                      </p:cBhvr>
                                      <p:to>
                                        <p:strVal val="visible"/>
                                      </p:to>
                                    </p:set>
                                    <p:anim calcmode="lin" valueType="num">
                                      <p:cBhvr>
                                        <p:cTn id="112" dur="1500" fill="hold"/>
                                        <p:tgtEl>
                                          <p:spTgt spid="1384"/>
                                        </p:tgtEl>
                                        <p:attrNameLst>
                                          <p:attrName>ppt_w</p:attrName>
                                        </p:attrNameLst>
                                      </p:cBhvr>
                                      <p:tavLst>
                                        <p:tav tm="0">
                                          <p:val>
                                            <p:fltVal val="0"/>
                                          </p:val>
                                        </p:tav>
                                        <p:tav tm="100000">
                                          <p:val>
                                            <p:strVal val="#ppt_w"/>
                                          </p:val>
                                        </p:tav>
                                      </p:tavLst>
                                    </p:anim>
                                    <p:anim calcmode="lin" valueType="num">
                                      <p:cBhvr>
                                        <p:cTn id="113" dur="1500" fill="hold"/>
                                        <p:tgtEl>
                                          <p:spTgt spid="1384"/>
                                        </p:tgtEl>
                                        <p:attrNameLst>
                                          <p:attrName>ppt_h</p:attrName>
                                        </p:attrNameLst>
                                      </p:cBhvr>
                                      <p:tavLst>
                                        <p:tav tm="0">
                                          <p:val>
                                            <p:fltVal val="0"/>
                                          </p:val>
                                        </p:tav>
                                        <p:tav tm="100000">
                                          <p:val>
                                            <p:strVal val="#ppt_h"/>
                                          </p:val>
                                        </p:tav>
                                      </p:tavLst>
                                    </p:anim>
                                    <p:animEffect transition="in" filter="fade">
                                      <p:cBhvr>
                                        <p:cTn id="114" dur="1500"/>
                                        <p:tgtEl>
                                          <p:spTgt spid="1384"/>
                                        </p:tgtEl>
                                      </p:cBhvr>
                                    </p:animEffect>
                                    <p:anim calcmode="lin" valueType="num">
                                      <p:cBhvr>
                                        <p:cTn id="115" dur="1500" fill="hold"/>
                                        <p:tgtEl>
                                          <p:spTgt spid="1384"/>
                                        </p:tgtEl>
                                        <p:attrNameLst>
                                          <p:attrName>ppt_x</p:attrName>
                                        </p:attrNameLst>
                                      </p:cBhvr>
                                      <p:tavLst>
                                        <p:tav tm="0">
                                          <p:val>
                                            <p:fltVal val="0.5"/>
                                          </p:val>
                                        </p:tav>
                                        <p:tav tm="100000">
                                          <p:val>
                                            <p:strVal val="#ppt_x"/>
                                          </p:val>
                                        </p:tav>
                                      </p:tavLst>
                                    </p:anim>
                                    <p:anim calcmode="lin" valueType="num">
                                      <p:cBhvr>
                                        <p:cTn id="116" dur="1500" fill="hold"/>
                                        <p:tgtEl>
                                          <p:spTgt spid="1384"/>
                                        </p:tgtEl>
                                        <p:attrNameLst>
                                          <p:attrName>ppt_y</p:attrName>
                                        </p:attrNameLst>
                                      </p:cBhvr>
                                      <p:tavLst>
                                        <p:tav tm="0">
                                          <p:val>
                                            <p:fltVal val="0.5"/>
                                          </p:val>
                                        </p:tav>
                                        <p:tav tm="100000">
                                          <p:val>
                                            <p:strVal val="#ppt_y"/>
                                          </p:val>
                                        </p:tav>
                                      </p:tavLst>
                                    </p:anim>
                                  </p:childTnLst>
                                </p:cTn>
                              </p:par>
                              <p:par>
                                <p:cTn id="117" presetID="53" presetClass="entr" presetSubtype="528" fill="hold" nodeType="withEffect">
                                  <p:stCondLst>
                                    <p:cond delay="1600"/>
                                  </p:stCondLst>
                                  <p:childTnLst>
                                    <p:set>
                                      <p:cBhvr>
                                        <p:cTn id="118" dur="1" fill="hold">
                                          <p:stCondLst>
                                            <p:cond delay="0"/>
                                          </p:stCondLst>
                                        </p:cTn>
                                        <p:tgtEl>
                                          <p:spTgt spid="1388"/>
                                        </p:tgtEl>
                                        <p:attrNameLst>
                                          <p:attrName>style.visibility</p:attrName>
                                        </p:attrNameLst>
                                      </p:cBhvr>
                                      <p:to>
                                        <p:strVal val="visible"/>
                                      </p:to>
                                    </p:set>
                                    <p:anim calcmode="lin" valueType="num">
                                      <p:cBhvr>
                                        <p:cTn id="119" dur="1500" fill="hold"/>
                                        <p:tgtEl>
                                          <p:spTgt spid="1388"/>
                                        </p:tgtEl>
                                        <p:attrNameLst>
                                          <p:attrName>ppt_w</p:attrName>
                                        </p:attrNameLst>
                                      </p:cBhvr>
                                      <p:tavLst>
                                        <p:tav tm="0">
                                          <p:val>
                                            <p:fltVal val="0"/>
                                          </p:val>
                                        </p:tav>
                                        <p:tav tm="100000">
                                          <p:val>
                                            <p:strVal val="#ppt_w"/>
                                          </p:val>
                                        </p:tav>
                                      </p:tavLst>
                                    </p:anim>
                                    <p:anim calcmode="lin" valueType="num">
                                      <p:cBhvr>
                                        <p:cTn id="120" dur="1500" fill="hold"/>
                                        <p:tgtEl>
                                          <p:spTgt spid="1388"/>
                                        </p:tgtEl>
                                        <p:attrNameLst>
                                          <p:attrName>ppt_h</p:attrName>
                                        </p:attrNameLst>
                                      </p:cBhvr>
                                      <p:tavLst>
                                        <p:tav tm="0">
                                          <p:val>
                                            <p:fltVal val="0"/>
                                          </p:val>
                                        </p:tav>
                                        <p:tav tm="100000">
                                          <p:val>
                                            <p:strVal val="#ppt_h"/>
                                          </p:val>
                                        </p:tav>
                                      </p:tavLst>
                                    </p:anim>
                                    <p:animEffect transition="in" filter="fade">
                                      <p:cBhvr>
                                        <p:cTn id="121" dur="1500"/>
                                        <p:tgtEl>
                                          <p:spTgt spid="1388"/>
                                        </p:tgtEl>
                                      </p:cBhvr>
                                    </p:animEffect>
                                    <p:anim calcmode="lin" valueType="num">
                                      <p:cBhvr>
                                        <p:cTn id="122" dur="1500" fill="hold"/>
                                        <p:tgtEl>
                                          <p:spTgt spid="1388"/>
                                        </p:tgtEl>
                                        <p:attrNameLst>
                                          <p:attrName>ppt_x</p:attrName>
                                        </p:attrNameLst>
                                      </p:cBhvr>
                                      <p:tavLst>
                                        <p:tav tm="0">
                                          <p:val>
                                            <p:fltVal val="0.5"/>
                                          </p:val>
                                        </p:tav>
                                        <p:tav tm="100000">
                                          <p:val>
                                            <p:strVal val="#ppt_x"/>
                                          </p:val>
                                        </p:tav>
                                      </p:tavLst>
                                    </p:anim>
                                    <p:anim calcmode="lin" valueType="num">
                                      <p:cBhvr>
                                        <p:cTn id="123" dur="1500" fill="hold"/>
                                        <p:tgtEl>
                                          <p:spTgt spid="1388"/>
                                        </p:tgtEl>
                                        <p:attrNameLst>
                                          <p:attrName>ppt_y</p:attrName>
                                        </p:attrNameLst>
                                      </p:cBhvr>
                                      <p:tavLst>
                                        <p:tav tm="0">
                                          <p:val>
                                            <p:fltVal val="0.5"/>
                                          </p:val>
                                        </p:tav>
                                        <p:tav tm="100000">
                                          <p:val>
                                            <p:strVal val="#ppt_y"/>
                                          </p:val>
                                        </p:tav>
                                      </p:tavLst>
                                    </p:anim>
                                  </p:childTnLst>
                                </p:cTn>
                              </p:par>
                              <p:par>
                                <p:cTn id="124" presetID="53" presetClass="entr" presetSubtype="528" fill="hold" nodeType="withEffect">
                                  <p:stCondLst>
                                    <p:cond delay="1700"/>
                                  </p:stCondLst>
                                  <p:childTnLst>
                                    <p:set>
                                      <p:cBhvr>
                                        <p:cTn id="125" dur="1" fill="hold">
                                          <p:stCondLst>
                                            <p:cond delay="0"/>
                                          </p:stCondLst>
                                        </p:cTn>
                                        <p:tgtEl>
                                          <p:spTgt spid="1400"/>
                                        </p:tgtEl>
                                        <p:attrNameLst>
                                          <p:attrName>style.visibility</p:attrName>
                                        </p:attrNameLst>
                                      </p:cBhvr>
                                      <p:to>
                                        <p:strVal val="visible"/>
                                      </p:to>
                                    </p:set>
                                    <p:anim calcmode="lin" valueType="num">
                                      <p:cBhvr>
                                        <p:cTn id="126" dur="1500" fill="hold"/>
                                        <p:tgtEl>
                                          <p:spTgt spid="1400"/>
                                        </p:tgtEl>
                                        <p:attrNameLst>
                                          <p:attrName>ppt_w</p:attrName>
                                        </p:attrNameLst>
                                      </p:cBhvr>
                                      <p:tavLst>
                                        <p:tav tm="0">
                                          <p:val>
                                            <p:fltVal val="0"/>
                                          </p:val>
                                        </p:tav>
                                        <p:tav tm="100000">
                                          <p:val>
                                            <p:strVal val="#ppt_w"/>
                                          </p:val>
                                        </p:tav>
                                      </p:tavLst>
                                    </p:anim>
                                    <p:anim calcmode="lin" valueType="num">
                                      <p:cBhvr>
                                        <p:cTn id="127" dur="1500" fill="hold"/>
                                        <p:tgtEl>
                                          <p:spTgt spid="1400"/>
                                        </p:tgtEl>
                                        <p:attrNameLst>
                                          <p:attrName>ppt_h</p:attrName>
                                        </p:attrNameLst>
                                      </p:cBhvr>
                                      <p:tavLst>
                                        <p:tav tm="0">
                                          <p:val>
                                            <p:fltVal val="0"/>
                                          </p:val>
                                        </p:tav>
                                        <p:tav tm="100000">
                                          <p:val>
                                            <p:strVal val="#ppt_h"/>
                                          </p:val>
                                        </p:tav>
                                      </p:tavLst>
                                    </p:anim>
                                    <p:animEffect transition="in" filter="fade">
                                      <p:cBhvr>
                                        <p:cTn id="128" dur="1500"/>
                                        <p:tgtEl>
                                          <p:spTgt spid="1400"/>
                                        </p:tgtEl>
                                      </p:cBhvr>
                                    </p:animEffect>
                                    <p:anim calcmode="lin" valueType="num">
                                      <p:cBhvr>
                                        <p:cTn id="129" dur="1500" fill="hold"/>
                                        <p:tgtEl>
                                          <p:spTgt spid="1400"/>
                                        </p:tgtEl>
                                        <p:attrNameLst>
                                          <p:attrName>ppt_x</p:attrName>
                                        </p:attrNameLst>
                                      </p:cBhvr>
                                      <p:tavLst>
                                        <p:tav tm="0">
                                          <p:val>
                                            <p:fltVal val="0.5"/>
                                          </p:val>
                                        </p:tav>
                                        <p:tav tm="100000">
                                          <p:val>
                                            <p:strVal val="#ppt_x"/>
                                          </p:val>
                                        </p:tav>
                                      </p:tavLst>
                                    </p:anim>
                                    <p:anim calcmode="lin" valueType="num">
                                      <p:cBhvr>
                                        <p:cTn id="130" dur="1500" fill="hold"/>
                                        <p:tgtEl>
                                          <p:spTgt spid="1400"/>
                                        </p:tgtEl>
                                        <p:attrNameLst>
                                          <p:attrName>ppt_y</p:attrName>
                                        </p:attrNameLst>
                                      </p:cBhvr>
                                      <p:tavLst>
                                        <p:tav tm="0">
                                          <p:val>
                                            <p:fltVal val="0.5"/>
                                          </p:val>
                                        </p:tav>
                                        <p:tav tm="100000">
                                          <p:val>
                                            <p:strVal val="#ppt_y"/>
                                          </p:val>
                                        </p:tav>
                                      </p:tavLst>
                                    </p:anim>
                                  </p:childTnLst>
                                </p:cTn>
                              </p:par>
                              <p:par>
                                <p:cTn id="131" presetID="53" presetClass="entr" presetSubtype="528" fill="hold" nodeType="withEffect">
                                  <p:stCondLst>
                                    <p:cond delay="1800"/>
                                  </p:stCondLst>
                                  <p:childTnLst>
                                    <p:set>
                                      <p:cBhvr>
                                        <p:cTn id="132" dur="1" fill="hold">
                                          <p:stCondLst>
                                            <p:cond delay="0"/>
                                          </p:stCondLst>
                                        </p:cTn>
                                        <p:tgtEl>
                                          <p:spTgt spid="1408"/>
                                        </p:tgtEl>
                                        <p:attrNameLst>
                                          <p:attrName>style.visibility</p:attrName>
                                        </p:attrNameLst>
                                      </p:cBhvr>
                                      <p:to>
                                        <p:strVal val="visible"/>
                                      </p:to>
                                    </p:set>
                                    <p:anim calcmode="lin" valueType="num">
                                      <p:cBhvr>
                                        <p:cTn id="133" dur="1500" fill="hold"/>
                                        <p:tgtEl>
                                          <p:spTgt spid="1408"/>
                                        </p:tgtEl>
                                        <p:attrNameLst>
                                          <p:attrName>ppt_w</p:attrName>
                                        </p:attrNameLst>
                                      </p:cBhvr>
                                      <p:tavLst>
                                        <p:tav tm="0">
                                          <p:val>
                                            <p:fltVal val="0"/>
                                          </p:val>
                                        </p:tav>
                                        <p:tav tm="100000">
                                          <p:val>
                                            <p:strVal val="#ppt_w"/>
                                          </p:val>
                                        </p:tav>
                                      </p:tavLst>
                                    </p:anim>
                                    <p:anim calcmode="lin" valueType="num">
                                      <p:cBhvr>
                                        <p:cTn id="134" dur="1500" fill="hold"/>
                                        <p:tgtEl>
                                          <p:spTgt spid="1408"/>
                                        </p:tgtEl>
                                        <p:attrNameLst>
                                          <p:attrName>ppt_h</p:attrName>
                                        </p:attrNameLst>
                                      </p:cBhvr>
                                      <p:tavLst>
                                        <p:tav tm="0">
                                          <p:val>
                                            <p:fltVal val="0"/>
                                          </p:val>
                                        </p:tav>
                                        <p:tav tm="100000">
                                          <p:val>
                                            <p:strVal val="#ppt_h"/>
                                          </p:val>
                                        </p:tav>
                                      </p:tavLst>
                                    </p:anim>
                                    <p:animEffect transition="in" filter="fade">
                                      <p:cBhvr>
                                        <p:cTn id="135" dur="1500"/>
                                        <p:tgtEl>
                                          <p:spTgt spid="1408"/>
                                        </p:tgtEl>
                                      </p:cBhvr>
                                    </p:animEffect>
                                    <p:anim calcmode="lin" valueType="num">
                                      <p:cBhvr>
                                        <p:cTn id="136" dur="1500" fill="hold"/>
                                        <p:tgtEl>
                                          <p:spTgt spid="1408"/>
                                        </p:tgtEl>
                                        <p:attrNameLst>
                                          <p:attrName>ppt_x</p:attrName>
                                        </p:attrNameLst>
                                      </p:cBhvr>
                                      <p:tavLst>
                                        <p:tav tm="0">
                                          <p:val>
                                            <p:fltVal val="0.5"/>
                                          </p:val>
                                        </p:tav>
                                        <p:tav tm="100000">
                                          <p:val>
                                            <p:strVal val="#ppt_x"/>
                                          </p:val>
                                        </p:tav>
                                      </p:tavLst>
                                    </p:anim>
                                    <p:anim calcmode="lin" valueType="num">
                                      <p:cBhvr>
                                        <p:cTn id="137" dur="1500" fill="hold"/>
                                        <p:tgtEl>
                                          <p:spTgt spid="1408"/>
                                        </p:tgtEl>
                                        <p:attrNameLst>
                                          <p:attrName>ppt_y</p:attrName>
                                        </p:attrNameLst>
                                      </p:cBhvr>
                                      <p:tavLst>
                                        <p:tav tm="0">
                                          <p:val>
                                            <p:fltVal val="0.5"/>
                                          </p:val>
                                        </p:tav>
                                        <p:tav tm="100000">
                                          <p:val>
                                            <p:strVal val="#ppt_y"/>
                                          </p:val>
                                        </p:tav>
                                      </p:tavLst>
                                    </p:anim>
                                  </p:childTnLst>
                                </p:cTn>
                              </p:par>
                              <p:par>
                                <p:cTn id="138" presetID="53" presetClass="entr" presetSubtype="528" fill="hold" nodeType="withEffect">
                                  <p:stCondLst>
                                    <p:cond delay="1900"/>
                                  </p:stCondLst>
                                  <p:childTnLst>
                                    <p:set>
                                      <p:cBhvr>
                                        <p:cTn id="139" dur="1" fill="hold">
                                          <p:stCondLst>
                                            <p:cond delay="0"/>
                                          </p:stCondLst>
                                        </p:cTn>
                                        <p:tgtEl>
                                          <p:spTgt spid="1421"/>
                                        </p:tgtEl>
                                        <p:attrNameLst>
                                          <p:attrName>style.visibility</p:attrName>
                                        </p:attrNameLst>
                                      </p:cBhvr>
                                      <p:to>
                                        <p:strVal val="visible"/>
                                      </p:to>
                                    </p:set>
                                    <p:anim calcmode="lin" valueType="num">
                                      <p:cBhvr>
                                        <p:cTn id="140" dur="1500" fill="hold"/>
                                        <p:tgtEl>
                                          <p:spTgt spid="1421"/>
                                        </p:tgtEl>
                                        <p:attrNameLst>
                                          <p:attrName>ppt_w</p:attrName>
                                        </p:attrNameLst>
                                      </p:cBhvr>
                                      <p:tavLst>
                                        <p:tav tm="0">
                                          <p:val>
                                            <p:fltVal val="0"/>
                                          </p:val>
                                        </p:tav>
                                        <p:tav tm="100000">
                                          <p:val>
                                            <p:strVal val="#ppt_w"/>
                                          </p:val>
                                        </p:tav>
                                      </p:tavLst>
                                    </p:anim>
                                    <p:anim calcmode="lin" valueType="num">
                                      <p:cBhvr>
                                        <p:cTn id="141" dur="1500" fill="hold"/>
                                        <p:tgtEl>
                                          <p:spTgt spid="1421"/>
                                        </p:tgtEl>
                                        <p:attrNameLst>
                                          <p:attrName>ppt_h</p:attrName>
                                        </p:attrNameLst>
                                      </p:cBhvr>
                                      <p:tavLst>
                                        <p:tav tm="0">
                                          <p:val>
                                            <p:fltVal val="0"/>
                                          </p:val>
                                        </p:tav>
                                        <p:tav tm="100000">
                                          <p:val>
                                            <p:strVal val="#ppt_h"/>
                                          </p:val>
                                        </p:tav>
                                      </p:tavLst>
                                    </p:anim>
                                    <p:animEffect transition="in" filter="fade">
                                      <p:cBhvr>
                                        <p:cTn id="142" dur="1500"/>
                                        <p:tgtEl>
                                          <p:spTgt spid="1421"/>
                                        </p:tgtEl>
                                      </p:cBhvr>
                                    </p:animEffect>
                                    <p:anim calcmode="lin" valueType="num">
                                      <p:cBhvr>
                                        <p:cTn id="143" dur="1500" fill="hold"/>
                                        <p:tgtEl>
                                          <p:spTgt spid="1421"/>
                                        </p:tgtEl>
                                        <p:attrNameLst>
                                          <p:attrName>ppt_x</p:attrName>
                                        </p:attrNameLst>
                                      </p:cBhvr>
                                      <p:tavLst>
                                        <p:tav tm="0">
                                          <p:val>
                                            <p:fltVal val="0.5"/>
                                          </p:val>
                                        </p:tav>
                                        <p:tav tm="100000">
                                          <p:val>
                                            <p:strVal val="#ppt_x"/>
                                          </p:val>
                                        </p:tav>
                                      </p:tavLst>
                                    </p:anim>
                                    <p:anim calcmode="lin" valueType="num">
                                      <p:cBhvr>
                                        <p:cTn id="144" dur="1500" fill="hold"/>
                                        <p:tgtEl>
                                          <p:spTgt spid="1421"/>
                                        </p:tgtEl>
                                        <p:attrNameLst>
                                          <p:attrName>ppt_y</p:attrName>
                                        </p:attrNameLst>
                                      </p:cBhvr>
                                      <p:tavLst>
                                        <p:tav tm="0">
                                          <p:val>
                                            <p:fltVal val="0.5"/>
                                          </p:val>
                                        </p:tav>
                                        <p:tav tm="100000">
                                          <p:val>
                                            <p:strVal val="#ppt_y"/>
                                          </p:val>
                                        </p:tav>
                                      </p:tavLst>
                                    </p:anim>
                                  </p:childTnLst>
                                </p:cTn>
                              </p:par>
                              <p:par>
                                <p:cTn id="145" presetID="53" presetClass="entr" presetSubtype="528" fill="hold" nodeType="withEffect">
                                  <p:stCondLst>
                                    <p:cond delay="2000"/>
                                  </p:stCondLst>
                                  <p:childTnLst>
                                    <p:set>
                                      <p:cBhvr>
                                        <p:cTn id="146" dur="1" fill="hold">
                                          <p:stCondLst>
                                            <p:cond delay="0"/>
                                          </p:stCondLst>
                                        </p:cTn>
                                        <p:tgtEl>
                                          <p:spTgt spid="1433"/>
                                        </p:tgtEl>
                                        <p:attrNameLst>
                                          <p:attrName>style.visibility</p:attrName>
                                        </p:attrNameLst>
                                      </p:cBhvr>
                                      <p:to>
                                        <p:strVal val="visible"/>
                                      </p:to>
                                    </p:set>
                                    <p:anim calcmode="lin" valueType="num">
                                      <p:cBhvr>
                                        <p:cTn id="147" dur="1500" fill="hold"/>
                                        <p:tgtEl>
                                          <p:spTgt spid="1433"/>
                                        </p:tgtEl>
                                        <p:attrNameLst>
                                          <p:attrName>ppt_w</p:attrName>
                                        </p:attrNameLst>
                                      </p:cBhvr>
                                      <p:tavLst>
                                        <p:tav tm="0">
                                          <p:val>
                                            <p:fltVal val="0"/>
                                          </p:val>
                                        </p:tav>
                                        <p:tav tm="100000">
                                          <p:val>
                                            <p:strVal val="#ppt_w"/>
                                          </p:val>
                                        </p:tav>
                                      </p:tavLst>
                                    </p:anim>
                                    <p:anim calcmode="lin" valueType="num">
                                      <p:cBhvr>
                                        <p:cTn id="148" dur="1500" fill="hold"/>
                                        <p:tgtEl>
                                          <p:spTgt spid="1433"/>
                                        </p:tgtEl>
                                        <p:attrNameLst>
                                          <p:attrName>ppt_h</p:attrName>
                                        </p:attrNameLst>
                                      </p:cBhvr>
                                      <p:tavLst>
                                        <p:tav tm="0">
                                          <p:val>
                                            <p:fltVal val="0"/>
                                          </p:val>
                                        </p:tav>
                                        <p:tav tm="100000">
                                          <p:val>
                                            <p:strVal val="#ppt_h"/>
                                          </p:val>
                                        </p:tav>
                                      </p:tavLst>
                                    </p:anim>
                                    <p:animEffect transition="in" filter="fade">
                                      <p:cBhvr>
                                        <p:cTn id="149" dur="1500"/>
                                        <p:tgtEl>
                                          <p:spTgt spid="1433"/>
                                        </p:tgtEl>
                                      </p:cBhvr>
                                    </p:animEffect>
                                    <p:anim calcmode="lin" valueType="num">
                                      <p:cBhvr>
                                        <p:cTn id="150" dur="1500" fill="hold"/>
                                        <p:tgtEl>
                                          <p:spTgt spid="1433"/>
                                        </p:tgtEl>
                                        <p:attrNameLst>
                                          <p:attrName>ppt_x</p:attrName>
                                        </p:attrNameLst>
                                      </p:cBhvr>
                                      <p:tavLst>
                                        <p:tav tm="0">
                                          <p:val>
                                            <p:fltVal val="0.5"/>
                                          </p:val>
                                        </p:tav>
                                        <p:tav tm="100000">
                                          <p:val>
                                            <p:strVal val="#ppt_x"/>
                                          </p:val>
                                        </p:tav>
                                      </p:tavLst>
                                    </p:anim>
                                    <p:anim calcmode="lin" valueType="num">
                                      <p:cBhvr>
                                        <p:cTn id="151" dur="1500" fill="hold"/>
                                        <p:tgtEl>
                                          <p:spTgt spid="1433"/>
                                        </p:tgtEl>
                                        <p:attrNameLst>
                                          <p:attrName>ppt_y</p:attrName>
                                        </p:attrNameLst>
                                      </p:cBhvr>
                                      <p:tavLst>
                                        <p:tav tm="0">
                                          <p:val>
                                            <p:fltVal val="0.5"/>
                                          </p:val>
                                        </p:tav>
                                        <p:tav tm="100000">
                                          <p:val>
                                            <p:strVal val="#ppt_y"/>
                                          </p:val>
                                        </p:tav>
                                      </p:tavLst>
                                    </p:anim>
                                  </p:childTnLst>
                                </p:cTn>
                              </p:par>
                              <p:par>
                                <p:cTn id="152" presetID="53" presetClass="entr" presetSubtype="528" fill="hold" nodeType="withEffect">
                                  <p:stCondLst>
                                    <p:cond delay="2200"/>
                                  </p:stCondLst>
                                  <p:childTnLst>
                                    <p:set>
                                      <p:cBhvr>
                                        <p:cTn id="153" dur="1" fill="hold">
                                          <p:stCondLst>
                                            <p:cond delay="0"/>
                                          </p:stCondLst>
                                        </p:cTn>
                                        <p:tgtEl>
                                          <p:spTgt spid="1437"/>
                                        </p:tgtEl>
                                        <p:attrNameLst>
                                          <p:attrName>style.visibility</p:attrName>
                                        </p:attrNameLst>
                                      </p:cBhvr>
                                      <p:to>
                                        <p:strVal val="visible"/>
                                      </p:to>
                                    </p:set>
                                    <p:anim calcmode="lin" valueType="num">
                                      <p:cBhvr>
                                        <p:cTn id="154" dur="1500" fill="hold"/>
                                        <p:tgtEl>
                                          <p:spTgt spid="1437"/>
                                        </p:tgtEl>
                                        <p:attrNameLst>
                                          <p:attrName>ppt_w</p:attrName>
                                        </p:attrNameLst>
                                      </p:cBhvr>
                                      <p:tavLst>
                                        <p:tav tm="0">
                                          <p:val>
                                            <p:fltVal val="0"/>
                                          </p:val>
                                        </p:tav>
                                        <p:tav tm="100000">
                                          <p:val>
                                            <p:strVal val="#ppt_w"/>
                                          </p:val>
                                        </p:tav>
                                      </p:tavLst>
                                    </p:anim>
                                    <p:anim calcmode="lin" valueType="num">
                                      <p:cBhvr>
                                        <p:cTn id="155" dur="1500" fill="hold"/>
                                        <p:tgtEl>
                                          <p:spTgt spid="1437"/>
                                        </p:tgtEl>
                                        <p:attrNameLst>
                                          <p:attrName>ppt_h</p:attrName>
                                        </p:attrNameLst>
                                      </p:cBhvr>
                                      <p:tavLst>
                                        <p:tav tm="0">
                                          <p:val>
                                            <p:fltVal val="0"/>
                                          </p:val>
                                        </p:tav>
                                        <p:tav tm="100000">
                                          <p:val>
                                            <p:strVal val="#ppt_h"/>
                                          </p:val>
                                        </p:tav>
                                      </p:tavLst>
                                    </p:anim>
                                    <p:animEffect transition="in" filter="fade">
                                      <p:cBhvr>
                                        <p:cTn id="156" dur="1500"/>
                                        <p:tgtEl>
                                          <p:spTgt spid="1437"/>
                                        </p:tgtEl>
                                      </p:cBhvr>
                                    </p:animEffect>
                                    <p:anim calcmode="lin" valueType="num">
                                      <p:cBhvr>
                                        <p:cTn id="157" dur="1500" fill="hold"/>
                                        <p:tgtEl>
                                          <p:spTgt spid="1437"/>
                                        </p:tgtEl>
                                        <p:attrNameLst>
                                          <p:attrName>ppt_x</p:attrName>
                                        </p:attrNameLst>
                                      </p:cBhvr>
                                      <p:tavLst>
                                        <p:tav tm="0">
                                          <p:val>
                                            <p:fltVal val="0.5"/>
                                          </p:val>
                                        </p:tav>
                                        <p:tav tm="100000">
                                          <p:val>
                                            <p:strVal val="#ppt_x"/>
                                          </p:val>
                                        </p:tav>
                                      </p:tavLst>
                                    </p:anim>
                                    <p:anim calcmode="lin" valueType="num">
                                      <p:cBhvr>
                                        <p:cTn id="158" dur="1500" fill="hold"/>
                                        <p:tgtEl>
                                          <p:spTgt spid="1437"/>
                                        </p:tgtEl>
                                        <p:attrNameLst>
                                          <p:attrName>ppt_y</p:attrName>
                                        </p:attrNameLst>
                                      </p:cBhvr>
                                      <p:tavLst>
                                        <p:tav tm="0">
                                          <p:val>
                                            <p:fltVal val="0.5"/>
                                          </p:val>
                                        </p:tav>
                                        <p:tav tm="100000">
                                          <p:val>
                                            <p:strVal val="#ppt_y"/>
                                          </p:val>
                                        </p:tav>
                                      </p:tavLst>
                                    </p:anim>
                                  </p:childTnLst>
                                </p:cTn>
                              </p:par>
                              <p:par>
                                <p:cTn id="159" presetID="53" presetClass="entr" presetSubtype="528" fill="hold" nodeType="withEffect">
                                  <p:stCondLst>
                                    <p:cond delay="2200"/>
                                  </p:stCondLst>
                                  <p:childTnLst>
                                    <p:set>
                                      <p:cBhvr>
                                        <p:cTn id="160" dur="1" fill="hold">
                                          <p:stCondLst>
                                            <p:cond delay="0"/>
                                          </p:stCondLst>
                                        </p:cTn>
                                        <p:tgtEl>
                                          <p:spTgt spid="1446"/>
                                        </p:tgtEl>
                                        <p:attrNameLst>
                                          <p:attrName>style.visibility</p:attrName>
                                        </p:attrNameLst>
                                      </p:cBhvr>
                                      <p:to>
                                        <p:strVal val="visible"/>
                                      </p:to>
                                    </p:set>
                                    <p:anim calcmode="lin" valueType="num">
                                      <p:cBhvr>
                                        <p:cTn id="161" dur="1500" fill="hold"/>
                                        <p:tgtEl>
                                          <p:spTgt spid="1446"/>
                                        </p:tgtEl>
                                        <p:attrNameLst>
                                          <p:attrName>ppt_w</p:attrName>
                                        </p:attrNameLst>
                                      </p:cBhvr>
                                      <p:tavLst>
                                        <p:tav tm="0">
                                          <p:val>
                                            <p:fltVal val="0"/>
                                          </p:val>
                                        </p:tav>
                                        <p:tav tm="100000">
                                          <p:val>
                                            <p:strVal val="#ppt_w"/>
                                          </p:val>
                                        </p:tav>
                                      </p:tavLst>
                                    </p:anim>
                                    <p:anim calcmode="lin" valueType="num">
                                      <p:cBhvr>
                                        <p:cTn id="162" dur="1500" fill="hold"/>
                                        <p:tgtEl>
                                          <p:spTgt spid="1446"/>
                                        </p:tgtEl>
                                        <p:attrNameLst>
                                          <p:attrName>ppt_h</p:attrName>
                                        </p:attrNameLst>
                                      </p:cBhvr>
                                      <p:tavLst>
                                        <p:tav tm="0">
                                          <p:val>
                                            <p:fltVal val="0"/>
                                          </p:val>
                                        </p:tav>
                                        <p:tav tm="100000">
                                          <p:val>
                                            <p:strVal val="#ppt_h"/>
                                          </p:val>
                                        </p:tav>
                                      </p:tavLst>
                                    </p:anim>
                                    <p:animEffect transition="in" filter="fade">
                                      <p:cBhvr>
                                        <p:cTn id="163" dur="1500"/>
                                        <p:tgtEl>
                                          <p:spTgt spid="1446"/>
                                        </p:tgtEl>
                                      </p:cBhvr>
                                    </p:animEffect>
                                    <p:anim calcmode="lin" valueType="num">
                                      <p:cBhvr>
                                        <p:cTn id="164" dur="1500" fill="hold"/>
                                        <p:tgtEl>
                                          <p:spTgt spid="1446"/>
                                        </p:tgtEl>
                                        <p:attrNameLst>
                                          <p:attrName>ppt_x</p:attrName>
                                        </p:attrNameLst>
                                      </p:cBhvr>
                                      <p:tavLst>
                                        <p:tav tm="0">
                                          <p:val>
                                            <p:fltVal val="0.5"/>
                                          </p:val>
                                        </p:tav>
                                        <p:tav tm="100000">
                                          <p:val>
                                            <p:strVal val="#ppt_x"/>
                                          </p:val>
                                        </p:tav>
                                      </p:tavLst>
                                    </p:anim>
                                    <p:anim calcmode="lin" valueType="num">
                                      <p:cBhvr>
                                        <p:cTn id="165" dur="1500" fill="hold"/>
                                        <p:tgtEl>
                                          <p:spTgt spid="1446"/>
                                        </p:tgtEl>
                                        <p:attrNameLst>
                                          <p:attrName>ppt_y</p:attrName>
                                        </p:attrNameLst>
                                      </p:cBhvr>
                                      <p:tavLst>
                                        <p:tav tm="0">
                                          <p:val>
                                            <p:fltVal val="0.5"/>
                                          </p:val>
                                        </p:tav>
                                        <p:tav tm="100000">
                                          <p:val>
                                            <p:strVal val="#ppt_y"/>
                                          </p:val>
                                        </p:tav>
                                      </p:tavLst>
                                    </p:anim>
                                  </p:childTnLst>
                                </p:cTn>
                              </p:par>
                              <p:par>
                                <p:cTn id="166" presetID="53" presetClass="entr" presetSubtype="528" fill="hold" nodeType="withEffect">
                                  <p:stCondLst>
                                    <p:cond delay="2300"/>
                                  </p:stCondLst>
                                  <p:childTnLst>
                                    <p:set>
                                      <p:cBhvr>
                                        <p:cTn id="167" dur="1" fill="hold">
                                          <p:stCondLst>
                                            <p:cond delay="0"/>
                                          </p:stCondLst>
                                        </p:cTn>
                                        <p:tgtEl>
                                          <p:spTgt spid="1456"/>
                                        </p:tgtEl>
                                        <p:attrNameLst>
                                          <p:attrName>style.visibility</p:attrName>
                                        </p:attrNameLst>
                                      </p:cBhvr>
                                      <p:to>
                                        <p:strVal val="visible"/>
                                      </p:to>
                                    </p:set>
                                    <p:anim calcmode="lin" valueType="num">
                                      <p:cBhvr>
                                        <p:cTn id="168" dur="1500" fill="hold"/>
                                        <p:tgtEl>
                                          <p:spTgt spid="1456"/>
                                        </p:tgtEl>
                                        <p:attrNameLst>
                                          <p:attrName>ppt_w</p:attrName>
                                        </p:attrNameLst>
                                      </p:cBhvr>
                                      <p:tavLst>
                                        <p:tav tm="0">
                                          <p:val>
                                            <p:fltVal val="0"/>
                                          </p:val>
                                        </p:tav>
                                        <p:tav tm="100000">
                                          <p:val>
                                            <p:strVal val="#ppt_w"/>
                                          </p:val>
                                        </p:tav>
                                      </p:tavLst>
                                    </p:anim>
                                    <p:anim calcmode="lin" valueType="num">
                                      <p:cBhvr>
                                        <p:cTn id="169" dur="1500" fill="hold"/>
                                        <p:tgtEl>
                                          <p:spTgt spid="1456"/>
                                        </p:tgtEl>
                                        <p:attrNameLst>
                                          <p:attrName>ppt_h</p:attrName>
                                        </p:attrNameLst>
                                      </p:cBhvr>
                                      <p:tavLst>
                                        <p:tav tm="0">
                                          <p:val>
                                            <p:fltVal val="0"/>
                                          </p:val>
                                        </p:tav>
                                        <p:tav tm="100000">
                                          <p:val>
                                            <p:strVal val="#ppt_h"/>
                                          </p:val>
                                        </p:tav>
                                      </p:tavLst>
                                    </p:anim>
                                    <p:animEffect transition="in" filter="fade">
                                      <p:cBhvr>
                                        <p:cTn id="170" dur="1500"/>
                                        <p:tgtEl>
                                          <p:spTgt spid="1456"/>
                                        </p:tgtEl>
                                      </p:cBhvr>
                                    </p:animEffect>
                                    <p:anim calcmode="lin" valueType="num">
                                      <p:cBhvr>
                                        <p:cTn id="171" dur="1500" fill="hold"/>
                                        <p:tgtEl>
                                          <p:spTgt spid="1456"/>
                                        </p:tgtEl>
                                        <p:attrNameLst>
                                          <p:attrName>ppt_x</p:attrName>
                                        </p:attrNameLst>
                                      </p:cBhvr>
                                      <p:tavLst>
                                        <p:tav tm="0">
                                          <p:val>
                                            <p:fltVal val="0.5"/>
                                          </p:val>
                                        </p:tav>
                                        <p:tav tm="100000">
                                          <p:val>
                                            <p:strVal val="#ppt_x"/>
                                          </p:val>
                                        </p:tav>
                                      </p:tavLst>
                                    </p:anim>
                                    <p:anim calcmode="lin" valueType="num">
                                      <p:cBhvr>
                                        <p:cTn id="172" dur="1500" fill="hold"/>
                                        <p:tgtEl>
                                          <p:spTgt spid="1456"/>
                                        </p:tgtEl>
                                        <p:attrNameLst>
                                          <p:attrName>ppt_y</p:attrName>
                                        </p:attrNameLst>
                                      </p:cBhvr>
                                      <p:tavLst>
                                        <p:tav tm="0">
                                          <p:val>
                                            <p:fltVal val="0.5"/>
                                          </p:val>
                                        </p:tav>
                                        <p:tav tm="100000">
                                          <p:val>
                                            <p:strVal val="#ppt_y"/>
                                          </p:val>
                                        </p:tav>
                                      </p:tavLst>
                                    </p:anim>
                                  </p:childTnLst>
                                </p:cTn>
                              </p:par>
                              <p:par>
                                <p:cTn id="173" presetID="53" presetClass="entr" presetSubtype="528" fill="hold" nodeType="withEffect">
                                  <p:stCondLst>
                                    <p:cond delay="2400"/>
                                  </p:stCondLst>
                                  <p:childTnLst>
                                    <p:set>
                                      <p:cBhvr>
                                        <p:cTn id="174" dur="1" fill="hold">
                                          <p:stCondLst>
                                            <p:cond delay="0"/>
                                          </p:stCondLst>
                                        </p:cTn>
                                        <p:tgtEl>
                                          <p:spTgt spid="1463"/>
                                        </p:tgtEl>
                                        <p:attrNameLst>
                                          <p:attrName>style.visibility</p:attrName>
                                        </p:attrNameLst>
                                      </p:cBhvr>
                                      <p:to>
                                        <p:strVal val="visible"/>
                                      </p:to>
                                    </p:set>
                                    <p:anim calcmode="lin" valueType="num">
                                      <p:cBhvr>
                                        <p:cTn id="175" dur="1500" fill="hold"/>
                                        <p:tgtEl>
                                          <p:spTgt spid="1463"/>
                                        </p:tgtEl>
                                        <p:attrNameLst>
                                          <p:attrName>ppt_w</p:attrName>
                                        </p:attrNameLst>
                                      </p:cBhvr>
                                      <p:tavLst>
                                        <p:tav tm="0">
                                          <p:val>
                                            <p:fltVal val="0"/>
                                          </p:val>
                                        </p:tav>
                                        <p:tav tm="100000">
                                          <p:val>
                                            <p:strVal val="#ppt_w"/>
                                          </p:val>
                                        </p:tav>
                                      </p:tavLst>
                                    </p:anim>
                                    <p:anim calcmode="lin" valueType="num">
                                      <p:cBhvr>
                                        <p:cTn id="176" dur="1500" fill="hold"/>
                                        <p:tgtEl>
                                          <p:spTgt spid="1463"/>
                                        </p:tgtEl>
                                        <p:attrNameLst>
                                          <p:attrName>ppt_h</p:attrName>
                                        </p:attrNameLst>
                                      </p:cBhvr>
                                      <p:tavLst>
                                        <p:tav tm="0">
                                          <p:val>
                                            <p:fltVal val="0"/>
                                          </p:val>
                                        </p:tav>
                                        <p:tav tm="100000">
                                          <p:val>
                                            <p:strVal val="#ppt_h"/>
                                          </p:val>
                                        </p:tav>
                                      </p:tavLst>
                                    </p:anim>
                                    <p:animEffect transition="in" filter="fade">
                                      <p:cBhvr>
                                        <p:cTn id="177" dur="1500"/>
                                        <p:tgtEl>
                                          <p:spTgt spid="1463"/>
                                        </p:tgtEl>
                                      </p:cBhvr>
                                    </p:animEffect>
                                    <p:anim calcmode="lin" valueType="num">
                                      <p:cBhvr>
                                        <p:cTn id="178" dur="1500" fill="hold"/>
                                        <p:tgtEl>
                                          <p:spTgt spid="1463"/>
                                        </p:tgtEl>
                                        <p:attrNameLst>
                                          <p:attrName>ppt_x</p:attrName>
                                        </p:attrNameLst>
                                      </p:cBhvr>
                                      <p:tavLst>
                                        <p:tav tm="0">
                                          <p:val>
                                            <p:fltVal val="0.5"/>
                                          </p:val>
                                        </p:tav>
                                        <p:tav tm="100000">
                                          <p:val>
                                            <p:strVal val="#ppt_x"/>
                                          </p:val>
                                        </p:tav>
                                      </p:tavLst>
                                    </p:anim>
                                    <p:anim calcmode="lin" valueType="num">
                                      <p:cBhvr>
                                        <p:cTn id="179" dur="1500" fill="hold"/>
                                        <p:tgtEl>
                                          <p:spTgt spid="1463"/>
                                        </p:tgtEl>
                                        <p:attrNameLst>
                                          <p:attrName>ppt_y</p:attrName>
                                        </p:attrNameLst>
                                      </p:cBhvr>
                                      <p:tavLst>
                                        <p:tav tm="0">
                                          <p:val>
                                            <p:fltVal val="0.5"/>
                                          </p:val>
                                        </p:tav>
                                        <p:tav tm="100000">
                                          <p:val>
                                            <p:strVal val="#ppt_y"/>
                                          </p:val>
                                        </p:tav>
                                      </p:tavLst>
                                    </p:anim>
                                  </p:childTnLst>
                                </p:cTn>
                              </p:par>
                              <p:par>
                                <p:cTn id="180" presetID="53" presetClass="entr" presetSubtype="528" fill="hold" grpId="0" nodeType="withEffect">
                                  <p:stCondLst>
                                    <p:cond delay="2500"/>
                                  </p:stCondLst>
                                  <p:childTnLst>
                                    <p:set>
                                      <p:cBhvr>
                                        <p:cTn id="181" dur="1" fill="hold">
                                          <p:stCondLst>
                                            <p:cond delay="0"/>
                                          </p:stCondLst>
                                        </p:cTn>
                                        <p:tgtEl>
                                          <p:spTgt spid="1471"/>
                                        </p:tgtEl>
                                        <p:attrNameLst>
                                          <p:attrName>style.visibility</p:attrName>
                                        </p:attrNameLst>
                                      </p:cBhvr>
                                      <p:to>
                                        <p:strVal val="visible"/>
                                      </p:to>
                                    </p:set>
                                    <p:anim calcmode="lin" valueType="num">
                                      <p:cBhvr>
                                        <p:cTn id="182" dur="1500" fill="hold"/>
                                        <p:tgtEl>
                                          <p:spTgt spid="1471"/>
                                        </p:tgtEl>
                                        <p:attrNameLst>
                                          <p:attrName>ppt_w</p:attrName>
                                        </p:attrNameLst>
                                      </p:cBhvr>
                                      <p:tavLst>
                                        <p:tav tm="0">
                                          <p:val>
                                            <p:fltVal val="0"/>
                                          </p:val>
                                        </p:tav>
                                        <p:tav tm="100000">
                                          <p:val>
                                            <p:strVal val="#ppt_w"/>
                                          </p:val>
                                        </p:tav>
                                      </p:tavLst>
                                    </p:anim>
                                    <p:anim calcmode="lin" valueType="num">
                                      <p:cBhvr>
                                        <p:cTn id="183" dur="1500" fill="hold"/>
                                        <p:tgtEl>
                                          <p:spTgt spid="1471"/>
                                        </p:tgtEl>
                                        <p:attrNameLst>
                                          <p:attrName>ppt_h</p:attrName>
                                        </p:attrNameLst>
                                      </p:cBhvr>
                                      <p:tavLst>
                                        <p:tav tm="0">
                                          <p:val>
                                            <p:fltVal val="0"/>
                                          </p:val>
                                        </p:tav>
                                        <p:tav tm="100000">
                                          <p:val>
                                            <p:strVal val="#ppt_h"/>
                                          </p:val>
                                        </p:tav>
                                      </p:tavLst>
                                    </p:anim>
                                    <p:animEffect transition="in" filter="fade">
                                      <p:cBhvr>
                                        <p:cTn id="184" dur="1500"/>
                                        <p:tgtEl>
                                          <p:spTgt spid="1471"/>
                                        </p:tgtEl>
                                      </p:cBhvr>
                                    </p:animEffect>
                                    <p:anim calcmode="lin" valueType="num">
                                      <p:cBhvr>
                                        <p:cTn id="185" dur="1500" fill="hold"/>
                                        <p:tgtEl>
                                          <p:spTgt spid="1471"/>
                                        </p:tgtEl>
                                        <p:attrNameLst>
                                          <p:attrName>ppt_x</p:attrName>
                                        </p:attrNameLst>
                                      </p:cBhvr>
                                      <p:tavLst>
                                        <p:tav tm="0">
                                          <p:val>
                                            <p:fltVal val="0.5"/>
                                          </p:val>
                                        </p:tav>
                                        <p:tav tm="100000">
                                          <p:val>
                                            <p:strVal val="#ppt_x"/>
                                          </p:val>
                                        </p:tav>
                                      </p:tavLst>
                                    </p:anim>
                                    <p:anim calcmode="lin" valueType="num">
                                      <p:cBhvr>
                                        <p:cTn id="186" dur="1500" fill="hold"/>
                                        <p:tgtEl>
                                          <p:spTgt spid="1471"/>
                                        </p:tgtEl>
                                        <p:attrNameLst>
                                          <p:attrName>ppt_y</p:attrName>
                                        </p:attrNameLst>
                                      </p:cBhvr>
                                      <p:tavLst>
                                        <p:tav tm="0">
                                          <p:val>
                                            <p:fltVal val="0.5"/>
                                          </p:val>
                                        </p:tav>
                                        <p:tav tm="100000">
                                          <p:val>
                                            <p:strVal val="#ppt_y"/>
                                          </p:val>
                                        </p:tav>
                                      </p:tavLst>
                                    </p:anim>
                                  </p:childTnLst>
                                </p:cTn>
                              </p:par>
                              <p:par>
                                <p:cTn id="187" presetID="53" presetClass="entr" presetSubtype="528" fill="hold" nodeType="withEffect">
                                  <p:stCondLst>
                                    <p:cond delay="2600"/>
                                  </p:stCondLst>
                                  <p:childTnLst>
                                    <p:set>
                                      <p:cBhvr>
                                        <p:cTn id="188" dur="1" fill="hold">
                                          <p:stCondLst>
                                            <p:cond delay="0"/>
                                          </p:stCondLst>
                                        </p:cTn>
                                        <p:tgtEl>
                                          <p:spTgt spid="1472"/>
                                        </p:tgtEl>
                                        <p:attrNameLst>
                                          <p:attrName>style.visibility</p:attrName>
                                        </p:attrNameLst>
                                      </p:cBhvr>
                                      <p:to>
                                        <p:strVal val="visible"/>
                                      </p:to>
                                    </p:set>
                                    <p:anim calcmode="lin" valueType="num">
                                      <p:cBhvr>
                                        <p:cTn id="189" dur="1500" fill="hold"/>
                                        <p:tgtEl>
                                          <p:spTgt spid="1472"/>
                                        </p:tgtEl>
                                        <p:attrNameLst>
                                          <p:attrName>ppt_w</p:attrName>
                                        </p:attrNameLst>
                                      </p:cBhvr>
                                      <p:tavLst>
                                        <p:tav tm="0">
                                          <p:val>
                                            <p:fltVal val="0"/>
                                          </p:val>
                                        </p:tav>
                                        <p:tav tm="100000">
                                          <p:val>
                                            <p:strVal val="#ppt_w"/>
                                          </p:val>
                                        </p:tav>
                                      </p:tavLst>
                                    </p:anim>
                                    <p:anim calcmode="lin" valueType="num">
                                      <p:cBhvr>
                                        <p:cTn id="190" dur="1500" fill="hold"/>
                                        <p:tgtEl>
                                          <p:spTgt spid="1472"/>
                                        </p:tgtEl>
                                        <p:attrNameLst>
                                          <p:attrName>ppt_h</p:attrName>
                                        </p:attrNameLst>
                                      </p:cBhvr>
                                      <p:tavLst>
                                        <p:tav tm="0">
                                          <p:val>
                                            <p:fltVal val="0"/>
                                          </p:val>
                                        </p:tav>
                                        <p:tav tm="100000">
                                          <p:val>
                                            <p:strVal val="#ppt_h"/>
                                          </p:val>
                                        </p:tav>
                                      </p:tavLst>
                                    </p:anim>
                                    <p:animEffect transition="in" filter="fade">
                                      <p:cBhvr>
                                        <p:cTn id="191" dur="1500"/>
                                        <p:tgtEl>
                                          <p:spTgt spid="1472"/>
                                        </p:tgtEl>
                                      </p:cBhvr>
                                    </p:animEffect>
                                    <p:anim calcmode="lin" valueType="num">
                                      <p:cBhvr>
                                        <p:cTn id="192" dur="1500" fill="hold"/>
                                        <p:tgtEl>
                                          <p:spTgt spid="1472"/>
                                        </p:tgtEl>
                                        <p:attrNameLst>
                                          <p:attrName>ppt_x</p:attrName>
                                        </p:attrNameLst>
                                      </p:cBhvr>
                                      <p:tavLst>
                                        <p:tav tm="0">
                                          <p:val>
                                            <p:fltVal val="0.5"/>
                                          </p:val>
                                        </p:tav>
                                        <p:tav tm="100000">
                                          <p:val>
                                            <p:strVal val="#ppt_x"/>
                                          </p:val>
                                        </p:tav>
                                      </p:tavLst>
                                    </p:anim>
                                    <p:anim calcmode="lin" valueType="num">
                                      <p:cBhvr>
                                        <p:cTn id="193" dur="1500" fill="hold"/>
                                        <p:tgtEl>
                                          <p:spTgt spid="1472"/>
                                        </p:tgtEl>
                                        <p:attrNameLst>
                                          <p:attrName>ppt_y</p:attrName>
                                        </p:attrNameLst>
                                      </p:cBhvr>
                                      <p:tavLst>
                                        <p:tav tm="0">
                                          <p:val>
                                            <p:fltVal val="0.5"/>
                                          </p:val>
                                        </p:tav>
                                        <p:tav tm="100000">
                                          <p:val>
                                            <p:strVal val="#ppt_y"/>
                                          </p:val>
                                        </p:tav>
                                      </p:tavLst>
                                    </p:anim>
                                  </p:childTnLst>
                                </p:cTn>
                              </p:par>
                              <p:par>
                                <p:cTn id="194" presetID="53" presetClass="entr" presetSubtype="528" fill="hold" nodeType="withEffect">
                                  <p:stCondLst>
                                    <p:cond delay="2700"/>
                                  </p:stCondLst>
                                  <p:childTnLst>
                                    <p:set>
                                      <p:cBhvr>
                                        <p:cTn id="195" dur="1" fill="hold">
                                          <p:stCondLst>
                                            <p:cond delay="0"/>
                                          </p:stCondLst>
                                        </p:cTn>
                                        <p:tgtEl>
                                          <p:spTgt spid="1480"/>
                                        </p:tgtEl>
                                        <p:attrNameLst>
                                          <p:attrName>style.visibility</p:attrName>
                                        </p:attrNameLst>
                                      </p:cBhvr>
                                      <p:to>
                                        <p:strVal val="visible"/>
                                      </p:to>
                                    </p:set>
                                    <p:anim calcmode="lin" valueType="num">
                                      <p:cBhvr>
                                        <p:cTn id="196" dur="1500" fill="hold"/>
                                        <p:tgtEl>
                                          <p:spTgt spid="1480"/>
                                        </p:tgtEl>
                                        <p:attrNameLst>
                                          <p:attrName>ppt_w</p:attrName>
                                        </p:attrNameLst>
                                      </p:cBhvr>
                                      <p:tavLst>
                                        <p:tav tm="0">
                                          <p:val>
                                            <p:fltVal val="0"/>
                                          </p:val>
                                        </p:tav>
                                        <p:tav tm="100000">
                                          <p:val>
                                            <p:strVal val="#ppt_w"/>
                                          </p:val>
                                        </p:tav>
                                      </p:tavLst>
                                    </p:anim>
                                    <p:anim calcmode="lin" valueType="num">
                                      <p:cBhvr>
                                        <p:cTn id="197" dur="1500" fill="hold"/>
                                        <p:tgtEl>
                                          <p:spTgt spid="1480"/>
                                        </p:tgtEl>
                                        <p:attrNameLst>
                                          <p:attrName>ppt_h</p:attrName>
                                        </p:attrNameLst>
                                      </p:cBhvr>
                                      <p:tavLst>
                                        <p:tav tm="0">
                                          <p:val>
                                            <p:fltVal val="0"/>
                                          </p:val>
                                        </p:tav>
                                        <p:tav tm="100000">
                                          <p:val>
                                            <p:strVal val="#ppt_h"/>
                                          </p:val>
                                        </p:tav>
                                      </p:tavLst>
                                    </p:anim>
                                    <p:animEffect transition="in" filter="fade">
                                      <p:cBhvr>
                                        <p:cTn id="198" dur="1500"/>
                                        <p:tgtEl>
                                          <p:spTgt spid="1480"/>
                                        </p:tgtEl>
                                      </p:cBhvr>
                                    </p:animEffect>
                                    <p:anim calcmode="lin" valueType="num">
                                      <p:cBhvr>
                                        <p:cTn id="199" dur="1500" fill="hold"/>
                                        <p:tgtEl>
                                          <p:spTgt spid="1480"/>
                                        </p:tgtEl>
                                        <p:attrNameLst>
                                          <p:attrName>ppt_x</p:attrName>
                                        </p:attrNameLst>
                                      </p:cBhvr>
                                      <p:tavLst>
                                        <p:tav tm="0">
                                          <p:val>
                                            <p:fltVal val="0.5"/>
                                          </p:val>
                                        </p:tav>
                                        <p:tav tm="100000">
                                          <p:val>
                                            <p:strVal val="#ppt_x"/>
                                          </p:val>
                                        </p:tav>
                                      </p:tavLst>
                                    </p:anim>
                                    <p:anim calcmode="lin" valueType="num">
                                      <p:cBhvr>
                                        <p:cTn id="200" dur="1500" fill="hold"/>
                                        <p:tgtEl>
                                          <p:spTgt spid="1480"/>
                                        </p:tgtEl>
                                        <p:attrNameLst>
                                          <p:attrName>ppt_y</p:attrName>
                                        </p:attrNameLst>
                                      </p:cBhvr>
                                      <p:tavLst>
                                        <p:tav tm="0">
                                          <p:val>
                                            <p:fltVal val="0.5"/>
                                          </p:val>
                                        </p:tav>
                                        <p:tav tm="100000">
                                          <p:val>
                                            <p:strVal val="#ppt_y"/>
                                          </p:val>
                                        </p:tav>
                                      </p:tavLst>
                                    </p:anim>
                                  </p:childTnLst>
                                </p:cTn>
                              </p:par>
                              <p:par>
                                <p:cTn id="201" presetID="53" presetClass="entr" presetSubtype="528" fill="hold" nodeType="withEffect">
                                  <p:stCondLst>
                                    <p:cond delay="2800"/>
                                  </p:stCondLst>
                                  <p:childTnLst>
                                    <p:set>
                                      <p:cBhvr>
                                        <p:cTn id="202" dur="1" fill="hold">
                                          <p:stCondLst>
                                            <p:cond delay="0"/>
                                          </p:stCondLst>
                                        </p:cTn>
                                        <p:tgtEl>
                                          <p:spTgt spid="1487"/>
                                        </p:tgtEl>
                                        <p:attrNameLst>
                                          <p:attrName>style.visibility</p:attrName>
                                        </p:attrNameLst>
                                      </p:cBhvr>
                                      <p:to>
                                        <p:strVal val="visible"/>
                                      </p:to>
                                    </p:set>
                                    <p:anim calcmode="lin" valueType="num">
                                      <p:cBhvr>
                                        <p:cTn id="203" dur="1500" fill="hold"/>
                                        <p:tgtEl>
                                          <p:spTgt spid="1487"/>
                                        </p:tgtEl>
                                        <p:attrNameLst>
                                          <p:attrName>ppt_w</p:attrName>
                                        </p:attrNameLst>
                                      </p:cBhvr>
                                      <p:tavLst>
                                        <p:tav tm="0">
                                          <p:val>
                                            <p:fltVal val="0"/>
                                          </p:val>
                                        </p:tav>
                                        <p:tav tm="100000">
                                          <p:val>
                                            <p:strVal val="#ppt_w"/>
                                          </p:val>
                                        </p:tav>
                                      </p:tavLst>
                                    </p:anim>
                                    <p:anim calcmode="lin" valueType="num">
                                      <p:cBhvr>
                                        <p:cTn id="204" dur="1500" fill="hold"/>
                                        <p:tgtEl>
                                          <p:spTgt spid="1487"/>
                                        </p:tgtEl>
                                        <p:attrNameLst>
                                          <p:attrName>ppt_h</p:attrName>
                                        </p:attrNameLst>
                                      </p:cBhvr>
                                      <p:tavLst>
                                        <p:tav tm="0">
                                          <p:val>
                                            <p:fltVal val="0"/>
                                          </p:val>
                                        </p:tav>
                                        <p:tav tm="100000">
                                          <p:val>
                                            <p:strVal val="#ppt_h"/>
                                          </p:val>
                                        </p:tav>
                                      </p:tavLst>
                                    </p:anim>
                                    <p:animEffect transition="in" filter="fade">
                                      <p:cBhvr>
                                        <p:cTn id="205" dur="1500"/>
                                        <p:tgtEl>
                                          <p:spTgt spid="1487"/>
                                        </p:tgtEl>
                                      </p:cBhvr>
                                    </p:animEffect>
                                    <p:anim calcmode="lin" valueType="num">
                                      <p:cBhvr>
                                        <p:cTn id="206" dur="1500" fill="hold"/>
                                        <p:tgtEl>
                                          <p:spTgt spid="1487"/>
                                        </p:tgtEl>
                                        <p:attrNameLst>
                                          <p:attrName>ppt_x</p:attrName>
                                        </p:attrNameLst>
                                      </p:cBhvr>
                                      <p:tavLst>
                                        <p:tav tm="0">
                                          <p:val>
                                            <p:fltVal val="0.5"/>
                                          </p:val>
                                        </p:tav>
                                        <p:tav tm="100000">
                                          <p:val>
                                            <p:strVal val="#ppt_x"/>
                                          </p:val>
                                        </p:tav>
                                      </p:tavLst>
                                    </p:anim>
                                    <p:anim calcmode="lin" valueType="num">
                                      <p:cBhvr>
                                        <p:cTn id="207" dur="1500" fill="hold"/>
                                        <p:tgtEl>
                                          <p:spTgt spid="1487"/>
                                        </p:tgtEl>
                                        <p:attrNameLst>
                                          <p:attrName>ppt_y</p:attrName>
                                        </p:attrNameLst>
                                      </p:cBhvr>
                                      <p:tavLst>
                                        <p:tav tm="0">
                                          <p:val>
                                            <p:fltVal val="0.5"/>
                                          </p:val>
                                        </p:tav>
                                        <p:tav tm="100000">
                                          <p:val>
                                            <p:strVal val="#ppt_y"/>
                                          </p:val>
                                        </p:tav>
                                      </p:tavLst>
                                    </p:anim>
                                  </p:childTnLst>
                                </p:cTn>
                              </p:par>
                              <p:par>
                                <p:cTn id="208" presetID="53" presetClass="entr" presetSubtype="528" fill="hold" nodeType="withEffect">
                                  <p:stCondLst>
                                    <p:cond delay="2900"/>
                                  </p:stCondLst>
                                  <p:childTnLst>
                                    <p:set>
                                      <p:cBhvr>
                                        <p:cTn id="209" dur="1" fill="hold">
                                          <p:stCondLst>
                                            <p:cond delay="0"/>
                                          </p:stCondLst>
                                        </p:cTn>
                                        <p:tgtEl>
                                          <p:spTgt spid="1492"/>
                                        </p:tgtEl>
                                        <p:attrNameLst>
                                          <p:attrName>style.visibility</p:attrName>
                                        </p:attrNameLst>
                                      </p:cBhvr>
                                      <p:to>
                                        <p:strVal val="visible"/>
                                      </p:to>
                                    </p:set>
                                    <p:anim calcmode="lin" valueType="num">
                                      <p:cBhvr>
                                        <p:cTn id="210" dur="1500" fill="hold"/>
                                        <p:tgtEl>
                                          <p:spTgt spid="1492"/>
                                        </p:tgtEl>
                                        <p:attrNameLst>
                                          <p:attrName>ppt_w</p:attrName>
                                        </p:attrNameLst>
                                      </p:cBhvr>
                                      <p:tavLst>
                                        <p:tav tm="0">
                                          <p:val>
                                            <p:fltVal val="0"/>
                                          </p:val>
                                        </p:tav>
                                        <p:tav tm="100000">
                                          <p:val>
                                            <p:strVal val="#ppt_w"/>
                                          </p:val>
                                        </p:tav>
                                      </p:tavLst>
                                    </p:anim>
                                    <p:anim calcmode="lin" valueType="num">
                                      <p:cBhvr>
                                        <p:cTn id="211" dur="1500" fill="hold"/>
                                        <p:tgtEl>
                                          <p:spTgt spid="1492"/>
                                        </p:tgtEl>
                                        <p:attrNameLst>
                                          <p:attrName>ppt_h</p:attrName>
                                        </p:attrNameLst>
                                      </p:cBhvr>
                                      <p:tavLst>
                                        <p:tav tm="0">
                                          <p:val>
                                            <p:fltVal val="0"/>
                                          </p:val>
                                        </p:tav>
                                        <p:tav tm="100000">
                                          <p:val>
                                            <p:strVal val="#ppt_h"/>
                                          </p:val>
                                        </p:tav>
                                      </p:tavLst>
                                    </p:anim>
                                    <p:animEffect transition="in" filter="fade">
                                      <p:cBhvr>
                                        <p:cTn id="212" dur="1500"/>
                                        <p:tgtEl>
                                          <p:spTgt spid="1492"/>
                                        </p:tgtEl>
                                      </p:cBhvr>
                                    </p:animEffect>
                                    <p:anim calcmode="lin" valueType="num">
                                      <p:cBhvr>
                                        <p:cTn id="213" dur="1500" fill="hold"/>
                                        <p:tgtEl>
                                          <p:spTgt spid="1492"/>
                                        </p:tgtEl>
                                        <p:attrNameLst>
                                          <p:attrName>ppt_x</p:attrName>
                                        </p:attrNameLst>
                                      </p:cBhvr>
                                      <p:tavLst>
                                        <p:tav tm="0">
                                          <p:val>
                                            <p:fltVal val="0.5"/>
                                          </p:val>
                                        </p:tav>
                                        <p:tav tm="100000">
                                          <p:val>
                                            <p:strVal val="#ppt_x"/>
                                          </p:val>
                                        </p:tav>
                                      </p:tavLst>
                                    </p:anim>
                                    <p:anim calcmode="lin" valueType="num">
                                      <p:cBhvr>
                                        <p:cTn id="214" dur="1500" fill="hold"/>
                                        <p:tgtEl>
                                          <p:spTgt spid="1492"/>
                                        </p:tgtEl>
                                        <p:attrNameLst>
                                          <p:attrName>ppt_y</p:attrName>
                                        </p:attrNameLst>
                                      </p:cBhvr>
                                      <p:tavLst>
                                        <p:tav tm="0">
                                          <p:val>
                                            <p:fltVal val="0.5"/>
                                          </p:val>
                                        </p:tav>
                                        <p:tav tm="100000">
                                          <p:val>
                                            <p:strVal val="#ppt_y"/>
                                          </p:val>
                                        </p:tav>
                                      </p:tavLst>
                                    </p:anim>
                                  </p:childTnLst>
                                </p:cTn>
                              </p:par>
                              <p:par>
                                <p:cTn id="215" presetID="53" presetClass="entr" presetSubtype="528" fill="hold" nodeType="withEffect">
                                  <p:stCondLst>
                                    <p:cond delay="3000"/>
                                  </p:stCondLst>
                                  <p:childTnLst>
                                    <p:set>
                                      <p:cBhvr>
                                        <p:cTn id="216" dur="1" fill="hold">
                                          <p:stCondLst>
                                            <p:cond delay="0"/>
                                          </p:stCondLst>
                                        </p:cTn>
                                        <p:tgtEl>
                                          <p:spTgt spid="1497"/>
                                        </p:tgtEl>
                                        <p:attrNameLst>
                                          <p:attrName>style.visibility</p:attrName>
                                        </p:attrNameLst>
                                      </p:cBhvr>
                                      <p:to>
                                        <p:strVal val="visible"/>
                                      </p:to>
                                    </p:set>
                                    <p:anim calcmode="lin" valueType="num">
                                      <p:cBhvr>
                                        <p:cTn id="217" dur="1500" fill="hold"/>
                                        <p:tgtEl>
                                          <p:spTgt spid="1497"/>
                                        </p:tgtEl>
                                        <p:attrNameLst>
                                          <p:attrName>ppt_w</p:attrName>
                                        </p:attrNameLst>
                                      </p:cBhvr>
                                      <p:tavLst>
                                        <p:tav tm="0">
                                          <p:val>
                                            <p:fltVal val="0"/>
                                          </p:val>
                                        </p:tav>
                                        <p:tav tm="100000">
                                          <p:val>
                                            <p:strVal val="#ppt_w"/>
                                          </p:val>
                                        </p:tav>
                                      </p:tavLst>
                                    </p:anim>
                                    <p:anim calcmode="lin" valueType="num">
                                      <p:cBhvr>
                                        <p:cTn id="218" dur="1500" fill="hold"/>
                                        <p:tgtEl>
                                          <p:spTgt spid="1497"/>
                                        </p:tgtEl>
                                        <p:attrNameLst>
                                          <p:attrName>ppt_h</p:attrName>
                                        </p:attrNameLst>
                                      </p:cBhvr>
                                      <p:tavLst>
                                        <p:tav tm="0">
                                          <p:val>
                                            <p:fltVal val="0"/>
                                          </p:val>
                                        </p:tav>
                                        <p:tav tm="100000">
                                          <p:val>
                                            <p:strVal val="#ppt_h"/>
                                          </p:val>
                                        </p:tav>
                                      </p:tavLst>
                                    </p:anim>
                                    <p:animEffect transition="in" filter="fade">
                                      <p:cBhvr>
                                        <p:cTn id="219" dur="1500"/>
                                        <p:tgtEl>
                                          <p:spTgt spid="1497"/>
                                        </p:tgtEl>
                                      </p:cBhvr>
                                    </p:animEffect>
                                    <p:anim calcmode="lin" valueType="num">
                                      <p:cBhvr>
                                        <p:cTn id="220" dur="1500" fill="hold"/>
                                        <p:tgtEl>
                                          <p:spTgt spid="1497"/>
                                        </p:tgtEl>
                                        <p:attrNameLst>
                                          <p:attrName>ppt_x</p:attrName>
                                        </p:attrNameLst>
                                      </p:cBhvr>
                                      <p:tavLst>
                                        <p:tav tm="0">
                                          <p:val>
                                            <p:fltVal val="0.5"/>
                                          </p:val>
                                        </p:tav>
                                        <p:tav tm="100000">
                                          <p:val>
                                            <p:strVal val="#ppt_x"/>
                                          </p:val>
                                        </p:tav>
                                      </p:tavLst>
                                    </p:anim>
                                    <p:anim calcmode="lin" valueType="num">
                                      <p:cBhvr>
                                        <p:cTn id="221" dur="1500" fill="hold"/>
                                        <p:tgtEl>
                                          <p:spTgt spid="1497"/>
                                        </p:tgtEl>
                                        <p:attrNameLst>
                                          <p:attrName>ppt_y</p:attrName>
                                        </p:attrNameLst>
                                      </p:cBhvr>
                                      <p:tavLst>
                                        <p:tav tm="0">
                                          <p:val>
                                            <p:fltVal val="0.5"/>
                                          </p:val>
                                        </p:tav>
                                        <p:tav tm="100000">
                                          <p:val>
                                            <p:strVal val="#ppt_y"/>
                                          </p:val>
                                        </p:tav>
                                      </p:tavLst>
                                    </p:anim>
                                  </p:childTnLst>
                                </p:cTn>
                              </p:par>
                              <p:par>
                                <p:cTn id="222" presetID="53" presetClass="entr" presetSubtype="528" fill="hold" nodeType="withEffect">
                                  <p:stCondLst>
                                    <p:cond delay="3200"/>
                                  </p:stCondLst>
                                  <p:childTnLst>
                                    <p:set>
                                      <p:cBhvr>
                                        <p:cTn id="223" dur="1" fill="hold">
                                          <p:stCondLst>
                                            <p:cond delay="0"/>
                                          </p:stCondLst>
                                        </p:cTn>
                                        <p:tgtEl>
                                          <p:spTgt spid="1505"/>
                                        </p:tgtEl>
                                        <p:attrNameLst>
                                          <p:attrName>style.visibility</p:attrName>
                                        </p:attrNameLst>
                                      </p:cBhvr>
                                      <p:to>
                                        <p:strVal val="visible"/>
                                      </p:to>
                                    </p:set>
                                    <p:anim calcmode="lin" valueType="num">
                                      <p:cBhvr>
                                        <p:cTn id="224" dur="1500" fill="hold"/>
                                        <p:tgtEl>
                                          <p:spTgt spid="1505"/>
                                        </p:tgtEl>
                                        <p:attrNameLst>
                                          <p:attrName>ppt_w</p:attrName>
                                        </p:attrNameLst>
                                      </p:cBhvr>
                                      <p:tavLst>
                                        <p:tav tm="0">
                                          <p:val>
                                            <p:fltVal val="0"/>
                                          </p:val>
                                        </p:tav>
                                        <p:tav tm="100000">
                                          <p:val>
                                            <p:strVal val="#ppt_w"/>
                                          </p:val>
                                        </p:tav>
                                      </p:tavLst>
                                    </p:anim>
                                    <p:anim calcmode="lin" valueType="num">
                                      <p:cBhvr>
                                        <p:cTn id="225" dur="1500" fill="hold"/>
                                        <p:tgtEl>
                                          <p:spTgt spid="1505"/>
                                        </p:tgtEl>
                                        <p:attrNameLst>
                                          <p:attrName>ppt_h</p:attrName>
                                        </p:attrNameLst>
                                      </p:cBhvr>
                                      <p:tavLst>
                                        <p:tav tm="0">
                                          <p:val>
                                            <p:fltVal val="0"/>
                                          </p:val>
                                        </p:tav>
                                        <p:tav tm="100000">
                                          <p:val>
                                            <p:strVal val="#ppt_h"/>
                                          </p:val>
                                        </p:tav>
                                      </p:tavLst>
                                    </p:anim>
                                    <p:animEffect transition="in" filter="fade">
                                      <p:cBhvr>
                                        <p:cTn id="226" dur="1500"/>
                                        <p:tgtEl>
                                          <p:spTgt spid="1505"/>
                                        </p:tgtEl>
                                      </p:cBhvr>
                                    </p:animEffect>
                                    <p:anim calcmode="lin" valueType="num">
                                      <p:cBhvr>
                                        <p:cTn id="227" dur="1500" fill="hold"/>
                                        <p:tgtEl>
                                          <p:spTgt spid="1505"/>
                                        </p:tgtEl>
                                        <p:attrNameLst>
                                          <p:attrName>ppt_x</p:attrName>
                                        </p:attrNameLst>
                                      </p:cBhvr>
                                      <p:tavLst>
                                        <p:tav tm="0">
                                          <p:val>
                                            <p:fltVal val="0.5"/>
                                          </p:val>
                                        </p:tav>
                                        <p:tav tm="100000">
                                          <p:val>
                                            <p:strVal val="#ppt_x"/>
                                          </p:val>
                                        </p:tav>
                                      </p:tavLst>
                                    </p:anim>
                                    <p:anim calcmode="lin" valueType="num">
                                      <p:cBhvr>
                                        <p:cTn id="228" dur="1500" fill="hold"/>
                                        <p:tgtEl>
                                          <p:spTgt spid="150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3790950"/>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chemeClr val="bg2"/>
                </a:solidFill>
                <a:latin typeface="Calibri" pitchFamily="34" charset="0"/>
                <a:cs typeface="Arial" charset="0"/>
              </a:rPr>
              <a:t>© </a:t>
            </a:r>
            <a:r>
              <a:rPr lang="en-US" sz="800" dirty="0" smtClean="0">
                <a:solidFill>
                  <a:schemeClr val="bg2"/>
                </a:solidFill>
                <a:latin typeface="Calibri" pitchFamily="34" charset="0"/>
                <a:cs typeface="Arial" charset="0"/>
              </a:rPr>
              <a:t>2010 Microsoft </a:t>
            </a:r>
            <a:r>
              <a:rPr lang="en-US" sz="800" dirty="0">
                <a:solidFill>
                  <a:schemeClr val="bg2"/>
                </a:solidFill>
                <a:latin typeface="Calibri" pitchFamily="34" charset="0"/>
                <a:cs typeface="Arial" charset="0"/>
              </a:rPr>
              <a:t>Corporation. All rights reserved. Microsoft, Windows, Windows Vista and other product names are or may be registered trademarks and/or trademarks</a:t>
            </a:r>
            <a:r>
              <a:rPr lang="en-US" sz="800" dirty="0" smtClean="0">
                <a:solidFill>
                  <a:schemeClr val="bg2"/>
                </a:solidFill>
                <a:latin typeface="Calibri" pitchFamily="34" charset="0"/>
                <a:cs typeface="Arial" charset="0"/>
              </a:rPr>
              <a:t> </a:t>
            </a:r>
            <a:br>
              <a:rPr lang="en-US" sz="800" dirty="0" smtClean="0">
                <a:solidFill>
                  <a:schemeClr val="bg2"/>
                </a:solidFill>
                <a:latin typeface="Calibri" pitchFamily="34" charset="0"/>
                <a:cs typeface="Arial" charset="0"/>
              </a:rPr>
            </a:br>
            <a:r>
              <a:rPr lang="en-US" sz="800" dirty="0" smtClean="0">
                <a:solidFill>
                  <a:schemeClr val="bg2"/>
                </a:solidFill>
                <a:latin typeface="Calibri" pitchFamily="34" charset="0"/>
                <a:cs typeface="Arial" charset="0"/>
              </a:rPr>
              <a:t>in </a:t>
            </a:r>
            <a:r>
              <a:rPr lang="en-US" sz="800" dirty="0">
                <a:solidFill>
                  <a:schemeClr val="bg2"/>
                </a:solidFill>
                <a:latin typeface="Calibri" pitchFamily="34" charset="0"/>
                <a:cs typeface="Arial" charset="0"/>
              </a:rPr>
              <a:t>the U.S. and/or other countries.</a:t>
            </a:r>
          </a:p>
          <a:p>
            <a:pPr algn="ctr" defTabSz="914099" eaLnBrk="0" hangingPunct="0"/>
            <a:r>
              <a:rPr lang="en-US" sz="800" dirty="0">
                <a:solidFill>
                  <a:schemeClr val="bg2"/>
                </a:solidFill>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chemeClr val="bg2"/>
                </a:solidFill>
                <a:latin typeface="Calibri" pitchFamily="34" charset="0"/>
                <a:cs typeface="Arial" charset="0"/>
              </a:rPr>
              <a:t>MICROSOFT </a:t>
            </a:r>
            <a:r>
              <a:rPr lang="en-US" sz="800" dirty="0">
                <a:solidFill>
                  <a:schemeClr val="bg2"/>
                </a:solidFill>
                <a:latin typeface="Calibri" pitchFamily="34" charset="0"/>
                <a:cs typeface="Arial" charset="0"/>
              </a:rPr>
              <a:t>MAKES NO WARRANTIES, EXPRESS, IMPLIED OR STATUTORY, AS TO THE INFORMATION IN THIS PRESENTATION.</a:t>
            </a:r>
          </a:p>
        </p:txBody>
      </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pic>
        <p:nvPicPr>
          <p:cNvPr id="6" name="Picture 5" descr="mslogo_white.png"/>
          <p:cNvPicPr>
            <a:picLocks noChangeAspect="1"/>
          </p:cNvPicPr>
          <p:nvPr/>
        </p:nvPicPr>
        <p:blipFill>
          <a:blip r:embed="rId3"/>
          <a:stretch>
            <a:fillRect/>
          </a:stretch>
        </p:blipFill>
        <p:spPr>
          <a:xfrm>
            <a:off x="2371526" y="2215164"/>
            <a:ext cx="4400948" cy="713173"/>
          </a:xfrm>
          <a:prstGeom prst="rect">
            <a:avLst/>
          </a:prstGeom>
        </p:spPr>
      </p:pic>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bwMode="auto">
          <a:xfrm>
            <a:off x="4716019" y="2571750"/>
            <a:ext cx="4297363" cy="864096"/>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50" name="Rounded Rectangle 49"/>
          <p:cNvSpPr/>
          <p:nvPr/>
        </p:nvSpPr>
        <p:spPr bwMode="auto">
          <a:xfrm>
            <a:off x="323529" y="2571750"/>
            <a:ext cx="4297363" cy="864096"/>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48" name="Rounded Rectangle 47"/>
          <p:cNvSpPr/>
          <p:nvPr/>
        </p:nvSpPr>
        <p:spPr bwMode="auto">
          <a:xfrm>
            <a:off x="4644011" y="951570"/>
            <a:ext cx="4297363" cy="864096"/>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29" name="Rounded Rectangle 28"/>
          <p:cNvSpPr/>
          <p:nvPr/>
        </p:nvSpPr>
        <p:spPr bwMode="auto">
          <a:xfrm>
            <a:off x="130622" y="951570"/>
            <a:ext cx="4297363" cy="864096"/>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pic>
        <p:nvPicPr>
          <p:cNvPr id="30724" name="Picture 23" descr="TechNet.png"/>
          <p:cNvPicPr>
            <a:picLocks noChangeAspect="1"/>
          </p:cNvPicPr>
          <p:nvPr/>
        </p:nvPicPr>
        <p:blipFill>
          <a:blip r:embed="rId3" cstate="print"/>
          <a:srcRect/>
          <a:stretch>
            <a:fillRect/>
          </a:stretch>
        </p:blipFill>
        <p:spPr bwMode="black">
          <a:xfrm>
            <a:off x="683569" y="2679763"/>
            <a:ext cx="3624263" cy="553641"/>
          </a:xfrm>
          <a:prstGeom prst="rect">
            <a:avLst/>
          </a:prstGeom>
          <a:noFill/>
          <a:ln w="9525">
            <a:noFill/>
            <a:miter lim="800000"/>
            <a:headEnd/>
            <a:tailEnd/>
          </a:ln>
        </p:spPr>
      </p:pic>
      <p:sp>
        <p:nvSpPr>
          <p:cNvPr id="30729" name="Rectangle 46"/>
          <p:cNvSpPr>
            <a:spLocks noChangeArrowheads="1"/>
          </p:cNvSpPr>
          <p:nvPr/>
        </p:nvSpPr>
        <p:spPr bwMode="auto">
          <a:xfrm>
            <a:off x="838200" y="1741886"/>
            <a:ext cx="3429000" cy="830997"/>
          </a:xfrm>
          <a:prstGeom prst="rect">
            <a:avLst/>
          </a:prstGeom>
          <a:noFill/>
          <a:ln w="9525">
            <a:noFill/>
            <a:miter lim="800000"/>
            <a:headEnd/>
            <a:tailEnd/>
          </a:ln>
        </p:spPr>
        <p:txBody>
          <a:bodyPr wrap="square">
            <a:spAutoFit/>
          </a:bodyPr>
          <a:lstStyle/>
          <a:p>
            <a:pPr>
              <a:spcBef>
                <a:spcPts val="600"/>
              </a:spcBef>
            </a:pPr>
            <a:r>
              <a:rPr lang="en-US" sz="1600" dirty="0" smtClean="0">
                <a:solidFill>
                  <a:schemeClr val="bg2"/>
                </a:solidFill>
                <a:latin typeface="Calibri" pitchFamily="34" charset="0"/>
                <a:hlinkClick r:id="rId4"/>
              </a:rPr>
              <a:t>www.msteched.com/Australia</a:t>
            </a:r>
            <a:r>
              <a:rPr lang="en-US" sz="1600" dirty="0" smtClean="0">
                <a:solidFill>
                  <a:schemeClr val="bg2"/>
                </a:solidFill>
                <a:latin typeface="Calibri" pitchFamily="34" charset="0"/>
              </a:rPr>
              <a:t> </a:t>
            </a:r>
            <a:endParaRPr lang="en-US" sz="1600" dirty="0">
              <a:solidFill>
                <a:schemeClr val="bg2"/>
              </a:solidFill>
              <a:latin typeface="Calibri" pitchFamily="34" charset="0"/>
            </a:endParaRPr>
          </a:p>
          <a:p>
            <a:pPr marL="0" lvl="1" indent="0"/>
            <a:endParaRPr lang="en-US" sz="1600" dirty="0">
              <a:solidFill>
                <a:schemeClr val="bg2"/>
              </a:solidFill>
              <a:latin typeface="Calibri" pitchFamily="34" charset="0"/>
            </a:endParaRPr>
          </a:p>
          <a:p>
            <a:pPr marL="0" lvl="1" indent="0"/>
            <a:r>
              <a:rPr lang="en-US" sz="1600" dirty="0">
                <a:solidFill>
                  <a:schemeClr val="bg2"/>
                </a:solidFill>
                <a:latin typeface="Calibri" pitchFamily="34" charset="0"/>
              </a:rPr>
              <a:t>Sessions On-Demand &amp; Community</a:t>
            </a:r>
          </a:p>
        </p:txBody>
      </p:sp>
      <p:sp>
        <p:nvSpPr>
          <p:cNvPr id="30730" name="Rectangle 47"/>
          <p:cNvSpPr>
            <a:spLocks noChangeArrowheads="1"/>
          </p:cNvSpPr>
          <p:nvPr/>
        </p:nvSpPr>
        <p:spPr bwMode="auto">
          <a:xfrm>
            <a:off x="733428" y="3355183"/>
            <a:ext cx="4067175" cy="830997"/>
          </a:xfrm>
          <a:prstGeom prst="rect">
            <a:avLst/>
          </a:prstGeom>
          <a:noFill/>
          <a:ln w="9525">
            <a:noFill/>
            <a:miter lim="800000"/>
            <a:headEnd/>
            <a:tailEnd/>
          </a:ln>
        </p:spPr>
        <p:txBody>
          <a:bodyPr wrap="square">
            <a:spAutoFit/>
          </a:bodyPr>
          <a:lstStyle/>
          <a:p>
            <a:pPr>
              <a:spcBef>
                <a:spcPts val="600"/>
              </a:spcBef>
              <a:buSzPct val="120000"/>
              <a:tabLst>
                <a:tab pos="1828800" algn="l"/>
              </a:tabLst>
            </a:pPr>
            <a:r>
              <a:rPr lang="en-US" sz="1600" dirty="0">
                <a:solidFill>
                  <a:schemeClr val="bg2"/>
                </a:solidFill>
                <a:latin typeface="Calibri" pitchFamily="34" charset="0"/>
                <a:hlinkClick r:id="rId5"/>
              </a:rPr>
              <a:t>http</a:t>
            </a:r>
            <a:r>
              <a:rPr lang="en-US" sz="1600" dirty="0" smtClean="0">
                <a:solidFill>
                  <a:schemeClr val="bg2"/>
                </a:solidFill>
                <a:latin typeface="Calibri" pitchFamily="34" charset="0"/>
                <a:hlinkClick r:id="rId5"/>
              </a:rPr>
              <a:t>://</a:t>
            </a:r>
            <a:r>
              <a:rPr lang="en-AU" sz="1600" dirty="0" smtClean="0">
                <a:solidFill>
                  <a:schemeClr val="bg2"/>
                </a:solidFill>
                <a:hlinkClick r:id="rId5"/>
              </a:rPr>
              <a:t> technet.microsoft.com/en-au</a:t>
            </a:r>
            <a:r>
              <a:rPr lang="en-US" sz="1600" b="1" dirty="0" smtClean="0">
                <a:solidFill>
                  <a:schemeClr val="bg2"/>
                </a:solidFill>
                <a:latin typeface="Calibri" pitchFamily="34" charset="0"/>
                <a:hlinkClick r:id="rId5"/>
              </a:rPr>
              <a:t>  </a:t>
            </a:r>
            <a:endParaRPr lang="en-US" sz="1600" dirty="0">
              <a:solidFill>
                <a:schemeClr val="bg2"/>
              </a:solidFill>
              <a:latin typeface="Calibri" pitchFamily="34" charset="0"/>
            </a:endParaRPr>
          </a:p>
          <a:p>
            <a:pPr marL="0" lvl="1" indent="0">
              <a:tabLst>
                <a:tab pos="1828800" algn="l"/>
              </a:tabLst>
            </a:pPr>
            <a:endParaRPr lang="en-US" sz="1600" dirty="0">
              <a:solidFill>
                <a:schemeClr val="bg2"/>
              </a:solidFill>
              <a:latin typeface="Calibri" pitchFamily="34" charset="0"/>
            </a:endParaRPr>
          </a:p>
          <a:p>
            <a:pPr marL="0" lvl="1" indent="0">
              <a:tabLst>
                <a:tab pos="1828800" algn="l"/>
              </a:tabLst>
            </a:pPr>
            <a:r>
              <a:rPr lang="en-US" sz="1600" dirty="0">
                <a:solidFill>
                  <a:schemeClr val="bg2"/>
                </a:solidFill>
                <a:latin typeface="Calibri" pitchFamily="34" charset="0"/>
              </a:rPr>
              <a:t>Resources for IT Professionals</a:t>
            </a:r>
          </a:p>
        </p:txBody>
      </p:sp>
      <p:pic>
        <p:nvPicPr>
          <p:cNvPr id="30731" name="Picture 24" descr="TechEd_online.png"/>
          <p:cNvPicPr>
            <a:picLocks noChangeAspect="1"/>
          </p:cNvPicPr>
          <p:nvPr/>
        </p:nvPicPr>
        <p:blipFill>
          <a:blip r:embed="rId6" cstate="print"/>
          <a:srcRect/>
          <a:stretch>
            <a:fillRect/>
          </a:stretch>
        </p:blipFill>
        <p:spPr bwMode="black">
          <a:xfrm>
            <a:off x="914402" y="960836"/>
            <a:ext cx="2409825" cy="807244"/>
          </a:xfrm>
          <a:prstGeom prst="rect">
            <a:avLst/>
          </a:prstGeom>
          <a:noFill/>
          <a:ln w="9525">
            <a:noFill/>
            <a:miter lim="800000"/>
            <a:headEnd/>
            <a:tailEnd/>
          </a:ln>
        </p:spPr>
      </p:pic>
      <p:pic>
        <p:nvPicPr>
          <p:cNvPr id="30733" name="Picture 26" descr="msdn_1inch_rgb.png"/>
          <p:cNvPicPr>
            <a:picLocks noChangeAspect="1"/>
          </p:cNvPicPr>
          <p:nvPr/>
        </p:nvPicPr>
        <p:blipFill>
          <a:blip r:embed="rId7" cstate="print"/>
          <a:srcRect/>
          <a:stretch>
            <a:fillRect/>
          </a:stretch>
        </p:blipFill>
        <p:spPr bwMode="black">
          <a:xfrm>
            <a:off x="5457826" y="2687243"/>
            <a:ext cx="1857375" cy="707231"/>
          </a:xfrm>
          <a:prstGeom prst="rect">
            <a:avLst/>
          </a:prstGeom>
          <a:noFill/>
          <a:ln w="9525">
            <a:noFill/>
            <a:miter lim="800000"/>
            <a:headEnd/>
            <a:tailEnd/>
          </a:ln>
        </p:spPr>
      </p:pic>
      <p:sp>
        <p:nvSpPr>
          <p:cNvPr id="30734" name="Rectangle 27"/>
          <p:cNvSpPr>
            <a:spLocks noChangeArrowheads="1"/>
          </p:cNvSpPr>
          <p:nvPr/>
        </p:nvSpPr>
        <p:spPr bwMode="auto">
          <a:xfrm>
            <a:off x="5218112" y="3355182"/>
            <a:ext cx="3925888" cy="907941"/>
          </a:xfrm>
          <a:prstGeom prst="rect">
            <a:avLst/>
          </a:prstGeom>
          <a:noFill/>
          <a:ln w="9525">
            <a:noFill/>
            <a:miter lim="800000"/>
            <a:headEnd/>
            <a:tailEnd/>
          </a:ln>
        </p:spPr>
        <p:txBody>
          <a:bodyPr wrap="square">
            <a:spAutoFit/>
          </a:bodyPr>
          <a:lstStyle/>
          <a:p>
            <a:pPr>
              <a:spcBef>
                <a:spcPts val="600"/>
              </a:spcBef>
              <a:tabLst>
                <a:tab pos="1828800" algn="l"/>
              </a:tabLst>
            </a:pPr>
            <a:r>
              <a:rPr lang="en-US" sz="1600" dirty="0">
                <a:solidFill>
                  <a:schemeClr val="bg2"/>
                </a:solidFill>
                <a:latin typeface="Calibri" pitchFamily="34" charset="0"/>
                <a:hlinkClick r:id="rId8"/>
              </a:rPr>
              <a:t>http</a:t>
            </a:r>
            <a:r>
              <a:rPr lang="en-US" sz="1600" dirty="0" smtClean="0">
                <a:solidFill>
                  <a:schemeClr val="bg2"/>
                </a:solidFill>
                <a:latin typeface="Calibri" pitchFamily="34" charset="0"/>
                <a:hlinkClick r:id="rId8"/>
              </a:rPr>
              <a:t>://</a:t>
            </a:r>
            <a:r>
              <a:rPr lang="en-AU" sz="1600" dirty="0" smtClean="0">
                <a:solidFill>
                  <a:schemeClr val="bg2"/>
                </a:solidFill>
                <a:hlinkClick r:id="rId8"/>
              </a:rPr>
              <a:t>msdn.microsoft.com/en-au</a:t>
            </a:r>
            <a:endParaRPr lang="en-AU" sz="1600" dirty="0" smtClean="0">
              <a:solidFill>
                <a:schemeClr val="bg2"/>
              </a:solidFill>
            </a:endParaRPr>
          </a:p>
          <a:p>
            <a:pPr>
              <a:spcBef>
                <a:spcPts val="600"/>
              </a:spcBef>
              <a:tabLst>
                <a:tab pos="1828800" algn="l"/>
              </a:tabLst>
            </a:pPr>
            <a:r>
              <a:rPr lang="en-US" sz="1600" b="1" dirty="0" smtClean="0">
                <a:solidFill>
                  <a:schemeClr val="bg2"/>
                </a:solidFill>
                <a:latin typeface="Calibri" pitchFamily="34" charset="0"/>
              </a:rPr>
              <a:t> </a:t>
            </a:r>
            <a:endParaRPr lang="en-US" sz="1600" dirty="0">
              <a:solidFill>
                <a:schemeClr val="bg2"/>
              </a:solidFill>
              <a:latin typeface="Calibri" pitchFamily="34" charset="0"/>
            </a:endParaRPr>
          </a:p>
          <a:p>
            <a:pPr marL="0" lvl="1" indent="0">
              <a:tabLst>
                <a:tab pos="1828800" algn="l"/>
              </a:tabLst>
            </a:pPr>
            <a:r>
              <a:rPr lang="en-US" sz="1600" dirty="0">
                <a:solidFill>
                  <a:schemeClr val="bg2"/>
                </a:solidFill>
                <a:latin typeface="Calibri" pitchFamily="34" charset="0"/>
              </a:rPr>
              <a:t>Resources for Developers</a:t>
            </a:r>
          </a:p>
        </p:txBody>
      </p:sp>
      <p:sp>
        <p:nvSpPr>
          <p:cNvPr id="30748" name="Rectangle 56"/>
          <p:cNvSpPr>
            <a:spLocks noChangeArrowheads="1"/>
          </p:cNvSpPr>
          <p:nvPr/>
        </p:nvSpPr>
        <p:spPr bwMode="auto">
          <a:xfrm>
            <a:off x="4953000" y="1741886"/>
            <a:ext cx="4514850" cy="830997"/>
          </a:xfrm>
          <a:prstGeom prst="rect">
            <a:avLst/>
          </a:prstGeom>
          <a:noFill/>
          <a:ln w="9525">
            <a:noFill/>
            <a:miter lim="800000"/>
            <a:headEnd/>
            <a:tailEnd/>
          </a:ln>
        </p:spPr>
        <p:txBody>
          <a:bodyPr>
            <a:spAutoFit/>
          </a:bodyPr>
          <a:lstStyle/>
          <a:p>
            <a:pPr>
              <a:spcBef>
                <a:spcPts val="600"/>
              </a:spcBef>
            </a:pPr>
            <a:r>
              <a:rPr lang="en-AU" sz="1600" dirty="0" smtClean="0">
                <a:solidFill>
                  <a:schemeClr val="bg2"/>
                </a:solidFill>
                <a:hlinkClick r:id="rId9"/>
              </a:rPr>
              <a:t>www.microsoft.com/australia/learning</a:t>
            </a:r>
            <a:r>
              <a:rPr lang="en-US" sz="1600" dirty="0" smtClean="0">
                <a:solidFill>
                  <a:schemeClr val="bg2"/>
                </a:solidFill>
                <a:latin typeface="Calibri" pitchFamily="34" charset="0"/>
              </a:rPr>
              <a:t>  </a:t>
            </a:r>
            <a:endParaRPr lang="en-US" sz="1600" dirty="0">
              <a:solidFill>
                <a:schemeClr val="bg2"/>
              </a:solidFill>
              <a:latin typeface="Calibri" pitchFamily="34" charset="0"/>
            </a:endParaRPr>
          </a:p>
          <a:p>
            <a:pPr marL="0" lvl="1" indent="0"/>
            <a:endParaRPr lang="en-US" sz="1600" dirty="0">
              <a:solidFill>
                <a:schemeClr val="bg2"/>
              </a:solidFill>
              <a:latin typeface="Calibri" pitchFamily="34" charset="0"/>
            </a:endParaRPr>
          </a:p>
          <a:p>
            <a:r>
              <a:rPr lang="en-US" sz="1600" dirty="0">
                <a:solidFill>
                  <a:schemeClr val="bg2"/>
                </a:solidFill>
                <a:latin typeface="Calibri" pitchFamily="34" charset="0"/>
              </a:rPr>
              <a:t>Microsoft Certification &amp; Training Resources</a:t>
            </a:r>
          </a:p>
        </p:txBody>
      </p:sp>
      <p:sp>
        <p:nvSpPr>
          <p:cNvPr id="54" name="Title 1"/>
          <p:cNvSpPr>
            <a:spLocks noGrp="1"/>
          </p:cNvSpPr>
          <p:nvPr>
            <p:ph type="title"/>
          </p:nvPr>
        </p:nvSpPr>
        <p:spPr/>
        <p:txBody>
          <a:bodyPr/>
          <a:lstStyle/>
          <a:p>
            <a:pPr eaLnBrk="1" hangingPunct="1">
              <a:defRPr/>
            </a:pPr>
            <a:r>
              <a:rPr dirty="0" smtClean="0">
                <a:ln>
                  <a:noFill/>
                </a:ln>
              </a:rPr>
              <a:t>Resources</a:t>
            </a:r>
          </a:p>
        </p:txBody>
      </p:sp>
      <p:grpSp>
        <p:nvGrpSpPr>
          <p:cNvPr id="6" name="Group 57"/>
          <p:cNvGrpSpPr>
            <a:grpSpLocks/>
          </p:cNvGrpSpPr>
          <p:nvPr/>
        </p:nvGrpSpPr>
        <p:grpSpPr bwMode="auto">
          <a:xfrm>
            <a:off x="5148067" y="951570"/>
            <a:ext cx="3476625" cy="578644"/>
            <a:chOff x="5561787" y="0"/>
            <a:chExt cx="3477054" cy="771334"/>
          </a:xfrm>
        </p:grpSpPr>
        <p:pic>
          <p:nvPicPr>
            <p:cNvPr id="30754" name="Picture 55" descr="ms_Learning_w.eps"/>
            <p:cNvPicPr>
              <a:picLocks noChangeAspect="1"/>
            </p:cNvPicPr>
            <p:nvPr/>
          </p:nvPicPr>
          <p:blipFill>
            <a:blip r:embed="rId10" cstate="print"/>
            <a:srcRect l="51466"/>
            <a:stretch>
              <a:fillRect/>
            </a:stretch>
          </p:blipFill>
          <p:spPr bwMode="black">
            <a:xfrm>
              <a:off x="7257327" y="0"/>
              <a:ext cx="1781514" cy="771334"/>
            </a:xfrm>
            <a:prstGeom prst="rect">
              <a:avLst/>
            </a:prstGeom>
            <a:noFill/>
            <a:ln w="9525">
              <a:noFill/>
              <a:miter lim="800000"/>
              <a:headEnd/>
              <a:tailEnd/>
            </a:ln>
          </p:spPr>
        </p:pic>
        <p:pic>
          <p:nvPicPr>
            <p:cNvPr id="30755" name="Picture 2" descr="C:\Documents and Settings\Pennie\My Documents\ACERDATA (D)\Pennie's documents\MS Image\Boxshot_Logo\MICROSOFT\Microsoft Logo wht shadow.png"/>
            <p:cNvPicPr>
              <a:picLocks noChangeAspect="1" noChangeArrowheads="1"/>
            </p:cNvPicPr>
            <p:nvPr/>
          </p:nvPicPr>
          <p:blipFill>
            <a:blip r:embed="rId11" cstate="print"/>
            <a:srcRect/>
            <a:stretch>
              <a:fillRect/>
            </a:stretch>
          </p:blipFill>
          <p:spPr bwMode="black">
            <a:xfrm>
              <a:off x="5561787" y="254642"/>
              <a:ext cx="1693646" cy="312516"/>
            </a:xfrm>
            <a:prstGeom prst="rect">
              <a:avLst/>
            </a:prstGeom>
            <a:noFill/>
            <a:ln w="9525">
              <a:noFill/>
              <a:miter lim="800000"/>
              <a:headEnd/>
              <a:tailEnd/>
            </a:ln>
          </p:spPr>
        </p:pic>
      </p:gr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itle 1"/>
          <p:cNvSpPr>
            <a:spLocks noGrp="1"/>
          </p:cNvSpPr>
          <p:nvPr>
            <p:ph type="title"/>
          </p:nvPr>
        </p:nvSpPr>
        <p:spPr/>
        <p:txBody>
          <a:bodyPr/>
          <a:lstStyle/>
          <a:p>
            <a:pPr eaLnBrk="1" hangingPunct="1">
              <a:defRPr/>
            </a:pPr>
            <a:r>
              <a:rPr lang="en-AU" dirty="0" err="1" smtClean="0"/>
              <a:t>Tech·Ed</a:t>
            </a:r>
            <a:r>
              <a:rPr lang="en-AU" dirty="0" smtClean="0"/>
              <a:t> Bling</a:t>
            </a:r>
            <a:endParaRPr dirty="0" smtClean="0">
              <a:ln>
                <a:noFill/>
              </a:ln>
            </a:endParaRPr>
          </a:p>
        </p:txBody>
      </p:sp>
      <p:sp>
        <p:nvSpPr>
          <p:cNvPr id="3" name="Footer Placeholder 2"/>
          <p:cNvSpPr>
            <a:spLocks noGrp="1"/>
          </p:cNvSpPr>
          <p:nvPr>
            <p:ph type="ftr" sz="quarter" idx="11"/>
          </p:nvPr>
        </p:nvSpPr>
        <p:spPr/>
        <p:txBody>
          <a:bodyPr/>
          <a:lstStyle/>
          <a:p>
            <a:r>
              <a:rPr lang="en-AU" dirty="0" smtClean="0"/>
              <a:t>(c) 2011 Microsoft. All rights reserved.</a:t>
            </a:r>
            <a:endParaRPr lang="en-AU" dirty="0"/>
          </a:p>
        </p:txBody>
      </p:sp>
      <p:grpSp>
        <p:nvGrpSpPr>
          <p:cNvPr id="16" name="Group 15"/>
          <p:cNvGrpSpPr/>
          <p:nvPr/>
        </p:nvGrpSpPr>
        <p:grpSpPr>
          <a:xfrm>
            <a:off x="593792" y="3125695"/>
            <a:ext cx="4514850" cy="1217523"/>
            <a:chOff x="611560" y="2476635"/>
            <a:chExt cx="4514850" cy="1217523"/>
          </a:xfrm>
        </p:grpSpPr>
        <p:sp>
          <p:nvSpPr>
            <p:cNvPr id="30748" name="Rectangle 56"/>
            <p:cNvSpPr>
              <a:spLocks noChangeArrowheads="1"/>
            </p:cNvSpPr>
            <p:nvPr/>
          </p:nvSpPr>
          <p:spPr bwMode="auto">
            <a:xfrm>
              <a:off x="611560" y="3324826"/>
              <a:ext cx="4514850" cy="369332"/>
            </a:xfrm>
            <a:prstGeom prst="rect">
              <a:avLst/>
            </a:prstGeom>
            <a:noFill/>
            <a:ln w="9525">
              <a:noFill/>
              <a:miter lim="800000"/>
              <a:headEnd/>
              <a:tailEnd/>
            </a:ln>
          </p:spPr>
          <p:txBody>
            <a:bodyPr>
              <a:spAutoFit/>
            </a:bodyPr>
            <a:lstStyle/>
            <a:p>
              <a:r>
                <a:rPr lang="en-US" dirty="0" smtClean="0">
                  <a:solidFill>
                    <a:schemeClr val="bg2"/>
                  </a:solidFill>
                  <a:latin typeface="Calibri" pitchFamily="34" charset="0"/>
                </a:rPr>
                <a:t>Email Signature</a:t>
              </a:r>
              <a:endParaRPr lang="en-US" dirty="0">
                <a:solidFill>
                  <a:schemeClr val="bg2"/>
                </a:solidFill>
                <a:latin typeface="Calibri" pitchFamily="34"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560" y="2476635"/>
              <a:ext cx="2408237" cy="860085"/>
            </a:xfrm>
            <a:prstGeom prst="rect">
              <a:avLst/>
            </a:prstGeom>
          </p:spPr>
        </p:pic>
      </p:grpSp>
      <p:grpSp>
        <p:nvGrpSpPr>
          <p:cNvPr id="18" name="Group 17"/>
          <p:cNvGrpSpPr/>
          <p:nvPr/>
        </p:nvGrpSpPr>
        <p:grpSpPr>
          <a:xfrm>
            <a:off x="4174868" y="970072"/>
            <a:ext cx="1325533" cy="1567211"/>
            <a:chOff x="4174866" y="970072"/>
            <a:chExt cx="1325533" cy="1567211"/>
          </a:xfrm>
        </p:grpSpPr>
        <p:sp>
          <p:nvSpPr>
            <p:cNvPr id="22" name="Rectangle 47"/>
            <p:cNvSpPr>
              <a:spLocks noChangeArrowheads="1"/>
            </p:cNvSpPr>
            <p:nvPr/>
          </p:nvSpPr>
          <p:spPr bwMode="auto">
            <a:xfrm>
              <a:off x="4187809" y="2167951"/>
              <a:ext cx="1312590" cy="369332"/>
            </a:xfrm>
            <a:prstGeom prst="rect">
              <a:avLst/>
            </a:prstGeom>
            <a:noFill/>
            <a:ln w="9525">
              <a:noFill/>
              <a:miter lim="800000"/>
              <a:headEnd/>
              <a:tailEnd/>
            </a:ln>
          </p:spPr>
          <p:txBody>
            <a:bodyPr wrap="square">
              <a:spAutoFit/>
            </a:bodyPr>
            <a:lstStyle/>
            <a:p>
              <a:pPr marL="0" lvl="1" indent="0">
                <a:tabLst>
                  <a:tab pos="1828800" algn="l"/>
                </a:tabLst>
              </a:pPr>
              <a:r>
                <a:rPr lang="en-US" dirty="0" smtClean="0">
                  <a:solidFill>
                    <a:schemeClr val="bg2"/>
                  </a:solidFill>
                  <a:latin typeface="Calibri" pitchFamily="34" charset="0"/>
                </a:rPr>
                <a:t>Blog Bling</a:t>
              </a:r>
              <a:endParaRPr lang="en-US" dirty="0">
                <a:solidFill>
                  <a:schemeClr val="bg2"/>
                </a:solidFill>
                <a:latin typeface="Calibri" pitchFamily="34" charset="0"/>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74866" y="970072"/>
              <a:ext cx="1197879" cy="1197879"/>
            </a:xfrm>
            <a:prstGeom prst="rect">
              <a:avLst/>
            </a:prstGeom>
          </p:spPr>
        </p:pic>
      </p:grpSp>
      <p:grpSp>
        <p:nvGrpSpPr>
          <p:cNvPr id="17" name="Group 16"/>
          <p:cNvGrpSpPr/>
          <p:nvPr/>
        </p:nvGrpSpPr>
        <p:grpSpPr>
          <a:xfrm>
            <a:off x="4174866" y="2799495"/>
            <a:ext cx="1312591" cy="1543722"/>
            <a:chOff x="4174865" y="2499742"/>
            <a:chExt cx="1312591" cy="1543722"/>
          </a:xfrm>
        </p:grpSpPr>
        <p:sp>
          <p:nvSpPr>
            <p:cNvPr id="30730" name="Rectangle 47"/>
            <p:cNvSpPr>
              <a:spLocks noChangeArrowheads="1"/>
            </p:cNvSpPr>
            <p:nvPr/>
          </p:nvSpPr>
          <p:spPr bwMode="auto">
            <a:xfrm>
              <a:off x="4174866" y="3674132"/>
              <a:ext cx="1312590" cy="369332"/>
            </a:xfrm>
            <a:prstGeom prst="rect">
              <a:avLst/>
            </a:prstGeom>
            <a:noFill/>
            <a:ln w="9525">
              <a:noFill/>
              <a:miter lim="800000"/>
              <a:headEnd/>
              <a:tailEnd/>
            </a:ln>
          </p:spPr>
          <p:txBody>
            <a:bodyPr wrap="square">
              <a:spAutoFit/>
            </a:bodyPr>
            <a:lstStyle/>
            <a:p>
              <a:pPr marL="0" lvl="1" indent="0">
                <a:tabLst>
                  <a:tab pos="1828800" algn="l"/>
                </a:tabLst>
              </a:pPr>
              <a:r>
                <a:rPr lang="en-US" dirty="0" smtClean="0">
                  <a:solidFill>
                    <a:schemeClr val="bg2"/>
                  </a:solidFill>
                  <a:latin typeface="Calibri" pitchFamily="34" charset="0"/>
                </a:rPr>
                <a:t>Blog Bling</a:t>
              </a:r>
              <a:endParaRPr lang="en-US" dirty="0">
                <a:solidFill>
                  <a:schemeClr val="bg2"/>
                </a:solidFill>
                <a:latin typeface="Calibri" pitchFamily="34" charset="0"/>
              </a:endParaRPr>
            </a:p>
          </p:txBody>
        </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74865" y="2499742"/>
              <a:ext cx="1197879" cy="1197879"/>
            </a:xfrm>
            <a:prstGeom prst="rect">
              <a:avLst/>
            </a:prstGeom>
          </p:spPr>
        </p:pic>
      </p:grpSp>
      <p:grpSp>
        <p:nvGrpSpPr>
          <p:cNvPr id="11" name="Group 10"/>
          <p:cNvGrpSpPr/>
          <p:nvPr/>
        </p:nvGrpSpPr>
        <p:grpSpPr>
          <a:xfrm>
            <a:off x="573427" y="1285929"/>
            <a:ext cx="3849688" cy="1217998"/>
            <a:chOff x="611560" y="1068042"/>
            <a:chExt cx="3849688" cy="1217998"/>
          </a:xfrm>
        </p:grpSpPr>
        <p:sp>
          <p:nvSpPr>
            <p:cNvPr id="30729" name="Rectangle 46"/>
            <p:cNvSpPr>
              <a:spLocks noChangeArrowheads="1"/>
            </p:cNvSpPr>
            <p:nvPr/>
          </p:nvSpPr>
          <p:spPr bwMode="auto">
            <a:xfrm>
              <a:off x="611560" y="1916708"/>
              <a:ext cx="3849688" cy="369332"/>
            </a:xfrm>
            <a:prstGeom prst="rect">
              <a:avLst/>
            </a:prstGeom>
            <a:noFill/>
            <a:ln w="9525">
              <a:noFill/>
              <a:miter lim="800000"/>
              <a:headEnd/>
              <a:tailEnd/>
            </a:ln>
          </p:spPr>
          <p:txBody>
            <a:bodyPr>
              <a:spAutoFit/>
            </a:bodyPr>
            <a:lstStyle/>
            <a:p>
              <a:pPr marL="0" lvl="1" indent="0"/>
              <a:r>
                <a:rPr lang="en-US" dirty="0" smtClean="0">
                  <a:solidFill>
                    <a:schemeClr val="bg2"/>
                  </a:solidFill>
                  <a:latin typeface="Calibri" pitchFamily="34" charset="0"/>
                </a:rPr>
                <a:t>Email Signature</a:t>
              </a:r>
              <a:endParaRPr lang="en-US" dirty="0">
                <a:solidFill>
                  <a:schemeClr val="bg2"/>
                </a:solidFill>
                <a:latin typeface="Calibri" pitchFamily="34" charset="0"/>
              </a:endParaRP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1560" y="1068042"/>
              <a:ext cx="2376264" cy="848666"/>
            </a:xfrm>
            <a:prstGeom prst="rect">
              <a:avLst/>
            </a:prstGeom>
          </p:spPr>
        </p:pic>
      </p:grpSp>
    </p:spTree>
    <p:extLst>
      <p:ext uri="{BB962C8B-B14F-4D97-AF65-F5344CB8AC3E}">
        <p14:creationId xmlns:p14="http://schemas.microsoft.com/office/powerpoint/2010/main" val="1040494670"/>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AU" dirty="0" smtClean="0"/>
              <a:t>Appendix 1: PowerPoint Twitter Tools</a:t>
            </a:r>
            <a:endParaRPr lang="en-AU" dirty="0"/>
          </a:p>
        </p:txBody>
      </p:sp>
      <p:sp>
        <p:nvSpPr>
          <p:cNvPr id="4" name="Content Placeholder 3"/>
          <p:cNvSpPr>
            <a:spLocks noGrp="1"/>
          </p:cNvSpPr>
          <p:nvPr>
            <p:ph idx="1"/>
          </p:nvPr>
        </p:nvSpPr>
        <p:spPr/>
        <p:txBody>
          <a:bodyPr>
            <a:normAutofit fontScale="55000" lnSpcReduction="20000"/>
          </a:bodyPr>
          <a:lstStyle/>
          <a:p>
            <a:r>
              <a:rPr lang="en-AU" dirty="0" smtClean="0"/>
              <a:t>In the next few slides you will find Twitter tools which you can use in your session to promote audience interaction.</a:t>
            </a:r>
          </a:p>
          <a:p>
            <a:endParaRPr lang="en-AU" dirty="0" smtClean="0"/>
          </a:p>
          <a:p>
            <a:r>
              <a:rPr lang="en-AU" dirty="0" smtClean="0"/>
              <a:t>These twitter tools allow presenters to see and react to tweets in real-time, embedded directly within your presentation, either as a ticker or a refreshable comment page.</a:t>
            </a:r>
          </a:p>
          <a:p>
            <a:endParaRPr lang="en-AU" dirty="0" smtClean="0"/>
          </a:p>
          <a:p>
            <a:r>
              <a:rPr lang="en-AU" dirty="0" smtClean="0"/>
              <a:t>To activate these components, simply view this PPT in slide-show mode to install the plug-in, and follow the instructions given.</a:t>
            </a:r>
          </a:p>
          <a:p>
            <a:endParaRPr lang="en-AU" dirty="0" smtClean="0"/>
          </a:p>
          <a:p>
            <a:r>
              <a:rPr lang="en-AU" i="1" dirty="0" smtClean="0"/>
              <a:t>Note: this is an optional add-in. You may remove  these slides if you do not wish to use them. </a:t>
            </a: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47715"/>
            <a:ext cx="6264696" cy="1021556"/>
          </a:xfrm>
        </p:spPr>
        <p:txBody>
          <a:bodyPr>
            <a:noAutofit/>
          </a:bodyPr>
          <a:lstStyle/>
          <a:p>
            <a:r>
              <a:rPr lang="en-US" sz="2800" dirty="0" smtClean="0"/>
              <a:t>You can “auto tweet” from presentations using the </a:t>
            </a:r>
            <a:r>
              <a:rPr lang="en-US" sz="2800" dirty="0" err="1" smtClean="0"/>
              <a:t>AutoTweet</a:t>
            </a:r>
            <a:r>
              <a:rPr lang="en-US" sz="2800" dirty="0" smtClean="0"/>
              <a:t> </a:t>
            </a:r>
            <a:r>
              <a:rPr lang="en-US" sz="2800" dirty="0" err="1" smtClean="0"/>
              <a:t>plugin</a:t>
            </a:r>
            <a:r>
              <a:rPr lang="en-US" sz="2800" dirty="0" smtClean="0"/>
              <a:t>, available </a:t>
            </a:r>
            <a:r>
              <a:rPr lang="en-US" sz="2800" dirty="0" smtClean="0">
                <a:hlinkClick r:id="rId2"/>
              </a:rPr>
              <a:t>here (Office 2007)</a:t>
            </a:r>
            <a:r>
              <a:rPr lang="en-US" sz="2800" dirty="0" smtClean="0"/>
              <a:t> or here </a:t>
            </a:r>
            <a:r>
              <a:rPr lang="en-US" sz="2800" dirty="0" smtClean="0">
                <a:hlinkClick r:id="rId3"/>
              </a:rPr>
              <a:t>(Office 2004)</a:t>
            </a:r>
            <a:r>
              <a:rPr lang="en-US" sz="2800" dirty="0" smtClean="0"/>
              <a:t/>
            </a:r>
            <a:br>
              <a:rPr lang="en-US" sz="2800" dirty="0" smtClean="0"/>
            </a:br>
            <a:endParaRPr lang="en-AU" sz="2800" dirty="0"/>
          </a:p>
        </p:txBody>
      </p:sp>
      <p:sp>
        <p:nvSpPr>
          <p:cNvPr id="3" name="Subtitle 2"/>
          <p:cNvSpPr>
            <a:spLocks noGrp="1"/>
          </p:cNvSpPr>
          <p:nvPr>
            <p:ph type="body" idx="1"/>
          </p:nvPr>
        </p:nvSpPr>
        <p:spPr>
          <a:xfrm>
            <a:off x="539552" y="1113589"/>
            <a:ext cx="6264696" cy="1125140"/>
          </a:xfrm>
        </p:spPr>
        <p:txBody>
          <a:bodyPr/>
          <a:lstStyle/>
          <a:p>
            <a:r>
              <a:rPr lang="en-AU" dirty="0" err="1" smtClean="0">
                <a:solidFill>
                  <a:schemeClr val="bg2"/>
                </a:solidFill>
              </a:rPr>
              <a:t>Autotweet</a:t>
            </a:r>
            <a:r>
              <a:rPr lang="en-AU" dirty="0" smtClean="0">
                <a:solidFill>
                  <a:schemeClr val="bg2"/>
                </a:solidFill>
              </a:rPr>
              <a:t> (tweet any notes between the tags [twitter] and [/twitter]</a:t>
            </a:r>
            <a:endParaRPr lang="en-AU" dirty="0">
              <a:solidFill>
                <a:schemeClr val="bg2"/>
              </a:solidFill>
            </a:endParaRPr>
          </a:p>
        </p:txBody>
      </p:sp>
      <p:sp>
        <p:nvSpPr>
          <p:cNvPr id="5" name="Footer Placeholder 4"/>
          <p:cNvSpPr>
            <a:spLocks noGrp="1"/>
          </p:cNvSpPr>
          <p:nvPr>
            <p:ph type="ftr" sz="quarter" idx="4294967295"/>
          </p:nvPr>
        </p:nvSpPr>
        <p:spPr>
          <a:xfrm>
            <a:off x="5943600" y="4767264"/>
            <a:ext cx="2895600" cy="273844"/>
          </a:xfrm>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130522441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normAutofit/>
          </a:bodyPr>
          <a:lstStyle/>
          <a:p>
            <a:pPr eaLnBrk="1" hangingPunct="1">
              <a:defRPr/>
            </a:pPr>
            <a:r>
              <a:rPr lang="en-US" sz="2800" dirty="0" smtClean="0">
                <a:latin typeface="+mn-lt"/>
              </a:rPr>
              <a:t>Twitter feedback slide </a:t>
            </a:r>
            <a:r>
              <a:rPr lang="en-US" sz="1400" dirty="0" smtClean="0">
                <a:latin typeface="+mn-lt"/>
              </a:rPr>
              <a:t/>
            </a:r>
            <a:br>
              <a:rPr lang="en-US" sz="1400" dirty="0" smtClean="0">
                <a:latin typeface="+mn-lt"/>
              </a:rPr>
            </a:br>
            <a:r>
              <a:rPr lang="en-US" sz="1600" dirty="0" smtClean="0">
                <a:latin typeface="+mn-lt"/>
              </a:rPr>
              <a:t> Display a feedback slide with questions and comments from Twitter</a:t>
            </a:r>
            <a:endParaRPr lang="en-US" sz="1400" dirty="0" smtClean="0">
              <a:latin typeface="+mn-lt"/>
            </a:endParaRPr>
          </a:p>
        </p:txBody>
      </p:sp>
      <p:sp>
        <p:nvSpPr>
          <p:cNvPr id="3" name="Content Placeholder 2"/>
          <p:cNvSpPr>
            <a:spLocks noGrp="1"/>
          </p:cNvSpPr>
          <p:nvPr>
            <p:ph idx="1"/>
          </p:nvPr>
        </p:nvSpPr>
        <p:spPr/>
        <p:txBody>
          <a:bodyPr/>
          <a:lstStyle/>
          <a:p>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470981732"/>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798042" y="303499"/>
            <a:ext cx="3610235" cy="544292"/>
          </a:xfrm>
        </p:spPr>
        <p:txBody>
          <a:bodyPr>
            <a:normAutofit/>
          </a:bodyPr>
          <a:lstStyle/>
          <a:p>
            <a:r>
              <a:rPr lang="en-US" sz="2900" dirty="0" smtClean="0">
                <a:solidFill>
                  <a:srgbClr val="00B0F0"/>
                </a:solidFill>
                <a:hlinkClick r:id="rId2" action="ppaction://hlinkfile"/>
              </a:rPr>
              <a:t>“This is the </a:t>
            </a:r>
            <a:r>
              <a:rPr lang="en-US" sz="2900" dirty="0">
                <a:solidFill>
                  <a:srgbClr val="00B0F0"/>
                </a:solidFill>
                <a:hlinkClick r:id="rId2" action="ppaction://hlinkfile"/>
              </a:rPr>
              <a:t>big one”</a:t>
            </a:r>
            <a:r>
              <a:rPr lang="en-US" sz="2700" dirty="0">
                <a:solidFill>
                  <a:srgbClr val="00B0F0"/>
                </a:solidFill>
                <a:hlinkClick r:id="rId2" action="ppaction://hlinkfile"/>
              </a:rPr>
              <a:t> </a:t>
            </a:r>
            <a:endParaRPr lang="en-US" sz="2700" dirty="0">
              <a:solidFill>
                <a:srgbClr val="00B0F0"/>
              </a:solidFill>
            </a:endParaRPr>
          </a:p>
        </p:txBody>
      </p:sp>
    </p:spTree>
    <p:extLst>
      <p:ext uri="{BB962C8B-B14F-4D97-AF65-F5344CB8AC3E}">
        <p14:creationId xmlns:p14="http://schemas.microsoft.com/office/powerpoint/2010/main" val="1699763940"/>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sz="2800" dirty="0" smtClean="0"/>
              <a:t>Twitter Voter – Real time voting over Twitter</a:t>
            </a:r>
            <a:br>
              <a:rPr lang="en-AU" sz="2800" dirty="0" smtClean="0"/>
            </a:br>
            <a:r>
              <a:rPr lang="en-US" sz="1200" dirty="0" smtClean="0"/>
              <a:t>To vote, make the first character of your tweet an option number, and include a unique voting string somewhere in the text, e.g. “1 is the option I choose! </a:t>
            </a:r>
            <a:r>
              <a:rPr lang="en-US" sz="1200" i="1" dirty="0" err="1" smtClean="0"/>
              <a:t>myvote</a:t>
            </a:r>
            <a:r>
              <a:rPr lang="en-US" sz="1200" dirty="0" smtClean="0"/>
              <a:t>” OR “@</a:t>
            </a:r>
            <a:r>
              <a:rPr lang="en-US" sz="1200" dirty="0" err="1" smtClean="0"/>
              <a:t>votebytweet</a:t>
            </a:r>
            <a:r>
              <a:rPr lang="en-US" sz="1200" dirty="0" smtClean="0"/>
              <a:t> 1 </a:t>
            </a:r>
            <a:r>
              <a:rPr lang="en-US" sz="1200" i="1" dirty="0" err="1" smtClean="0"/>
              <a:t>myvote</a:t>
            </a:r>
            <a:r>
              <a:rPr lang="en-US" sz="1200" dirty="0" smtClean="0"/>
              <a:t>” (your followers won’t see the votes by default)</a:t>
            </a:r>
            <a:r>
              <a:rPr lang="en-AU" sz="1200" dirty="0" smtClean="0"/>
              <a:t/>
            </a:r>
            <a:br>
              <a:rPr lang="en-AU" sz="1200" dirty="0" smtClean="0"/>
            </a:br>
            <a:endParaRPr lang="en-AU" sz="1200" dirty="0"/>
          </a:p>
        </p:txBody>
      </p:sp>
      <p:graphicFrame>
        <p:nvGraphicFramePr>
          <p:cNvPr id="10" name="Table 9"/>
          <p:cNvGraphicFramePr>
            <a:graphicFrameLocks noGrp="1"/>
          </p:cNvGraphicFramePr>
          <p:nvPr/>
        </p:nvGraphicFramePr>
        <p:xfrm>
          <a:off x="1259632" y="1383619"/>
          <a:ext cx="2362200" cy="2505075"/>
        </p:xfrm>
        <a:graphic>
          <a:graphicData uri="http://schemas.openxmlformats.org/drawingml/2006/table">
            <a:tbl>
              <a:tblPr firstRow="1" bandRow="1">
                <a:tableStyleId>{69CF1AB2-1976-4502-BF36-3FF5EA218861}</a:tableStyleId>
              </a:tblPr>
              <a:tblGrid>
                <a:gridCol w="2362200"/>
              </a:tblGrid>
              <a:tr h="835025">
                <a:tc>
                  <a:txBody>
                    <a:bodyPr/>
                    <a:lstStyle/>
                    <a:p>
                      <a:pPr algn="r"/>
                      <a:r>
                        <a:rPr lang="en-US" sz="1400" b="0" dirty="0" smtClean="0">
                          <a:solidFill>
                            <a:schemeClr val="bg1"/>
                          </a:solidFill>
                        </a:rPr>
                        <a:t>1. Option 1</a:t>
                      </a:r>
                      <a:endParaRPr lang="en-US" sz="1400" b="0" dirty="0">
                        <a:solidFill>
                          <a:schemeClr val="bg1"/>
                        </a:solidFill>
                      </a:endParaRPr>
                    </a:p>
                  </a:txBody>
                  <a:tcPr marT="34290" marB="3429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r>
              <a:tr h="835025">
                <a:tc>
                  <a:txBody>
                    <a:bodyPr/>
                    <a:lstStyle/>
                    <a:p>
                      <a:pPr algn="r"/>
                      <a:r>
                        <a:rPr lang="en-US" sz="1400" dirty="0" smtClean="0">
                          <a:solidFill>
                            <a:schemeClr val="bg1"/>
                          </a:solidFill>
                        </a:rPr>
                        <a:t>2.</a:t>
                      </a:r>
                      <a:r>
                        <a:rPr lang="en-US" sz="1400" baseline="0" dirty="0" smtClean="0">
                          <a:solidFill>
                            <a:schemeClr val="bg1"/>
                          </a:solidFill>
                        </a:rPr>
                        <a:t> </a:t>
                      </a:r>
                      <a:r>
                        <a:rPr lang="en-US" sz="1400" dirty="0" smtClean="0">
                          <a:solidFill>
                            <a:schemeClr val="bg1"/>
                          </a:solidFill>
                        </a:rPr>
                        <a:t>Option 2</a:t>
                      </a:r>
                      <a:endParaRPr lang="en-US" sz="1400" dirty="0">
                        <a:solidFill>
                          <a:schemeClr val="bg1"/>
                        </a:solidFill>
                      </a:endParaRPr>
                    </a:p>
                  </a:txBody>
                  <a:tcPr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835025">
                <a:tc>
                  <a:txBody>
                    <a:bodyPr/>
                    <a:lstStyle/>
                    <a:p>
                      <a:pPr algn="r"/>
                      <a:r>
                        <a:rPr lang="en-US" sz="1400" dirty="0" smtClean="0">
                          <a:solidFill>
                            <a:schemeClr val="bg1"/>
                          </a:solidFill>
                        </a:rPr>
                        <a:t>3.</a:t>
                      </a:r>
                      <a:r>
                        <a:rPr lang="en-US" sz="1400" baseline="0" dirty="0" smtClean="0">
                          <a:solidFill>
                            <a:schemeClr val="bg1"/>
                          </a:solidFill>
                        </a:rPr>
                        <a:t> </a:t>
                      </a:r>
                      <a:r>
                        <a:rPr lang="en-US" sz="1400" dirty="0" smtClean="0">
                          <a:solidFill>
                            <a:schemeClr val="bg1"/>
                          </a:solidFill>
                        </a:rPr>
                        <a:t>Option 3</a:t>
                      </a:r>
                      <a:endParaRPr lang="en-US" sz="1400" dirty="0">
                        <a:solidFill>
                          <a:schemeClr val="bg1"/>
                        </a:solidFill>
                      </a:endParaRPr>
                    </a:p>
                  </a:txBody>
                  <a:tcPr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35849" name="ShockwaveFlash1"/>
          <p:cNvPicPr preferRelativeResize="0">
            <a:picLocks noChangeArrowheads="1" noChangeShapeType="1"/>
          </p:cNvPicPr>
          <p:nvPr/>
        </p:nvPicPr>
        <p:blipFill>
          <a:blip r:embed="rId2">
            <a:extLst>
              <a:ext uri="{28A0092B-C50C-407E-A947-70E740481C1C}">
                <a14:useLocalDpi xmlns:a14="http://schemas.microsoft.com/office/drawing/2010/main" val="0"/>
              </a:ext>
            </a:extLst>
          </a:blip>
          <a:srcRect/>
          <a:stretch>
            <a:fillRect/>
          </a:stretch>
        </p:blipFill>
        <p:spPr bwMode="gray">
          <a:xfrm>
            <a:off x="4454525" y="1060450"/>
            <a:ext cx="3619500" cy="361950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spTree>
    <p:extLst>
      <p:ext uri="{BB962C8B-B14F-4D97-AF65-F5344CB8AC3E}">
        <p14:creationId xmlns:p14="http://schemas.microsoft.com/office/powerpoint/2010/main" val="2718977174"/>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Twitter voter: Part Two</a:t>
            </a:r>
            <a:endParaRPr lang="en-AU" dirty="0"/>
          </a:p>
        </p:txBody>
      </p:sp>
      <p:graphicFrame>
        <p:nvGraphicFramePr>
          <p:cNvPr id="9" name="Table 8"/>
          <p:cNvGraphicFramePr>
            <a:graphicFrameLocks noGrp="1"/>
          </p:cNvGraphicFramePr>
          <p:nvPr>
            <p:extLst>
              <p:ext uri="{D42A27DB-BD31-4B8C-83A1-F6EECF244321}">
                <p14:modId xmlns:p14="http://schemas.microsoft.com/office/powerpoint/2010/main" val="713687276"/>
              </p:ext>
            </p:extLst>
          </p:nvPr>
        </p:nvGraphicFramePr>
        <p:xfrm>
          <a:off x="107504" y="1869672"/>
          <a:ext cx="2362200" cy="2114550"/>
        </p:xfrm>
        <a:graphic>
          <a:graphicData uri="http://schemas.openxmlformats.org/drawingml/2006/table">
            <a:tbl>
              <a:tblPr firstRow="1" bandRow="1">
                <a:tableStyleId>{69CF1AB2-1976-4502-BF36-3FF5EA218861}</a:tableStyleId>
              </a:tblPr>
              <a:tblGrid>
                <a:gridCol w="2362200"/>
              </a:tblGrid>
              <a:tr h="1057275">
                <a:tc>
                  <a:txBody>
                    <a:bodyPr/>
                    <a:lstStyle/>
                    <a:p>
                      <a:pPr algn="r"/>
                      <a:r>
                        <a:rPr lang="en-US" sz="1400" b="0" dirty="0" smtClean="0">
                          <a:solidFill>
                            <a:schemeClr val="bg1"/>
                          </a:solidFill>
                        </a:rPr>
                        <a:t>1. Option 1</a:t>
                      </a:r>
                      <a:endParaRPr lang="en-US" sz="1400" b="0" dirty="0">
                        <a:solidFill>
                          <a:schemeClr val="bg1"/>
                        </a:solidFill>
                      </a:endParaRPr>
                    </a:p>
                  </a:txBody>
                  <a:tcPr marT="34290" marB="3429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r>
              <a:tr h="1057275">
                <a:tc>
                  <a:txBody>
                    <a:bodyPr/>
                    <a:lstStyle/>
                    <a:p>
                      <a:pPr algn="r"/>
                      <a:r>
                        <a:rPr lang="en-US" sz="1400" dirty="0" smtClean="0">
                          <a:solidFill>
                            <a:schemeClr val="bg1"/>
                          </a:solidFill>
                        </a:rPr>
                        <a:t>2. Option 2</a:t>
                      </a:r>
                      <a:endParaRPr lang="en-US" sz="1400" dirty="0">
                        <a:solidFill>
                          <a:schemeClr val="bg1"/>
                        </a:solidFill>
                      </a:endParaRPr>
                    </a:p>
                  </a:txBody>
                  <a:tcPr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2791235774"/>
              </p:ext>
            </p:extLst>
          </p:nvPr>
        </p:nvGraphicFramePr>
        <p:xfrm>
          <a:off x="1676292" y="1593448"/>
          <a:ext cx="2362200" cy="2505075"/>
        </p:xfrm>
        <a:graphic>
          <a:graphicData uri="http://schemas.openxmlformats.org/drawingml/2006/table">
            <a:tbl>
              <a:tblPr firstRow="1" bandRow="1">
                <a:tableStyleId>{69CF1AB2-1976-4502-BF36-3FF5EA218861}</a:tableStyleId>
              </a:tblPr>
              <a:tblGrid>
                <a:gridCol w="2362200"/>
              </a:tblGrid>
              <a:tr h="835025">
                <a:tc>
                  <a:txBody>
                    <a:bodyPr/>
                    <a:lstStyle/>
                    <a:p>
                      <a:pPr algn="r"/>
                      <a:r>
                        <a:rPr lang="en-US" sz="1400" b="0" dirty="0" smtClean="0">
                          <a:solidFill>
                            <a:schemeClr val="bg1"/>
                          </a:solidFill>
                        </a:rPr>
                        <a:t>1. Option 1</a:t>
                      </a:r>
                      <a:endParaRPr lang="en-US" sz="1400" b="0" dirty="0">
                        <a:solidFill>
                          <a:schemeClr val="bg1"/>
                        </a:solidFill>
                      </a:endParaRPr>
                    </a:p>
                  </a:txBody>
                  <a:tcPr marT="34290" marB="3429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r>
              <a:tr h="835025">
                <a:tc>
                  <a:txBody>
                    <a:bodyPr/>
                    <a:lstStyle/>
                    <a:p>
                      <a:pPr algn="r"/>
                      <a:r>
                        <a:rPr lang="en-US" sz="1400" dirty="0" smtClean="0">
                          <a:solidFill>
                            <a:schemeClr val="bg1"/>
                          </a:solidFill>
                        </a:rPr>
                        <a:t>2.</a:t>
                      </a:r>
                      <a:r>
                        <a:rPr lang="en-US" sz="1400" baseline="0" dirty="0" smtClean="0">
                          <a:solidFill>
                            <a:schemeClr val="bg1"/>
                          </a:solidFill>
                        </a:rPr>
                        <a:t> </a:t>
                      </a:r>
                      <a:r>
                        <a:rPr lang="en-US" sz="1400" dirty="0" smtClean="0">
                          <a:solidFill>
                            <a:schemeClr val="bg1"/>
                          </a:solidFill>
                        </a:rPr>
                        <a:t>Option 2</a:t>
                      </a:r>
                      <a:endParaRPr lang="en-US" sz="1400" dirty="0">
                        <a:solidFill>
                          <a:schemeClr val="bg1"/>
                        </a:solidFill>
                      </a:endParaRPr>
                    </a:p>
                  </a:txBody>
                  <a:tcPr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835025">
                <a:tc>
                  <a:txBody>
                    <a:bodyPr/>
                    <a:lstStyle/>
                    <a:p>
                      <a:pPr algn="r"/>
                      <a:r>
                        <a:rPr lang="en-US" sz="1400" dirty="0" smtClean="0">
                          <a:solidFill>
                            <a:schemeClr val="bg1"/>
                          </a:solidFill>
                        </a:rPr>
                        <a:t>3.</a:t>
                      </a:r>
                      <a:r>
                        <a:rPr lang="en-US" sz="1400" baseline="0" dirty="0" smtClean="0">
                          <a:solidFill>
                            <a:schemeClr val="bg1"/>
                          </a:solidFill>
                        </a:rPr>
                        <a:t> </a:t>
                      </a:r>
                      <a:r>
                        <a:rPr lang="en-US" sz="1400" dirty="0" smtClean="0">
                          <a:solidFill>
                            <a:schemeClr val="bg1"/>
                          </a:solidFill>
                        </a:rPr>
                        <a:t>Option 3</a:t>
                      </a:r>
                      <a:endParaRPr lang="en-US" sz="1400" dirty="0">
                        <a:solidFill>
                          <a:schemeClr val="bg1"/>
                        </a:solidFill>
                      </a:endParaRPr>
                    </a:p>
                  </a:txBody>
                  <a:tcPr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2692655463"/>
              </p:ext>
            </p:extLst>
          </p:nvPr>
        </p:nvGraphicFramePr>
        <p:xfrm>
          <a:off x="3245080" y="1551776"/>
          <a:ext cx="2362200" cy="2584448"/>
        </p:xfrm>
        <a:graphic>
          <a:graphicData uri="http://schemas.openxmlformats.org/drawingml/2006/table">
            <a:tbl>
              <a:tblPr firstRow="1" bandRow="1">
                <a:tableStyleId>{69CF1AB2-1976-4502-BF36-3FF5EA218861}</a:tableStyleId>
              </a:tblPr>
              <a:tblGrid>
                <a:gridCol w="2362200"/>
              </a:tblGrid>
              <a:tr h="646112">
                <a:tc>
                  <a:txBody>
                    <a:bodyPr/>
                    <a:lstStyle/>
                    <a:p>
                      <a:pPr algn="r"/>
                      <a:r>
                        <a:rPr lang="en-US" sz="1400" b="0" dirty="0" smtClean="0">
                          <a:solidFill>
                            <a:schemeClr val="bg1"/>
                          </a:solidFill>
                        </a:rPr>
                        <a:t>1.</a:t>
                      </a:r>
                      <a:r>
                        <a:rPr lang="en-US" sz="1400" b="0" baseline="0" dirty="0" smtClean="0">
                          <a:solidFill>
                            <a:schemeClr val="bg1"/>
                          </a:solidFill>
                        </a:rPr>
                        <a:t> </a:t>
                      </a:r>
                      <a:r>
                        <a:rPr lang="en-US" sz="1400" b="0" dirty="0" smtClean="0">
                          <a:solidFill>
                            <a:schemeClr val="bg1"/>
                          </a:solidFill>
                        </a:rPr>
                        <a:t>Option 1</a:t>
                      </a:r>
                      <a:endParaRPr lang="en-US" sz="1400" b="0" dirty="0">
                        <a:solidFill>
                          <a:schemeClr val="bg1"/>
                        </a:solidFill>
                      </a:endParaRPr>
                    </a:p>
                  </a:txBody>
                  <a:tcPr marT="34290" marB="3429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r>
              <a:tr h="646112">
                <a:tc>
                  <a:txBody>
                    <a:bodyPr/>
                    <a:lstStyle/>
                    <a:p>
                      <a:pPr algn="r"/>
                      <a:r>
                        <a:rPr lang="en-US" sz="1400" dirty="0" smtClean="0">
                          <a:solidFill>
                            <a:schemeClr val="bg1"/>
                          </a:solidFill>
                        </a:rPr>
                        <a:t>2.</a:t>
                      </a:r>
                      <a:r>
                        <a:rPr lang="en-US" sz="1400" baseline="0" dirty="0" smtClean="0">
                          <a:solidFill>
                            <a:schemeClr val="bg1"/>
                          </a:solidFill>
                        </a:rPr>
                        <a:t> </a:t>
                      </a:r>
                      <a:r>
                        <a:rPr lang="en-US" sz="1400" dirty="0" smtClean="0">
                          <a:solidFill>
                            <a:schemeClr val="bg1"/>
                          </a:solidFill>
                        </a:rPr>
                        <a:t>Option 2</a:t>
                      </a:r>
                      <a:endParaRPr lang="en-US" sz="1400" dirty="0">
                        <a:solidFill>
                          <a:schemeClr val="bg1"/>
                        </a:solidFill>
                      </a:endParaRPr>
                    </a:p>
                  </a:txBody>
                  <a:tcPr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646112">
                <a:tc>
                  <a:txBody>
                    <a:bodyPr/>
                    <a:lstStyle/>
                    <a:p>
                      <a:pPr algn="r"/>
                      <a:r>
                        <a:rPr lang="en-US" sz="1400" dirty="0" smtClean="0">
                          <a:solidFill>
                            <a:schemeClr val="bg1"/>
                          </a:solidFill>
                        </a:rPr>
                        <a:t>3. Option 3</a:t>
                      </a:r>
                      <a:endParaRPr lang="en-US" sz="1400" dirty="0">
                        <a:solidFill>
                          <a:schemeClr val="bg1"/>
                        </a:solidFill>
                      </a:endParaRPr>
                    </a:p>
                  </a:txBody>
                  <a:tcPr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646112">
                <a:tc>
                  <a:txBody>
                    <a:bodyPr/>
                    <a:lstStyle/>
                    <a:p>
                      <a:pPr algn="r"/>
                      <a:r>
                        <a:rPr lang="en-US" sz="1400" dirty="0" smtClean="0">
                          <a:solidFill>
                            <a:schemeClr val="bg1"/>
                          </a:solidFill>
                        </a:rPr>
                        <a:t>4. Option 4</a:t>
                      </a:r>
                      <a:endParaRPr lang="en-US" sz="1400" dirty="0">
                        <a:solidFill>
                          <a:schemeClr val="bg1"/>
                        </a:solidFill>
                      </a:endParaRPr>
                    </a:p>
                  </a:txBody>
                  <a:tcPr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1707686941"/>
              </p:ext>
            </p:extLst>
          </p:nvPr>
        </p:nvGraphicFramePr>
        <p:xfrm>
          <a:off x="4813868" y="1507723"/>
          <a:ext cx="2362200" cy="2690815"/>
        </p:xfrm>
        <a:graphic>
          <a:graphicData uri="http://schemas.openxmlformats.org/drawingml/2006/table">
            <a:tbl>
              <a:tblPr firstRow="1" bandRow="1">
                <a:tableStyleId>{69CF1AB2-1976-4502-BF36-3FF5EA218861}</a:tableStyleId>
              </a:tblPr>
              <a:tblGrid>
                <a:gridCol w="2362200"/>
              </a:tblGrid>
              <a:tr h="538163">
                <a:tc>
                  <a:txBody>
                    <a:bodyPr/>
                    <a:lstStyle/>
                    <a:p>
                      <a:pPr algn="r"/>
                      <a:r>
                        <a:rPr lang="en-US" sz="1400" b="0" dirty="0" smtClean="0">
                          <a:solidFill>
                            <a:schemeClr val="bg1"/>
                          </a:solidFill>
                        </a:rPr>
                        <a:t>1. Option 1</a:t>
                      </a:r>
                      <a:endParaRPr lang="en-US" sz="1400" b="0" dirty="0">
                        <a:solidFill>
                          <a:schemeClr val="bg1"/>
                        </a:solidFill>
                      </a:endParaRPr>
                    </a:p>
                  </a:txBody>
                  <a:tcPr marT="34290" marB="3429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r>
              <a:tr h="538163">
                <a:tc>
                  <a:txBody>
                    <a:bodyPr/>
                    <a:lstStyle/>
                    <a:p>
                      <a:pPr algn="r"/>
                      <a:r>
                        <a:rPr lang="en-US" sz="1400" dirty="0" smtClean="0">
                          <a:solidFill>
                            <a:schemeClr val="bg1"/>
                          </a:solidFill>
                        </a:rPr>
                        <a:t>2. Option 2</a:t>
                      </a:r>
                      <a:endParaRPr lang="en-US" sz="1400" dirty="0">
                        <a:solidFill>
                          <a:schemeClr val="bg1"/>
                        </a:solidFill>
                      </a:endParaRPr>
                    </a:p>
                  </a:txBody>
                  <a:tcPr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538163">
                <a:tc>
                  <a:txBody>
                    <a:bodyPr/>
                    <a:lstStyle/>
                    <a:p>
                      <a:pPr algn="r"/>
                      <a:r>
                        <a:rPr lang="en-US" sz="1400" dirty="0" smtClean="0">
                          <a:solidFill>
                            <a:schemeClr val="bg1"/>
                          </a:solidFill>
                        </a:rPr>
                        <a:t>3. Option 3</a:t>
                      </a:r>
                      <a:endParaRPr lang="en-US" sz="1400" dirty="0">
                        <a:solidFill>
                          <a:schemeClr val="bg1"/>
                        </a:solidFill>
                      </a:endParaRPr>
                    </a:p>
                  </a:txBody>
                  <a:tcPr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538163">
                <a:tc>
                  <a:txBody>
                    <a:bodyPr/>
                    <a:lstStyle/>
                    <a:p>
                      <a:pPr algn="r"/>
                      <a:r>
                        <a:rPr lang="en-US" sz="1400" dirty="0" smtClean="0">
                          <a:solidFill>
                            <a:schemeClr val="bg1"/>
                          </a:solidFill>
                        </a:rPr>
                        <a:t>4. Option 4</a:t>
                      </a:r>
                      <a:endParaRPr lang="en-US" sz="1400" dirty="0">
                        <a:solidFill>
                          <a:schemeClr val="bg1"/>
                        </a:solidFill>
                      </a:endParaRPr>
                    </a:p>
                  </a:txBody>
                  <a:tcPr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538163">
                <a:tc>
                  <a:txBody>
                    <a:bodyPr/>
                    <a:lstStyle/>
                    <a:p>
                      <a:pPr algn="r"/>
                      <a:r>
                        <a:rPr lang="en-US" sz="1400" dirty="0" smtClean="0">
                          <a:solidFill>
                            <a:schemeClr val="bg1"/>
                          </a:solidFill>
                        </a:rPr>
                        <a:t>5. Option 5</a:t>
                      </a:r>
                      <a:endParaRPr lang="en-US" sz="1400" dirty="0">
                        <a:solidFill>
                          <a:schemeClr val="bg1"/>
                        </a:solidFill>
                      </a:endParaRPr>
                    </a:p>
                  </a:txBody>
                  <a:tcPr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2878511057"/>
              </p:ext>
            </p:extLst>
          </p:nvPr>
        </p:nvGraphicFramePr>
        <p:xfrm>
          <a:off x="6382654" y="1469622"/>
          <a:ext cx="2362200" cy="2752728"/>
        </p:xfrm>
        <a:graphic>
          <a:graphicData uri="http://schemas.openxmlformats.org/drawingml/2006/table">
            <a:tbl>
              <a:tblPr firstRow="1" bandRow="1">
                <a:tableStyleId>{69CF1AB2-1976-4502-BF36-3FF5EA218861}</a:tableStyleId>
              </a:tblPr>
              <a:tblGrid>
                <a:gridCol w="2362200"/>
              </a:tblGrid>
              <a:tr h="458788">
                <a:tc>
                  <a:txBody>
                    <a:bodyPr/>
                    <a:lstStyle/>
                    <a:p>
                      <a:pPr algn="r"/>
                      <a:r>
                        <a:rPr lang="en-US" sz="1400" b="0" dirty="0" smtClean="0">
                          <a:solidFill>
                            <a:schemeClr val="bg1"/>
                          </a:solidFill>
                        </a:rPr>
                        <a:t>1. Option 1</a:t>
                      </a:r>
                      <a:endParaRPr lang="en-US" sz="1400" b="0" dirty="0">
                        <a:solidFill>
                          <a:schemeClr val="bg1"/>
                        </a:solidFill>
                      </a:endParaRPr>
                    </a:p>
                  </a:txBody>
                  <a:tcPr marT="34290" marB="3429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r>
              <a:tr h="458788">
                <a:tc>
                  <a:txBody>
                    <a:bodyPr/>
                    <a:lstStyle/>
                    <a:p>
                      <a:pPr algn="r"/>
                      <a:r>
                        <a:rPr lang="en-US" sz="1400" dirty="0" smtClean="0">
                          <a:solidFill>
                            <a:schemeClr val="bg1"/>
                          </a:solidFill>
                        </a:rPr>
                        <a:t>2. Option 2</a:t>
                      </a:r>
                      <a:endParaRPr lang="en-US" sz="1400" dirty="0">
                        <a:solidFill>
                          <a:schemeClr val="bg1"/>
                        </a:solidFill>
                      </a:endParaRPr>
                    </a:p>
                  </a:txBody>
                  <a:tcPr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458788">
                <a:tc>
                  <a:txBody>
                    <a:bodyPr/>
                    <a:lstStyle/>
                    <a:p>
                      <a:pPr algn="r"/>
                      <a:r>
                        <a:rPr lang="en-US" sz="1400" dirty="0" smtClean="0">
                          <a:solidFill>
                            <a:schemeClr val="bg1"/>
                          </a:solidFill>
                        </a:rPr>
                        <a:t>3. Option 3</a:t>
                      </a:r>
                      <a:endParaRPr lang="en-US" sz="1400" dirty="0">
                        <a:solidFill>
                          <a:schemeClr val="bg1"/>
                        </a:solidFill>
                      </a:endParaRPr>
                    </a:p>
                  </a:txBody>
                  <a:tcPr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458788">
                <a:tc>
                  <a:txBody>
                    <a:bodyPr/>
                    <a:lstStyle/>
                    <a:p>
                      <a:pPr algn="r"/>
                      <a:r>
                        <a:rPr lang="en-US" sz="1400" dirty="0" smtClean="0">
                          <a:solidFill>
                            <a:schemeClr val="bg1"/>
                          </a:solidFill>
                        </a:rPr>
                        <a:t>4. Option 4</a:t>
                      </a:r>
                      <a:endParaRPr lang="en-US" sz="1400" dirty="0">
                        <a:solidFill>
                          <a:schemeClr val="bg1"/>
                        </a:solidFill>
                      </a:endParaRPr>
                    </a:p>
                  </a:txBody>
                  <a:tcPr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458788">
                <a:tc>
                  <a:txBody>
                    <a:bodyPr/>
                    <a:lstStyle/>
                    <a:p>
                      <a:pPr algn="r"/>
                      <a:r>
                        <a:rPr lang="en-US" sz="1400" dirty="0" smtClean="0">
                          <a:solidFill>
                            <a:schemeClr val="bg1"/>
                          </a:solidFill>
                        </a:rPr>
                        <a:t>5.</a:t>
                      </a:r>
                      <a:r>
                        <a:rPr lang="en-US" sz="1400" baseline="0" dirty="0" smtClean="0">
                          <a:solidFill>
                            <a:schemeClr val="bg1"/>
                          </a:solidFill>
                        </a:rPr>
                        <a:t> </a:t>
                      </a:r>
                      <a:r>
                        <a:rPr lang="en-US" sz="1400" dirty="0" smtClean="0">
                          <a:solidFill>
                            <a:schemeClr val="bg1"/>
                          </a:solidFill>
                        </a:rPr>
                        <a:t>Option 5</a:t>
                      </a:r>
                      <a:endParaRPr lang="en-US" sz="1400" dirty="0">
                        <a:solidFill>
                          <a:schemeClr val="bg1"/>
                        </a:solidFill>
                      </a:endParaRPr>
                    </a:p>
                  </a:txBody>
                  <a:tcPr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458788">
                <a:tc>
                  <a:txBody>
                    <a:bodyPr/>
                    <a:lstStyle/>
                    <a:p>
                      <a:pPr algn="r"/>
                      <a:r>
                        <a:rPr lang="en-US" sz="1400" dirty="0" smtClean="0">
                          <a:solidFill>
                            <a:schemeClr val="bg1"/>
                          </a:solidFill>
                        </a:rPr>
                        <a:t>6.</a:t>
                      </a:r>
                      <a:r>
                        <a:rPr lang="en-US" sz="1400" baseline="0" dirty="0" smtClean="0">
                          <a:solidFill>
                            <a:schemeClr val="bg1"/>
                          </a:solidFill>
                        </a:rPr>
                        <a:t> </a:t>
                      </a:r>
                      <a:r>
                        <a:rPr lang="en-US" sz="1400" dirty="0" smtClean="0">
                          <a:solidFill>
                            <a:schemeClr val="bg1"/>
                          </a:solidFill>
                        </a:rPr>
                        <a:t>Option 6</a:t>
                      </a:r>
                      <a:endParaRPr lang="en-US" sz="1400" dirty="0">
                        <a:solidFill>
                          <a:schemeClr val="bg1"/>
                        </a:solidFill>
                      </a:endParaRPr>
                    </a:p>
                  </a:txBody>
                  <a:tcPr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2066319248"/>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Twitter ticker and mood meter</a:t>
            </a:r>
            <a:endParaRPr lang="en-AU" dirty="0"/>
          </a:p>
        </p:txBody>
      </p:sp>
      <p:sp>
        <p:nvSpPr>
          <p:cNvPr id="4" name="Rectangle 3"/>
          <p:cNvSpPr/>
          <p:nvPr/>
        </p:nvSpPr>
        <p:spPr>
          <a:xfrm>
            <a:off x="3175" y="2359684"/>
            <a:ext cx="4572000" cy="1200329"/>
          </a:xfrm>
          <a:prstGeom prst="rect">
            <a:avLst/>
          </a:prstGeom>
        </p:spPr>
        <p:txBody>
          <a:bodyPr>
            <a:spAutoFit/>
          </a:bodyPr>
          <a:lstStyle/>
          <a:p>
            <a:pPr algn="ctr"/>
            <a:r>
              <a:rPr lang="en-US" dirty="0" smtClean="0">
                <a:solidFill>
                  <a:schemeClr val="bg1"/>
                </a:solidFill>
              </a:rPr>
              <a:t>This tool is a variation on the twitter voting. The audience can tweet either:</a:t>
            </a:r>
          </a:p>
          <a:p>
            <a:pPr lvl="1"/>
            <a:r>
              <a:rPr lang="en-US" dirty="0" smtClean="0">
                <a:solidFill>
                  <a:schemeClr val="bg1"/>
                </a:solidFill>
              </a:rPr>
              <a:t>@</a:t>
            </a:r>
            <a:r>
              <a:rPr lang="en-US" dirty="0" err="1" smtClean="0">
                <a:solidFill>
                  <a:schemeClr val="bg1"/>
                </a:solidFill>
              </a:rPr>
              <a:t>votebytweet</a:t>
            </a:r>
            <a:r>
              <a:rPr lang="en-US" dirty="0" smtClean="0">
                <a:solidFill>
                  <a:schemeClr val="bg1"/>
                </a:solidFill>
              </a:rPr>
              <a:t> </a:t>
            </a:r>
            <a:r>
              <a:rPr lang="en-US" b="1" dirty="0" smtClean="0">
                <a:solidFill>
                  <a:schemeClr val="bg1"/>
                </a:solidFill>
              </a:rPr>
              <a:t>warmer</a:t>
            </a:r>
            <a:r>
              <a:rPr lang="en-US" dirty="0" smtClean="0">
                <a:solidFill>
                  <a:schemeClr val="bg1"/>
                </a:solidFill>
              </a:rPr>
              <a:t> </a:t>
            </a:r>
            <a:r>
              <a:rPr lang="en-US" i="1" dirty="0" err="1" smtClean="0">
                <a:solidFill>
                  <a:schemeClr val="bg1"/>
                </a:solidFill>
              </a:rPr>
              <a:t>myuniqueid</a:t>
            </a:r>
            <a:r>
              <a:rPr lang="en-US" i="1" dirty="0" smtClean="0">
                <a:solidFill>
                  <a:schemeClr val="bg1"/>
                </a:solidFill>
              </a:rPr>
              <a:t> </a:t>
            </a:r>
          </a:p>
          <a:p>
            <a:pPr lvl="1"/>
            <a:r>
              <a:rPr lang="en-US" dirty="0" smtClean="0">
                <a:solidFill>
                  <a:schemeClr val="bg1"/>
                </a:solidFill>
              </a:rPr>
              <a:t>@</a:t>
            </a:r>
            <a:r>
              <a:rPr lang="en-US" dirty="0" err="1" smtClean="0">
                <a:solidFill>
                  <a:schemeClr val="bg1"/>
                </a:solidFill>
              </a:rPr>
              <a:t>votebytweet</a:t>
            </a:r>
            <a:r>
              <a:rPr lang="en-US" dirty="0" smtClean="0">
                <a:solidFill>
                  <a:schemeClr val="bg1"/>
                </a:solidFill>
              </a:rPr>
              <a:t> </a:t>
            </a:r>
            <a:r>
              <a:rPr lang="en-US" b="1" dirty="0" smtClean="0">
                <a:solidFill>
                  <a:schemeClr val="bg1"/>
                </a:solidFill>
              </a:rPr>
              <a:t>colder</a:t>
            </a:r>
            <a:r>
              <a:rPr lang="en-US" dirty="0" smtClean="0">
                <a:solidFill>
                  <a:schemeClr val="bg1"/>
                </a:solidFill>
              </a:rPr>
              <a:t> </a:t>
            </a:r>
            <a:r>
              <a:rPr lang="en-US" i="1" dirty="0" err="1" smtClean="0">
                <a:solidFill>
                  <a:schemeClr val="bg1"/>
                </a:solidFill>
              </a:rPr>
              <a:t>myuniqueid</a:t>
            </a:r>
            <a:endParaRPr lang="en-US" i="1" dirty="0" smtClean="0">
              <a:solidFill>
                <a:schemeClr val="bg1"/>
              </a:solidFill>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pic>
        <p:nvPicPr>
          <p:cNvPr id="36878" name="ShockwaveFlash1"/>
          <p:cNvPicPr preferRelativeResize="0">
            <a:picLocks noChangeArrowheads="1" noChangeShapeType="1"/>
          </p:cNvPicPr>
          <p:nvPr/>
        </p:nvPicPr>
        <p:blipFill>
          <a:blip r:embed="rId2">
            <a:extLst>
              <a:ext uri="{28A0092B-C50C-407E-A947-70E740481C1C}">
                <a14:useLocalDpi xmlns:a14="http://schemas.microsoft.com/office/drawing/2010/main" val="0"/>
              </a:ext>
            </a:extLst>
          </a:blip>
          <a:srcRect/>
          <a:stretch>
            <a:fillRect/>
          </a:stretch>
        </p:blipFill>
        <p:spPr bwMode="gray">
          <a:xfrm>
            <a:off x="3175" y="1654175"/>
            <a:ext cx="9140825" cy="211138"/>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pic>
        <p:nvPicPr>
          <p:cNvPr id="36879" name="ShockwaveFlash2"/>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3275013"/>
            <a:ext cx="9144000" cy="36195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2938713"/>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2800" dirty="0" smtClean="0"/>
              <a:t>PowerPoint noise meter (uses microphone)</a:t>
            </a:r>
            <a:endParaRPr lang="en-AU" sz="2800"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37896" name="ShockwaveFlash1"/>
          <p:cNvPicPr preferRelativeResize="0">
            <a:picLocks noChangeArrowheads="1" noChangeShapeType="1"/>
          </p:cNvPicPr>
          <p:nvPr/>
        </p:nvPicPr>
        <p:blipFill>
          <a:blip r:embed="rId2">
            <a:extLst>
              <a:ext uri="{28A0092B-C50C-407E-A947-70E740481C1C}">
                <a14:useLocalDpi xmlns:a14="http://schemas.microsoft.com/office/drawing/2010/main" val="0"/>
              </a:ext>
            </a:extLst>
          </a:blip>
          <a:srcRect/>
          <a:stretch>
            <a:fillRect/>
          </a:stretch>
        </p:blipFill>
        <p:spPr bwMode="auto">
          <a:xfrm>
            <a:off x="647700" y="1168400"/>
            <a:ext cx="7812088" cy="3294063"/>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25649118"/>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05978"/>
            <a:ext cx="8471316" cy="85725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059584"/>
            <a:ext cx="8471316" cy="1138773"/>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sz="2000" b="1" dirty="0" smtClean="0">
                <a:solidFill>
                  <a:srgbClr val="FFFFFF"/>
                </a:solidFill>
                <a:latin typeface="Segoe UI" pitchFamily="34" charset="0"/>
                <a:cs typeface="Segoe UI" pitchFamily="34" charset="0"/>
              </a:rPr>
              <a:t>Why Enroll, other than it being free?</a:t>
            </a:r>
          </a:p>
          <a:p>
            <a:r>
              <a:rPr lang="en-US" sz="1600" dirty="0" smtClean="0">
                <a:solidFill>
                  <a:srgbClr val="FFFFFF"/>
                </a:solidFill>
                <a:latin typeface="Segoe UI" pitchFamily="34" charset="0"/>
                <a:cs typeface="Segoe UI" pitchFamily="34" charset="0"/>
              </a:rPr>
              <a:t>The MVA helps improve </a:t>
            </a:r>
            <a:r>
              <a:rPr lang="en-US" sz="1600" dirty="0">
                <a:solidFill>
                  <a:srgbClr val="FFFFFF"/>
                </a:solidFill>
                <a:latin typeface="Segoe UI" pitchFamily="34" charset="0"/>
                <a:cs typeface="Segoe UI" pitchFamily="34" charset="0"/>
              </a:rPr>
              <a:t>your IT skill set and advance your career with </a:t>
            </a:r>
            <a:r>
              <a:rPr lang="en-US" sz="1600" dirty="0" smtClean="0">
                <a:solidFill>
                  <a:srgbClr val="FFFFFF"/>
                </a:solidFill>
                <a:latin typeface="Segoe UI" pitchFamily="34" charset="0"/>
                <a:cs typeface="Segoe UI" pitchFamily="34" charset="0"/>
              </a:rPr>
              <a:t>a </a:t>
            </a:r>
            <a:r>
              <a:rPr lang="en-US" sz="1600" dirty="0">
                <a:solidFill>
                  <a:srgbClr val="FFFFFF"/>
                </a:solidFill>
                <a:latin typeface="Segoe UI" pitchFamily="34" charset="0"/>
                <a:cs typeface="Segoe UI" pitchFamily="34" charset="0"/>
              </a:rPr>
              <a:t>free, easy to access training portal that allows you to learn at your own pace, focusing on Microsoft </a:t>
            </a:r>
            <a:r>
              <a:rPr lang="en-US" sz="1600" dirty="0" smtClean="0">
                <a:solidFill>
                  <a:srgbClr val="FFFFFF"/>
                </a:solidFill>
                <a:latin typeface="Segoe UI" pitchFamily="34" charset="0"/>
                <a:cs typeface="Segoe UI" pitchFamily="34" charset="0"/>
              </a:rPr>
              <a:t>technologies.</a:t>
            </a:r>
            <a:endParaRPr lang="en-GB" sz="1600" dirty="0">
              <a:solidFill>
                <a:srgbClr val="FFFFFF"/>
              </a:solidFill>
              <a:latin typeface="Segoe UI" pitchFamily="34" charset="0"/>
              <a:cs typeface="Segoe UI" pitchFamily="34" charset="0"/>
            </a:endParaRPr>
          </a:p>
        </p:txBody>
      </p:sp>
      <p:sp>
        <p:nvSpPr>
          <p:cNvPr id="9" name="TextBox 8"/>
          <p:cNvSpPr txBox="1"/>
          <p:nvPr/>
        </p:nvSpPr>
        <p:spPr>
          <a:xfrm>
            <a:off x="493175" y="2023301"/>
            <a:ext cx="8038829" cy="1286506"/>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What Do I </a:t>
            </a:r>
            <a:r>
              <a:rPr lang="en-GB" sz="2000" b="1" dirty="0" smtClean="0">
                <a:solidFill>
                  <a:srgbClr val="FFFFFF"/>
                </a:solidFill>
                <a:latin typeface="Segoe UI" pitchFamily="34" charset="0"/>
                <a:cs typeface="Segoe UI" pitchFamily="34" charset="0"/>
              </a:rPr>
              <a:t>get for enrolment?</a:t>
            </a:r>
            <a:r>
              <a:rPr lang="en-GB" sz="2000" b="1" dirty="0">
                <a:solidFill>
                  <a:srgbClr val="FFFFFF"/>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3125518"/>
            <a:ext cx="7416824" cy="817245"/>
          </a:xfrm>
          <a:prstGeom prst="roundRect">
            <a:avLst/>
          </a:prstGeom>
          <a:noFill/>
        </p:spPr>
        <p:txBody>
          <a:bodyPr wrap="square" rtlCol="0">
            <a:spAutoFit/>
          </a:bodyPr>
          <a:lstStyle/>
          <a:p>
            <a:r>
              <a:rPr lang="en-GB" b="1" dirty="0">
                <a:solidFill>
                  <a:srgbClr val="FFFFFF"/>
                </a:solidFill>
                <a:latin typeface="Segoe UI" pitchFamily="34" charset="0"/>
                <a:cs typeface="Segoe UI" pitchFamily="34" charset="0"/>
              </a:rPr>
              <a:t>Where do I </a:t>
            </a:r>
            <a:r>
              <a:rPr lang="en-GB" b="1" dirty="0" smtClean="0">
                <a:solidFill>
                  <a:srgbClr val="FFFFFF"/>
                </a:solidFill>
                <a:latin typeface="Segoe UI" pitchFamily="34" charset="0"/>
                <a:cs typeface="Segoe UI" pitchFamily="34" charset="0"/>
              </a:rPr>
              <a:t>Enrol?</a:t>
            </a:r>
            <a:endParaRPr lang="en-GB" sz="1600" b="1" dirty="0">
              <a:solidFill>
                <a:srgbClr val="FFFFFF"/>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521747" y="3910169"/>
            <a:ext cx="7416824" cy="400110"/>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Then tell us what you </a:t>
            </a:r>
            <a:r>
              <a:rPr lang="en-GB" sz="2000" b="1" dirty="0" smtClean="0">
                <a:solidFill>
                  <a:srgbClr val="FFFFFF"/>
                </a:solidFill>
                <a:latin typeface="Segoe UI" pitchFamily="34" charset="0"/>
                <a:cs typeface="Segoe UI" pitchFamily="34" charset="0"/>
              </a:rPr>
              <a:t>think. </a:t>
            </a:r>
            <a:r>
              <a:rPr lang="en-GB" sz="1600" dirty="0" smtClean="0">
                <a:solidFill>
                  <a:srgbClr val="FFFFFF"/>
                </a:solidFill>
                <a:latin typeface="Segoe UI" pitchFamily="34" charset="0"/>
                <a:cs typeface="Segoe UI" pitchFamily="34" charset="0"/>
              </a:rPr>
              <a:t>TellTheDean@microsoft.com</a:t>
            </a:r>
          </a:p>
        </p:txBody>
      </p:sp>
      <p:grpSp>
        <p:nvGrpSpPr>
          <p:cNvPr id="5" name="Group 4"/>
          <p:cNvGrpSpPr/>
          <p:nvPr/>
        </p:nvGrpSpPr>
        <p:grpSpPr>
          <a:xfrm>
            <a:off x="6228184" y="2715765"/>
            <a:ext cx="2549302" cy="943655"/>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42238077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929909"/>
            <a:ext cx="8533574" cy="3490722"/>
          </a:xfrm>
        </p:spPr>
        <p:txBody>
          <a:bodyPr/>
          <a:lstStyle/>
          <a:p>
            <a:pPr marL="0" indent="0">
              <a:buNone/>
            </a:pPr>
            <a:r>
              <a:rPr lang="en-US" sz="1700" dirty="0">
                <a:solidFill>
                  <a:schemeClr val="bg1"/>
                </a:solidFill>
              </a:rPr>
              <a:t>      Theory of Simplicity 101: Architect a “Simple </a:t>
            </a:r>
            <a:r>
              <a:rPr lang="en-US" sz="1700" dirty="0" smtClean="0">
                <a:solidFill>
                  <a:schemeClr val="bg1"/>
                </a:solidFill>
              </a:rPr>
              <a:t>or Poor mans</a:t>
            </a:r>
            <a:r>
              <a:rPr lang="en-US" sz="1700" dirty="0">
                <a:solidFill>
                  <a:schemeClr val="bg1"/>
                </a:solidFill>
              </a:rPr>
              <a:t>” </a:t>
            </a:r>
          </a:p>
          <a:p>
            <a:pPr marL="170282" lvl="1" indent="0">
              <a:buNone/>
            </a:pPr>
            <a:r>
              <a:rPr lang="en-US" sz="1700" dirty="0">
                <a:solidFill>
                  <a:schemeClr val="bg1"/>
                </a:solidFill>
              </a:rPr>
              <a:t>   2000+ user VDI architecture</a:t>
            </a:r>
          </a:p>
          <a:p>
            <a:pPr lvl="1"/>
            <a:r>
              <a:rPr lang="en-US" sz="1700" dirty="0">
                <a:solidFill>
                  <a:schemeClr val="bg1"/>
                </a:solidFill>
              </a:rPr>
              <a:t>Challenge the Status Quo with</a:t>
            </a:r>
          </a:p>
          <a:p>
            <a:pPr lvl="2"/>
            <a:r>
              <a:rPr lang="en-US" sz="2100" dirty="0">
                <a:solidFill>
                  <a:schemeClr val="bg1"/>
                </a:solidFill>
              </a:rPr>
              <a:t>No clustering</a:t>
            </a:r>
          </a:p>
          <a:p>
            <a:pPr lvl="2"/>
            <a:r>
              <a:rPr lang="en-US" sz="2100" dirty="0">
                <a:solidFill>
                  <a:schemeClr val="bg1"/>
                </a:solidFill>
              </a:rPr>
              <a:t>Minimal storage costs</a:t>
            </a:r>
          </a:p>
          <a:p>
            <a:pPr lvl="2"/>
            <a:r>
              <a:rPr lang="en-US" sz="2100" dirty="0">
                <a:solidFill>
                  <a:schemeClr val="bg1"/>
                </a:solidFill>
              </a:rPr>
              <a:t>Minimal storage traffic</a:t>
            </a:r>
          </a:p>
          <a:p>
            <a:pPr lvl="2"/>
            <a:r>
              <a:rPr lang="en-US" sz="2100" dirty="0">
                <a:solidFill>
                  <a:schemeClr val="bg1"/>
                </a:solidFill>
              </a:rPr>
              <a:t>Dynamic Memory  in large scale</a:t>
            </a:r>
          </a:p>
          <a:p>
            <a:pPr lvl="2"/>
            <a:r>
              <a:rPr lang="en-US" sz="2100" dirty="0">
                <a:solidFill>
                  <a:schemeClr val="bg1"/>
                </a:solidFill>
              </a:rPr>
              <a:t>Proof that dynamic VHD’s can be used for PVS write cache</a:t>
            </a:r>
          </a:p>
          <a:p>
            <a:pPr lvl="2"/>
            <a:r>
              <a:rPr lang="en-US" sz="2100" dirty="0">
                <a:solidFill>
                  <a:schemeClr val="bg1"/>
                </a:solidFill>
              </a:rPr>
              <a:t>Make the architecture easy for an architect to build and </a:t>
            </a:r>
            <a:r>
              <a:rPr lang="en-US" sz="2100" dirty="0" smtClean="0">
                <a:solidFill>
                  <a:schemeClr val="bg1"/>
                </a:solidFill>
              </a:rPr>
              <a:t>repeat</a:t>
            </a:r>
          </a:p>
          <a:p>
            <a:pPr lvl="3"/>
            <a:r>
              <a:rPr lang="en-US" sz="1400" b="1" dirty="0">
                <a:solidFill>
                  <a:schemeClr val="bg1"/>
                </a:solidFill>
                <a:hlinkClick r:id="rId3"/>
              </a:rPr>
              <a:t>http://</a:t>
            </a:r>
            <a:r>
              <a:rPr lang="en-US" sz="1400" b="1" dirty="0" smtClean="0">
                <a:solidFill>
                  <a:schemeClr val="bg1"/>
                </a:solidFill>
                <a:hlinkClick r:id="rId3"/>
              </a:rPr>
              <a:t>h18013.www1.hp.com/products/servers/virtualization/index.html</a:t>
            </a:r>
            <a:endParaRPr lang="en-US" sz="1400" b="1" dirty="0" smtClean="0">
              <a:solidFill>
                <a:schemeClr val="bg1"/>
              </a:solidFill>
            </a:endParaRPr>
          </a:p>
          <a:p>
            <a:pPr lvl="2"/>
            <a:endParaRPr lang="en-US" sz="1700" b="1" dirty="0">
              <a:solidFill>
                <a:schemeClr val="bg1"/>
              </a:solidFill>
            </a:endParaRPr>
          </a:p>
          <a:p>
            <a:pPr lvl="1"/>
            <a:endParaRPr lang="en-US" sz="1400" dirty="0"/>
          </a:p>
          <a:p>
            <a:pPr lvl="1"/>
            <a:endParaRPr lang="en-US" sz="1400" dirty="0"/>
          </a:p>
          <a:p>
            <a:endParaRPr lang="en-US" dirty="0" smtClean="0"/>
          </a:p>
        </p:txBody>
      </p:sp>
      <p:sp>
        <p:nvSpPr>
          <p:cNvPr id="3" name="Title 2"/>
          <p:cNvSpPr>
            <a:spLocks noGrp="1"/>
          </p:cNvSpPr>
          <p:nvPr>
            <p:ph type="title"/>
          </p:nvPr>
        </p:nvSpPr>
        <p:spPr/>
        <p:txBody>
          <a:bodyPr/>
          <a:lstStyle/>
          <a:p>
            <a:r>
              <a:rPr lang="en-US" dirty="0" smtClean="0"/>
              <a:t>Microsoft, Citrix, and HP Theories </a:t>
            </a:r>
            <a:endParaRPr lang="en-US" dirty="0"/>
          </a:p>
        </p:txBody>
      </p:sp>
      <p:pic>
        <p:nvPicPr>
          <p:cNvPr id="4" name="Picture 2" descr="http://t1.gstatic.com/images?q=tbn:ANd9GcQa2Vk850xfYPB7eTSv5kk6WzO7yOREzia63rRLgP-6kxu2yOPAK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31400" y="3"/>
            <a:ext cx="2812603" cy="18011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5384042"/>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solidFill>
                  <a:schemeClr val="bg1"/>
                </a:solidFill>
              </a:rPr>
              <a:t>Kirk </a:t>
            </a:r>
            <a:r>
              <a:rPr lang="en-US" dirty="0" err="1" smtClean="0">
                <a:solidFill>
                  <a:schemeClr val="bg1"/>
                </a:solidFill>
              </a:rPr>
              <a:t>Manzer</a:t>
            </a:r>
            <a:endParaRPr lang="en-US" dirty="0" smtClean="0">
              <a:solidFill>
                <a:schemeClr val="bg1"/>
              </a:solidFill>
            </a:endParaRPr>
          </a:p>
          <a:p>
            <a:endParaRPr lang="en-US" dirty="0"/>
          </a:p>
          <a:p>
            <a:endParaRPr lang="en-US" dirty="0"/>
          </a:p>
        </p:txBody>
      </p:sp>
      <p:sp>
        <p:nvSpPr>
          <p:cNvPr id="3" name="Title 2"/>
          <p:cNvSpPr>
            <a:spLocks noGrp="1"/>
          </p:cNvSpPr>
          <p:nvPr>
            <p:ph type="title"/>
          </p:nvPr>
        </p:nvSpPr>
        <p:spPr/>
        <p:txBody>
          <a:bodyPr/>
          <a:lstStyle/>
          <a:p>
            <a:r>
              <a:rPr lang="en-US" dirty="0" smtClean="0"/>
              <a:t>Live from HP Houston, Texas USA</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2" y="1707655"/>
            <a:ext cx="3980105" cy="2378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606544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smtClean="0"/>
              <a:t>HP “</a:t>
            </a:r>
            <a:r>
              <a:rPr lang="en-US" dirty="0"/>
              <a:t>T</a:t>
            </a:r>
            <a:r>
              <a:rPr lang="en-US" dirty="0" smtClean="0"/>
              <a:t>op Gear” Server Architecture</a:t>
            </a:r>
            <a:endParaRPr lang="en-US" dirty="0"/>
          </a:p>
        </p:txBody>
      </p:sp>
      <p:pic>
        <p:nvPicPr>
          <p:cNvPr id="38914" name="Picture 2" descr="C:\Users\tony\Pictures\hp-touchpad-4g-racing-car-wallpaper.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35696" y="1113588"/>
            <a:ext cx="5398814" cy="3876116"/>
          </a:xfrm>
          <a:prstGeom prst="rect">
            <a:avLst/>
          </a:prstGeom>
          <a:noFill/>
          <a:extLst>
            <a:ext uri="{909E8E84-426E-40DD-AFC4-6F175D3DCCD1}">
              <a14:hiddenFill xmlns:a14="http://schemas.microsoft.com/office/drawing/2010/main">
                <a:solidFill>
                  <a:srgbClr val="FFFFFF"/>
                </a:solidFill>
              </a14:hiddenFill>
            </a:ext>
          </a:extLst>
        </p:spPr>
      </p:pic>
      <p:pic>
        <p:nvPicPr>
          <p:cNvPr id="38915" name="Picture 3" descr="C:\Users\tony\Pictures\imagesCACIW7XX.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58480" y="3473677"/>
            <a:ext cx="397768" cy="2237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7442995"/>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400" dirty="0"/>
              <a:t>HP Labs Houston, Texas</a:t>
            </a:r>
            <a:r>
              <a:rPr lang="en-US" dirty="0"/>
              <a:t/>
            </a:r>
            <a:br>
              <a:rPr lang="en-US" dirty="0"/>
            </a:br>
            <a:endParaRPr lang="en-US" dirty="0"/>
          </a:p>
        </p:txBody>
      </p:sp>
      <p:sp>
        <p:nvSpPr>
          <p:cNvPr id="4" name="Content Placeholder 3"/>
          <p:cNvSpPr>
            <a:spLocks noGrp="1"/>
          </p:cNvSpPr>
          <p:nvPr>
            <p:ph idx="1"/>
          </p:nvPr>
        </p:nvSpPr>
        <p:spPr>
          <a:xfrm>
            <a:off x="251520" y="339502"/>
            <a:ext cx="8533574" cy="3227798"/>
          </a:xfrm>
        </p:spPr>
        <p:txBody>
          <a:bodyPr/>
          <a:lstStyle/>
          <a:p>
            <a:pPr marL="0" indent="0">
              <a:buNone/>
            </a:pPr>
            <a:endParaRPr lang="en-US" dirty="0" smtClean="0"/>
          </a:p>
          <a:p>
            <a:pPr lvl="1"/>
            <a:r>
              <a:rPr lang="en-US" dirty="0">
                <a:solidFill>
                  <a:schemeClr val="bg1"/>
                </a:solidFill>
              </a:rPr>
              <a:t>T</a:t>
            </a:r>
            <a:r>
              <a:rPr lang="en-US" dirty="0" smtClean="0">
                <a:solidFill>
                  <a:schemeClr val="bg1"/>
                </a:solidFill>
              </a:rPr>
              <a:t>wo </a:t>
            </a:r>
            <a:r>
              <a:rPr lang="en-US" dirty="0">
                <a:solidFill>
                  <a:schemeClr val="bg1"/>
                </a:solidFill>
              </a:rPr>
              <a:t>HP C7000 chassis </a:t>
            </a:r>
            <a:endParaRPr lang="en-US" dirty="0" smtClean="0">
              <a:solidFill>
                <a:schemeClr val="bg1"/>
              </a:solidFill>
            </a:endParaRPr>
          </a:p>
          <a:p>
            <a:pPr lvl="2"/>
            <a:r>
              <a:rPr lang="en-US" dirty="0" smtClean="0">
                <a:solidFill>
                  <a:schemeClr val="bg1"/>
                </a:solidFill>
              </a:rPr>
              <a:t>20 BL460c G7 blade servers as VDI Hosts</a:t>
            </a:r>
          </a:p>
          <a:p>
            <a:pPr lvl="2"/>
            <a:r>
              <a:rPr lang="en-US" dirty="0" smtClean="0">
                <a:solidFill>
                  <a:schemeClr val="bg1"/>
                </a:solidFill>
              </a:rPr>
              <a:t>96 GB of memory, 2 hex-core Processors</a:t>
            </a:r>
          </a:p>
          <a:p>
            <a:pPr lvl="2"/>
            <a:r>
              <a:rPr lang="en-US" dirty="0" smtClean="0">
                <a:solidFill>
                  <a:schemeClr val="bg1"/>
                </a:solidFill>
              </a:rPr>
              <a:t>4 BL460c G7 blade servers as management and PVS hosts</a:t>
            </a:r>
          </a:p>
          <a:p>
            <a:pPr lvl="1"/>
            <a:r>
              <a:rPr lang="en-US" dirty="0" smtClean="0">
                <a:solidFill>
                  <a:schemeClr val="bg1"/>
                </a:solidFill>
              </a:rPr>
              <a:t>Two HP 600 Modular Disk Systems as Direct </a:t>
            </a:r>
            <a:r>
              <a:rPr lang="en-US" dirty="0">
                <a:solidFill>
                  <a:schemeClr val="bg1"/>
                </a:solidFill>
              </a:rPr>
              <a:t>Attached Storage (DAS) units to host the entire </a:t>
            </a:r>
            <a:r>
              <a:rPr lang="en-US" dirty="0" smtClean="0">
                <a:solidFill>
                  <a:schemeClr val="bg1"/>
                </a:solidFill>
              </a:rPr>
              <a:t>deployment</a:t>
            </a:r>
            <a:r>
              <a:rPr lang="en-US" dirty="0" smtClean="0"/>
              <a:t> </a:t>
            </a:r>
          </a:p>
          <a:p>
            <a:endParaRPr lang="en-US" dirty="0"/>
          </a:p>
        </p:txBody>
      </p:sp>
      <p:pic>
        <p:nvPicPr>
          <p:cNvPr id="3076"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2162" y="2462114"/>
            <a:ext cx="2492761" cy="2392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690" y="2442030"/>
            <a:ext cx="3840857" cy="2412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70146009"/>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Theme">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2392</Words>
  <Application>Microsoft Office PowerPoint</Application>
  <PresentationFormat>On-screen Show (16:9)</PresentationFormat>
  <Paragraphs>327</Paragraphs>
  <Slides>54</Slides>
  <Notes>20</Notes>
  <HiddenSlides>0</HiddenSlides>
  <MMClips>1</MMClips>
  <ScaleCrop>false</ScaleCrop>
  <HeadingPairs>
    <vt:vector size="6" baseType="variant">
      <vt:variant>
        <vt:lpstr>Theme</vt:lpstr>
      </vt:variant>
      <vt:variant>
        <vt:i4>2</vt:i4>
      </vt:variant>
      <vt:variant>
        <vt:lpstr>Links</vt:lpstr>
      </vt:variant>
      <vt:variant>
        <vt:i4>4</vt:i4>
      </vt:variant>
      <vt:variant>
        <vt:lpstr>Slide Titles</vt:lpstr>
      </vt:variant>
      <vt:variant>
        <vt:i4>54</vt:i4>
      </vt:variant>
    </vt:vector>
  </HeadingPairs>
  <TitlesOfParts>
    <vt:vector size="60" baseType="lpstr">
      <vt:lpstr>Office Theme</vt:lpstr>
      <vt:lpstr>1_Office Theme</vt:lpstr>
      <vt:lpstr>C:\Users\gareja\Documents\Engagements\DEEWR\Hyper-V RDP\HyperV Arch.vsd\Drawing\~Page-1\Box</vt:lpstr>
      <vt:lpstr>C:\Users\gareja\Documents\Engagements\DEEWR\Hyper-V RDP\HyperV Arch.vsd\Drawing\~Page-1\Box</vt:lpstr>
      <vt:lpstr>C:\Users\gareja\Documents\Engagements\DEEWR\Hyper-V RDP\HyperV Arch.vsd\Drawing\~Page-1\Box.4</vt:lpstr>
      <vt:lpstr>C:\Users\gareja\Documents\Engagements\DEEWR\Hyper-V RDP\HyperV Arch.vsd\Drawing\~Page-1\Box.2</vt:lpstr>
      <vt:lpstr>PowerPoint Presentation</vt:lpstr>
      <vt:lpstr>Beyond a 1000 desktops for xendesktop and hyper-v</vt:lpstr>
      <vt:lpstr>Agenda</vt:lpstr>
      <vt:lpstr>“The 3 amigos are back with a new Reference Architecture and..”</vt:lpstr>
      <vt:lpstr>“This is the big one” </vt:lpstr>
      <vt:lpstr>Microsoft, Citrix, and HP Theories </vt:lpstr>
      <vt:lpstr>Live from HP Houston, Texas USA</vt:lpstr>
      <vt:lpstr>HP “Top Gear” Server Architecture</vt:lpstr>
      <vt:lpstr>HP Labs Houston, Texas </vt:lpstr>
      <vt:lpstr>Reference Architecture View</vt:lpstr>
      <vt:lpstr>FlexConnect Networking </vt:lpstr>
      <vt:lpstr>Virtual Connect Setup</vt:lpstr>
      <vt:lpstr>DAS Architecture </vt:lpstr>
      <vt:lpstr>Hyper-V Architecture</vt:lpstr>
      <vt:lpstr>Hyper-V Architecture</vt:lpstr>
      <vt:lpstr>Hyper-V Hosts Information for 2000 Desktops</vt:lpstr>
      <vt:lpstr>Hyper-V  VM Architecture</vt:lpstr>
      <vt:lpstr>Hyper-V Host Architecture </vt:lpstr>
      <vt:lpstr>XenDesktop5 Architecture</vt:lpstr>
      <vt:lpstr>XenDesktop Load Test Communication Architecture</vt:lpstr>
      <vt:lpstr>How does a load test work and how many users can I get on a server?</vt:lpstr>
      <vt:lpstr>PVS Write Cache Guidelines  </vt:lpstr>
      <vt:lpstr>PVS “Poor Mans” Maintenance</vt:lpstr>
      <vt:lpstr>Single Server Scalability Testing Methodology </vt:lpstr>
      <vt:lpstr>Single Server on “Red Bull” Setup</vt:lpstr>
      <vt:lpstr>Single Server Scalability Results</vt:lpstr>
      <vt:lpstr>Is it the network?</vt:lpstr>
      <vt:lpstr>Is it IOPS?</vt:lpstr>
      <vt:lpstr>Is it the RAM?</vt:lpstr>
      <vt:lpstr>So then why couldn’t we scale higher?</vt:lpstr>
      <vt:lpstr> CPU Fever..</vt:lpstr>
      <vt:lpstr>Single Server Results Review</vt:lpstr>
      <vt:lpstr>Large Scale 2000 Desktops Boot Results </vt:lpstr>
      <vt:lpstr>Who wants to see a load test?</vt:lpstr>
      <vt:lpstr>500 user XenDesktop Load Test</vt:lpstr>
      <vt:lpstr>How do you automate building 2000 Desktops? </vt:lpstr>
      <vt:lpstr>Automating XenDesktop with PowerShell</vt:lpstr>
      <vt:lpstr>What does the future look like? </vt:lpstr>
      <vt:lpstr>Future Code Demo</vt:lpstr>
      <vt:lpstr>PowerPoint Presentation</vt:lpstr>
      <vt:lpstr>Recap on sharing the  knowledge</vt:lpstr>
      <vt:lpstr>Questions and Answers?</vt:lpstr>
      <vt:lpstr>PowerPoint Presentation</vt:lpstr>
      <vt:lpstr>PowerPoint Presentation</vt:lpstr>
      <vt:lpstr>Resources</vt:lpstr>
      <vt:lpstr>Tech·Ed Bling</vt:lpstr>
      <vt:lpstr>Appendix 1: PowerPoint Twitter Tools</vt:lpstr>
      <vt:lpstr>You can “auto tweet” from presentations using the AutoTweet plugin, available here (Office 2007) or here (Office 2004) </vt:lpstr>
      <vt:lpstr>Twitter feedback slide   Display a feedback slide with questions and comments from Twitter</vt:lpstr>
      <vt:lpstr>Twitter Voter – Real time voting over Twitter To vote, make the first character of your tweet an option number, and include a unique voting string somewhere in the text, e.g. “1 is the option I choose! myvote” OR “@votebytweet 1 myvote” (your followers won’t see the votes by default) </vt:lpstr>
      <vt:lpstr>Twitter voter: Part Two</vt:lpstr>
      <vt:lpstr>Twitter ticker and mood meter</vt:lpstr>
      <vt:lpstr>PowerPoint noise meter (uses microphone)</vt:lpstr>
      <vt:lpstr>Enrol in Microsoft Virtual Academy Today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2011-09-02T02:11:13Z</dcterms:created>
  <dcterms:modified xsi:type="dcterms:W3CDTF">2011-09-02T02:12:49Z</dcterms:modified>
</cp:coreProperties>
</file>