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tags/tag1.xml" ContentType="application/vnd.openxmlformats-officedocument.presentationml.tags+xml"/>
  <Override PartName="/ppt/notesSlides/notesSlide20.xml" ContentType="application/vnd.openxmlformats-officedocument.presentationml.notesSlide+xml"/>
  <Override PartName="/ppt/tags/tag2.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7"/>
  </p:notesMasterIdLst>
  <p:sldIdLst>
    <p:sldId id="279" r:id="rId2"/>
    <p:sldId id="280" r:id="rId3"/>
    <p:sldId id="285" r:id="rId4"/>
    <p:sldId id="286" r:id="rId5"/>
    <p:sldId id="287" r:id="rId6"/>
    <p:sldId id="314" r:id="rId7"/>
    <p:sldId id="288" r:id="rId8"/>
    <p:sldId id="315" r:id="rId9"/>
    <p:sldId id="316" r:id="rId10"/>
    <p:sldId id="317" r:id="rId11"/>
    <p:sldId id="290" r:id="rId12"/>
    <p:sldId id="291" r:id="rId13"/>
    <p:sldId id="292" r:id="rId14"/>
    <p:sldId id="293" r:id="rId15"/>
    <p:sldId id="294" r:id="rId16"/>
    <p:sldId id="295" r:id="rId17"/>
    <p:sldId id="296" r:id="rId18"/>
    <p:sldId id="297" r:id="rId19"/>
    <p:sldId id="298" r:id="rId20"/>
    <p:sldId id="301" r:id="rId21"/>
    <p:sldId id="302" r:id="rId22"/>
    <p:sldId id="313" r:id="rId23"/>
    <p:sldId id="303" r:id="rId24"/>
    <p:sldId id="304" r:id="rId25"/>
    <p:sldId id="305" r:id="rId26"/>
    <p:sldId id="306" r:id="rId27"/>
    <p:sldId id="307" r:id="rId28"/>
    <p:sldId id="308" r:id="rId29"/>
    <p:sldId id="309" r:id="rId30"/>
    <p:sldId id="310" r:id="rId31"/>
    <p:sldId id="311" r:id="rId32"/>
    <p:sldId id="312" r:id="rId33"/>
    <p:sldId id="320" r:id="rId34"/>
    <p:sldId id="271" r:id="rId35"/>
    <p:sldId id="270"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0070"/>
    <a:srgbClr val="FF0070"/>
    <a:srgbClr val="C80054"/>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2411" autoAdjust="0"/>
  </p:normalViewPr>
  <p:slideViewPr>
    <p:cSldViewPr>
      <p:cViewPr varScale="1">
        <p:scale>
          <a:sx n="62" d="100"/>
          <a:sy n="62" d="100"/>
        </p:scale>
        <p:origin x="-648"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_rels/data4.xml.rels><?xml version="1.0" encoding="UTF-8" standalone="yes"?>
<Relationships xmlns="http://schemas.openxmlformats.org/package/2006/relationships"><Relationship Id="rId1" Type="http://schemas.openxmlformats.org/officeDocument/2006/relationships/image" Target="../media/image23.jpeg"/></Relationships>
</file>

<file path=ppt/diagrams/_rels/data5.xml.rels><?xml version="1.0" encoding="UTF-8" standalone="yes"?>
<Relationships xmlns="http://schemas.openxmlformats.org/package/2006/relationships"><Relationship Id="rId1" Type="http://schemas.openxmlformats.org/officeDocument/2006/relationships/image" Target="../media/image23.jpeg"/></Relationships>
</file>

<file path=ppt/diagrams/_rels/data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image" Target="../media/image24.jpeg"/></Relationships>
</file>

<file path=ppt/diagrams/_rels/data7.xml.rels><?xml version="1.0" encoding="UTF-8" standalone="yes"?>
<Relationships xmlns="http://schemas.openxmlformats.org/package/2006/relationships"><Relationship Id="rId1" Type="http://schemas.openxmlformats.org/officeDocument/2006/relationships/image" Target="../media/image23.jpeg"/></Relationships>
</file>

<file path=ppt/diagrams/_rels/drawing4.xml.rels><?xml version="1.0" encoding="UTF-8" standalone="yes"?>
<Relationships xmlns="http://schemas.openxmlformats.org/package/2006/relationships"><Relationship Id="rId1" Type="http://schemas.openxmlformats.org/officeDocument/2006/relationships/image" Target="../media/image23.jpeg"/></Relationships>
</file>

<file path=ppt/diagrams/_rels/drawing5.xml.rels><?xml version="1.0" encoding="UTF-8" standalone="yes"?>
<Relationships xmlns="http://schemas.openxmlformats.org/package/2006/relationships"><Relationship Id="rId1" Type="http://schemas.openxmlformats.org/officeDocument/2006/relationships/image" Target="../media/image23.jpeg"/></Relationships>
</file>

<file path=ppt/diagrams/_rels/drawing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image" Target="../media/image24.jpeg"/></Relationships>
</file>

<file path=ppt/diagrams/_rels/drawing7.xml.rels><?xml version="1.0" encoding="UTF-8" standalone="yes"?>
<Relationships xmlns="http://schemas.openxmlformats.org/package/2006/relationships"><Relationship Id="rId1" Type="http://schemas.openxmlformats.org/officeDocument/2006/relationships/image" Target="../media/image23.jpe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6166A76-51E5-4BFB-ADB0-12256B5949BB}" type="doc">
      <dgm:prSet loTypeId="urn:microsoft.com/office/officeart/2005/8/layout/vList2" loCatId="list" qsTypeId="urn:microsoft.com/office/officeart/2005/8/quickstyle/simple5" qsCatId="simple" csTypeId="urn:microsoft.com/office/officeart/2005/8/colors/colorful2" csCatId="colorful" phldr="1"/>
      <dgm:spPr/>
      <dgm:t>
        <a:bodyPr/>
        <a:lstStyle/>
        <a:p>
          <a:endParaRPr lang="en-US"/>
        </a:p>
      </dgm:t>
    </dgm:pt>
    <dgm:pt modelId="{2A521F34-8679-4AE7-85C5-04BD1FF02F7D}">
      <dgm:prSet phldrT="[Text]" custT="1"/>
      <dgm:spPr>
        <a:gradFill rotWithShape="0">
          <a:gsLst>
            <a:gs pos="0">
              <a:schemeClr val="accent5">
                <a:lumMod val="50000"/>
              </a:schemeClr>
            </a:gs>
            <a:gs pos="80000">
              <a:schemeClr val="accent5">
                <a:shade val="93000"/>
                <a:satMod val="130000"/>
              </a:schemeClr>
            </a:gs>
            <a:gs pos="100000">
              <a:schemeClr val="accent5">
                <a:shade val="94000"/>
                <a:satMod val="135000"/>
              </a:schemeClr>
            </a:gs>
          </a:gsLst>
          <a:lin ang="16200000" scaled="0"/>
        </a:gradFill>
      </dgm:spPr>
      <dgm:t>
        <a:bodyPr/>
        <a:lstStyle/>
        <a:p>
          <a:pPr algn="ctr"/>
          <a:r>
            <a:rPr lang="en-US" sz="3100" b="1" kern="1200" dirty="0" smtClean="0">
              <a:solidFill>
                <a:srgbClr val="000000"/>
              </a:solidFill>
              <a:latin typeface="+mn-lt"/>
              <a:ea typeface="+mn-ea"/>
              <a:cs typeface="+mn-cs"/>
            </a:rPr>
            <a:t>Maximize</a:t>
          </a:r>
          <a:r>
            <a:rPr lang="en-US" sz="3100" b="1" kern="1200" dirty="0" smtClean="0">
              <a:latin typeface="+mn-lt"/>
            </a:rPr>
            <a:t> </a:t>
          </a:r>
          <a:r>
            <a:rPr lang="en-US" sz="3100" b="1" kern="1200" dirty="0" smtClean="0">
              <a:solidFill>
                <a:srgbClr val="000000"/>
              </a:solidFill>
              <a:latin typeface="+mn-lt"/>
              <a:ea typeface="+mn-ea"/>
              <a:cs typeface="+mn-cs"/>
            </a:rPr>
            <a:t>Re-usability</a:t>
          </a:r>
          <a:r>
            <a:rPr lang="en-US" sz="3100" b="1" kern="1200" dirty="0" smtClean="0">
              <a:latin typeface="+mn-lt"/>
            </a:rPr>
            <a:t> </a:t>
          </a:r>
          <a:r>
            <a:rPr lang="en-US" sz="3100" b="1" kern="1200" dirty="0" smtClean="0">
              <a:solidFill>
                <a:srgbClr val="000000"/>
              </a:solidFill>
              <a:latin typeface="+mn-lt"/>
              <a:ea typeface="+mn-ea"/>
              <a:cs typeface="+mn-cs"/>
            </a:rPr>
            <a:t>of</a:t>
          </a:r>
          <a:r>
            <a:rPr lang="en-US" sz="3100" b="1" kern="1200" dirty="0" smtClean="0">
              <a:latin typeface="+mn-lt"/>
            </a:rPr>
            <a:t> </a:t>
          </a:r>
          <a:r>
            <a:rPr lang="en-US" sz="3100" b="1" kern="1200" smtClean="0">
              <a:solidFill>
                <a:srgbClr val="000000"/>
              </a:solidFill>
              <a:latin typeface="+mn-lt"/>
              <a:ea typeface="+mn-ea"/>
              <a:cs typeface="+mn-cs"/>
            </a:rPr>
            <a:t>x64</a:t>
          </a:r>
          <a:r>
            <a:rPr lang="en-US" sz="3100" b="1" kern="1200" smtClean="0">
              <a:latin typeface="+mn-lt"/>
            </a:rPr>
            <a:t> </a:t>
          </a:r>
          <a:r>
            <a:rPr lang="en-US" sz="3100" b="1" kern="1200" smtClean="0">
              <a:solidFill>
                <a:srgbClr val="000000"/>
              </a:solidFill>
              <a:latin typeface="+mn-lt"/>
              <a:ea typeface="+mn-ea"/>
              <a:cs typeface="+mn-cs"/>
            </a:rPr>
            <a:t>Hardware</a:t>
          </a:r>
          <a:endParaRPr lang="en-US" sz="3100" b="1" kern="1200" dirty="0">
            <a:solidFill>
              <a:srgbClr val="000000"/>
            </a:solidFill>
            <a:latin typeface="+mn-lt"/>
            <a:ea typeface="+mn-ea"/>
            <a:cs typeface="+mn-cs"/>
          </a:endParaRPr>
        </a:p>
      </dgm:t>
    </dgm:pt>
    <dgm:pt modelId="{790DF72D-9986-43A4-88BB-E423166796E7}" type="parTrans" cxnId="{AD1BD5BB-EF83-480C-8C94-520CA589AD1A}">
      <dgm:prSet/>
      <dgm:spPr/>
      <dgm:t>
        <a:bodyPr/>
        <a:lstStyle/>
        <a:p>
          <a:endParaRPr lang="en-US"/>
        </a:p>
      </dgm:t>
    </dgm:pt>
    <dgm:pt modelId="{7F0B31EC-B95A-4379-A05F-157FDB9A677A}" type="sibTrans" cxnId="{AD1BD5BB-EF83-480C-8C94-520CA589AD1A}">
      <dgm:prSet/>
      <dgm:spPr/>
      <dgm:t>
        <a:bodyPr/>
        <a:lstStyle/>
        <a:p>
          <a:endParaRPr lang="en-US"/>
        </a:p>
      </dgm:t>
    </dgm:pt>
    <dgm:pt modelId="{F44E7C8B-9A50-436F-A048-642B6A219E91}">
      <dgm:prSet phldrT="[Text]"/>
      <dgm:spPr>
        <a:gradFill rotWithShape="0">
          <a:gsLst>
            <a:gs pos="0">
              <a:schemeClr val="accent3">
                <a:lumMod val="50000"/>
              </a:schemeClr>
            </a:gs>
            <a:gs pos="80000">
              <a:schemeClr val="accent3"/>
            </a:gs>
            <a:gs pos="100000">
              <a:schemeClr val="accent3"/>
            </a:gs>
          </a:gsLst>
        </a:gradFill>
      </dgm:spPr>
      <dgm:t>
        <a:bodyPr/>
        <a:lstStyle/>
        <a:p>
          <a:pPr algn="ctr"/>
          <a:r>
            <a:rPr lang="en-US" b="1" dirty="0" smtClean="0"/>
            <a:t>Minimize WAN impact</a:t>
          </a:r>
          <a:endParaRPr lang="en-US" b="1" dirty="0"/>
        </a:p>
      </dgm:t>
    </dgm:pt>
    <dgm:pt modelId="{BB4A7FA7-A00D-4688-9C88-8FC7F77DA2CC}" type="parTrans" cxnId="{EB99470A-9E16-4F14-87CB-28A10ACE56E5}">
      <dgm:prSet/>
      <dgm:spPr/>
      <dgm:t>
        <a:bodyPr/>
        <a:lstStyle/>
        <a:p>
          <a:endParaRPr lang="en-US"/>
        </a:p>
      </dgm:t>
    </dgm:pt>
    <dgm:pt modelId="{66F54CAB-B566-4142-83AC-9547D826905C}" type="sibTrans" cxnId="{EB99470A-9E16-4F14-87CB-28A10ACE56E5}">
      <dgm:prSet/>
      <dgm:spPr/>
      <dgm:t>
        <a:bodyPr/>
        <a:lstStyle/>
        <a:p>
          <a:endParaRPr lang="en-US"/>
        </a:p>
      </dgm:t>
    </dgm:pt>
    <dgm:pt modelId="{E6A5B624-7E15-4EB7-A676-D8DF87B79070}">
      <dgm:prSet phldrT="[Text]"/>
      <dgm:spPr>
        <a:gradFill rotWithShape="0">
          <a:gsLst>
            <a:gs pos="0">
              <a:schemeClr val="accent2">
                <a:lumMod val="50000"/>
              </a:schemeClr>
            </a:gs>
            <a:gs pos="80000">
              <a:schemeClr val="accent2"/>
            </a:gs>
            <a:gs pos="100000">
              <a:schemeClr val="accent2"/>
            </a:gs>
          </a:gsLst>
        </a:gradFill>
      </dgm:spPr>
      <dgm:t>
        <a:bodyPr/>
        <a:lstStyle/>
        <a:p>
          <a:pPr algn="ctr"/>
          <a:r>
            <a:rPr lang="en-US" b="1" dirty="0" smtClean="0"/>
            <a:t>Assist with Migration of Clients</a:t>
          </a:r>
          <a:endParaRPr lang="en-US" b="1" dirty="0"/>
        </a:p>
      </dgm:t>
    </dgm:pt>
    <dgm:pt modelId="{16029537-7C16-4F55-89EE-525405BA9ECE}" type="parTrans" cxnId="{1FB6D157-49BE-42A9-AC86-4E22B24C423F}">
      <dgm:prSet/>
      <dgm:spPr/>
      <dgm:t>
        <a:bodyPr/>
        <a:lstStyle/>
        <a:p>
          <a:endParaRPr lang="en-US"/>
        </a:p>
      </dgm:t>
    </dgm:pt>
    <dgm:pt modelId="{12D2C430-3971-4536-9967-ED1A875CBC40}" type="sibTrans" cxnId="{1FB6D157-49BE-42A9-AC86-4E22B24C423F}">
      <dgm:prSet/>
      <dgm:spPr/>
      <dgm:t>
        <a:bodyPr/>
        <a:lstStyle/>
        <a:p>
          <a:endParaRPr lang="en-US"/>
        </a:p>
      </dgm:t>
    </dgm:pt>
    <dgm:pt modelId="{396A5BDC-CB25-4757-B83A-A0C8D9572271}">
      <dgm:prSet phldrT="[Text]"/>
      <dgm:spPr>
        <a:gradFill rotWithShape="0">
          <a:gsLst>
            <a:gs pos="0">
              <a:schemeClr val="accent1">
                <a:lumMod val="50000"/>
              </a:schemeClr>
            </a:gs>
            <a:gs pos="80000">
              <a:schemeClr val="accent1"/>
            </a:gs>
            <a:gs pos="100000">
              <a:schemeClr val="accent1"/>
            </a:gs>
          </a:gsLst>
        </a:gradFill>
      </dgm:spPr>
      <dgm:t>
        <a:bodyPr/>
        <a:lstStyle/>
        <a:p>
          <a:pPr algn="ctr"/>
          <a:r>
            <a:rPr lang="en-US" b="1" dirty="0" smtClean="0"/>
            <a:t>Assist with Migration of Objects</a:t>
          </a:r>
          <a:endParaRPr lang="en-US" b="1" dirty="0"/>
        </a:p>
      </dgm:t>
    </dgm:pt>
    <dgm:pt modelId="{95BFFA79-4BFC-4967-B447-C300616C1949}" type="parTrans" cxnId="{7BB41116-BF84-401E-B175-84CEE32C141C}">
      <dgm:prSet/>
      <dgm:spPr/>
      <dgm:t>
        <a:bodyPr/>
        <a:lstStyle/>
        <a:p>
          <a:endParaRPr lang="en-US"/>
        </a:p>
      </dgm:t>
    </dgm:pt>
    <dgm:pt modelId="{274F0B05-3704-46AF-9EBB-40556122F231}" type="sibTrans" cxnId="{7BB41116-BF84-401E-B175-84CEE32C141C}">
      <dgm:prSet/>
      <dgm:spPr/>
      <dgm:t>
        <a:bodyPr/>
        <a:lstStyle/>
        <a:p>
          <a:endParaRPr lang="en-US"/>
        </a:p>
      </dgm:t>
    </dgm:pt>
    <dgm:pt modelId="{5F1763D7-C3D6-410A-A412-3ECDC060F521}">
      <dgm:prSet phldrT="[Text]"/>
      <dgm:spPr>
        <a:gradFill rotWithShape="0">
          <a:gsLst>
            <a:gs pos="0">
              <a:srgbClr val="C80054"/>
            </a:gs>
            <a:gs pos="80000">
              <a:srgbClr val="FF0070"/>
            </a:gs>
            <a:gs pos="100000">
              <a:srgbClr val="E10070"/>
            </a:gs>
          </a:gsLst>
        </a:gradFill>
        <a:ln>
          <a:solidFill>
            <a:schemeClr val="tx2"/>
          </a:solidFill>
        </a:ln>
        <a:scene3d>
          <a:camera prst="orthographicFront">
            <a:rot lat="0" lon="0" rev="0"/>
          </a:camera>
          <a:lightRig rig="threePt" dir="t">
            <a:rot lat="0" lon="0" rev="20400000"/>
          </a:lightRig>
        </a:scene3d>
        <a:sp3d contourW="6350">
          <a:bevelT w="41275" h="19050" prst="angle"/>
          <a:contourClr>
            <a:schemeClr val="tx2"/>
          </a:contourClr>
        </a:sp3d>
      </dgm:spPr>
      <dgm:t>
        <a:bodyPr/>
        <a:lstStyle/>
        <a:p>
          <a:pPr algn="ctr"/>
          <a:r>
            <a:rPr lang="en-US" b="1" dirty="0" smtClean="0"/>
            <a:t>Assist with Flattening of Hierarchy</a:t>
          </a:r>
          <a:endParaRPr lang="en-US" b="1" dirty="0"/>
        </a:p>
      </dgm:t>
    </dgm:pt>
    <dgm:pt modelId="{FCD5CA72-D2BB-4408-8B06-8F993468771E}" type="parTrans" cxnId="{CBF7F751-BB37-4777-A5A8-B89740915CA7}">
      <dgm:prSet/>
      <dgm:spPr/>
      <dgm:t>
        <a:bodyPr/>
        <a:lstStyle/>
        <a:p>
          <a:endParaRPr lang="en-US"/>
        </a:p>
      </dgm:t>
    </dgm:pt>
    <dgm:pt modelId="{62DAEB0B-B6D7-4F02-804F-52F60B6853C8}" type="sibTrans" cxnId="{CBF7F751-BB37-4777-A5A8-B89740915CA7}">
      <dgm:prSet/>
      <dgm:spPr/>
      <dgm:t>
        <a:bodyPr/>
        <a:lstStyle/>
        <a:p>
          <a:endParaRPr lang="en-US"/>
        </a:p>
      </dgm:t>
    </dgm:pt>
    <dgm:pt modelId="{CBBB3D44-6ED8-4229-9DC9-453BC3F88E11}" type="pres">
      <dgm:prSet presAssocID="{96166A76-51E5-4BFB-ADB0-12256B5949BB}" presName="linear" presStyleCnt="0">
        <dgm:presLayoutVars>
          <dgm:animLvl val="lvl"/>
          <dgm:resizeHandles val="exact"/>
        </dgm:presLayoutVars>
      </dgm:prSet>
      <dgm:spPr/>
      <dgm:t>
        <a:bodyPr/>
        <a:lstStyle/>
        <a:p>
          <a:endParaRPr lang="en-US"/>
        </a:p>
      </dgm:t>
    </dgm:pt>
    <dgm:pt modelId="{D3D8FD36-01A3-4420-A1E9-24789ECC43CB}" type="pres">
      <dgm:prSet presAssocID="{396A5BDC-CB25-4757-B83A-A0C8D9572271}" presName="parentText" presStyleLbl="node1" presStyleIdx="0" presStyleCnt="5" custLinFactNeighborY="48642">
        <dgm:presLayoutVars>
          <dgm:chMax val="0"/>
          <dgm:bulletEnabled val="1"/>
        </dgm:presLayoutVars>
      </dgm:prSet>
      <dgm:spPr/>
      <dgm:t>
        <a:bodyPr/>
        <a:lstStyle/>
        <a:p>
          <a:endParaRPr lang="en-US"/>
        </a:p>
      </dgm:t>
    </dgm:pt>
    <dgm:pt modelId="{0FB546C1-53BF-41C4-A466-6E9DCF1DEEC4}" type="pres">
      <dgm:prSet presAssocID="{274F0B05-3704-46AF-9EBB-40556122F231}" presName="spacer" presStyleCnt="0"/>
      <dgm:spPr/>
      <dgm:t>
        <a:bodyPr/>
        <a:lstStyle/>
        <a:p>
          <a:endParaRPr lang="en-US"/>
        </a:p>
      </dgm:t>
    </dgm:pt>
    <dgm:pt modelId="{D1F354D5-F3C3-4FF8-A060-63F55FE35537}" type="pres">
      <dgm:prSet presAssocID="{E6A5B624-7E15-4EB7-A676-D8DF87B79070}" presName="parentText" presStyleLbl="node1" presStyleIdx="1" presStyleCnt="5">
        <dgm:presLayoutVars>
          <dgm:chMax val="0"/>
          <dgm:bulletEnabled val="1"/>
        </dgm:presLayoutVars>
      </dgm:prSet>
      <dgm:spPr/>
      <dgm:t>
        <a:bodyPr/>
        <a:lstStyle/>
        <a:p>
          <a:endParaRPr lang="en-US"/>
        </a:p>
      </dgm:t>
    </dgm:pt>
    <dgm:pt modelId="{1D423C58-0D99-475E-B1ED-D7D110AD050D}" type="pres">
      <dgm:prSet presAssocID="{12D2C430-3971-4536-9967-ED1A875CBC40}" presName="spacer" presStyleCnt="0"/>
      <dgm:spPr/>
      <dgm:t>
        <a:bodyPr/>
        <a:lstStyle/>
        <a:p>
          <a:endParaRPr lang="en-US"/>
        </a:p>
      </dgm:t>
    </dgm:pt>
    <dgm:pt modelId="{2C918614-6879-4724-A8A9-B1A98E353501}" type="pres">
      <dgm:prSet presAssocID="{F44E7C8B-9A50-436F-A048-642B6A219E91}" presName="parentText" presStyleLbl="node1" presStyleIdx="2" presStyleCnt="5">
        <dgm:presLayoutVars>
          <dgm:chMax val="0"/>
          <dgm:bulletEnabled val="1"/>
        </dgm:presLayoutVars>
      </dgm:prSet>
      <dgm:spPr/>
      <dgm:t>
        <a:bodyPr/>
        <a:lstStyle/>
        <a:p>
          <a:endParaRPr lang="en-US"/>
        </a:p>
      </dgm:t>
    </dgm:pt>
    <dgm:pt modelId="{4DA33EE5-5542-4EAD-99B3-266F5A58081C}" type="pres">
      <dgm:prSet presAssocID="{66F54CAB-B566-4142-83AC-9547D826905C}" presName="spacer" presStyleCnt="0"/>
      <dgm:spPr/>
      <dgm:t>
        <a:bodyPr/>
        <a:lstStyle/>
        <a:p>
          <a:endParaRPr lang="en-US"/>
        </a:p>
      </dgm:t>
    </dgm:pt>
    <dgm:pt modelId="{63A513F9-E737-434B-9CD0-48093F5B7090}" type="pres">
      <dgm:prSet presAssocID="{5F1763D7-C3D6-410A-A412-3ECDC060F521}" presName="parentText" presStyleLbl="node1" presStyleIdx="3" presStyleCnt="5">
        <dgm:presLayoutVars>
          <dgm:chMax val="0"/>
          <dgm:bulletEnabled val="1"/>
        </dgm:presLayoutVars>
      </dgm:prSet>
      <dgm:spPr/>
      <dgm:t>
        <a:bodyPr/>
        <a:lstStyle/>
        <a:p>
          <a:endParaRPr lang="en-US"/>
        </a:p>
      </dgm:t>
    </dgm:pt>
    <dgm:pt modelId="{D9D4091D-2D12-4954-8592-331D430F838E}" type="pres">
      <dgm:prSet presAssocID="{62DAEB0B-B6D7-4F02-804F-52F60B6853C8}" presName="spacer" presStyleCnt="0"/>
      <dgm:spPr/>
      <dgm:t>
        <a:bodyPr/>
        <a:lstStyle/>
        <a:p>
          <a:endParaRPr lang="en-US"/>
        </a:p>
      </dgm:t>
    </dgm:pt>
    <dgm:pt modelId="{E122092A-3A31-4310-85D8-6510DF712B9D}" type="pres">
      <dgm:prSet presAssocID="{2A521F34-8679-4AE7-85C5-04BD1FF02F7D}" presName="parentText" presStyleLbl="node1" presStyleIdx="4" presStyleCnt="5">
        <dgm:presLayoutVars>
          <dgm:chMax val="0"/>
          <dgm:bulletEnabled val="1"/>
        </dgm:presLayoutVars>
      </dgm:prSet>
      <dgm:spPr/>
      <dgm:t>
        <a:bodyPr/>
        <a:lstStyle/>
        <a:p>
          <a:endParaRPr lang="en-US"/>
        </a:p>
      </dgm:t>
    </dgm:pt>
  </dgm:ptLst>
  <dgm:cxnLst>
    <dgm:cxn modelId="{F2D97D50-C483-497E-8508-A901F96ED732}" type="presOf" srcId="{E6A5B624-7E15-4EB7-A676-D8DF87B79070}" destId="{D1F354D5-F3C3-4FF8-A060-63F55FE35537}" srcOrd="0" destOrd="0" presId="urn:microsoft.com/office/officeart/2005/8/layout/vList2"/>
    <dgm:cxn modelId="{A7FFF37C-3141-427F-8297-4B9B1471511C}" type="presOf" srcId="{2A521F34-8679-4AE7-85C5-04BD1FF02F7D}" destId="{E122092A-3A31-4310-85D8-6510DF712B9D}" srcOrd="0" destOrd="0" presId="urn:microsoft.com/office/officeart/2005/8/layout/vList2"/>
    <dgm:cxn modelId="{ACEF52A5-C9B6-4983-9D65-8B9FFE348D4C}" type="presOf" srcId="{5F1763D7-C3D6-410A-A412-3ECDC060F521}" destId="{63A513F9-E737-434B-9CD0-48093F5B7090}" srcOrd="0" destOrd="0" presId="urn:microsoft.com/office/officeart/2005/8/layout/vList2"/>
    <dgm:cxn modelId="{EB99470A-9E16-4F14-87CB-28A10ACE56E5}" srcId="{96166A76-51E5-4BFB-ADB0-12256B5949BB}" destId="{F44E7C8B-9A50-436F-A048-642B6A219E91}" srcOrd="2" destOrd="0" parTransId="{BB4A7FA7-A00D-4688-9C88-8FC7F77DA2CC}" sibTransId="{66F54CAB-B566-4142-83AC-9547D826905C}"/>
    <dgm:cxn modelId="{1FB6D157-49BE-42A9-AC86-4E22B24C423F}" srcId="{96166A76-51E5-4BFB-ADB0-12256B5949BB}" destId="{E6A5B624-7E15-4EB7-A676-D8DF87B79070}" srcOrd="1" destOrd="0" parTransId="{16029537-7C16-4F55-89EE-525405BA9ECE}" sibTransId="{12D2C430-3971-4536-9967-ED1A875CBC40}"/>
    <dgm:cxn modelId="{3D94F8C8-0C26-4E6C-91BF-2844010F49E1}" type="presOf" srcId="{96166A76-51E5-4BFB-ADB0-12256B5949BB}" destId="{CBBB3D44-6ED8-4229-9DC9-453BC3F88E11}" srcOrd="0" destOrd="0" presId="urn:microsoft.com/office/officeart/2005/8/layout/vList2"/>
    <dgm:cxn modelId="{7BB41116-BF84-401E-B175-84CEE32C141C}" srcId="{96166A76-51E5-4BFB-ADB0-12256B5949BB}" destId="{396A5BDC-CB25-4757-B83A-A0C8D9572271}" srcOrd="0" destOrd="0" parTransId="{95BFFA79-4BFC-4967-B447-C300616C1949}" sibTransId="{274F0B05-3704-46AF-9EBB-40556122F231}"/>
    <dgm:cxn modelId="{CBF7F751-BB37-4777-A5A8-B89740915CA7}" srcId="{96166A76-51E5-4BFB-ADB0-12256B5949BB}" destId="{5F1763D7-C3D6-410A-A412-3ECDC060F521}" srcOrd="3" destOrd="0" parTransId="{FCD5CA72-D2BB-4408-8B06-8F993468771E}" sibTransId="{62DAEB0B-B6D7-4F02-804F-52F60B6853C8}"/>
    <dgm:cxn modelId="{37AFAF4B-5DF1-40BF-BF8D-99445EB2095C}" type="presOf" srcId="{F44E7C8B-9A50-436F-A048-642B6A219E91}" destId="{2C918614-6879-4724-A8A9-B1A98E353501}" srcOrd="0" destOrd="0" presId="urn:microsoft.com/office/officeart/2005/8/layout/vList2"/>
    <dgm:cxn modelId="{7ABA99B4-B334-4972-8FAE-6AE83DB9629B}" type="presOf" srcId="{396A5BDC-CB25-4757-B83A-A0C8D9572271}" destId="{D3D8FD36-01A3-4420-A1E9-24789ECC43CB}" srcOrd="0" destOrd="0" presId="urn:microsoft.com/office/officeart/2005/8/layout/vList2"/>
    <dgm:cxn modelId="{AD1BD5BB-EF83-480C-8C94-520CA589AD1A}" srcId="{96166A76-51E5-4BFB-ADB0-12256B5949BB}" destId="{2A521F34-8679-4AE7-85C5-04BD1FF02F7D}" srcOrd="4" destOrd="0" parTransId="{790DF72D-9986-43A4-88BB-E423166796E7}" sibTransId="{7F0B31EC-B95A-4379-A05F-157FDB9A677A}"/>
    <dgm:cxn modelId="{2C9BA596-6849-40DE-81CD-A6F3D209E1F4}" type="presParOf" srcId="{CBBB3D44-6ED8-4229-9DC9-453BC3F88E11}" destId="{D3D8FD36-01A3-4420-A1E9-24789ECC43CB}" srcOrd="0" destOrd="0" presId="urn:microsoft.com/office/officeart/2005/8/layout/vList2"/>
    <dgm:cxn modelId="{63408020-6995-4328-B9CF-7FD2D47ABE35}" type="presParOf" srcId="{CBBB3D44-6ED8-4229-9DC9-453BC3F88E11}" destId="{0FB546C1-53BF-41C4-A466-6E9DCF1DEEC4}" srcOrd="1" destOrd="0" presId="urn:microsoft.com/office/officeart/2005/8/layout/vList2"/>
    <dgm:cxn modelId="{0D116612-F9D9-497D-96D2-224E4BB39957}" type="presParOf" srcId="{CBBB3D44-6ED8-4229-9DC9-453BC3F88E11}" destId="{D1F354D5-F3C3-4FF8-A060-63F55FE35537}" srcOrd="2" destOrd="0" presId="urn:microsoft.com/office/officeart/2005/8/layout/vList2"/>
    <dgm:cxn modelId="{F13CD573-C8B3-4F46-9F24-385F5570237A}" type="presParOf" srcId="{CBBB3D44-6ED8-4229-9DC9-453BC3F88E11}" destId="{1D423C58-0D99-475E-B1ED-D7D110AD050D}" srcOrd="3" destOrd="0" presId="urn:microsoft.com/office/officeart/2005/8/layout/vList2"/>
    <dgm:cxn modelId="{E31666C6-FD1B-4219-AE71-9366E23E8967}" type="presParOf" srcId="{CBBB3D44-6ED8-4229-9DC9-453BC3F88E11}" destId="{2C918614-6879-4724-A8A9-B1A98E353501}" srcOrd="4" destOrd="0" presId="urn:microsoft.com/office/officeart/2005/8/layout/vList2"/>
    <dgm:cxn modelId="{65FA8CF3-9290-4867-96B7-B24BABAFEFC1}" type="presParOf" srcId="{CBBB3D44-6ED8-4229-9DC9-453BC3F88E11}" destId="{4DA33EE5-5542-4EAD-99B3-266F5A58081C}" srcOrd="5" destOrd="0" presId="urn:microsoft.com/office/officeart/2005/8/layout/vList2"/>
    <dgm:cxn modelId="{C0E50A53-7640-4D28-9691-35A19ABD74CE}" type="presParOf" srcId="{CBBB3D44-6ED8-4229-9DC9-453BC3F88E11}" destId="{63A513F9-E737-434B-9CD0-48093F5B7090}" srcOrd="6" destOrd="0" presId="urn:microsoft.com/office/officeart/2005/8/layout/vList2"/>
    <dgm:cxn modelId="{85D12F62-CBC6-45D0-8121-A4441A7B3733}" type="presParOf" srcId="{CBBB3D44-6ED8-4229-9DC9-453BC3F88E11}" destId="{D9D4091D-2D12-4954-8592-331D430F838E}" srcOrd="7" destOrd="0" presId="urn:microsoft.com/office/officeart/2005/8/layout/vList2"/>
    <dgm:cxn modelId="{E9F8D794-6A8D-487F-BE11-3DAF0A971052}" type="presParOf" srcId="{CBBB3D44-6ED8-4229-9DC9-453BC3F88E11}" destId="{E122092A-3A31-4310-85D8-6510DF712B9D}"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CEE74B5-DA88-41C4-9F6F-A297FBCC0391}" type="doc">
      <dgm:prSet loTypeId="urn:microsoft.com/office/officeart/2005/8/layout/process1" loCatId="process" qsTypeId="urn:microsoft.com/office/officeart/2005/8/quickstyle/3d1" qsCatId="3D" csTypeId="urn:microsoft.com/office/officeart/2005/8/colors/colorful5" csCatId="colorful" phldr="1"/>
      <dgm:spPr/>
      <dgm:t>
        <a:bodyPr/>
        <a:lstStyle/>
        <a:p>
          <a:endParaRPr lang="en-US"/>
        </a:p>
      </dgm:t>
    </dgm:pt>
    <dgm:pt modelId="{81702D41-504D-452F-9D05-716F6487C534}">
      <dgm:prSet phldrT="[Text]" custT="1">
        <dgm:style>
          <a:lnRef idx="0">
            <a:schemeClr val="accent1"/>
          </a:lnRef>
          <a:fillRef idx="3">
            <a:schemeClr val="accent1"/>
          </a:fillRef>
          <a:effectRef idx="3">
            <a:schemeClr val="accent1"/>
          </a:effectRef>
          <a:fontRef idx="minor">
            <a:schemeClr val="lt1"/>
          </a:fontRef>
        </dgm:style>
      </dgm:prSet>
      <dgm:spPr>
        <a:gradFill rotWithShape="0">
          <a:gsLst>
            <a:gs pos="0">
              <a:schemeClr val="accent1">
                <a:lumMod val="50000"/>
              </a:schemeClr>
            </a:gs>
            <a:gs pos="80000">
              <a:schemeClr val="accent1"/>
            </a:gs>
            <a:gs pos="100000">
              <a:schemeClr val="accent1"/>
            </a:gs>
          </a:gsLst>
        </a:gradFill>
        <a:ln>
          <a:noFill/>
        </a:ln>
        <a:scene3d>
          <a:camera prst="orthographicFront"/>
          <a:lightRig rig="flat" dir="t"/>
        </a:scene3d>
        <a:sp3d contourW="6350">
          <a:bevelT w="41275" h="19050" prst="angle"/>
          <a:contourClr>
            <a:schemeClr val="bg2">
              <a:lumMod val="50000"/>
            </a:schemeClr>
          </a:contourClr>
        </a:sp3d>
      </dgm:spPr>
      <dgm:t>
        <a:bodyPr/>
        <a:lstStyle/>
        <a:p>
          <a:pPr algn="ctr"/>
          <a:r>
            <a:rPr lang="en-US" sz="4000" b="1" dirty="0" smtClean="0"/>
            <a:t>Plan</a:t>
          </a:r>
          <a:endParaRPr lang="en-US" sz="4000" b="1" dirty="0"/>
        </a:p>
      </dgm:t>
    </dgm:pt>
    <dgm:pt modelId="{C993032D-7C6F-48EC-9FA4-266377A54F8E}" type="parTrans" cxnId="{7E65561E-3683-47BF-9369-2C5BCBCC20A3}">
      <dgm:prSet/>
      <dgm:spPr/>
      <dgm:t>
        <a:bodyPr/>
        <a:lstStyle/>
        <a:p>
          <a:endParaRPr lang="en-US"/>
        </a:p>
      </dgm:t>
    </dgm:pt>
    <dgm:pt modelId="{3D9291A0-4331-47A2-94E9-4291930F7A09}" type="sibTrans" cxnId="{7E65561E-3683-47BF-9369-2C5BCBCC20A3}">
      <dgm:prSet>
        <dgm:style>
          <a:lnRef idx="0">
            <a:schemeClr val="accent1"/>
          </a:lnRef>
          <a:fillRef idx="3">
            <a:schemeClr val="accent1"/>
          </a:fillRef>
          <a:effectRef idx="3">
            <a:schemeClr val="accent1"/>
          </a:effectRef>
          <a:fontRef idx="minor">
            <a:schemeClr val="lt1"/>
          </a:fontRef>
        </dgm:style>
      </dgm:prSet>
      <dgm:spPr>
        <a:gradFill rotWithShape="0">
          <a:gsLst>
            <a:gs pos="0">
              <a:schemeClr val="accent1">
                <a:lumMod val="75000"/>
              </a:schemeClr>
            </a:gs>
            <a:gs pos="80000">
              <a:schemeClr val="accent1"/>
            </a:gs>
            <a:gs pos="100000">
              <a:schemeClr val="accent1"/>
            </a:gs>
          </a:gsLst>
        </a:gradFill>
        <a:scene3d>
          <a:camera prst="orthographicFront"/>
          <a:lightRig rig="flat" dir="t"/>
        </a:scene3d>
        <a:sp3d z="-80000" contourW="6350">
          <a:bevelT w="41275" h="19050" prst="angle"/>
          <a:contourClr>
            <a:schemeClr val="bg2">
              <a:lumMod val="50000"/>
            </a:schemeClr>
          </a:contourClr>
        </a:sp3d>
      </dgm:spPr>
      <dgm:t>
        <a:bodyPr/>
        <a:lstStyle/>
        <a:p>
          <a:endParaRPr lang="en-US"/>
        </a:p>
      </dgm:t>
    </dgm:pt>
    <dgm:pt modelId="{9EB56BA7-3902-46FD-AF80-3352D44ABBF3}">
      <dgm:prSet phldrT="[Text]" custT="1">
        <dgm:style>
          <a:lnRef idx="0">
            <a:schemeClr val="accent3"/>
          </a:lnRef>
          <a:fillRef idx="3">
            <a:schemeClr val="accent3"/>
          </a:fillRef>
          <a:effectRef idx="3">
            <a:schemeClr val="accent3"/>
          </a:effectRef>
          <a:fontRef idx="minor">
            <a:schemeClr val="lt1"/>
          </a:fontRef>
        </dgm:style>
      </dgm:prSet>
      <dgm:spPr>
        <a:gradFill flip="none" rotWithShape="1">
          <a:gsLst>
            <a:gs pos="0">
              <a:schemeClr val="accent3">
                <a:lumMod val="50000"/>
              </a:schemeClr>
            </a:gs>
            <a:gs pos="100000">
              <a:schemeClr val="accent3"/>
            </a:gs>
          </a:gsLst>
          <a:lin ang="5400000" scaled="1"/>
          <a:tileRect/>
        </a:gradFill>
      </dgm:spPr>
      <dgm:t>
        <a:bodyPr/>
        <a:lstStyle/>
        <a:p>
          <a:pPr algn="ctr"/>
          <a:r>
            <a:rPr lang="en-US" sz="4000" b="1" dirty="0" smtClean="0"/>
            <a:t>Migrate</a:t>
          </a:r>
          <a:endParaRPr lang="en-US" sz="4000" b="1" dirty="0"/>
        </a:p>
      </dgm:t>
    </dgm:pt>
    <dgm:pt modelId="{9431B483-43C0-46F1-B8EF-56A262C45DC0}" type="parTrans" cxnId="{94762C8B-E0D8-4D85-BE9D-5B7D7AD73E2E}">
      <dgm:prSet/>
      <dgm:spPr/>
      <dgm:t>
        <a:bodyPr/>
        <a:lstStyle/>
        <a:p>
          <a:endParaRPr lang="en-US"/>
        </a:p>
      </dgm:t>
    </dgm:pt>
    <dgm:pt modelId="{C103681A-4043-4AEA-82F9-E9BCF8549614}" type="sibTrans" cxnId="{94762C8B-E0D8-4D85-BE9D-5B7D7AD73E2E}">
      <dgm:prSet/>
      <dgm:spPr/>
      <dgm:t>
        <a:bodyPr/>
        <a:lstStyle/>
        <a:p>
          <a:endParaRPr lang="en-US"/>
        </a:p>
      </dgm:t>
    </dgm:pt>
    <dgm:pt modelId="{F4237B48-E15A-4685-A94C-F8B1C50E10ED}">
      <dgm:prSet phldrT="[Text]" custT="1">
        <dgm:style>
          <a:lnRef idx="0">
            <a:schemeClr val="accent2"/>
          </a:lnRef>
          <a:fillRef idx="3">
            <a:schemeClr val="accent2"/>
          </a:fillRef>
          <a:effectRef idx="3">
            <a:schemeClr val="accent2"/>
          </a:effectRef>
          <a:fontRef idx="minor">
            <a:schemeClr val="lt1"/>
          </a:fontRef>
        </dgm:style>
      </dgm:prSet>
      <dgm:spPr>
        <a:gradFill rotWithShape="0">
          <a:gsLst>
            <a:gs pos="0">
              <a:schemeClr val="accent2">
                <a:lumMod val="50000"/>
              </a:schemeClr>
            </a:gs>
            <a:gs pos="80000">
              <a:schemeClr val="accent2"/>
            </a:gs>
            <a:gs pos="100000">
              <a:schemeClr val="accent2"/>
            </a:gs>
          </a:gsLst>
        </a:gradFill>
      </dgm:spPr>
      <dgm:t>
        <a:bodyPr/>
        <a:lstStyle/>
        <a:p>
          <a:pPr algn="ctr"/>
          <a:r>
            <a:rPr lang="en-US" sz="4000" b="1" dirty="0" smtClean="0"/>
            <a:t>Deploy</a:t>
          </a:r>
          <a:endParaRPr lang="en-US" sz="4000" b="1" dirty="0"/>
        </a:p>
      </dgm:t>
    </dgm:pt>
    <dgm:pt modelId="{7D91289C-324B-4F47-B73A-88565C6D7F4C}" type="sibTrans" cxnId="{E1530F88-3149-479E-B086-0F425ABBF238}">
      <dgm:prSet>
        <dgm:style>
          <a:lnRef idx="0">
            <a:schemeClr val="accent2"/>
          </a:lnRef>
          <a:fillRef idx="3">
            <a:schemeClr val="accent2"/>
          </a:fillRef>
          <a:effectRef idx="3">
            <a:schemeClr val="accent2"/>
          </a:effectRef>
          <a:fontRef idx="minor">
            <a:schemeClr val="lt1"/>
          </a:fontRef>
        </dgm:style>
      </dgm:prSet>
      <dgm:spPr/>
      <dgm:t>
        <a:bodyPr/>
        <a:lstStyle/>
        <a:p>
          <a:endParaRPr lang="en-US"/>
        </a:p>
      </dgm:t>
    </dgm:pt>
    <dgm:pt modelId="{A5C19C07-2960-43F1-94FB-F7413B3BE83C}" type="parTrans" cxnId="{E1530F88-3149-479E-B086-0F425ABBF238}">
      <dgm:prSet/>
      <dgm:spPr/>
      <dgm:t>
        <a:bodyPr/>
        <a:lstStyle/>
        <a:p>
          <a:endParaRPr lang="en-US"/>
        </a:p>
      </dgm:t>
    </dgm:pt>
    <dgm:pt modelId="{33FE2BAA-DB3C-4654-9EAC-80620A0FB2AD}" type="pres">
      <dgm:prSet presAssocID="{2CEE74B5-DA88-41C4-9F6F-A297FBCC0391}" presName="Name0" presStyleCnt="0">
        <dgm:presLayoutVars>
          <dgm:dir/>
          <dgm:resizeHandles val="exact"/>
        </dgm:presLayoutVars>
      </dgm:prSet>
      <dgm:spPr/>
      <dgm:t>
        <a:bodyPr/>
        <a:lstStyle/>
        <a:p>
          <a:endParaRPr lang="en-AU"/>
        </a:p>
      </dgm:t>
    </dgm:pt>
    <dgm:pt modelId="{A1E62043-FAB4-4AE8-8B10-7F144C140399}" type="pres">
      <dgm:prSet presAssocID="{81702D41-504D-452F-9D05-716F6487C534}" presName="node" presStyleLbl="node1" presStyleIdx="0" presStyleCnt="3">
        <dgm:presLayoutVars>
          <dgm:bulletEnabled val="1"/>
        </dgm:presLayoutVars>
      </dgm:prSet>
      <dgm:spPr/>
      <dgm:t>
        <a:bodyPr/>
        <a:lstStyle/>
        <a:p>
          <a:endParaRPr lang="en-AU"/>
        </a:p>
      </dgm:t>
    </dgm:pt>
    <dgm:pt modelId="{FF7908A9-FDDE-400C-9614-F2C654122DBB}" type="pres">
      <dgm:prSet presAssocID="{3D9291A0-4331-47A2-94E9-4291930F7A09}" presName="sibTrans" presStyleLbl="sibTrans2D1" presStyleIdx="0" presStyleCnt="2"/>
      <dgm:spPr/>
      <dgm:t>
        <a:bodyPr/>
        <a:lstStyle/>
        <a:p>
          <a:endParaRPr lang="en-AU"/>
        </a:p>
      </dgm:t>
    </dgm:pt>
    <dgm:pt modelId="{060C66FF-263E-4186-8974-E6DDAAD9C2D2}" type="pres">
      <dgm:prSet presAssocID="{3D9291A0-4331-47A2-94E9-4291930F7A09}" presName="connectorText" presStyleLbl="sibTrans2D1" presStyleIdx="0" presStyleCnt="2"/>
      <dgm:spPr/>
      <dgm:t>
        <a:bodyPr/>
        <a:lstStyle/>
        <a:p>
          <a:endParaRPr lang="en-AU"/>
        </a:p>
      </dgm:t>
    </dgm:pt>
    <dgm:pt modelId="{DEA8D84B-B070-4A6D-A08F-5EE57BE3E3F6}" type="pres">
      <dgm:prSet presAssocID="{F4237B48-E15A-4685-A94C-F8B1C50E10ED}" presName="node" presStyleLbl="node1" presStyleIdx="1" presStyleCnt="3">
        <dgm:presLayoutVars>
          <dgm:bulletEnabled val="1"/>
        </dgm:presLayoutVars>
      </dgm:prSet>
      <dgm:spPr/>
      <dgm:t>
        <a:bodyPr/>
        <a:lstStyle/>
        <a:p>
          <a:endParaRPr lang="en-AU"/>
        </a:p>
      </dgm:t>
    </dgm:pt>
    <dgm:pt modelId="{C4A61B36-0480-4299-837A-772BCE9DC27F}" type="pres">
      <dgm:prSet presAssocID="{7D91289C-324B-4F47-B73A-88565C6D7F4C}" presName="sibTrans" presStyleLbl="sibTrans2D1" presStyleIdx="1" presStyleCnt="2"/>
      <dgm:spPr/>
      <dgm:t>
        <a:bodyPr/>
        <a:lstStyle/>
        <a:p>
          <a:endParaRPr lang="en-AU"/>
        </a:p>
      </dgm:t>
    </dgm:pt>
    <dgm:pt modelId="{0C42B637-8324-49AB-A49E-924E55673D5C}" type="pres">
      <dgm:prSet presAssocID="{7D91289C-324B-4F47-B73A-88565C6D7F4C}" presName="connectorText" presStyleLbl="sibTrans2D1" presStyleIdx="1" presStyleCnt="2"/>
      <dgm:spPr/>
      <dgm:t>
        <a:bodyPr/>
        <a:lstStyle/>
        <a:p>
          <a:endParaRPr lang="en-AU"/>
        </a:p>
      </dgm:t>
    </dgm:pt>
    <dgm:pt modelId="{1F6F6CF6-7DB1-41F4-A289-CD55BFEA81BD}" type="pres">
      <dgm:prSet presAssocID="{9EB56BA7-3902-46FD-AF80-3352D44ABBF3}" presName="node" presStyleLbl="node1" presStyleIdx="2" presStyleCnt="3">
        <dgm:presLayoutVars>
          <dgm:bulletEnabled val="1"/>
        </dgm:presLayoutVars>
      </dgm:prSet>
      <dgm:spPr/>
      <dgm:t>
        <a:bodyPr/>
        <a:lstStyle/>
        <a:p>
          <a:endParaRPr lang="en-AU"/>
        </a:p>
      </dgm:t>
    </dgm:pt>
  </dgm:ptLst>
  <dgm:cxnLst>
    <dgm:cxn modelId="{31858DEA-5AC3-4A30-AA47-B489C3A8D37D}" type="presOf" srcId="{3D9291A0-4331-47A2-94E9-4291930F7A09}" destId="{060C66FF-263E-4186-8974-E6DDAAD9C2D2}" srcOrd="1" destOrd="0" presId="urn:microsoft.com/office/officeart/2005/8/layout/process1"/>
    <dgm:cxn modelId="{B44A383D-81D8-4F45-8EE1-A027CF64B927}" type="presOf" srcId="{9EB56BA7-3902-46FD-AF80-3352D44ABBF3}" destId="{1F6F6CF6-7DB1-41F4-A289-CD55BFEA81BD}" srcOrd="0" destOrd="0" presId="urn:microsoft.com/office/officeart/2005/8/layout/process1"/>
    <dgm:cxn modelId="{E7DC9270-079C-40E6-95AD-956A4C8A7C52}" type="presOf" srcId="{81702D41-504D-452F-9D05-716F6487C534}" destId="{A1E62043-FAB4-4AE8-8B10-7F144C140399}" srcOrd="0" destOrd="0" presId="urn:microsoft.com/office/officeart/2005/8/layout/process1"/>
    <dgm:cxn modelId="{E1530F88-3149-479E-B086-0F425ABBF238}" srcId="{2CEE74B5-DA88-41C4-9F6F-A297FBCC0391}" destId="{F4237B48-E15A-4685-A94C-F8B1C50E10ED}" srcOrd="1" destOrd="0" parTransId="{A5C19C07-2960-43F1-94FB-F7413B3BE83C}" sibTransId="{7D91289C-324B-4F47-B73A-88565C6D7F4C}"/>
    <dgm:cxn modelId="{E492B03A-C1C2-487B-9EC1-4FC7E59F048C}" type="presOf" srcId="{2CEE74B5-DA88-41C4-9F6F-A297FBCC0391}" destId="{33FE2BAA-DB3C-4654-9EAC-80620A0FB2AD}" srcOrd="0" destOrd="0" presId="urn:microsoft.com/office/officeart/2005/8/layout/process1"/>
    <dgm:cxn modelId="{E274B2A7-A758-41E6-B521-898F2D5F7824}" type="presOf" srcId="{F4237B48-E15A-4685-A94C-F8B1C50E10ED}" destId="{DEA8D84B-B070-4A6D-A08F-5EE57BE3E3F6}" srcOrd="0" destOrd="0" presId="urn:microsoft.com/office/officeart/2005/8/layout/process1"/>
    <dgm:cxn modelId="{F5C3E8F4-5F46-4819-A8FD-434B10AF9EF1}" type="presOf" srcId="{7D91289C-324B-4F47-B73A-88565C6D7F4C}" destId="{C4A61B36-0480-4299-837A-772BCE9DC27F}" srcOrd="0" destOrd="0" presId="urn:microsoft.com/office/officeart/2005/8/layout/process1"/>
    <dgm:cxn modelId="{37CE55F2-0F7A-42B0-8996-AA0009C12958}" type="presOf" srcId="{7D91289C-324B-4F47-B73A-88565C6D7F4C}" destId="{0C42B637-8324-49AB-A49E-924E55673D5C}" srcOrd="1" destOrd="0" presId="urn:microsoft.com/office/officeart/2005/8/layout/process1"/>
    <dgm:cxn modelId="{94762C8B-E0D8-4D85-BE9D-5B7D7AD73E2E}" srcId="{2CEE74B5-DA88-41C4-9F6F-A297FBCC0391}" destId="{9EB56BA7-3902-46FD-AF80-3352D44ABBF3}" srcOrd="2" destOrd="0" parTransId="{9431B483-43C0-46F1-B8EF-56A262C45DC0}" sibTransId="{C103681A-4043-4AEA-82F9-E9BCF8549614}"/>
    <dgm:cxn modelId="{7E65561E-3683-47BF-9369-2C5BCBCC20A3}" srcId="{2CEE74B5-DA88-41C4-9F6F-A297FBCC0391}" destId="{81702D41-504D-452F-9D05-716F6487C534}" srcOrd="0" destOrd="0" parTransId="{C993032D-7C6F-48EC-9FA4-266377A54F8E}" sibTransId="{3D9291A0-4331-47A2-94E9-4291930F7A09}"/>
    <dgm:cxn modelId="{E7E71D96-6C5C-4E14-B71F-ED9B8F5ACDB4}" type="presOf" srcId="{3D9291A0-4331-47A2-94E9-4291930F7A09}" destId="{FF7908A9-FDDE-400C-9614-F2C654122DBB}" srcOrd="0" destOrd="0" presId="urn:microsoft.com/office/officeart/2005/8/layout/process1"/>
    <dgm:cxn modelId="{7F4680F3-C21D-4A8C-9BDD-CC73006DDB9F}" type="presParOf" srcId="{33FE2BAA-DB3C-4654-9EAC-80620A0FB2AD}" destId="{A1E62043-FAB4-4AE8-8B10-7F144C140399}" srcOrd="0" destOrd="0" presId="urn:microsoft.com/office/officeart/2005/8/layout/process1"/>
    <dgm:cxn modelId="{57E514B2-B6F4-4F49-8832-2339DE5854A8}" type="presParOf" srcId="{33FE2BAA-DB3C-4654-9EAC-80620A0FB2AD}" destId="{FF7908A9-FDDE-400C-9614-F2C654122DBB}" srcOrd="1" destOrd="0" presId="urn:microsoft.com/office/officeart/2005/8/layout/process1"/>
    <dgm:cxn modelId="{8EE24AF6-53A4-4AA3-8D70-897C12C0A711}" type="presParOf" srcId="{FF7908A9-FDDE-400C-9614-F2C654122DBB}" destId="{060C66FF-263E-4186-8974-E6DDAAD9C2D2}" srcOrd="0" destOrd="0" presId="urn:microsoft.com/office/officeart/2005/8/layout/process1"/>
    <dgm:cxn modelId="{9B1896DC-B29F-4B49-AEAE-EFCEF64BAF0A}" type="presParOf" srcId="{33FE2BAA-DB3C-4654-9EAC-80620A0FB2AD}" destId="{DEA8D84B-B070-4A6D-A08F-5EE57BE3E3F6}" srcOrd="2" destOrd="0" presId="urn:microsoft.com/office/officeart/2005/8/layout/process1"/>
    <dgm:cxn modelId="{D9BB35F5-E586-4DA1-B6E1-20B0E27EA4F1}" type="presParOf" srcId="{33FE2BAA-DB3C-4654-9EAC-80620A0FB2AD}" destId="{C4A61B36-0480-4299-837A-772BCE9DC27F}" srcOrd="3" destOrd="0" presId="urn:microsoft.com/office/officeart/2005/8/layout/process1"/>
    <dgm:cxn modelId="{7D57453C-D6BB-404E-A662-CD7B076E24DB}" type="presParOf" srcId="{C4A61B36-0480-4299-837A-772BCE9DC27F}" destId="{0C42B637-8324-49AB-A49E-924E55673D5C}" srcOrd="0" destOrd="0" presId="urn:microsoft.com/office/officeart/2005/8/layout/process1"/>
    <dgm:cxn modelId="{60A45DF2-BE37-4752-9EA6-FA8A512D8CB4}" type="presParOf" srcId="{33FE2BAA-DB3C-4654-9EAC-80620A0FB2AD}" destId="{1F6F6CF6-7DB1-41F4-A289-CD55BFEA81BD}"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FB7F182-D0CD-470D-880C-0D4E97ED561C}" type="doc">
      <dgm:prSet loTypeId="urn:microsoft.com/office/officeart/2005/8/layout/matrix1" loCatId="matrix" qsTypeId="urn:microsoft.com/office/officeart/2005/8/quickstyle/3d1" qsCatId="3D" csTypeId="urn:microsoft.com/office/officeart/2005/8/colors/colorful1#3" csCatId="colorful" phldr="1"/>
      <dgm:spPr/>
      <dgm:t>
        <a:bodyPr/>
        <a:lstStyle/>
        <a:p>
          <a:endParaRPr lang="en-US"/>
        </a:p>
      </dgm:t>
    </dgm:pt>
    <dgm:pt modelId="{3728CC47-BE47-4FD3-85A7-30DEBEB59988}">
      <dgm:prSet phldrT="[Text]"/>
      <dgm:spPr>
        <a:xfrm>
          <a:off x="2630754" y="1514475"/>
          <a:ext cx="2254932" cy="1009650"/>
        </a:xfrm>
        <a:prstGeom prst="roundRect">
          <a:avLst/>
        </a:prstGeom>
        <a:solidFill>
          <a:srgbClr val="F15C44">
            <a:tint val="40000"/>
            <a:hueOff val="0"/>
            <a:satOff val="0"/>
            <a:lumOff val="0"/>
            <a:alphaOff val="0"/>
          </a:srgbClr>
        </a:solidFill>
        <a:ln>
          <a:noFill/>
        </a:ln>
        <a:effectLst>
          <a:outerShdw blurRad="40000" dist="23000" dir="5400000" rotWithShape="0">
            <a:srgbClr val="000000">
              <a:alpha val="35000"/>
            </a:srgbClr>
          </a:outerShdw>
        </a:effectLst>
        <a:scene3d>
          <a:camera prst="orthographicFront"/>
          <a:lightRig rig="flat" dir="t"/>
        </a:scene3d>
        <a:sp3d z="190500" prstMaterial="plastic">
          <a:bevelT w="120900" h="88900"/>
          <a:bevelB w="88900" h="31750" prst="angle"/>
        </a:sp3d>
      </dgm:spPr>
      <dgm:t>
        <a:bodyPr/>
        <a:lstStyle/>
        <a:p>
          <a:endParaRPr lang="en-US" b="1" dirty="0">
            <a:solidFill>
              <a:srgbClr val="000000">
                <a:hueOff val="0"/>
                <a:satOff val="0"/>
                <a:lumOff val="0"/>
                <a:alphaOff val="0"/>
              </a:srgbClr>
            </a:solidFill>
            <a:latin typeface="Arial"/>
            <a:ea typeface="+mn-ea"/>
            <a:cs typeface="+mn-cs"/>
          </a:endParaRPr>
        </a:p>
      </dgm:t>
    </dgm:pt>
    <dgm:pt modelId="{CFCFF4F0-3D8A-4BD4-BDC6-4E62C4486FBB}" type="parTrans" cxnId="{864B71BC-0198-4EAD-9EF6-15D9B2D6ECF5}">
      <dgm:prSet/>
      <dgm:spPr/>
      <dgm:t>
        <a:bodyPr/>
        <a:lstStyle/>
        <a:p>
          <a:endParaRPr lang="en-US"/>
        </a:p>
      </dgm:t>
    </dgm:pt>
    <dgm:pt modelId="{00420F03-1126-47F0-9701-41D160AB7554}" type="sibTrans" cxnId="{864B71BC-0198-4EAD-9EF6-15D9B2D6ECF5}">
      <dgm:prSet/>
      <dgm:spPr/>
      <dgm:t>
        <a:bodyPr/>
        <a:lstStyle/>
        <a:p>
          <a:endParaRPr lang="en-US"/>
        </a:p>
      </dgm:t>
    </dgm:pt>
    <dgm:pt modelId="{6F9E6BDC-A096-4A51-94AA-9563F8A807C2}">
      <dgm:prSet phldrT="[Text]" custT="1"/>
      <dgm:spPr>
        <a:xfrm rot="16200000">
          <a:off x="869460" y="-869460"/>
          <a:ext cx="2019300" cy="3758221"/>
        </a:xfrm>
        <a:prstGeom prst="round1Rect">
          <a:avLst/>
        </a:prstGeom>
        <a:gradFill rotWithShape="0">
          <a:gsLst>
            <a:gs pos="0">
              <a:srgbClr val="F15C44">
                <a:hueOff val="0"/>
                <a:satOff val="0"/>
                <a:lumOff val="0"/>
                <a:alphaOff val="0"/>
                <a:shade val="51000"/>
                <a:satMod val="130000"/>
              </a:srgbClr>
            </a:gs>
            <a:gs pos="80000">
              <a:srgbClr val="F15C44">
                <a:hueOff val="0"/>
                <a:satOff val="0"/>
                <a:lumOff val="0"/>
                <a:alphaOff val="0"/>
                <a:shade val="93000"/>
                <a:satMod val="130000"/>
              </a:srgbClr>
            </a:gs>
            <a:gs pos="100000">
              <a:srgbClr val="F15C44">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r>
            <a:rPr lang="en-US" sz="2400" b="1" dirty="0" smtClean="0">
              <a:solidFill>
                <a:srgbClr val="FFFFFF"/>
              </a:solidFill>
              <a:latin typeface="Arial"/>
              <a:ea typeface="+mn-ea"/>
              <a:cs typeface="+mn-cs"/>
            </a:rPr>
            <a:t>Clients</a:t>
          </a:r>
          <a:endParaRPr lang="en-US" sz="2400" b="1" dirty="0">
            <a:solidFill>
              <a:srgbClr val="FFFFFF"/>
            </a:solidFill>
            <a:latin typeface="Arial"/>
            <a:ea typeface="+mn-ea"/>
            <a:cs typeface="+mn-cs"/>
          </a:endParaRPr>
        </a:p>
      </dgm:t>
    </dgm:pt>
    <dgm:pt modelId="{7E9CB000-368C-4A8C-A9A3-BDC8935DD1B5}" type="parTrans" cxnId="{13FDC184-FD37-4DDF-8D51-5185AAA8B46E}">
      <dgm:prSet/>
      <dgm:spPr/>
      <dgm:t>
        <a:bodyPr/>
        <a:lstStyle/>
        <a:p>
          <a:endParaRPr lang="en-US"/>
        </a:p>
      </dgm:t>
    </dgm:pt>
    <dgm:pt modelId="{68D4832A-A050-4722-838D-91F412C131B7}" type="sibTrans" cxnId="{13FDC184-FD37-4DDF-8D51-5185AAA8B46E}">
      <dgm:prSet/>
      <dgm:spPr/>
      <dgm:t>
        <a:bodyPr/>
        <a:lstStyle/>
        <a:p>
          <a:endParaRPr lang="en-US"/>
        </a:p>
      </dgm:t>
    </dgm:pt>
    <dgm:pt modelId="{CDBA9F0C-9EE7-4286-9872-FB0E879D5410}">
      <dgm:prSet phldrT="[Text]" custT="1"/>
      <dgm:spPr>
        <a:xfrm>
          <a:off x="3758221" y="0"/>
          <a:ext cx="3758221" cy="2019300"/>
        </a:xfrm>
        <a:prstGeom prst="round1Rect">
          <a:avLst/>
        </a:prstGeom>
        <a:gradFill flip="none" rotWithShape="1">
          <a:gsLst>
            <a:gs pos="0">
              <a:srgbClr val="ED1977">
                <a:lumMod val="50000"/>
              </a:srgbClr>
            </a:gs>
            <a:gs pos="80000">
              <a:srgbClr val="ED1977">
                <a:lumMod val="75000"/>
              </a:srgbClr>
            </a:gs>
            <a:gs pos="100000">
              <a:srgbClr val="ED1977"/>
            </a:gs>
          </a:gsLst>
          <a:lin ang="8100000" scaled="1"/>
          <a:tileRect/>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r>
            <a:rPr lang="en-US" sz="2400" b="1" dirty="0" smtClean="0">
              <a:solidFill>
                <a:srgbClr val="FFFFFF"/>
              </a:solidFill>
              <a:latin typeface="Arial"/>
              <a:ea typeface="+mn-ea"/>
              <a:cs typeface="+mn-cs"/>
            </a:rPr>
            <a:t>Deployment Objects</a:t>
          </a:r>
          <a:endParaRPr lang="en-US" sz="2400" b="1" dirty="0">
            <a:solidFill>
              <a:srgbClr val="FFFFFF"/>
            </a:solidFill>
            <a:latin typeface="Arial"/>
            <a:ea typeface="+mn-ea"/>
            <a:cs typeface="+mn-cs"/>
          </a:endParaRPr>
        </a:p>
      </dgm:t>
    </dgm:pt>
    <dgm:pt modelId="{939E0F6F-32A2-4B05-9312-6D295589FC30}" type="parTrans" cxnId="{0CF5545C-CA41-4DDE-8F4C-12FC38778B2C}">
      <dgm:prSet/>
      <dgm:spPr/>
      <dgm:t>
        <a:bodyPr/>
        <a:lstStyle/>
        <a:p>
          <a:endParaRPr lang="en-US"/>
        </a:p>
      </dgm:t>
    </dgm:pt>
    <dgm:pt modelId="{040906CF-8A79-49B0-93F3-ED48293E884F}" type="sibTrans" cxnId="{0CF5545C-CA41-4DDE-8F4C-12FC38778B2C}">
      <dgm:prSet/>
      <dgm:spPr/>
      <dgm:t>
        <a:bodyPr/>
        <a:lstStyle/>
        <a:p>
          <a:endParaRPr lang="en-US"/>
        </a:p>
      </dgm:t>
    </dgm:pt>
    <dgm:pt modelId="{03C3FCB5-35D7-4309-B6D5-07D4A6B10020}">
      <dgm:prSet phldrT="[Text]" custT="1"/>
      <dgm:spPr>
        <a:xfrm rot="10800000">
          <a:off x="0" y="2019300"/>
          <a:ext cx="3758221" cy="2019300"/>
        </a:xfrm>
        <a:prstGeom prst="round1Rect">
          <a:avLst/>
        </a:prstGeom>
        <a:gradFill rotWithShape="0">
          <a:gsLst>
            <a:gs pos="0">
              <a:srgbClr val="FAA634">
                <a:hueOff val="0"/>
                <a:satOff val="0"/>
                <a:lumOff val="0"/>
                <a:alphaOff val="0"/>
                <a:shade val="51000"/>
                <a:satMod val="130000"/>
              </a:srgbClr>
            </a:gs>
            <a:gs pos="80000">
              <a:srgbClr val="FAA634">
                <a:hueOff val="0"/>
                <a:satOff val="0"/>
                <a:lumOff val="0"/>
                <a:alphaOff val="0"/>
                <a:shade val="93000"/>
                <a:satMod val="130000"/>
              </a:srgbClr>
            </a:gs>
            <a:gs pos="100000">
              <a:srgbClr val="FAA634">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r>
            <a:rPr lang="en-US" sz="2400" b="1" dirty="0" smtClean="0">
              <a:solidFill>
                <a:srgbClr val="FFFFFF"/>
              </a:solidFill>
              <a:latin typeface="Arial"/>
              <a:ea typeface="+mn-ea"/>
              <a:cs typeface="+mn-cs"/>
            </a:rPr>
            <a:t>Inventory  &amp; Compliance Data</a:t>
          </a:r>
          <a:endParaRPr lang="en-US" sz="2400" b="1" dirty="0">
            <a:solidFill>
              <a:srgbClr val="FFFFFF"/>
            </a:solidFill>
            <a:latin typeface="Arial"/>
            <a:ea typeface="+mn-ea"/>
            <a:cs typeface="+mn-cs"/>
          </a:endParaRPr>
        </a:p>
      </dgm:t>
    </dgm:pt>
    <dgm:pt modelId="{8394818C-B19E-44C4-BFB6-1A007DE470B5}" type="parTrans" cxnId="{F139B0CD-E234-436A-BDA8-17FE5CE114B1}">
      <dgm:prSet/>
      <dgm:spPr/>
      <dgm:t>
        <a:bodyPr/>
        <a:lstStyle/>
        <a:p>
          <a:endParaRPr lang="en-US"/>
        </a:p>
      </dgm:t>
    </dgm:pt>
    <dgm:pt modelId="{F0DEB9F7-0E09-4705-A171-A405751C06C9}" type="sibTrans" cxnId="{F139B0CD-E234-436A-BDA8-17FE5CE114B1}">
      <dgm:prSet/>
      <dgm:spPr/>
      <dgm:t>
        <a:bodyPr/>
        <a:lstStyle/>
        <a:p>
          <a:endParaRPr lang="en-US"/>
        </a:p>
      </dgm:t>
    </dgm:pt>
    <dgm:pt modelId="{31ABBCEC-9834-49DE-A146-9DD4AB2ED1A6}">
      <dgm:prSet phldrT="[Text]" custT="1"/>
      <dgm:spPr>
        <a:xfrm rot="5400000">
          <a:off x="4627681" y="1149839"/>
          <a:ext cx="2019300" cy="3758221"/>
        </a:xfrm>
        <a:prstGeom prst="round1Rect">
          <a:avLst/>
        </a:prstGeom>
        <a:gradFill rotWithShape="0">
          <a:gsLst>
            <a:gs pos="0">
              <a:srgbClr val="59585A">
                <a:hueOff val="0"/>
                <a:satOff val="0"/>
                <a:lumOff val="0"/>
                <a:alphaOff val="0"/>
                <a:shade val="51000"/>
                <a:satMod val="130000"/>
              </a:srgbClr>
            </a:gs>
            <a:gs pos="80000">
              <a:srgbClr val="59585A">
                <a:hueOff val="0"/>
                <a:satOff val="0"/>
                <a:lumOff val="0"/>
                <a:alphaOff val="0"/>
                <a:shade val="93000"/>
                <a:satMod val="130000"/>
              </a:srgbClr>
            </a:gs>
            <a:gs pos="100000">
              <a:srgbClr val="59585A">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r>
            <a:rPr lang="en-US" sz="2400" b="1" dirty="0" smtClean="0">
              <a:solidFill>
                <a:srgbClr val="FFFFFF"/>
              </a:solidFill>
              <a:latin typeface="Arial"/>
              <a:ea typeface="+mn-ea"/>
              <a:cs typeface="+mn-cs"/>
            </a:rPr>
            <a:t>Server Infrastructure</a:t>
          </a:r>
          <a:endParaRPr lang="en-US" sz="2400" b="1" dirty="0">
            <a:solidFill>
              <a:srgbClr val="FFFFFF"/>
            </a:solidFill>
            <a:latin typeface="Arial"/>
            <a:ea typeface="+mn-ea"/>
            <a:cs typeface="+mn-cs"/>
          </a:endParaRPr>
        </a:p>
      </dgm:t>
    </dgm:pt>
    <dgm:pt modelId="{7253984C-E4D4-40B9-BC48-2F61F9C4FB7B}" type="parTrans" cxnId="{899821BC-1E1A-4042-B1A6-242E42B4D6AA}">
      <dgm:prSet/>
      <dgm:spPr/>
      <dgm:t>
        <a:bodyPr/>
        <a:lstStyle/>
        <a:p>
          <a:endParaRPr lang="en-US"/>
        </a:p>
      </dgm:t>
    </dgm:pt>
    <dgm:pt modelId="{41D69AC2-D05C-4B04-9B63-6707815B058C}" type="sibTrans" cxnId="{899821BC-1E1A-4042-B1A6-242E42B4D6AA}">
      <dgm:prSet/>
      <dgm:spPr/>
      <dgm:t>
        <a:bodyPr/>
        <a:lstStyle/>
        <a:p>
          <a:endParaRPr lang="en-US"/>
        </a:p>
      </dgm:t>
    </dgm:pt>
    <dgm:pt modelId="{CCE94652-8D8A-4CA8-A3C0-4F70B9B8A8F9}" type="pres">
      <dgm:prSet presAssocID="{9FB7F182-D0CD-470D-880C-0D4E97ED561C}" presName="diagram" presStyleCnt="0">
        <dgm:presLayoutVars>
          <dgm:chMax val="1"/>
          <dgm:dir/>
          <dgm:animLvl val="ctr"/>
          <dgm:resizeHandles val="exact"/>
        </dgm:presLayoutVars>
      </dgm:prSet>
      <dgm:spPr/>
      <dgm:t>
        <a:bodyPr/>
        <a:lstStyle/>
        <a:p>
          <a:endParaRPr lang="en-US"/>
        </a:p>
      </dgm:t>
    </dgm:pt>
    <dgm:pt modelId="{F01A1ED1-5C22-479E-A2AF-3433E7FF0C75}" type="pres">
      <dgm:prSet presAssocID="{9FB7F182-D0CD-470D-880C-0D4E97ED561C}" presName="matrix" presStyleCnt="0"/>
      <dgm:spPr/>
    </dgm:pt>
    <dgm:pt modelId="{05DBD978-F48C-46A8-B6E9-D105BCDBFFC9}" type="pres">
      <dgm:prSet presAssocID="{9FB7F182-D0CD-470D-880C-0D4E97ED561C}" presName="tile1" presStyleLbl="node1" presStyleIdx="0" presStyleCnt="4" custLinFactNeighborX="0" custLinFactNeighborY="0"/>
      <dgm:spPr/>
      <dgm:t>
        <a:bodyPr/>
        <a:lstStyle/>
        <a:p>
          <a:endParaRPr lang="en-US"/>
        </a:p>
      </dgm:t>
    </dgm:pt>
    <dgm:pt modelId="{DAF89E5E-01C2-4F6B-A6C4-2EC77E525BD3}" type="pres">
      <dgm:prSet presAssocID="{9FB7F182-D0CD-470D-880C-0D4E97ED561C}" presName="tile1text" presStyleLbl="node1" presStyleIdx="0" presStyleCnt="4">
        <dgm:presLayoutVars>
          <dgm:chMax val="0"/>
          <dgm:chPref val="0"/>
          <dgm:bulletEnabled val="1"/>
        </dgm:presLayoutVars>
      </dgm:prSet>
      <dgm:spPr/>
      <dgm:t>
        <a:bodyPr/>
        <a:lstStyle/>
        <a:p>
          <a:endParaRPr lang="en-US"/>
        </a:p>
      </dgm:t>
    </dgm:pt>
    <dgm:pt modelId="{29F486D7-A3A1-4240-B415-51827277D272}" type="pres">
      <dgm:prSet presAssocID="{9FB7F182-D0CD-470D-880C-0D4E97ED561C}" presName="tile2" presStyleLbl="node1" presStyleIdx="1" presStyleCnt="4"/>
      <dgm:spPr/>
      <dgm:t>
        <a:bodyPr/>
        <a:lstStyle/>
        <a:p>
          <a:endParaRPr lang="en-US"/>
        </a:p>
      </dgm:t>
    </dgm:pt>
    <dgm:pt modelId="{5B655105-F93C-4059-899F-A78E2ADC7615}" type="pres">
      <dgm:prSet presAssocID="{9FB7F182-D0CD-470D-880C-0D4E97ED561C}" presName="tile2text" presStyleLbl="node1" presStyleIdx="1" presStyleCnt="4">
        <dgm:presLayoutVars>
          <dgm:chMax val="0"/>
          <dgm:chPref val="0"/>
          <dgm:bulletEnabled val="1"/>
        </dgm:presLayoutVars>
      </dgm:prSet>
      <dgm:spPr/>
      <dgm:t>
        <a:bodyPr/>
        <a:lstStyle/>
        <a:p>
          <a:endParaRPr lang="en-US"/>
        </a:p>
      </dgm:t>
    </dgm:pt>
    <dgm:pt modelId="{EB44F0D6-FBC4-4012-A1D2-CBB98A9524EA}" type="pres">
      <dgm:prSet presAssocID="{9FB7F182-D0CD-470D-880C-0D4E97ED561C}" presName="tile3" presStyleLbl="node1" presStyleIdx="2" presStyleCnt="4"/>
      <dgm:spPr/>
      <dgm:t>
        <a:bodyPr/>
        <a:lstStyle/>
        <a:p>
          <a:endParaRPr lang="en-US"/>
        </a:p>
      </dgm:t>
    </dgm:pt>
    <dgm:pt modelId="{FBE19D03-9AD9-4EBA-B00C-81E1C4B62517}" type="pres">
      <dgm:prSet presAssocID="{9FB7F182-D0CD-470D-880C-0D4E97ED561C}" presName="tile3text" presStyleLbl="node1" presStyleIdx="2" presStyleCnt="4">
        <dgm:presLayoutVars>
          <dgm:chMax val="0"/>
          <dgm:chPref val="0"/>
          <dgm:bulletEnabled val="1"/>
        </dgm:presLayoutVars>
      </dgm:prSet>
      <dgm:spPr/>
      <dgm:t>
        <a:bodyPr/>
        <a:lstStyle/>
        <a:p>
          <a:endParaRPr lang="en-US"/>
        </a:p>
      </dgm:t>
    </dgm:pt>
    <dgm:pt modelId="{7F731823-AA3D-4560-BA15-64140B324DE6}" type="pres">
      <dgm:prSet presAssocID="{9FB7F182-D0CD-470D-880C-0D4E97ED561C}" presName="tile4" presStyleLbl="node1" presStyleIdx="3" presStyleCnt="4"/>
      <dgm:spPr/>
      <dgm:t>
        <a:bodyPr/>
        <a:lstStyle/>
        <a:p>
          <a:endParaRPr lang="en-US"/>
        </a:p>
      </dgm:t>
    </dgm:pt>
    <dgm:pt modelId="{D36FE15E-6230-4185-94D9-F617317F81DE}" type="pres">
      <dgm:prSet presAssocID="{9FB7F182-D0CD-470D-880C-0D4E97ED561C}" presName="tile4text" presStyleLbl="node1" presStyleIdx="3" presStyleCnt="4">
        <dgm:presLayoutVars>
          <dgm:chMax val="0"/>
          <dgm:chPref val="0"/>
          <dgm:bulletEnabled val="1"/>
        </dgm:presLayoutVars>
      </dgm:prSet>
      <dgm:spPr/>
      <dgm:t>
        <a:bodyPr/>
        <a:lstStyle/>
        <a:p>
          <a:endParaRPr lang="en-US"/>
        </a:p>
      </dgm:t>
    </dgm:pt>
    <dgm:pt modelId="{72A50AA6-1D38-43FD-82AB-62614B0AD8AB}" type="pres">
      <dgm:prSet presAssocID="{9FB7F182-D0CD-470D-880C-0D4E97ED561C}" presName="centerTile" presStyleLbl="fgShp" presStyleIdx="0" presStyleCnt="1">
        <dgm:presLayoutVars>
          <dgm:chMax val="0"/>
          <dgm:chPref val="0"/>
        </dgm:presLayoutVars>
      </dgm:prSet>
      <dgm:spPr/>
      <dgm:t>
        <a:bodyPr/>
        <a:lstStyle/>
        <a:p>
          <a:endParaRPr lang="en-US"/>
        </a:p>
      </dgm:t>
    </dgm:pt>
  </dgm:ptLst>
  <dgm:cxnLst>
    <dgm:cxn modelId="{33F2DDA8-99E9-4D30-A00A-44DCE7DC6EA9}" type="presOf" srcId="{CDBA9F0C-9EE7-4286-9872-FB0E879D5410}" destId="{5B655105-F93C-4059-899F-A78E2ADC7615}" srcOrd="1" destOrd="0" presId="urn:microsoft.com/office/officeart/2005/8/layout/matrix1"/>
    <dgm:cxn modelId="{13FDC184-FD37-4DDF-8D51-5185AAA8B46E}" srcId="{3728CC47-BE47-4FD3-85A7-30DEBEB59988}" destId="{6F9E6BDC-A096-4A51-94AA-9563F8A807C2}" srcOrd="0" destOrd="0" parTransId="{7E9CB000-368C-4A8C-A9A3-BDC8935DD1B5}" sibTransId="{68D4832A-A050-4722-838D-91F412C131B7}"/>
    <dgm:cxn modelId="{57C9287A-DE9A-415B-997A-372797D4368A}" type="presOf" srcId="{6F9E6BDC-A096-4A51-94AA-9563F8A807C2}" destId="{05DBD978-F48C-46A8-B6E9-D105BCDBFFC9}" srcOrd="0" destOrd="0" presId="urn:microsoft.com/office/officeart/2005/8/layout/matrix1"/>
    <dgm:cxn modelId="{330CB041-30FF-4F51-A315-69209B03EF6F}" type="presOf" srcId="{03C3FCB5-35D7-4309-B6D5-07D4A6B10020}" destId="{FBE19D03-9AD9-4EBA-B00C-81E1C4B62517}" srcOrd="1" destOrd="0" presId="urn:microsoft.com/office/officeart/2005/8/layout/matrix1"/>
    <dgm:cxn modelId="{F139B0CD-E234-436A-BDA8-17FE5CE114B1}" srcId="{3728CC47-BE47-4FD3-85A7-30DEBEB59988}" destId="{03C3FCB5-35D7-4309-B6D5-07D4A6B10020}" srcOrd="2" destOrd="0" parTransId="{8394818C-B19E-44C4-BFB6-1A007DE470B5}" sibTransId="{F0DEB9F7-0E09-4705-A171-A405751C06C9}"/>
    <dgm:cxn modelId="{BC5D25E8-4807-4368-9090-D86AD57F6551}" type="presOf" srcId="{31ABBCEC-9834-49DE-A146-9DD4AB2ED1A6}" destId="{7F731823-AA3D-4560-BA15-64140B324DE6}" srcOrd="0" destOrd="0" presId="urn:microsoft.com/office/officeart/2005/8/layout/matrix1"/>
    <dgm:cxn modelId="{FA6D658B-4C39-4277-8F8C-D70A6E60C543}" type="presOf" srcId="{31ABBCEC-9834-49DE-A146-9DD4AB2ED1A6}" destId="{D36FE15E-6230-4185-94D9-F617317F81DE}" srcOrd="1" destOrd="0" presId="urn:microsoft.com/office/officeart/2005/8/layout/matrix1"/>
    <dgm:cxn modelId="{65BB8ED5-203A-4EB5-A296-E3B8C04D2581}" type="presOf" srcId="{CDBA9F0C-9EE7-4286-9872-FB0E879D5410}" destId="{29F486D7-A3A1-4240-B415-51827277D272}" srcOrd="0" destOrd="0" presId="urn:microsoft.com/office/officeart/2005/8/layout/matrix1"/>
    <dgm:cxn modelId="{8AE3840A-7EDF-4338-881D-B40D23236C67}" type="presOf" srcId="{9FB7F182-D0CD-470D-880C-0D4E97ED561C}" destId="{CCE94652-8D8A-4CA8-A3C0-4F70B9B8A8F9}" srcOrd="0" destOrd="0" presId="urn:microsoft.com/office/officeart/2005/8/layout/matrix1"/>
    <dgm:cxn modelId="{11318AA0-C1E5-45EC-938B-B357C37B112E}" type="presOf" srcId="{3728CC47-BE47-4FD3-85A7-30DEBEB59988}" destId="{72A50AA6-1D38-43FD-82AB-62614B0AD8AB}" srcOrd="0" destOrd="0" presId="urn:microsoft.com/office/officeart/2005/8/layout/matrix1"/>
    <dgm:cxn modelId="{A4AD31E6-45CA-465E-BBB1-EE8C4F8404EA}" type="presOf" srcId="{03C3FCB5-35D7-4309-B6D5-07D4A6B10020}" destId="{EB44F0D6-FBC4-4012-A1D2-CBB98A9524EA}" srcOrd="0" destOrd="0" presId="urn:microsoft.com/office/officeart/2005/8/layout/matrix1"/>
    <dgm:cxn modelId="{864B71BC-0198-4EAD-9EF6-15D9B2D6ECF5}" srcId="{9FB7F182-D0CD-470D-880C-0D4E97ED561C}" destId="{3728CC47-BE47-4FD3-85A7-30DEBEB59988}" srcOrd="0" destOrd="0" parTransId="{CFCFF4F0-3D8A-4BD4-BDC6-4E62C4486FBB}" sibTransId="{00420F03-1126-47F0-9701-41D160AB7554}"/>
    <dgm:cxn modelId="{899821BC-1E1A-4042-B1A6-242E42B4D6AA}" srcId="{3728CC47-BE47-4FD3-85A7-30DEBEB59988}" destId="{31ABBCEC-9834-49DE-A146-9DD4AB2ED1A6}" srcOrd="3" destOrd="0" parTransId="{7253984C-E4D4-40B9-BC48-2F61F9C4FB7B}" sibTransId="{41D69AC2-D05C-4B04-9B63-6707815B058C}"/>
    <dgm:cxn modelId="{0CF5545C-CA41-4DDE-8F4C-12FC38778B2C}" srcId="{3728CC47-BE47-4FD3-85A7-30DEBEB59988}" destId="{CDBA9F0C-9EE7-4286-9872-FB0E879D5410}" srcOrd="1" destOrd="0" parTransId="{939E0F6F-32A2-4B05-9312-6D295589FC30}" sibTransId="{040906CF-8A79-49B0-93F3-ED48293E884F}"/>
    <dgm:cxn modelId="{82CBC648-C22F-41CC-936E-2A4C6610C40C}" type="presOf" srcId="{6F9E6BDC-A096-4A51-94AA-9563F8A807C2}" destId="{DAF89E5E-01C2-4F6B-A6C4-2EC77E525BD3}" srcOrd="1" destOrd="0" presId="urn:microsoft.com/office/officeart/2005/8/layout/matrix1"/>
    <dgm:cxn modelId="{8D4433F6-7962-4476-8B96-B2EE2A404C2E}" type="presParOf" srcId="{CCE94652-8D8A-4CA8-A3C0-4F70B9B8A8F9}" destId="{F01A1ED1-5C22-479E-A2AF-3433E7FF0C75}" srcOrd="0" destOrd="0" presId="urn:microsoft.com/office/officeart/2005/8/layout/matrix1"/>
    <dgm:cxn modelId="{9D5F6873-7004-433D-816E-EFA135724572}" type="presParOf" srcId="{F01A1ED1-5C22-479E-A2AF-3433E7FF0C75}" destId="{05DBD978-F48C-46A8-B6E9-D105BCDBFFC9}" srcOrd="0" destOrd="0" presId="urn:microsoft.com/office/officeart/2005/8/layout/matrix1"/>
    <dgm:cxn modelId="{B6242743-D490-4C1A-BF31-051141E7BB66}" type="presParOf" srcId="{F01A1ED1-5C22-479E-A2AF-3433E7FF0C75}" destId="{DAF89E5E-01C2-4F6B-A6C4-2EC77E525BD3}" srcOrd="1" destOrd="0" presId="urn:microsoft.com/office/officeart/2005/8/layout/matrix1"/>
    <dgm:cxn modelId="{9BEE64AC-A310-4E5E-8440-A55C99C0FED2}" type="presParOf" srcId="{F01A1ED1-5C22-479E-A2AF-3433E7FF0C75}" destId="{29F486D7-A3A1-4240-B415-51827277D272}" srcOrd="2" destOrd="0" presId="urn:microsoft.com/office/officeart/2005/8/layout/matrix1"/>
    <dgm:cxn modelId="{05FA3693-D355-4A6E-978F-1F675CEF3C33}" type="presParOf" srcId="{F01A1ED1-5C22-479E-A2AF-3433E7FF0C75}" destId="{5B655105-F93C-4059-899F-A78E2ADC7615}" srcOrd="3" destOrd="0" presId="urn:microsoft.com/office/officeart/2005/8/layout/matrix1"/>
    <dgm:cxn modelId="{EDC03F40-BFA6-4489-B73B-48494DB090BF}" type="presParOf" srcId="{F01A1ED1-5C22-479E-A2AF-3433E7FF0C75}" destId="{EB44F0D6-FBC4-4012-A1D2-CBB98A9524EA}" srcOrd="4" destOrd="0" presId="urn:microsoft.com/office/officeart/2005/8/layout/matrix1"/>
    <dgm:cxn modelId="{321BB6C6-3BC1-45D6-9FC4-EA6FF48266BA}" type="presParOf" srcId="{F01A1ED1-5C22-479E-A2AF-3433E7FF0C75}" destId="{FBE19D03-9AD9-4EBA-B00C-81E1C4B62517}" srcOrd="5" destOrd="0" presId="urn:microsoft.com/office/officeart/2005/8/layout/matrix1"/>
    <dgm:cxn modelId="{39F38DC1-5CEE-4077-A3F3-9D829B8BEE67}" type="presParOf" srcId="{F01A1ED1-5C22-479E-A2AF-3433E7FF0C75}" destId="{7F731823-AA3D-4560-BA15-64140B324DE6}" srcOrd="6" destOrd="0" presId="urn:microsoft.com/office/officeart/2005/8/layout/matrix1"/>
    <dgm:cxn modelId="{0863C3E2-F38D-4FCD-B9E7-5610F11CD1C4}" type="presParOf" srcId="{F01A1ED1-5C22-479E-A2AF-3433E7FF0C75}" destId="{D36FE15E-6230-4185-94D9-F617317F81DE}" srcOrd="7" destOrd="0" presId="urn:microsoft.com/office/officeart/2005/8/layout/matrix1"/>
    <dgm:cxn modelId="{49832D69-165A-4320-9386-C4C9F90C9C8D}" type="presParOf" srcId="{CCE94652-8D8A-4CA8-A3C0-4F70B9B8A8F9}" destId="{72A50AA6-1D38-43FD-82AB-62614B0AD8AB}"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CB136D7-F996-4D57-ACEE-FDB47022A64A}" type="doc">
      <dgm:prSet loTypeId="urn:microsoft.com/office/officeart/2009/layout/CirclePictureHierarchy" loCatId="hierarchy" qsTypeId="urn:microsoft.com/office/officeart/2005/8/quickstyle/simple1" qsCatId="simple" csTypeId="urn:microsoft.com/office/officeart/2005/8/colors/accent1_2" csCatId="accent1" phldr="1"/>
      <dgm:spPr/>
      <dgm:t>
        <a:bodyPr/>
        <a:lstStyle/>
        <a:p>
          <a:endParaRPr lang="en-US"/>
        </a:p>
      </dgm:t>
    </dgm:pt>
    <dgm:pt modelId="{AE198DE7-1667-4165-8690-A0EFD7F115D8}">
      <dgm:prSet phldrT="[Text]" custT="1"/>
      <dgm:spPr/>
      <dgm:t>
        <a:bodyPr/>
        <a:lstStyle/>
        <a:p>
          <a:r>
            <a:rPr lang="en-US" sz="1600" b="1" smtClean="0"/>
            <a:t>East Coast</a:t>
          </a:r>
          <a:endParaRPr lang="en-US" sz="1600" b="1" dirty="0"/>
        </a:p>
      </dgm:t>
    </dgm:pt>
    <dgm:pt modelId="{8BE4F74C-D7D6-409B-93D8-C518593B25C5}" type="parTrans" cxnId="{0483D335-9C68-4800-BBDD-0C9BB32BD70D}">
      <dgm:prSet/>
      <dgm:spPr/>
      <dgm:t>
        <a:bodyPr/>
        <a:lstStyle/>
        <a:p>
          <a:endParaRPr lang="en-US"/>
        </a:p>
      </dgm:t>
    </dgm:pt>
    <dgm:pt modelId="{98CF78F6-1D9F-4EDF-8AD8-6D1BD19C2CCC}" type="sibTrans" cxnId="{0483D335-9C68-4800-BBDD-0C9BB32BD70D}">
      <dgm:prSet/>
      <dgm:spPr/>
      <dgm:t>
        <a:bodyPr/>
        <a:lstStyle/>
        <a:p>
          <a:endParaRPr lang="en-US"/>
        </a:p>
      </dgm:t>
    </dgm:pt>
    <dgm:pt modelId="{3F9D48F0-46AC-47D2-9C26-03036919E7A0}">
      <dgm:prSet phldrT="[Text]" custT="1"/>
      <dgm:spPr/>
      <dgm:t>
        <a:bodyPr/>
        <a:lstStyle/>
        <a:p>
          <a:r>
            <a:rPr lang="en-US" sz="1600" b="1" smtClean="0"/>
            <a:t>Sydney</a:t>
          </a:r>
          <a:endParaRPr lang="en-US" sz="1600" b="1" dirty="0"/>
        </a:p>
      </dgm:t>
    </dgm:pt>
    <dgm:pt modelId="{398BF9CD-3085-414F-97F4-526672D0E2FD}" type="parTrans" cxnId="{01C20AC4-EE5E-4865-9D30-E011DA341AF8}">
      <dgm:prSet/>
      <dgm:spPr>
        <a:ln>
          <a:solidFill>
            <a:schemeClr val="tx1"/>
          </a:solidFill>
        </a:ln>
      </dgm:spPr>
      <dgm:t>
        <a:bodyPr/>
        <a:lstStyle/>
        <a:p>
          <a:endParaRPr lang="en-US"/>
        </a:p>
      </dgm:t>
    </dgm:pt>
    <dgm:pt modelId="{0A301378-A974-4D16-A8EC-B21F9EEDFC15}" type="sibTrans" cxnId="{01C20AC4-EE5E-4865-9D30-E011DA341AF8}">
      <dgm:prSet/>
      <dgm:spPr/>
      <dgm:t>
        <a:bodyPr/>
        <a:lstStyle/>
        <a:p>
          <a:endParaRPr lang="en-US"/>
        </a:p>
      </dgm:t>
    </dgm:pt>
    <dgm:pt modelId="{B6161FE1-C6C7-4DE9-81CD-6FBAB43A5E40}">
      <dgm:prSet phldrT="[Text]" custT="1"/>
      <dgm:spPr/>
      <dgm:t>
        <a:bodyPr/>
        <a:lstStyle/>
        <a:p>
          <a:r>
            <a:rPr lang="en-US" sz="1600" b="1" smtClean="0"/>
            <a:t>Brisbane</a:t>
          </a:r>
          <a:endParaRPr lang="en-US" sz="1600" b="1" dirty="0"/>
        </a:p>
      </dgm:t>
    </dgm:pt>
    <dgm:pt modelId="{80A5146A-CEBB-46B7-BD0D-8F9D73B6A963}" type="parTrans" cxnId="{11B456FC-3708-43D2-A633-CF549369219F}">
      <dgm:prSet/>
      <dgm:spPr>
        <a:ln>
          <a:solidFill>
            <a:schemeClr val="tx1"/>
          </a:solidFill>
        </a:ln>
      </dgm:spPr>
      <dgm:t>
        <a:bodyPr/>
        <a:lstStyle/>
        <a:p>
          <a:endParaRPr lang="en-US"/>
        </a:p>
      </dgm:t>
    </dgm:pt>
    <dgm:pt modelId="{CCB39A31-C1CD-4ED6-9947-30B34AE6C553}" type="sibTrans" cxnId="{11B456FC-3708-43D2-A633-CF549369219F}">
      <dgm:prSet/>
      <dgm:spPr/>
      <dgm:t>
        <a:bodyPr/>
        <a:lstStyle/>
        <a:p>
          <a:endParaRPr lang="en-US"/>
        </a:p>
      </dgm:t>
    </dgm:pt>
    <dgm:pt modelId="{5D49CCA4-2E15-40B7-997B-26FEB2468092}" type="pres">
      <dgm:prSet presAssocID="{BCB136D7-F996-4D57-ACEE-FDB47022A64A}" presName="hierChild1" presStyleCnt="0">
        <dgm:presLayoutVars>
          <dgm:chPref val="1"/>
          <dgm:dir/>
          <dgm:animOne val="branch"/>
          <dgm:animLvl val="lvl"/>
          <dgm:resizeHandles/>
        </dgm:presLayoutVars>
      </dgm:prSet>
      <dgm:spPr/>
      <dgm:t>
        <a:bodyPr/>
        <a:lstStyle/>
        <a:p>
          <a:endParaRPr lang="en-US"/>
        </a:p>
      </dgm:t>
    </dgm:pt>
    <dgm:pt modelId="{D7D6172B-FE93-49D9-90FD-F0ADA8B28BB7}" type="pres">
      <dgm:prSet presAssocID="{AE198DE7-1667-4165-8690-A0EFD7F115D8}" presName="hierRoot1" presStyleCnt="0"/>
      <dgm:spPr/>
    </dgm:pt>
    <dgm:pt modelId="{748E7104-DCF0-48F4-B7AE-05E94BAF3E4E}" type="pres">
      <dgm:prSet presAssocID="{AE198DE7-1667-4165-8690-A0EFD7F115D8}" presName="composite" presStyleCnt="0"/>
      <dgm:spPr/>
    </dgm:pt>
    <dgm:pt modelId="{1B2DBD61-BADF-4E4C-BDCD-4AD1C5DB91D6}" type="pres">
      <dgm:prSet presAssocID="{AE198DE7-1667-4165-8690-A0EFD7F115D8}" presName="image" presStyleLbl="node0" presStyleIdx="0" presStyleCnt="1" custScaleX="137533" custScaleY="136852" custLinFactNeighborX="17712" custLinFactNeighborY="-28053"/>
      <dgm:spPr>
        <a:blipFill>
          <a:blip xmlns:r="http://schemas.openxmlformats.org/officeDocument/2006/relationships" r:embed="rId1">
            <a:extLst>
              <a:ext uri="{28A0092B-C50C-407E-A947-70E740481C1C}">
                <a14:useLocalDpi xmlns:a14="http://schemas.microsoft.com/office/drawing/2010/main" val="0"/>
              </a:ext>
            </a:extLst>
          </a:blip>
          <a:srcRect/>
          <a:stretch>
            <a:fillRect l="-6000" r="-6000"/>
          </a:stretch>
        </a:blipFill>
        <a:ln>
          <a:solidFill>
            <a:srgbClr val="FFC000"/>
          </a:solidFill>
        </a:ln>
      </dgm:spPr>
      <dgm:t>
        <a:bodyPr/>
        <a:lstStyle/>
        <a:p>
          <a:endParaRPr lang="en-US"/>
        </a:p>
      </dgm:t>
    </dgm:pt>
    <dgm:pt modelId="{DA938C88-F6B2-45CC-94B8-0D48A4ACE89E}" type="pres">
      <dgm:prSet presAssocID="{AE198DE7-1667-4165-8690-A0EFD7F115D8}" presName="text" presStyleLbl="revTx" presStyleIdx="0" presStyleCnt="3" custScaleX="151007" custLinFactNeighborX="73852" custLinFactNeighborY="-8281">
        <dgm:presLayoutVars>
          <dgm:chPref val="3"/>
        </dgm:presLayoutVars>
      </dgm:prSet>
      <dgm:spPr/>
      <dgm:t>
        <a:bodyPr/>
        <a:lstStyle/>
        <a:p>
          <a:endParaRPr lang="en-US"/>
        </a:p>
      </dgm:t>
    </dgm:pt>
    <dgm:pt modelId="{CCB074E8-FBF5-4291-8FC0-71DB5A75B16E}" type="pres">
      <dgm:prSet presAssocID="{AE198DE7-1667-4165-8690-A0EFD7F115D8}" presName="hierChild2" presStyleCnt="0"/>
      <dgm:spPr/>
    </dgm:pt>
    <dgm:pt modelId="{97B23CB4-68DC-4D6A-9F92-DAAA20344E37}" type="pres">
      <dgm:prSet presAssocID="{398BF9CD-3085-414F-97F4-526672D0E2FD}" presName="Name10" presStyleLbl="parChTrans1D2" presStyleIdx="0" presStyleCnt="2"/>
      <dgm:spPr/>
      <dgm:t>
        <a:bodyPr/>
        <a:lstStyle/>
        <a:p>
          <a:endParaRPr lang="en-US"/>
        </a:p>
      </dgm:t>
    </dgm:pt>
    <dgm:pt modelId="{E4511A3F-B097-44E0-A082-94E3C8F4A6E2}" type="pres">
      <dgm:prSet presAssocID="{3F9D48F0-46AC-47D2-9C26-03036919E7A0}" presName="hierRoot2" presStyleCnt="0"/>
      <dgm:spPr/>
    </dgm:pt>
    <dgm:pt modelId="{9F360DA7-9A13-4841-94A3-22659CEE7270}" type="pres">
      <dgm:prSet presAssocID="{3F9D48F0-46AC-47D2-9C26-03036919E7A0}" presName="composite2" presStyleCnt="0"/>
      <dgm:spPr/>
    </dgm:pt>
    <dgm:pt modelId="{5F4BB7F2-9CC7-4FA5-ACFB-83E5C2DFDBDE}" type="pres">
      <dgm:prSet presAssocID="{3F9D48F0-46AC-47D2-9C26-03036919E7A0}" presName="image2" presStyleLbl="node2" presStyleIdx="0" presStyleCnt="2" custScaleX="137806" custScaleY="137032" custLinFactX="-17177" custLinFactNeighborX="-100000" custLinFactNeighborY="-1601"/>
      <dgm:spPr>
        <a:blipFill>
          <a:blip xmlns:r="http://schemas.openxmlformats.org/officeDocument/2006/relationships" r:embed="rId1">
            <a:extLst>
              <a:ext uri="{28A0092B-C50C-407E-A947-70E740481C1C}">
                <a14:useLocalDpi xmlns:a14="http://schemas.microsoft.com/office/drawing/2010/main" val="0"/>
              </a:ext>
            </a:extLst>
          </a:blip>
          <a:srcRect/>
          <a:stretch>
            <a:fillRect l="-6000" r="-6000"/>
          </a:stretch>
        </a:blipFill>
      </dgm:spPr>
      <dgm:t>
        <a:bodyPr/>
        <a:lstStyle/>
        <a:p>
          <a:endParaRPr lang="en-US"/>
        </a:p>
      </dgm:t>
    </dgm:pt>
    <dgm:pt modelId="{583FAAA2-2288-40BF-AC08-FC7E33B755B2}" type="pres">
      <dgm:prSet presAssocID="{3F9D48F0-46AC-47D2-9C26-03036919E7A0}" presName="text2" presStyleLbl="revTx" presStyleIdx="1" presStyleCnt="3" custScaleX="112355" custLinFactNeighborX="28145" custLinFactNeighborY="-11014">
        <dgm:presLayoutVars>
          <dgm:chPref val="3"/>
        </dgm:presLayoutVars>
      </dgm:prSet>
      <dgm:spPr/>
      <dgm:t>
        <a:bodyPr/>
        <a:lstStyle/>
        <a:p>
          <a:endParaRPr lang="en-US"/>
        </a:p>
      </dgm:t>
    </dgm:pt>
    <dgm:pt modelId="{93DFBDBC-EF9A-4616-A1A9-BB3AE65EB191}" type="pres">
      <dgm:prSet presAssocID="{3F9D48F0-46AC-47D2-9C26-03036919E7A0}" presName="hierChild3" presStyleCnt="0"/>
      <dgm:spPr/>
    </dgm:pt>
    <dgm:pt modelId="{4AA9E2A4-76EE-4652-9690-6F9D599F7D44}" type="pres">
      <dgm:prSet presAssocID="{80A5146A-CEBB-46B7-BD0D-8F9D73B6A963}" presName="Name10" presStyleLbl="parChTrans1D2" presStyleIdx="1" presStyleCnt="2"/>
      <dgm:spPr/>
      <dgm:t>
        <a:bodyPr/>
        <a:lstStyle/>
        <a:p>
          <a:endParaRPr lang="en-US"/>
        </a:p>
      </dgm:t>
    </dgm:pt>
    <dgm:pt modelId="{74FA7570-5547-447F-976F-4812B51F9142}" type="pres">
      <dgm:prSet presAssocID="{B6161FE1-C6C7-4DE9-81CD-6FBAB43A5E40}" presName="hierRoot2" presStyleCnt="0"/>
      <dgm:spPr/>
    </dgm:pt>
    <dgm:pt modelId="{2264D8D2-9EC6-462A-AF39-38130E5BA212}" type="pres">
      <dgm:prSet presAssocID="{B6161FE1-C6C7-4DE9-81CD-6FBAB43A5E40}" presName="composite2" presStyleCnt="0"/>
      <dgm:spPr/>
    </dgm:pt>
    <dgm:pt modelId="{DC163506-242D-49D9-92BF-AA74177A4FE4}" type="pres">
      <dgm:prSet presAssocID="{B6161FE1-C6C7-4DE9-81CD-6FBAB43A5E40}" presName="image2" presStyleLbl="node2" presStyleIdx="1" presStyleCnt="2" custScaleX="126708" custScaleY="126708" custLinFactNeighborX="-12351"/>
      <dgm:spPr>
        <a:blipFill>
          <a:blip xmlns:r="http://schemas.openxmlformats.org/officeDocument/2006/relationships" r:embed="rId1">
            <a:extLst>
              <a:ext uri="{28A0092B-C50C-407E-A947-70E740481C1C}">
                <a14:useLocalDpi xmlns:a14="http://schemas.microsoft.com/office/drawing/2010/main" val="0"/>
              </a:ext>
            </a:extLst>
          </a:blip>
          <a:srcRect/>
          <a:stretch>
            <a:fillRect l="-6000" r="-6000"/>
          </a:stretch>
        </a:blipFill>
      </dgm:spPr>
      <dgm:t>
        <a:bodyPr/>
        <a:lstStyle/>
        <a:p>
          <a:endParaRPr lang="en-US"/>
        </a:p>
      </dgm:t>
    </dgm:pt>
    <dgm:pt modelId="{34C828A8-65D5-4D5A-BB92-9CF67610E6CC}" type="pres">
      <dgm:prSet presAssocID="{B6161FE1-C6C7-4DE9-81CD-6FBAB43A5E40}" presName="text2" presStyleLbl="revTx" presStyleIdx="2" presStyleCnt="3" custScaleX="103240" custLinFactNeighborX="29094" custLinFactNeighborY="-4478">
        <dgm:presLayoutVars>
          <dgm:chPref val="3"/>
        </dgm:presLayoutVars>
      </dgm:prSet>
      <dgm:spPr/>
      <dgm:t>
        <a:bodyPr/>
        <a:lstStyle/>
        <a:p>
          <a:endParaRPr lang="en-US"/>
        </a:p>
      </dgm:t>
    </dgm:pt>
    <dgm:pt modelId="{7841C8C1-1A1B-4182-B3B4-B1B36E4B2E9E}" type="pres">
      <dgm:prSet presAssocID="{B6161FE1-C6C7-4DE9-81CD-6FBAB43A5E40}" presName="hierChild3" presStyleCnt="0"/>
      <dgm:spPr/>
    </dgm:pt>
  </dgm:ptLst>
  <dgm:cxnLst>
    <dgm:cxn modelId="{4062A08D-F105-4BFD-A4C2-492AFBF71A8A}" type="presOf" srcId="{B6161FE1-C6C7-4DE9-81CD-6FBAB43A5E40}" destId="{34C828A8-65D5-4D5A-BB92-9CF67610E6CC}" srcOrd="0" destOrd="0" presId="urn:microsoft.com/office/officeart/2009/layout/CirclePictureHierarchy"/>
    <dgm:cxn modelId="{63AD6404-D5AF-498B-A26F-F3EF8C6ADC95}" type="presOf" srcId="{AE198DE7-1667-4165-8690-A0EFD7F115D8}" destId="{DA938C88-F6B2-45CC-94B8-0D48A4ACE89E}" srcOrd="0" destOrd="0" presId="urn:microsoft.com/office/officeart/2009/layout/CirclePictureHierarchy"/>
    <dgm:cxn modelId="{0A601F70-18EA-46F3-B8AB-31D66E03F6F6}" type="presOf" srcId="{80A5146A-CEBB-46B7-BD0D-8F9D73B6A963}" destId="{4AA9E2A4-76EE-4652-9690-6F9D599F7D44}" srcOrd="0" destOrd="0" presId="urn:microsoft.com/office/officeart/2009/layout/CirclePictureHierarchy"/>
    <dgm:cxn modelId="{CCB1111A-CFCA-4F80-8BF7-4C6620CF6DE8}" type="presOf" srcId="{3F9D48F0-46AC-47D2-9C26-03036919E7A0}" destId="{583FAAA2-2288-40BF-AC08-FC7E33B755B2}" srcOrd="0" destOrd="0" presId="urn:microsoft.com/office/officeart/2009/layout/CirclePictureHierarchy"/>
    <dgm:cxn modelId="{11B456FC-3708-43D2-A633-CF549369219F}" srcId="{AE198DE7-1667-4165-8690-A0EFD7F115D8}" destId="{B6161FE1-C6C7-4DE9-81CD-6FBAB43A5E40}" srcOrd="1" destOrd="0" parTransId="{80A5146A-CEBB-46B7-BD0D-8F9D73B6A963}" sibTransId="{CCB39A31-C1CD-4ED6-9947-30B34AE6C553}"/>
    <dgm:cxn modelId="{47FC8EAB-0E4D-4966-939B-55A7C3C67588}" type="presOf" srcId="{BCB136D7-F996-4D57-ACEE-FDB47022A64A}" destId="{5D49CCA4-2E15-40B7-997B-26FEB2468092}" srcOrd="0" destOrd="0" presId="urn:microsoft.com/office/officeart/2009/layout/CirclePictureHierarchy"/>
    <dgm:cxn modelId="{CDB5BF53-6509-43A7-88CB-8F1C7E77FD22}" type="presOf" srcId="{398BF9CD-3085-414F-97F4-526672D0E2FD}" destId="{97B23CB4-68DC-4D6A-9F92-DAAA20344E37}" srcOrd="0" destOrd="0" presId="urn:microsoft.com/office/officeart/2009/layout/CirclePictureHierarchy"/>
    <dgm:cxn modelId="{0483D335-9C68-4800-BBDD-0C9BB32BD70D}" srcId="{BCB136D7-F996-4D57-ACEE-FDB47022A64A}" destId="{AE198DE7-1667-4165-8690-A0EFD7F115D8}" srcOrd="0" destOrd="0" parTransId="{8BE4F74C-D7D6-409B-93D8-C518593B25C5}" sibTransId="{98CF78F6-1D9F-4EDF-8AD8-6D1BD19C2CCC}"/>
    <dgm:cxn modelId="{01C20AC4-EE5E-4865-9D30-E011DA341AF8}" srcId="{AE198DE7-1667-4165-8690-A0EFD7F115D8}" destId="{3F9D48F0-46AC-47D2-9C26-03036919E7A0}" srcOrd="0" destOrd="0" parTransId="{398BF9CD-3085-414F-97F4-526672D0E2FD}" sibTransId="{0A301378-A974-4D16-A8EC-B21F9EEDFC15}"/>
    <dgm:cxn modelId="{E9D4DF39-A319-4CDC-A409-0888CCA14066}" type="presParOf" srcId="{5D49CCA4-2E15-40B7-997B-26FEB2468092}" destId="{D7D6172B-FE93-49D9-90FD-F0ADA8B28BB7}" srcOrd="0" destOrd="0" presId="urn:microsoft.com/office/officeart/2009/layout/CirclePictureHierarchy"/>
    <dgm:cxn modelId="{2986702F-CEE6-4D75-908F-6AA73457D1C4}" type="presParOf" srcId="{D7D6172B-FE93-49D9-90FD-F0ADA8B28BB7}" destId="{748E7104-DCF0-48F4-B7AE-05E94BAF3E4E}" srcOrd="0" destOrd="0" presId="urn:microsoft.com/office/officeart/2009/layout/CirclePictureHierarchy"/>
    <dgm:cxn modelId="{1ECD65F5-6C8D-420C-8A70-791236275D5C}" type="presParOf" srcId="{748E7104-DCF0-48F4-B7AE-05E94BAF3E4E}" destId="{1B2DBD61-BADF-4E4C-BDCD-4AD1C5DB91D6}" srcOrd="0" destOrd="0" presId="urn:microsoft.com/office/officeart/2009/layout/CirclePictureHierarchy"/>
    <dgm:cxn modelId="{6636028A-9138-4ECE-9653-3C014CC980B7}" type="presParOf" srcId="{748E7104-DCF0-48F4-B7AE-05E94BAF3E4E}" destId="{DA938C88-F6B2-45CC-94B8-0D48A4ACE89E}" srcOrd="1" destOrd="0" presId="urn:microsoft.com/office/officeart/2009/layout/CirclePictureHierarchy"/>
    <dgm:cxn modelId="{B87A2D00-1399-400B-BD7E-55AAB5931845}" type="presParOf" srcId="{D7D6172B-FE93-49D9-90FD-F0ADA8B28BB7}" destId="{CCB074E8-FBF5-4291-8FC0-71DB5A75B16E}" srcOrd="1" destOrd="0" presId="urn:microsoft.com/office/officeart/2009/layout/CirclePictureHierarchy"/>
    <dgm:cxn modelId="{14CC2853-3C94-4B6C-9AA7-C8AEC6268E55}" type="presParOf" srcId="{CCB074E8-FBF5-4291-8FC0-71DB5A75B16E}" destId="{97B23CB4-68DC-4D6A-9F92-DAAA20344E37}" srcOrd="0" destOrd="0" presId="urn:microsoft.com/office/officeart/2009/layout/CirclePictureHierarchy"/>
    <dgm:cxn modelId="{C248C296-B393-4ACF-95F4-8C7DDF1681FD}" type="presParOf" srcId="{CCB074E8-FBF5-4291-8FC0-71DB5A75B16E}" destId="{E4511A3F-B097-44E0-A082-94E3C8F4A6E2}" srcOrd="1" destOrd="0" presId="urn:microsoft.com/office/officeart/2009/layout/CirclePictureHierarchy"/>
    <dgm:cxn modelId="{3C78D78C-1AF2-4BB1-BE2E-DD414B88BD3A}" type="presParOf" srcId="{E4511A3F-B097-44E0-A082-94E3C8F4A6E2}" destId="{9F360DA7-9A13-4841-94A3-22659CEE7270}" srcOrd="0" destOrd="0" presId="urn:microsoft.com/office/officeart/2009/layout/CirclePictureHierarchy"/>
    <dgm:cxn modelId="{A1766382-82C9-4039-9D84-041A772209CC}" type="presParOf" srcId="{9F360DA7-9A13-4841-94A3-22659CEE7270}" destId="{5F4BB7F2-9CC7-4FA5-ACFB-83E5C2DFDBDE}" srcOrd="0" destOrd="0" presId="urn:microsoft.com/office/officeart/2009/layout/CirclePictureHierarchy"/>
    <dgm:cxn modelId="{FA968934-9D20-4746-AE23-FBB95C2E7D95}" type="presParOf" srcId="{9F360DA7-9A13-4841-94A3-22659CEE7270}" destId="{583FAAA2-2288-40BF-AC08-FC7E33B755B2}" srcOrd="1" destOrd="0" presId="urn:microsoft.com/office/officeart/2009/layout/CirclePictureHierarchy"/>
    <dgm:cxn modelId="{B59FE79A-1D11-41D0-A6C1-C2AD4DECE05B}" type="presParOf" srcId="{E4511A3F-B097-44E0-A082-94E3C8F4A6E2}" destId="{93DFBDBC-EF9A-4616-A1A9-BB3AE65EB191}" srcOrd="1" destOrd="0" presId="urn:microsoft.com/office/officeart/2009/layout/CirclePictureHierarchy"/>
    <dgm:cxn modelId="{7315431A-705A-4525-8D5D-5EFB80D0FEF3}" type="presParOf" srcId="{CCB074E8-FBF5-4291-8FC0-71DB5A75B16E}" destId="{4AA9E2A4-76EE-4652-9690-6F9D599F7D44}" srcOrd="2" destOrd="0" presId="urn:microsoft.com/office/officeart/2009/layout/CirclePictureHierarchy"/>
    <dgm:cxn modelId="{FFBD1D12-AADE-4AE4-A434-6424CD0FABA8}" type="presParOf" srcId="{CCB074E8-FBF5-4291-8FC0-71DB5A75B16E}" destId="{74FA7570-5547-447F-976F-4812B51F9142}" srcOrd="3" destOrd="0" presId="urn:microsoft.com/office/officeart/2009/layout/CirclePictureHierarchy"/>
    <dgm:cxn modelId="{A558F3FF-8EF9-4635-927A-DD7C34F9E80B}" type="presParOf" srcId="{74FA7570-5547-447F-976F-4812B51F9142}" destId="{2264D8D2-9EC6-462A-AF39-38130E5BA212}" srcOrd="0" destOrd="0" presId="urn:microsoft.com/office/officeart/2009/layout/CirclePictureHierarchy"/>
    <dgm:cxn modelId="{AE4C6016-FEE5-4F9D-8D82-43ABB412D6F7}" type="presParOf" srcId="{2264D8D2-9EC6-462A-AF39-38130E5BA212}" destId="{DC163506-242D-49D9-92BF-AA74177A4FE4}" srcOrd="0" destOrd="0" presId="urn:microsoft.com/office/officeart/2009/layout/CirclePictureHierarchy"/>
    <dgm:cxn modelId="{CB3A048F-FA16-4372-A493-0C69A5161D94}" type="presParOf" srcId="{2264D8D2-9EC6-462A-AF39-38130E5BA212}" destId="{34C828A8-65D5-4D5A-BB92-9CF67610E6CC}" srcOrd="1" destOrd="0" presId="urn:microsoft.com/office/officeart/2009/layout/CirclePictureHierarchy"/>
    <dgm:cxn modelId="{4B3DFCFF-44C0-44E9-BB3F-86B7133BEEAE}" type="presParOf" srcId="{74FA7570-5547-447F-976F-4812B51F9142}" destId="{7841C8C1-1A1B-4182-B3B4-B1B36E4B2E9E}" srcOrd="1" destOrd="0" presId="urn:microsoft.com/office/officeart/2009/layout/CirclePicture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CB136D7-F996-4D57-ACEE-FDB47022A64A}" type="doc">
      <dgm:prSet loTypeId="urn:microsoft.com/office/officeart/2009/layout/CirclePictureHierarchy" loCatId="hierarchy" qsTypeId="urn:microsoft.com/office/officeart/2005/8/quickstyle/simple1" qsCatId="simple" csTypeId="urn:microsoft.com/office/officeart/2005/8/colors/accent1_2" csCatId="accent1" phldr="1"/>
      <dgm:spPr/>
      <dgm:t>
        <a:bodyPr/>
        <a:lstStyle/>
        <a:p>
          <a:endParaRPr lang="en-US"/>
        </a:p>
      </dgm:t>
    </dgm:pt>
    <dgm:pt modelId="{AE198DE7-1667-4165-8690-A0EFD7F115D8}">
      <dgm:prSet phldrT="[Text]" custT="1"/>
      <dgm:spPr/>
      <dgm:t>
        <a:bodyPr/>
        <a:lstStyle/>
        <a:p>
          <a:r>
            <a:rPr lang="en-US" sz="1600" b="1" dirty="0" smtClean="0"/>
            <a:t>“Collection Node” </a:t>
          </a:r>
          <a:endParaRPr lang="en-US" sz="1600" b="1" dirty="0"/>
        </a:p>
      </dgm:t>
    </dgm:pt>
    <dgm:pt modelId="{8BE4F74C-D7D6-409B-93D8-C518593B25C5}" type="parTrans" cxnId="{0483D335-9C68-4800-BBDD-0C9BB32BD70D}">
      <dgm:prSet/>
      <dgm:spPr/>
      <dgm:t>
        <a:bodyPr/>
        <a:lstStyle/>
        <a:p>
          <a:endParaRPr lang="en-US"/>
        </a:p>
      </dgm:t>
    </dgm:pt>
    <dgm:pt modelId="{98CF78F6-1D9F-4EDF-8AD8-6D1BD19C2CCC}" type="sibTrans" cxnId="{0483D335-9C68-4800-BBDD-0C9BB32BD70D}">
      <dgm:prSet/>
      <dgm:spPr/>
      <dgm:t>
        <a:bodyPr/>
        <a:lstStyle/>
        <a:p>
          <a:endParaRPr lang="en-US"/>
        </a:p>
      </dgm:t>
    </dgm:pt>
    <dgm:pt modelId="{3F9D48F0-46AC-47D2-9C26-03036919E7A0}">
      <dgm:prSet phldrT="[Text]" custT="1"/>
      <dgm:spPr/>
      <dgm:t>
        <a:bodyPr/>
        <a:lstStyle/>
        <a:p>
          <a:r>
            <a:rPr lang="en-US" sz="1600" b="1" smtClean="0"/>
            <a:t>Sydney</a:t>
          </a:r>
          <a:endParaRPr lang="en-US" sz="1600" b="1" dirty="0"/>
        </a:p>
      </dgm:t>
    </dgm:pt>
    <dgm:pt modelId="{398BF9CD-3085-414F-97F4-526672D0E2FD}" type="parTrans" cxnId="{01C20AC4-EE5E-4865-9D30-E011DA341AF8}">
      <dgm:prSet/>
      <dgm:spPr>
        <a:ln>
          <a:solidFill>
            <a:schemeClr val="tx1"/>
          </a:solidFill>
        </a:ln>
      </dgm:spPr>
      <dgm:t>
        <a:bodyPr/>
        <a:lstStyle/>
        <a:p>
          <a:endParaRPr lang="en-US"/>
        </a:p>
      </dgm:t>
    </dgm:pt>
    <dgm:pt modelId="{0A301378-A974-4D16-A8EC-B21F9EEDFC15}" type="sibTrans" cxnId="{01C20AC4-EE5E-4865-9D30-E011DA341AF8}">
      <dgm:prSet/>
      <dgm:spPr/>
      <dgm:t>
        <a:bodyPr/>
        <a:lstStyle/>
        <a:p>
          <a:endParaRPr lang="en-US"/>
        </a:p>
      </dgm:t>
    </dgm:pt>
    <dgm:pt modelId="{329DE064-1D72-431B-BCB8-80E7459FBEB2}">
      <dgm:prSet phldrT="[Text]" custT="1"/>
      <dgm:spPr/>
      <dgm:t>
        <a:bodyPr/>
        <a:lstStyle/>
        <a:p>
          <a:r>
            <a:rPr lang="en-US" sz="1600" b="1" smtClean="0"/>
            <a:t>Brisbane</a:t>
          </a:r>
          <a:endParaRPr lang="en-US" sz="1600" b="1" dirty="0"/>
        </a:p>
      </dgm:t>
    </dgm:pt>
    <dgm:pt modelId="{F4E4A780-1822-41B9-AD1C-AEC83F64D714}" type="parTrans" cxnId="{BAA27303-E577-43FB-98CE-850AACB0EA03}">
      <dgm:prSet/>
      <dgm:spPr>
        <a:ln>
          <a:solidFill>
            <a:schemeClr val="tx1"/>
          </a:solidFill>
        </a:ln>
      </dgm:spPr>
      <dgm:t>
        <a:bodyPr/>
        <a:lstStyle/>
        <a:p>
          <a:endParaRPr lang="en-US"/>
        </a:p>
      </dgm:t>
    </dgm:pt>
    <dgm:pt modelId="{7302259A-083A-4546-B1A0-7D34DC7B01EE}" type="sibTrans" cxnId="{BAA27303-E577-43FB-98CE-850AACB0EA03}">
      <dgm:prSet/>
      <dgm:spPr/>
      <dgm:t>
        <a:bodyPr/>
        <a:lstStyle/>
        <a:p>
          <a:endParaRPr lang="en-US"/>
        </a:p>
      </dgm:t>
    </dgm:pt>
    <dgm:pt modelId="{FDF79975-967C-418E-9B49-156773391C34}">
      <dgm:prSet phldrT="[Text]" custT="1"/>
      <dgm:spPr/>
      <dgm:t>
        <a:bodyPr/>
        <a:lstStyle/>
        <a:p>
          <a:r>
            <a:rPr lang="en-US" sz="1600" b="1" smtClean="0"/>
            <a:t>East Coast</a:t>
          </a:r>
          <a:endParaRPr lang="en-US" sz="1200" b="1" dirty="0"/>
        </a:p>
      </dgm:t>
    </dgm:pt>
    <dgm:pt modelId="{357DCF01-E9A9-4568-AB78-1BE6E98FF8DD}" type="parTrans" cxnId="{5717AD7F-9550-49E0-85D1-A89C35D57530}">
      <dgm:prSet/>
      <dgm:spPr>
        <a:ln>
          <a:solidFill>
            <a:schemeClr val="tx1"/>
          </a:solidFill>
        </a:ln>
      </dgm:spPr>
      <dgm:t>
        <a:bodyPr/>
        <a:lstStyle/>
        <a:p>
          <a:endParaRPr lang="en-US"/>
        </a:p>
      </dgm:t>
    </dgm:pt>
    <dgm:pt modelId="{D81EF98B-962E-485E-9EAF-525E4A9F0F20}" type="sibTrans" cxnId="{5717AD7F-9550-49E0-85D1-A89C35D57530}">
      <dgm:prSet/>
      <dgm:spPr/>
      <dgm:t>
        <a:bodyPr/>
        <a:lstStyle/>
        <a:p>
          <a:endParaRPr lang="en-US"/>
        </a:p>
      </dgm:t>
    </dgm:pt>
    <dgm:pt modelId="{5D49CCA4-2E15-40B7-997B-26FEB2468092}" type="pres">
      <dgm:prSet presAssocID="{BCB136D7-F996-4D57-ACEE-FDB47022A64A}" presName="hierChild1" presStyleCnt="0">
        <dgm:presLayoutVars>
          <dgm:chPref val="1"/>
          <dgm:dir/>
          <dgm:animOne val="branch"/>
          <dgm:animLvl val="lvl"/>
          <dgm:resizeHandles/>
        </dgm:presLayoutVars>
      </dgm:prSet>
      <dgm:spPr/>
      <dgm:t>
        <a:bodyPr/>
        <a:lstStyle/>
        <a:p>
          <a:endParaRPr lang="en-US"/>
        </a:p>
      </dgm:t>
    </dgm:pt>
    <dgm:pt modelId="{D7D6172B-FE93-49D9-90FD-F0ADA8B28BB7}" type="pres">
      <dgm:prSet presAssocID="{AE198DE7-1667-4165-8690-A0EFD7F115D8}" presName="hierRoot1" presStyleCnt="0"/>
      <dgm:spPr/>
    </dgm:pt>
    <dgm:pt modelId="{748E7104-DCF0-48F4-B7AE-05E94BAF3E4E}" type="pres">
      <dgm:prSet presAssocID="{AE198DE7-1667-4165-8690-A0EFD7F115D8}" presName="composite" presStyleCnt="0"/>
      <dgm:spPr/>
    </dgm:pt>
    <dgm:pt modelId="{1B2DBD61-BADF-4E4C-BDCD-4AD1C5DB91D6}" type="pres">
      <dgm:prSet presAssocID="{AE198DE7-1667-4165-8690-A0EFD7F115D8}" presName="image" presStyleLbl="node0" presStyleIdx="0" presStyleCnt="1" custLinFactNeighborX="27845" custLinFactNeighborY="-11251"/>
      <dgm:spPr/>
      <dgm:t>
        <a:bodyPr/>
        <a:lstStyle/>
        <a:p>
          <a:endParaRPr lang="en-US"/>
        </a:p>
      </dgm:t>
    </dgm:pt>
    <dgm:pt modelId="{DA938C88-F6B2-45CC-94B8-0D48A4ACE89E}" type="pres">
      <dgm:prSet presAssocID="{AE198DE7-1667-4165-8690-A0EFD7F115D8}" presName="text" presStyleLbl="revTx" presStyleIdx="0" presStyleCnt="4" custScaleX="234242" custLinFactX="378" custLinFactNeighborX="100000" custLinFactNeighborY="-11001">
        <dgm:presLayoutVars>
          <dgm:chPref val="3"/>
        </dgm:presLayoutVars>
      </dgm:prSet>
      <dgm:spPr/>
      <dgm:t>
        <a:bodyPr/>
        <a:lstStyle/>
        <a:p>
          <a:endParaRPr lang="en-US"/>
        </a:p>
      </dgm:t>
    </dgm:pt>
    <dgm:pt modelId="{CCB074E8-FBF5-4291-8FC0-71DB5A75B16E}" type="pres">
      <dgm:prSet presAssocID="{AE198DE7-1667-4165-8690-A0EFD7F115D8}" presName="hierChild2" presStyleCnt="0"/>
      <dgm:spPr/>
    </dgm:pt>
    <dgm:pt modelId="{A6F5991F-37EC-42F9-A3B5-C3743E2481EA}" type="pres">
      <dgm:prSet presAssocID="{357DCF01-E9A9-4568-AB78-1BE6E98FF8DD}" presName="Name10" presStyleLbl="parChTrans1D2" presStyleIdx="0" presStyleCnt="3"/>
      <dgm:spPr/>
      <dgm:t>
        <a:bodyPr/>
        <a:lstStyle/>
        <a:p>
          <a:endParaRPr lang="en-US"/>
        </a:p>
      </dgm:t>
    </dgm:pt>
    <dgm:pt modelId="{1C1A60EF-A69F-4ACC-AB35-0B9FC0C831F1}" type="pres">
      <dgm:prSet presAssocID="{FDF79975-967C-418E-9B49-156773391C34}" presName="hierRoot2" presStyleCnt="0"/>
      <dgm:spPr/>
    </dgm:pt>
    <dgm:pt modelId="{F3585BF8-6570-4CF6-BC48-C95EF7D3AACD}" type="pres">
      <dgm:prSet presAssocID="{FDF79975-967C-418E-9B49-156773391C34}" presName="composite2" presStyleCnt="0"/>
      <dgm:spPr/>
    </dgm:pt>
    <dgm:pt modelId="{65FAD9D7-E019-49A3-A630-9527AE63CB1D}" type="pres">
      <dgm:prSet presAssocID="{FDF79975-967C-418E-9B49-156773391C34}" presName="image2" presStyleLbl="node2"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l="-6000" r="-6000"/>
          </a:stretch>
        </a:blipFill>
        <a:ln>
          <a:solidFill>
            <a:srgbClr val="FF0000"/>
          </a:solidFill>
        </a:ln>
      </dgm:spPr>
      <dgm:t>
        <a:bodyPr/>
        <a:lstStyle/>
        <a:p>
          <a:endParaRPr lang="en-US"/>
        </a:p>
      </dgm:t>
    </dgm:pt>
    <dgm:pt modelId="{D7568105-5B44-41A1-8580-5977EC604C95}" type="pres">
      <dgm:prSet presAssocID="{FDF79975-967C-418E-9B49-156773391C34}" presName="text2" presStyleLbl="revTx" presStyleIdx="1" presStyleCnt="4" custScaleX="129524" custLinFactNeighborX="14151" custLinFactNeighborY="1781">
        <dgm:presLayoutVars>
          <dgm:chPref val="3"/>
        </dgm:presLayoutVars>
      </dgm:prSet>
      <dgm:spPr/>
      <dgm:t>
        <a:bodyPr/>
        <a:lstStyle/>
        <a:p>
          <a:endParaRPr lang="en-US"/>
        </a:p>
      </dgm:t>
    </dgm:pt>
    <dgm:pt modelId="{555D11B4-744C-4478-81B9-E23633337688}" type="pres">
      <dgm:prSet presAssocID="{FDF79975-967C-418E-9B49-156773391C34}" presName="hierChild3" presStyleCnt="0"/>
      <dgm:spPr/>
    </dgm:pt>
    <dgm:pt modelId="{97B23CB4-68DC-4D6A-9F92-DAAA20344E37}" type="pres">
      <dgm:prSet presAssocID="{398BF9CD-3085-414F-97F4-526672D0E2FD}" presName="Name10" presStyleLbl="parChTrans1D2" presStyleIdx="1" presStyleCnt="3"/>
      <dgm:spPr/>
      <dgm:t>
        <a:bodyPr/>
        <a:lstStyle/>
        <a:p>
          <a:endParaRPr lang="en-US"/>
        </a:p>
      </dgm:t>
    </dgm:pt>
    <dgm:pt modelId="{E4511A3F-B097-44E0-A082-94E3C8F4A6E2}" type="pres">
      <dgm:prSet presAssocID="{3F9D48F0-46AC-47D2-9C26-03036919E7A0}" presName="hierRoot2" presStyleCnt="0"/>
      <dgm:spPr/>
    </dgm:pt>
    <dgm:pt modelId="{9F360DA7-9A13-4841-94A3-22659CEE7270}" type="pres">
      <dgm:prSet presAssocID="{3F9D48F0-46AC-47D2-9C26-03036919E7A0}" presName="composite2" presStyleCnt="0"/>
      <dgm:spPr/>
    </dgm:pt>
    <dgm:pt modelId="{5F4BB7F2-9CC7-4FA5-ACFB-83E5C2DFDBDE}" type="pres">
      <dgm:prSet presAssocID="{3F9D48F0-46AC-47D2-9C26-03036919E7A0}" presName="image2" presStyleLbl="node2" presStyleIdx="1"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l="-6000" r="-6000"/>
          </a:stretch>
        </a:blipFill>
      </dgm:spPr>
      <dgm:t>
        <a:bodyPr/>
        <a:lstStyle/>
        <a:p>
          <a:endParaRPr lang="en-US"/>
        </a:p>
      </dgm:t>
    </dgm:pt>
    <dgm:pt modelId="{583FAAA2-2288-40BF-AC08-FC7E33B755B2}" type="pres">
      <dgm:prSet presAssocID="{3F9D48F0-46AC-47D2-9C26-03036919E7A0}" presName="text2" presStyleLbl="revTx" presStyleIdx="2" presStyleCnt="4">
        <dgm:presLayoutVars>
          <dgm:chPref val="3"/>
        </dgm:presLayoutVars>
      </dgm:prSet>
      <dgm:spPr/>
      <dgm:t>
        <a:bodyPr/>
        <a:lstStyle/>
        <a:p>
          <a:endParaRPr lang="en-US"/>
        </a:p>
      </dgm:t>
    </dgm:pt>
    <dgm:pt modelId="{93DFBDBC-EF9A-4616-A1A9-BB3AE65EB191}" type="pres">
      <dgm:prSet presAssocID="{3F9D48F0-46AC-47D2-9C26-03036919E7A0}" presName="hierChild3" presStyleCnt="0"/>
      <dgm:spPr/>
    </dgm:pt>
    <dgm:pt modelId="{959041BE-4C4F-4A40-AF35-9D605E47E6E5}" type="pres">
      <dgm:prSet presAssocID="{F4E4A780-1822-41B9-AD1C-AEC83F64D714}" presName="Name10" presStyleLbl="parChTrans1D2" presStyleIdx="2" presStyleCnt="3"/>
      <dgm:spPr/>
      <dgm:t>
        <a:bodyPr/>
        <a:lstStyle/>
        <a:p>
          <a:endParaRPr lang="en-US"/>
        </a:p>
      </dgm:t>
    </dgm:pt>
    <dgm:pt modelId="{0850BA73-0F63-49E8-8FEA-8A8B5DDA09AD}" type="pres">
      <dgm:prSet presAssocID="{329DE064-1D72-431B-BCB8-80E7459FBEB2}" presName="hierRoot2" presStyleCnt="0"/>
      <dgm:spPr/>
    </dgm:pt>
    <dgm:pt modelId="{8EAD8A77-8DFD-4C3A-892B-AB9860B24285}" type="pres">
      <dgm:prSet presAssocID="{329DE064-1D72-431B-BCB8-80E7459FBEB2}" presName="composite2" presStyleCnt="0"/>
      <dgm:spPr/>
    </dgm:pt>
    <dgm:pt modelId="{930937C9-89E0-4390-9FEF-653FBBF25BC8}" type="pres">
      <dgm:prSet presAssocID="{329DE064-1D72-431B-BCB8-80E7459FBEB2}" presName="image2" presStyleLbl="node2" presStyleIdx="2"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l="-6000" r="-6000"/>
          </a:stretch>
        </a:blipFill>
      </dgm:spPr>
      <dgm:t>
        <a:bodyPr/>
        <a:lstStyle/>
        <a:p>
          <a:endParaRPr lang="en-US"/>
        </a:p>
      </dgm:t>
    </dgm:pt>
    <dgm:pt modelId="{AAAD9090-AE06-4085-B46C-508CC83B920A}" type="pres">
      <dgm:prSet presAssocID="{329DE064-1D72-431B-BCB8-80E7459FBEB2}" presName="text2" presStyleLbl="revTx" presStyleIdx="3" presStyleCnt="4">
        <dgm:presLayoutVars>
          <dgm:chPref val="3"/>
        </dgm:presLayoutVars>
      </dgm:prSet>
      <dgm:spPr/>
      <dgm:t>
        <a:bodyPr/>
        <a:lstStyle/>
        <a:p>
          <a:endParaRPr lang="en-US"/>
        </a:p>
      </dgm:t>
    </dgm:pt>
    <dgm:pt modelId="{25C6CAC1-B4A4-4BC4-AC14-B94B0E406358}" type="pres">
      <dgm:prSet presAssocID="{329DE064-1D72-431B-BCB8-80E7459FBEB2}" presName="hierChild3" presStyleCnt="0"/>
      <dgm:spPr/>
    </dgm:pt>
  </dgm:ptLst>
  <dgm:cxnLst>
    <dgm:cxn modelId="{BAA27303-E577-43FB-98CE-850AACB0EA03}" srcId="{AE198DE7-1667-4165-8690-A0EFD7F115D8}" destId="{329DE064-1D72-431B-BCB8-80E7459FBEB2}" srcOrd="2" destOrd="0" parTransId="{F4E4A780-1822-41B9-AD1C-AEC83F64D714}" sibTransId="{7302259A-083A-4546-B1A0-7D34DC7B01EE}"/>
    <dgm:cxn modelId="{A8291418-C60D-419F-BA4A-B524A8F65B28}" type="presOf" srcId="{BCB136D7-F996-4D57-ACEE-FDB47022A64A}" destId="{5D49CCA4-2E15-40B7-997B-26FEB2468092}" srcOrd="0" destOrd="0" presId="urn:microsoft.com/office/officeart/2009/layout/CirclePictureHierarchy"/>
    <dgm:cxn modelId="{60307F45-2FBB-403C-B34A-22E2E2729298}" type="presOf" srcId="{398BF9CD-3085-414F-97F4-526672D0E2FD}" destId="{97B23CB4-68DC-4D6A-9F92-DAAA20344E37}" srcOrd="0" destOrd="0" presId="urn:microsoft.com/office/officeart/2009/layout/CirclePictureHierarchy"/>
    <dgm:cxn modelId="{36FCC12A-7926-443F-96CA-934585304760}" type="presOf" srcId="{AE198DE7-1667-4165-8690-A0EFD7F115D8}" destId="{DA938C88-F6B2-45CC-94B8-0D48A4ACE89E}" srcOrd="0" destOrd="0" presId="urn:microsoft.com/office/officeart/2009/layout/CirclePictureHierarchy"/>
    <dgm:cxn modelId="{761BA10F-9DD7-4B3A-852A-C5B8F8410D3D}" type="presOf" srcId="{FDF79975-967C-418E-9B49-156773391C34}" destId="{D7568105-5B44-41A1-8580-5977EC604C95}" srcOrd="0" destOrd="0" presId="urn:microsoft.com/office/officeart/2009/layout/CirclePictureHierarchy"/>
    <dgm:cxn modelId="{341AB60F-BB95-4146-BA41-355FD7078B62}" type="presOf" srcId="{329DE064-1D72-431B-BCB8-80E7459FBEB2}" destId="{AAAD9090-AE06-4085-B46C-508CC83B920A}" srcOrd="0" destOrd="0" presId="urn:microsoft.com/office/officeart/2009/layout/CirclePictureHierarchy"/>
    <dgm:cxn modelId="{5A6B07D0-7600-4036-B7A3-33BB8BD6B942}" type="presOf" srcId="{F4E4A780-1822-41B9-AD1C-AEC83F64D714}" destId="{959041BE-4C4F-4A40-AF35-9D605E47E6E5}" srcOrd="0" destOrd="0" presId="urn:microsoft.com/office/officeart/2009/layout/CirclePictureHierarchy"/>
    <dgm:cxn modelId="{0483D335-9C68-4800-BBDD-0C9BB32BD70D}" srcId="{BCB136D7-F996-4D57-ACEE-FDB47022A64A}" destId="{AE198DE7-1667-4165-8690-A0EFD7F115D8}" srcOrd="0" destOrd="0" parTransId="{8BE4F74C-D7D6-409B-93D8-C518593B25C5}" sibTransId="{98CF78F6-1D9F-4EDF-8AD8-6D1BD19C2CCC}"/>
    <dgm:cxn modelId="{6EBD22E5-4981-4724-A633-4795E70AB534}" type="presOf" srcId="{3F9D48F0-46AC-47D2-9C26-03036919E7A0}" destId="{583FAAA2-2288-40BF-AC08-FC7E33B755B2}" srcOrd="0" destOrd="0" presId="urn:microsoft.com/office/officeart/2009/layout/CirclePictureHierarchy"/>
    <dgm:cxn modelId="{5717AD7F-9550-49E0-85D1-A89C35D57530}" srcId="{AE198DE7-1667-4165-8690-A0EFD7F115D8}" destId="{FDF79975-967C-418E-9B49-156773391C34}" srcOrd="0" destOrd="0" parTransId="{357DCF01-E9A9-4568-AB78-1BE6E98FF8DD}" sibTransId="{D81EF98B-962E-485E-9EAF-525E4A9F0F20}"/>
    <dgm:cxn modelId="{499B1A63-A8E7-406B-9B0D-6B32E6F3D3B8}" type="presOf" srcId="{357DCF01-E9A9-4568-AB78-1BE6E98FF8DD}" destId="{A6F5991F-37EC-42F9-A3B5-C3743E2481EA}" srcOrd="0" destOrd="0" presId="urn:microsoft.com/office/officeart/2009/layout/CirclePictureHierarchy"/>
    <dgm:cxn modelId="{01C20AC4-EE5E-4865-9D30-E011DA341AF8}" srcId="{AE198DE7-1667-4165-8690-A0EFD7F115D8}" destId="{3F9D48F0-46AC-47D2-9C26-03036919E7A0}" srcOrd="1" destOrd="0" parTransId="{398BF9CD-3085-414F-97F4-526672D0E2FD}" sibTransId="{0A301378-A974-4D16-A8EC-B21F9EEDFC15}"/>
    <dgm:cxn modelId="{99DC2B4D-7A8F-48BB-8EB2-B132FA1C1F6B}" type="presParOf" srcId="{5D49CCA4-2E15-40B7-997B-26FEB2468092}" destId="{D7D6172B-FE93-49D9-90FD-F0ADA8B28BB7}" srcOrd="0" destOrd="0" presId="urn:microsoft.com/office/officeart/2009/layout/CirclePictureHierarchy"/>
    <dgm:cxn modelId="{B552D3CE-2B23-4754-A9E7-843E56CF78C8}" type="presParOf" srcId="{D7D6172B-FE93-49D9-90FD-F0ADA8B28BB7}" destId="{748E7104-DCF0-48F4-B7AE-05E94BAF3E4E}" srcOrd="0" destOrd="0" presId="urn:microsoft.com/office/officeart/2009/layout/CirclePictureHierarchy"/>
    <dgm:cxn modelId="{ED42461A-C55C-4123-9C34-AA2CBF6CB943}" type="presParOf" srcId="{748E7104-DCF0-48F4-B7AE-05E94BAF3E4E}" destId="{1B2DBD61-BADF-4E4C-BDCD-4AD1C5DB91D6}" srcOrd="0" destOrd="0" presId="urn:microsoft.com/office/officeart/2009/layout/CirclePictureHierarchy"/>
    <dgm:cxn modelId="{7464773B-F3B7-42EE-B04A-BD8DD085D4C6}" type="presParOf" srcId="{748E7104-DCF0-48F4-B7AE-05E94BAF3E4E}" destId="{DA938C88-F6B2-45CC-94B8-0D48A4ACE89E}" srcOrd="1" destOrd="0" presId="urn:microsoft.com/office/officeart/2009/layout/CirclePictureHierarchy"/>
    <dgm:cxn modelId="{62DA6A71-F814-48A7-AAEB-A1A0042EE041}" type="presParOf" srcId="{D7D6172B-FE93-49D9-90FD-F0ADA8B28BB7}" destId="{CCB074E8-FBF5-4291-8FC0-71DB5A75B16E}" srcOrd="1" destOrd="0" presId="urn:microsoft.com/office/officeart/2009/layout/CirclePictureHierarchy"/>
    <dgm:cxn modelId="{32B6A198-044E-4EA1-8C08-7BD0FEB97403}" type="presParOf" srcId="{CCB074E8-FBF5-4291-8FC0-71DB5A75B16E}" destId="{A6F5991F-37EC-42F9-A3B5-C3743E2481EA}" srcOrd="0" destOrd="0" presId="urn:microsoft.com/office/officeart/2009/layout/CirclePictureHierarchy"/>
    <dgm:cxn modelId="{77E5615A-72DF-4FB3-BC76-9AC39A3C239D}" type="presParOf" srcId="{CCB074E8-FBF5-4291-8FC0-71DB5A75B16E}" destId="{1C1A60EF-A69F-4ACC-AB35-0B9FC0C831F1}" srcOrd="1" destOrd="0" presId="urn:microsoft.com/office/officeart/2009/layout/CirclePictureHierarchy"/>
    <dgm:cxn modelId="{FADF143A-39B5-42CF-893D-AEFDF776B867}" type="presParOf" srcId="{1C1A60EF-A69F-4ACC-AB35-0B9FC0C831F1}" destId="{F3585BF8-6570-4CF6-BC48-C95EF7D3AACD}" srcOrd="0" destOrd="0" presId="urn:microsoft.com/office/officeart/2009/layout/CirclePictureHierarchy"/>
    <dgm:cxn modelId="{28DD51FE-7BBD-4614-BBCA-5808A2C52315}" type="presParOf" srcId="{F3585BF8-6570-4CF6-BC48-C95EF7D3AACD}" destId="{65FAD9D7-E019-49A3-A630-9527AE63CB1D}" srcOrd="0" destOrd="0" presId="urn:microsoft.com/office/officeart/2009/layout/CirclePictureHierarchy"/>
    <dgm:cxn modelId="{85C2B6BA-9E17-458F-8FA8-5D2AD63C7C5C}" type="presParOf" srcId="{F3585BF8-6570-4CF6-BC48-C95EF7D3AACD}" destId="{D7568105-5B44-41A1-8580-5977EC604C95}" srcOrd="1" destOrd="0" presId="urn:microsoft.com/office/officeart/2009/layout/CirclePictureHierarchy"/>
    <dgm:cxn modelId="{766C563F-4A7C-46D4-A9C1-DE67B3DBD7BC}" type="presParOf" srcId="{1C1A60EF-A69F-4ACC-AB35-0B9FC0C831F1}" destId="{555D11B4-744C-4478-81B9-E23633337688}" srcOrd="1" destOrd="0" presId="urn:microsoft.com/office/officeart/2009/layout/CirclePictureHierarchy"/>
    <dgm:cxn modelId="{77168027-F61F-4DA4-966E-F51664263A67}" type="presParOf" srcId="{CCB074E8-FBF5-4291-8FC0-71DB5A75B16E}" destId="{97B23CB4-68DC-4D6A-9F92-DAAA20344E37}" srcOrd="2" destOrd="0" presId="urn:microsoft.com/office/officeart/2009/layout/CirclePictureHierarchy"/>
    <dgm:cxn modelId="{D9E2A030-E552-41A9-83AA-A7BB7BCB1899}" type="presParOf" srcId="{CCB074E8-FBF5-4291-8FC0-71DB5A75B16E}" destId="{E4511A3F-B097-44E0-A082-94E3C8F4A6E2}" srcOrd="3" destOrd="0" presId="urn:microsoft.com/office/officeart/2009/layout/CirclePictureHierarchy"/>
    <dgm:cxn modelId="{0F8BD09A-9F79-41AD-B32A-7AEE63F50136}" type="presParOf" srcId="{E4511A3F-B097-44E0-A082-94E3C8F4A6E2}" destId="{9F360DA7-9A13-4841-94A3-22659CEE7270}" srcOrd="0" destOrd="0" presId="urn:microsoft.com/office/officeart/2009/layout/CirclePictureHierarchy"/>
    <dgm:cxn modelId="{602CD62E-8274-42F4-8973-484C8CFF8128}" type="presParOf" srcId="{9F360DA7-9A13-4841-94A3-22659CEE7270}" destId="{5F4BB7F2-9CC7-4FA5-ACFB-83E5C2DFDBDE}" srcOrd="0" destOrd="0" presId="urn:microsoft.com/office/officeart/2009/layout/CirclePictureHierarchy"/>
    <dgm:cxn modelId="{B8D357CA-94E5-4E95-8925-141E89EE8A52}" type="presParOf" srcId="{9F360DA7-9A13-4841-94A3-22659CEE7270}" destId="{583FAAA2-2288-40BF-AC08-FC7E33B755B2}" srcOrd="1" destOrd="0" presId="urn:microsoft.com/office/officeart/2009/layout/CirclePictureHierarchy"/>
    <dgm:cxn modelId="{0586269C-89AA-4623-80D9-00DE5E0D2A65}" type="presParOf" srcId="{E4511A3F-B097-44E0-A082-94E3C8F4A6E2}" destId="{93DFBDBC-EF9A-4616-A1A9-BB3AE65EB191}" srcOrd="1" destOrd="0" presId="urn:microsoft.com/office/officeart/2009/layout/CirclePictureHierarchy"/>
    <dgm:cxn modelId="{9C8A5057-2E4A-4D1C-85DE-D860DAD6D3E1}" type="presParOf" srcId="{CCB074E8-FBF5-4291-8FC0-71DB5A75B16E}" destId="{959041BE-4C4F-4A40-AF35-9D605E47E6E5}" srcOrd="4" destOrd="0" presId="urn:microsoft.com/office/officeart/2009/layout/CirclePictureHierarchy"/>
    <dgm:cxn modelId="{EB53F022-987C-4A76-A7CD-51728D11DB8A}" type="presParOf" srcId="{CCB074E8-FBF5-4291-8FC0-71DB5A75B16E}" destId="{0850BA73-0F63-49E8-8FEA-8A8B5DDA09AD}" srcOrd="5" destOrd="0" presId="urn:microsoft.com/office/officeart/2009/layout/CirclePictureHierarchy"/>
    <dgm:cxn modelId="{67522C81-B011-45A8-8CE7-307666D8808C}" type="presParOf" srcId="{0850BA73-0F63-49E8-8FEA-8A8B5DDA09AD}" destId="{8EAD8A77-8DFD-4C3A-892B-AB9860B24285}" srcOrd="0" destOrd="0" presId="urn:microsoft.com/office/officeart/2009/layout/CirclePictureHierarchy"/>
    <dgm:cxn modelId="{8B2A0A24-85C5-4D9A-B394-84A2708D071B}" type="presParOf" srcId="{8EAD8A77-8DFD-4C3A-892B-AB9860B24285}" destId="{930937C9-89E0-4390-9FEF-653FBBF25BC8}" srcOrd="0" destOrd="0" presId="urn:microsoft.com/office/officeart/2009/layout/CirclePictureHierarchy"/>
    <dgm:cxn modelId="{76573D9D-C8E1-4F68-B608-90F27C04F88D}" type="presParOf" srcId="{8EAD8A77-8DFD-4C3A-892B-AB9860B24285}" destId="{AAAD9090-AE06-4085-B46C-508CC83B920A}" srcOrd="1" destOrd="0" presId="urn:microsoft.com/office/officeart/2009/layout/CirclePictureHierarchy"/>
    <dgm:cxn modelId="{88591007-3B85-4A58-9697-EDB6283FF577}" type="presParOf" srcId="{0850BA73-0F63-49E8-8FEA-8A8B5DDA09AD}" destId="{25C6CAC1-B4A4-4BC4-AC14-B94B0E406358}" srcOrd="1" destOrd="0" presId="urn:microsoft.com/office/officeart/2009/layout/CirclePictureHierarchy"/>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CB136D7-F996-4D57-ACEE-FDB47022A64A}" type="doc">
      <dgm:prSet loTypeId="urn:microsoft.com/office/officeart/2009/layout/CirclePictureHierarchy" loCatId="hierarchy" qsTypeId="urn:microsoft.com/office/officeart/2005/8/quickstyle/simple1" qsCatId="simple" csTypeId="urn:microsoft.com/office/officeart/2005/8/colors/accent1_2" csCatId="accent1" phldr="1"/>
      <dgm:spPr/>
      <dgm:t>
        <a:bodyPr/>
        <a:lstStyle/>
        <a:p>
          <a:endParaRPr lang="en-US"/>
        </a:p>
      </dgm:t>
    </dgm:pt>
    <dgm:pt modelId="{AE198DE7-1667-4165-8690-A0EFD7F115D8}">
      <dgm:prSet phldrT="[Text]"/>
      <dgm:spPr/>
      <dgm:t>
        <a:bodyPr/>
        <a:lstStyle/>
        <a:p>
          <a:r>
            <a:rPr lang="en-US" dirty="0" smtClean="0"/>
            <a:t>East Coast</a:t>
          </a:r>
        </a:p>
        <a:p>
          <a:r>
            <a:rPr lang="en-US" dirty="0" smtClean="0"/>
            <a:t>(Folder)</a:t>
          </a:r>
          <a:endParaRPr lang="en-US" dirty="0"/>
        </a:p>
      </dgm:t>
    </dgm:pt>
    <dgm:pt modelId="{8BE4F74C-D7D6-409B-93D8-C518593B25C5}" type="parTrans" cxnId="{0483D335-9C68-4800-BBDD-0C9BB32BD70D}">
      <dgm:prSet/>
      <dgm:spPr>
        <a:ln>
          <a:solidFill>
            <a:schemeClr val="tx1"/>
          </a:solidFill>
        </a:ln>
      </dgm:spPr>
      <dgm:t>
        <a:bodyPr/>
        <a:lstStyle/>
        <a:p>
          <a:endParaRPr lang="en-US"/>
        </a:p>
      </dgm:t>
    </dgm:pt>
    <dgm:pt modelId="{98CF78F6-1D9F-4EDF-8AD8-6D1BD19C2CCC}" type="sibTrans" cxnId="{0483D335-9C68-4800-BBDD-0C9BB32BD70D}">
      <dgm:prSet/>
      <dgm:spPr/>
      <dgm:t>
        <a:bodyPr/>
        <a:lstStyle/>
        <a:p>
          <a:endParaRPr lang="en-US"/>
        </a:p>
      </dgm:t>
    </dgm:pt>
    <dgm:pt modelId="{3F9D48F0-46AC-47D2-9C26-03036919E7A0}">
      <dgm:prSet phldrT="[Text]"/>
      <dgm:spPr/>
      <dgm:t>
        <a:bodyPr/>
        <a:lstStyle/>
        <a:p>
          <a:r>
            <a:rPr lang="en-US" dirty="0" smtClean="0"/>
            <a:t>Sydney</a:t>
          </a:r>
          <a:endParaRPr lang="en-US" dirty="0"/>
        </a:p>
      </dgm:t>
    </dgm:pt>
    <dgm:pt modelId="{398BF9CD-3085-414F-97F4-526672D0E2FD}" type="parTrans" cxnId="{01C20AC4-EE5E-4865-9D30-E011DA341AF8}">
      <dgm:prSet/>
      <dgm:spPr>
        <a:ln>
          <a:solidFill>
            <a:schemeClr val="tx1"/>
          </a:solidFill>
        </a:ln>
      </dgm:spPr>
      <dgm:t>
        <a:bodyPr/>
        <a:lstStyle/>
        <a:p>
          <a:endParaRPr lang="en-US"/>
        </a:p>
      </dgm:t>
    </dgm:pt>
    <dgm:pt modelId="{0A301378-A974-4D16-A8EC-B21F9EEDFC15}" type="sibTrans" cxnId="{01C20AC4-EE5E-4865-9D30-E011DA341AF8}">
      <dgm:prSet/>
      <dgm:spPr/>
      <dgm:t>
        <a:bodyPr/>
        <a:lstStyle/>
        <a:p>
          <a:endParaRPr lang="en-US"/>
        </a:p>
      </dgm:t>
    </dgm:pt>
    <dgm:pt modelId="{8A86535B-0098-4227-A7BD-50A4BD5C61A4}">
      <dgm:prSet phldrT="[Text]"/>
      <dgm:spPr/>
      <dgm:t>
        <a:bodyPr/>
        <a:lstStyle/>
        <a:p>
          <a:r>
            <a:rPr lang="en-US" dirty="0" smtClean="0"/>
            <a:t>Sites (Folder)</a:t>
          </a:r>
          <a:endParaRPr lang="en-US" dirty="0"/>
        </a:p>
      </dgm:t>
    </dgm:pt>
    <dgm:pt modelId="{73533C89-F9E2-4676-BCAD-D7BDD7CD725F}" type="parTrans" cxnId="{42C19341-C20F-4CDA-9A7E-755DAB295E47}">
      <dgm:prSet/>
      <dgm:spPr/>
      <dgm:t>
        <a:bodyPr/>
        <a:lstStyle/>
        <a:p>
          <a:endParaRPr lang="en-US"/>
        </a:p>
      </dgm:t>
    </dgm:pt>
    <dgm:pt modelId="{9E23F3EB-A7FB-45E0-889D-D8D958617EF1}" type="sibTrans" cxnId="{42C19341-C20F-4CDA-9A7E-755DAB295E47}">
      <dgm:prSet/>
      <dgm:spPr/>
      <dgm:t>
        <a:bodyPr/>
        <a:lstStyle/>
        <a:p>
          <a:endParaRPr lang="en-US"/>
        </a:p>
      </dgm:t>
    </dgm:pt>
    <dgm:pt modelId="{8461D025-5A5C-45DC-8D92-5E20F61C3ED7}">
      <dgm:prSet phldrT="[Text]"/>
      <dgm:spPr/>
      <dgm:t>
        <a:bodyPr/>
        <a:lstStyle/>
        <a:p>
          <a:r>
            <a:rPr lang="en-US" dirty="0" smtClean="0"/>
            <a:t>Desktops (Folder)</a:t>
          </a:r>
          <a:endParaRPr lang="en-US" dirty="0"/>
        </a:p>
      </dgm:t>
    </dgm:pt>
    <dgm:pt modelId="{B149C46F-B690-4D50-9E00-A6AA57B7B46C}" type="parTrans" cxnId="{C2242070-929B-405B-9FC7-BE2BE736303B}">
      <dgm:prSet/>
      <dgm:spPr/>
      <dgm:t>
        <a:bodyPr/>
        <a:lstStyle/>
        <a:p>
          <a:endParaRPr lang="en-US"/>
        </a:p>
      </dgm:t>
    </dgm:pt>
    <dgm:pt modelId="{BE341987-BC73-44C5-9B8C-E372113D2DA0}" type="sibTrans" cxnId="{C2242070-929B-405B-9FC7-BE2BE736303B}">
      <dgm:prSet/>
      <dgm:spPr/>
      <dgm:t>
        <a:bodyPr/>
        <a:lstStyle/>
        <a:p>
          <a:endParaRPr lang="en-US"/>
        </a:p>
      </dgm:t>
    </dgm:pt>
    <dgm:pt modelId="{2056312A-C1CD-42B2-A24C-30EC6D75C883}">
      <dgm:prSet phldrT="[Text]"/>
      <dgm:spPr/>
      <dgm:t>
        <a:bodyPr/>
        <a:lstStyle/>
        <a:p>
          <a:r>
            <a:rPr lang="en-US" smtClean="0"/>
            <a:t>Desktop Australia</a:t>
          </a:r>
          <a:endParaRPr lang="en-US" dirty="0"/>
        </a:p>
      </dgm:t>
    </dgm:pt>
    <dgm:pt modelId="{E714DB6C-FC42-4E05-A926-287C4C1B9C7C}" type="parTrans" cxnId="{81FFED14-81C4-4490-A97D-2EE7031772A6}">
      <dgm:prSet/>
      <dgm:spPr>
        <a:ln>
          <a:solidFill>
            <a:schemeClr val="tx1"/>
          </a:solidFill>
        </a:ln>
      </dgm:spPr>
      <dgm:t>
        <a:bodyPr/>
        <a:lstStyle/>
        <a:p>
          <a:endParaRPr lang="en-US"/>
        </a:p>
      </dgm:t>
    </dgm:pt>
    <dgm:pt modelId="{D5690372-1225-43C0-B423-08738C434A2E}" type="sibTrans" cxnId="{81FFED14-81C4-4490-A97D-2EE7031772A6}">
      <dgm:prSet/>
      <dgm:spPr/>
      <dgm:t>
        <a:bodyPr/>
        <a:lstStyle/>
        <a:p>
          <a:endParaRPr lang="en-US"/>
        </a:p>
      </dgm:t>
    </dgm:pt>
    <dgm:pt modelId="{5D49CCA4-2E15-40B7-997B-26FEB2468092}" type="pres">
      <dgm:prSet presAssocID="{BCB136D7-F996-4D57-ACEE-FDB47022A64A}" presName="hierChild1" presStyleCnt="0">
        <dgm:presLayoutVars>
          <dgm:chPref val="1"/>
          <dgm:dir/>
          <dgm:animOne val="branch"/>
          <dgm:animLvl val="lvl"/>
          <dgm:resizeHandles/>
        </dgm:presLayoutVars>
      </dgm:prSet>
      <dgm:spPr/>
      <dgm:t>
        <a:bodyPr/>
        <a:lstStyle/>
        <a:p>
          <a:endParaRPr lang="en-US"/>
        </a:p>
      </dgm:t>
    </dgm:pt>
    <dgm:pt modelId="{BAC8B37E-EBBC-4640-BF87-97219392FF53}" type="pres">
      <dgm:prSet presAssocID="{8461D025-5A5C-45DC-8D92-5E20F61C3ED7}" presName="hierRoot1" presStyleCnt="0"/>
      <dgm:spPr/>
    </dgm:pt>
    <dgm:pt modelId="{C579514F-26B7-4680-A8AE-780FEBECB6BA}" type="pres">
      <dgm:prSet presAssocID="{8461D025-5A5C-45DC-8D92-5E20F61C3ED7}" presName="composite" presStyleCnt="0"/>
      <dgm:spPr/>
    </dgm:pt>
    <dgm:pt modelId="{B990D8D3-0C6B-4029-A8C6-D79545551DB6}" type="pres">
      <dgm:prSet presAssocID="{8461D025-5A5C-45DC-8D92-5E20F61C3ED7}" presName="image" presStyleLbl="node0" presStyleIdx="0" presStyleCnt="2"/>
      <dgm:spPr>
        <a:blipFill>
          <a:blip xmlns:r="http://schemas.openxmlformats.org/officeDocument/2006/relationships" r:embed="rId1">
            <a:extLst>
              <a:ext uri="{28A0092B-C50C-407E-A947-70E740481C1C}">
                <a14:useLocalDpi xmlns:a14="http://schemas.microsoft.com/office/drawing/2010/main" val="0"/>
              </a:ext>
            </a:extLst>
          </a:blip>
          <a:srcRect/>
          <a:stretch>
            <a:fillRect l="-8000" r="-8000"/>
          </a:stretch>
        </a:blipFill>
      </dgm:spPr>
      <dgm:t>
        <a:bodyPr/>
        <a:lstStyle/>
        <a:p>
          <a:endParaRPr lang="en-US"/>
        </a:p>
      </dgm:t>
    </dgm:pt>
    <dgm:pt modelId="{741CA516-7C53-44F6-A043-F44109F015BE}" type="pres">
      <dgm:prSet presAssocID="{8461D025-5A5C-45DC-8D92-5E20F61C3ED7}" presName="text" presStyleLbl="revTx" presStyleIdx="0" presStyleCnt="5">
        <dgm:presLayoutVars>
          <dgm:chPref val="3"/>
        </dgm:presLayoutVars>
      </dgm:prSet>
      <dgm:spPr/>
      <dgm:t>
        <a:bodyPr/>
        <a:lstStyle/>
        <a:p>
          <a:endParaRPr lang="en-US"/>
        </a:p>
      </dgm:t>
    </dgm:pt>
    <dgm:pt modelId="{26D547DB-8992-4143-8F2A-9D32FD3DA12B}" type="pres">
      <dgm:prSet presAssocID="{8461D025-5A5C-45DC-8D92-5E20F61C3ED7}" presName="hierChild2" presStyleCnt="0"/>
      <dgm:spPr/>
    </dgm:pt>
    <dgm:pt modelId="{36BEFEC6-D9B5-4CF5-ADA5-C5CD4933C2B4}" type="pres">
      <dgm:prSet presAssocID="{E714DB6C-FC42-4E05-A926-287C4C1B9C7C}" presName="Name10" presStyleLbl="parChTrans1D2" presStyleIdx="0" presStyleCnt="2"/>
      <dgm:spPr/>
      <dgm:t>
        <a:bodyPr/>
        <a:lstStyle/>
        <a:p>
          <a:endParaRPr lang="en-US"/>
        </a:p>
      </dgm:t>
    </dgm:pt>
    <dgm:pt modelId="{6B4253D2-E186-48DC-874E-DF963675F193}" type="pres">
      <dgm:prSet presAssocID="{2056312A-C1CD-42B2-A24C-30EC6D75C883}" presName="hierRoot2" presStyleCnt="0"/>
      <dgm:spPr/>
    </dgm:pt>
    <dgm:pt modelId="{FD517573-2052-4D1C-BC54-10B3281EB910}" type="pres">
      <dgm:prSet presAssocID="{2056312A-C1CD-42B2-A24C-30EC6D75C883}" presName="composite2" presStyleCnt="0"/>
      <dgm:spPr/>
    </dgm:pt>
    <dgm:pt modelId="{DFF87125-9F09-4A09-B8EA-B0A8D87D86D7}" type="pres">
      <dgm:prSet presAssocID="{2056312A-C1CD-42B2-A24C-30EC6D75C883}" presName="image2" presStyleLbl="node2" presStyleIdx="0" presStyleCnt="2"/>
      <dgm:spPr>
        <a:blipFill>
          <a:blip xmlns:r="http://schemas.openxmlformats.org/officeDocument/2006/relationships" r:embed="rId2">
            <a:extLst>
              <a:ext uri="{28A0092B-C50C-407E-A947-70E740481C1C}">
                <a14:useLocalDpi xmlns:a14="http://schemas.microsoft.com/office/drawing/2010/main" val="0"/>
              </a:ext>
            </a:extLst>
          </a:blip>
          <a:srcRect/>
          <a:stretch>
            <a:fillRect l="-6000" r="-6000"/>
          </a:stretch>
        </a:blipFill>
      </dgm:spPr>
      <dgm:t>
        <a:bodyPr/>
        <a:lstStyle/>
        <a:p>
          <a:endParaRPr lang="en-US"/>
        </a:p>
      </dgm:t>
    </dgm:pt>
    <dgm:pt modelId="{E853C4E5-1BAA-4901-8FAA-6F1C0F0D5FF4}" type="pres">
      <dgm:prSet presAssocID="{2056312A-C1CD-42B2-A24C-30EC6D75C883}" presName="text2" presStyleLbl="revTx" presStyleIdx="1" presStyleCnt="5">
        <dgm:presLayoutVars>
          <dgm:chPref val="3"/>
        </dgm:presLayoutVars>
      </dgm:prSet>
      <dgm:spPr/>
      <dgm:t>
        <a:bodyPr/>
        <a:lstStyle/>
        <a:p>
          <a:endParaRPr lang="en-US"/>
        </a:p>
      </dgm:t>
    </dgm:pt>
    <dgm:pt modelId="{4FFE45A3-6B5F-46ED-9193-25BD0B029BF7}" type="pres">
      <dgm:prSet presAssocID="{2056312A-C1CD-42B2-A24C-30EC6D75C883}" presName="hierChild3" presStyleCnt="0"/>
      <dgm:spPr/>
    </dgm:pt>
    <dgm:pt modelId="{98AC592C-5B44-4959-916C-19CD06029076}" type="pres">
      <dgm:prSet presAssocID="{8A86535B-0098-4227-A7BD-50A4BD5C61A4}" presName="hierRoot1" presStyleCnt="0"/>
      <dgm:spPr/>
    </dgm:pt>
    <dgm:pt modelId="{65883945-A92B-41E0-AB3A-1061D2B85CC9}" type="pres">
      <dgm:prSet presAssocID="{8A86535B-0098-4227-A7BD-50A4BD5C61A4}" presName="composite" presStyleCnt="0"/>
      <dgm:spPr/>
    </dgm:pt>
    <dgm:pt modelId="{18321539-FD75-407B-B69E-6290603247A6}" type="pres">
      <dgm:prSet presAssocID="{8A86535B-0098-4227-A7BD-50A4BD5C61A4}" presName="image" presStyleLbl="node0" presStyleIdx="1" presStyleCnt="2"/>
      <dgm:spPr>
        <a:blipFill>
          <a:blip xmlns:r="http://schemas.openxmlformats.org/officeDocument/2006/relationships" r:embed="rId1">
            <a:extLst>
              <a:ext uri="{28A0092B-C50C-407E-A947-70E740481C1C}">
                <a14:useLocalDpi xmlns:a14="http://schemas.microsoft.com/office/drawing/2010/main" val="0"/>
              </a:ext>
            </a:extLst>
          </a:blip>
          <a:srcRect/>
          <a:stretch>
            <a:fillRect l="-8000" r="-8000"/>
          </a:stretch>
        </a:blipFill>
      </dgm:spPr>
      <dgm:t>
        <a:bodyPr/>
        <a:lstStyle/>
        <a:p>
          <a:endParaRPr lang="en-US"/>
        </a:p>
      </dgm:t>
    </dgm:pt>
    <dgm:pt modelId="{2FA8634D-9C3B-4FAE-9212-2FE4C7C4B638}" type="pres">
      <dgm:prSet presAssocID="{8A86535B-0098-4227-A7BD-50A4BD5C61A4}" presName="text" presStyleLbl="revTx" presStyleIdx="2" presStyleCnt="5">
        <dgm:presLayoutVars>
          <dgm:chPref val="3"/>
        </dgm:presLayoutVars>
      </dgm:prSet>
      <dgm:spPr/>
      <dgm:t>
        <a:bodyPr/>
        <a:lstStyle/>
        <a:p>
          <a:endParaRPr lang="en-US"/>
        </a:p>
      </dgm:t>
    </dgm:pt>
    <dgm:pt modelId="{D5B6D4F1-142E-4CEA-8750-E8BF7B6D2F44}" type="pres">
      <dgm:prSet presAssocID="{8A86535B-0098-4227-A7BD-50A4BD5C61A4}" presName="hierChild2" presStyleCnt="0"/>
      <dgm:spPr/>
    </dgm:pt>
    <dgm:pt modelId="{5208D6AB-A0D5-4EDA-8544-B3416E76A4B7}" type="pres">
      <dgm:prSet presAssocID="{8BE4F74C-D7D6-409B-93D8-C518593B25C5}" presName="Name10" presStyleLbl="parChTrans1D2" presStyleIdx="1" presStyleCnt="2"/>
      <dgm:spPr/>
      <dgm:t>
        <a:bodyPr/>
        <a:lstStyle/>
        <a:p>
          <a:endParaRPr lang="en-US"/>
        </a:p>
      </dgm:t>
    </dgm:pt>
    <dgm:pt modelId="{A831D349-3D6A-4B6E-B84E-8A096BB8FABA}" type="pres">
      <dgm:prSet presAssocID="{AE198DE7-1667-4165-8690-A0EFD7F115D8}" presName="hierRoot2" presStyleCnt="0"/>
      <dgm:spPr/>
    </dgm:pt>
    <dgm:pt modelId="{29D8715E-B064-43F0-B3E4-6F2397C6C269}" type="pres">
      <dgm:prSet presAssocID="{AE198DE7-1667-4165-8690-A0EFD7F115D8}" presName="composite2" presStyleCnt="0"/>
      <dgm:spPr/>
    </dgm:pt>
    <dgm:pt modelId="{376974F3-87E2-474D-8F71-8D6D0DF634E1}" type="pres">
      <dgm:prSet presAssocID="{AE198DE7-1667-4165-8690-A0EFD7F115D8}" presName="image2" presStyleLbl="node2" presStyleIdx="1" presStyleCnt="2"/>
      <dgm:spPr>
        <a:blipFill>
          <a:blip xmlns:r="http://schemas.openxmlformats.org/officeDocument/2006/relationships" r:embed="rId1">
            <a:extLst>
              <a:ext uri="{28A0092B-C50C-407E-A947-70E740481C1C}">
                <a14:useLocalDpi xmlns:a14="http://schemas.microsoft.com/office/drawing/2010/main" val="0"/>
              </a:ext>
            </a:extLst>
          </a:blip>
          <a:srcRect/>
          <a:stretch>
            <a:fillRect l="-8000" r="-8000"/>
          </a:stretch>
        </a:blipFill>
      </dgm:spPr>
      <dgm:t>
        <a:bodyPr/>
        <a:lstStyle/>
        <a:p>
          <a:endParaRPr lang="en-US"/>
        </a:p>
      </dgm:t>
    </dgm:pt>
    <dgm:pt modelId="{E3A60FB7-F6F1-4EC1-97A2-C6A74A9840C7}" type="pres">
      <dgm:prSet presAssocID="{AE198DE7-1667-4165-8690-A0EFD7F115D8}" presName="text2" presStyleLbl="revTx" presStyleIdx="3" presStyleCnt="5">
        <dgm:presLayoutVars>
          <dgm:chPref val="3"/>
        </dgm:presLayoutVars>
      </dgm:prSet>
      <dgm:spPr/>
      <dgm:t>
        <a:bodyPr/>
        <a:lstStyle/>
        <a:p>
          <a:endParaRPr lang="en-US"/>
        </a:p>
      </dgm:t>
    </dgm:pt>
    <dgm:pt modelId="{1D10EA18-678B-4B4A-B7C9-085DE6C57318}" type="pres">
      <dgm:prSet presAssocID="{AE198DE7-1667-4165-8690-A0EFD7F115D8}" presName="hierChild3" presStyleCnt="0"/>
      <dgm:spPr/>
    </dgm:pt>
    <dgm:pt modelId="{EC4C00A4-2202-4F24-A1C0-2B81F66461E2}" type="pres">
      <dgm:prSet presAssocID="{398BF9CD-3085-414F-97F4-526672D0E2FD}" presName="Name17" presStyleLbl="parChTrans1D3" presStyleIdx="0" presStyleCnt="1"/>
      <dgm:spPr/>
      <dgm:t>
        <a:bodyPr/>
        <a:lstStyle/>
        <a:p>
          <a:endParaRPr lang="en-US"/>
        </a:p>
      </dgm:t>
    </dgm:pt>
    <dgm:pt modelId="{74075DA4-1C06-4503-8DA6-F955DEFF12F9}" type="pres">
      <dgm:prSet presAssocID="{3F9D48F0-46AC-47D2-9C26-03036919E7A0}" presName="hierRoot3" presStyleCnt="0"/>
      <dgm:spPr/>
    </dgm:pt>
    <dgm:pt modelId="{040CBEE8-6851-484A-8575-134D5442FFE7}" type="pres">
      <dgm:prSet presAssocID="{3F9D48F0-46AC-47D2-9C26-03036919E7A0}" presName="composite3" presStyleCnt="0"/>
      <dgm:spPr/>
    </dgm:pt>
    <dgm:pt modelId="{F7593B27-F6DF-4876-9060-662D898BF72E}" type="pres">
      <dgm:prSet presAssocID="{3F9D48F0-46AC-47D2-9C26-03036919E7A0}" presName="image3" presStyleLbl="node3" presStyleIdx="0" presStyleCnt="1"/>
      <dgm:spPr>
        <a:blipFill>
          <a:blip xmlns:r="http://schemas.openxmlformats.org/officeDocument/2006/relationships" r:embed="rId2">
            <a:extLst>
              <a:ext uri="{28A0092B-C50C-407E-A947-70E740481C1C}">
                <a14:useLocalDpi xmlns:a14="http://schemas.microsoft.com/office/drawing/2010/main" val="0"/>
              </a:ext>
            </a:extLst>
          </a:blip>
          <a:srcRect/>
          <a:stretch>
            <a:fillRect l="-6000" r="-6000"/>
          </a:stretch>
        </a:blipFill>
      </dgm:spPr>
      <dgm:t>
        <a:bodyPr/>
        <a:lstStyle/>
        <a:p>
          <a:endParaRPr lang="en-US"/>
        </a:p>
      </dgm:t>
    </dgm:pt>
    <dgm:pt modelId="{61E9A3C0-5C69-44A9-9FEA-0E709DF8B18F}" type="pres">
      <dgm:prSet presAssocID="{3F9D48F0-46AC-47D2-9C26-03036919E7A0}" presName="text3" presStyleLbl="revTx" presStyleIdx="4" presStyleCnt="5">
        <dgm:presLayoutVars>
          <dgm:chPref val="3"/>
        </dgm:presLayoutVars>
      </dgm:prSet>
      <dgm:spPr/>
      <dgm:t>
        <a:bodyPr/>
        <a:lstStyle/>
        <a:p>
          <a:endParaRPr lang="en-US"/>
        </a:p>
      </dgm:t>
    </dgm:pt>
    <dgm:pt modelId="{C4DB2BEB-74B4-41DF-A8A9-1911E1C0DF67}" type="pres">
      <dgm:prSet presAssocID="{3F9D48F0-46AC-47D2-9C26-03036919E7A0}" presName="hierChild4" presStyleCnt="0"/>
      <dgm:spPr/>
    </dgm:pt>
  </dgm:ptLst>
  <dgm:cxnLst>
    <dgm:cxn modelId="{9ACE905E-1C48-4E0D-BF82-72614B155ECF}" type="presOf" srcId="{E714DB6C-FC42-4E05-A926-287C4C1B9C7C}" destId="{36BEFEC6-D9B5-4CF5-ADA5-C5CD4933C2B4}" srcOrd="0" destOrd="0" presId="urn:microsoft.com/office/officeart/2009/layout/CirclePictureHierarchy"/>
    <dgm:cxn modelId="{D49EC1FA-35B5-4BF2-8F51-45C84B4A001D}" type="presOf" srcId="{8A86535B-0098-4227-A7BD-50A4BD5C61A4}" destId="{2FA8634D-9C3B-4FAE-9212-2FE4C7C4B638}" srcOrd="0" destOrd="0" presId="urn:microsoft.com/office/officeart/2009/layout/CirclePictureHierarchy"/>
    <dgm:cxn modelId="{81FFED14-81C4-4490-A97D-2EE7031772A6}" srcId="{8461D025-5A5C-45DC-8D92-5E20F61C3ED7}" destId="{2056312A-C1CD-42B2-A24C-30EC6D75C883}" srcOrd="0" destOrd="0" parTransId="{E714DB6C-FC42-4E05-A926-287C4C1B9C7C}" sibTransId="{D5690372-1225-43C0-B423-08738C434A2E}"/>
    <dgm:cxn modelId="{B05537F3-1913-4A20-A2C8-2ECD0066C1B9}" type="presOf" srcId="{BCB136D7-F996-4D57-ACEE-FDB47022A64A}" destId="{5D49CCA4-2E15-40B7-997B-26FEB2468092}" srcOrd="0" destOrd="0" presId="urn:microsoft.com/office/officeart/2009/layout/CirclePictureHierarchy"/>
    <dgm:cxn modelId="{99EDB8BA-0272-4253-96DD-853A68C8E6A6}" type="presOf" srcId="{AE198DE7-1667-4165-8690-A0EFD7F115D8}" destId="{E3A60FB7-F6F1-4EC1-97A2-C6A74A9840C7}" srcOrd="0" destOrd="0" presId="urn:microsoft.com/office/officeart/2009/layout/CirclePictureHierarchy"/>
    <dgm:cxn modelId="{42C19341-C20F-4CDA-9A7E-755DAB295E47}" srcId="{BCB136D7-F996-4D57-ACEE-FDB47022A64A}" destId="{8A86535B-0098-4227-A7BD-50A4BD5C61A4}" srcOrd="1" destOrd="0" parTransId="{73533C89-F9E2-4676-BCAD-D7BDD7CD725F}" sibTransId="{9E23F3EB-A7FB-45E0-889D-D8D958617EF1}"/>
    <dgm:cxn modelId="{C2242070-929B-405B-9FC7-BE2BE736303B}" srcId="{BCB136D7-F996-4D57-ACEE-FDB47022A64A}" destId="{8461D025-5A5C-45DC-8D92-5E20F61C3ED7}" srcOrd="0" destOrd="0" parTransId="{B149C46F-B690-4D50-9E00-A6AA57B7B46C}" sibTransId="{BE341987-BC73-44C5-9B8C-E372113D2DA0}"/>
    <dgm:cxn modelId="{2781AA1C-35CF-42A1-A89D-FF60B56A59BA}" type="presOf" srcId="{8BE4F74C-D7D6-409B-93D8-C518593B25C5}" destId="{5208D6AB-A0D5-4EDA-8544-B3416E76A4B7}" srcOrd="0" destOrd="0" presId="urn:microsoft.com/office/officeart/2009/layout/CirclePictureHierarchy"/>
    <dgm:cxn modelId="{A83F6827-A98A-458E-8389-8FE10E20E35D}" type="presOf" srcId="{3F9D48F0-46AC-47D2-9C26-03036919E7A0}" destId="{61E9A3C0-5C69-44A9-9FEA-0E709DF8B18F}" srcOrd="0" destOrd="0" presId="urn:microsoft.com/office/officeart/2009/layout/CirclePictureHierarchy"/>
    <dgm:cxn modelId="{E4894AA5-622E-4F0C-AB0C-FADCA0511264}" type="presOf" srcId="{8461D025-5A5C-45DC-8D92-5E20F61C3ED7}" destId="{741CA516-7C53-44F6-A043-F44109F015BE}" srcOrd="0" destOrd="0" presId="urn:microsoft.com/office/officeart/2009/layout/CirclePictureHierarchy"/>
    <dgm:cxn modelId="{2620A699-C383-4FAA-B601-3752CDE39873}" type="presOf" srcId="{2056312A-C1CD-42B2-A24C-30EC6D75C883}" destId="{E853C4E5-1BAA-4901-8FAA-6F1C0F0D5FF4}" srcOrd="0" destOrd="0" presId="urn:microsoft.com/office/officeart/2009/layout/CirclePictureHierarchy"/>
    <dgm:cxn modelId="{0483D335-9C68-4800-BBDD-0C9BB32BD70D}" srcId="{8A86535B-0098-4227-A7BD-50A4BD5C61A4}" destId="{AE198DE7-1667-4165-8690-A0EFD7F115D8}" srcOrd="0" destOrd="0" parTransId="{8BE4F74C-D7D6-409B-93D8-C518593B25C5}" sibTransId="{98CF78F6-1D9F-4EDF-8AD8-6D1BD19C2CCC}"/>
    <dgm:cxn modelId="{F683AA67-3C50-4E53-82B1-1E2C2FE5E4C0}" type="presOf" srcId="{398BF9CD-3085-414F-97F4-526672D0E2FD}" destId="{EC4C00A4-2202-4F24-A1C0-2B81F66461E2}" srcOrd="0" destOrd="0" presId="urn:microsoft.com/office/officeart/2009/layout/CirclePictureHierarchy"/>
    <dgm:cxn modelId="{01C20AC4-EE5E-4865-9D30-E011DA341AF8}" srcId="{AE198DE7-1667-4165-8690-A0EFD7F115D8}" destId="{3F9D48F0-46AC-47D2-9C26-03036919E7A0}" srcOrd="0" destOrd="0" parTransId="{398BF9CD-3085-414F-97F4-526672D0E2FD}" sibTransId="{0A301378-A974-4D16-A8EC-B21F9EEDFC15}"/>
    <dgm:cxn modelId="{91D0FE05-53F1-483B-95EA-B341BE832039}" type="presParOf" srcId="{5D49CCA4-2E15-40B7-997B-26FEB2468092}" destId="{BAC8B37E-EBBC-4640-BF87-97219392FF53}" srcOrd="0" destOrd="0" presId="urn:microsoft.com/office/officeart/2009/layout/CirclePictureHierarchy"/>
    <dgm:cxn modelId="{E79220A9-17F2-411B-A162-9D96344F8525}" type="presParOf" srcId="{BAC8B37E-EBBC-4640-BF87-97219392FF53}" destId="{C579514F-26B7-4680-A8AE-780FEBECB6BA}" srcOrd="0" destOrd="0" presId="urn:microsoft.com/office/officeart/2009/layout/CirclePictureHierarchy"/>
    <dgm:cxn modelId="{6543D893-DAD1-42A5-9A48-02FD852DF7A5}" type="presParOf" srcId="{C579514F-26B7-4680-A8AE-780FEBECB6BA}" destId="{B990D8D3-0C6B-4029-A8C6-D79545551DB6}" srcOrd="0" destOrd="0" presId="urn:microsoft.com/office/officeart/2009/layout/CirclePictureHierarchy"/>
    <dgm:cxn modelId="{C48D215F-1BD7-4D67-ACAA-C1AFEE7BFD46}" type="presParOf" srcId="{C579514F-26B7-4680-A8AE-780FEBECB6BA}" destId="{741CA516-7C53-44F6-A043-F44109F015BE}" srcOrd="1" destOrd="0" presId="urn:microsoft.com/office/officeart/2009/layout/CirclePictureHierarchy"/>
    <dgm:cxn modelId="{D6A0735D-0393-4B58-B4A3-1E5E3C845F22}" type="presParOf" srcId="{BAC8B37E-EBBC-4640-BF87-97219392FF53}" destId="{26D547DB-8992-4143-8F2A-9D32FD3DA12B}" srcOrd="1" destOrd="0" presId="urn:microsoft.com/office/officeart/2009/layout/CirclePictureHierarchy"/>
    <dgm:cxn modelId="{AF95097B-E194-4A88-B13B-FA298F1F29F7}" type="presParOf" srcId="{26D547DB-8992-4143-8F2A-9D32FD3DA12B}" destId="{36BEFEC6-D9B5-4CF5-ADA5-C5CD4933C2B4}" srcOrd="0" destOrd="0" presId="urn:microsoft.com/office/officeart/2009/layout/CirclePictureHierarchy"/>
    <dgm:cxn modelId="{5AD709EB-660A-47E3-8DD1-056825366055}" type="presParOf" srcId="{26D547DB-8992-4143-8F2A-9D32FD3DA12B}" destId="{6B4253D2-E186-48DC-874E-DF963675F193}" srcOrd="1" destOrd="0" presId="urn:microsoft.com/office/officeart/2009/layout/CirclePictureHierarchy"/>
    <dgm:cxn modelId="{0C142AD3-7722-459F-A258-EB913CDCEF50}" type="presParOf" srcId="{6B4253D2-E186-48DC-874E-DF963675F193}" destId="{FD517573-2052-4D1C-BC54-10B3281EB910}" srcOrd="0" destOrd="0" presId="urn:microsoft.com/office/officeart/2009/layout/CirclePictureHierarchy"/>
    <dgm:cxn modelId="{C8163058-C04E-4DA4-B9A3-B73B8228701F}" type="presParOf" srcId="{FD517573-2052-4D1C-BC54-10B3281EB910}" destId="{DFF87125-9F09-4A09-B8EA-B0A8D87D86D7}" srcOrd="0" destOrd="0" presId="urn:microsoft.com/office/officeart/2009/layout/CirclePictureHierarchy"/>
    <dgm:cxn modelId="{5EAE9905-14D0-4B20-B620-564260F6C446}" type="presParOf" srcId="{FD517573-2052-4D1C-BC54-10B3281EB910}" destId="{E853C4E5-1BAA-4901-8FAA-6F1C0F0D5FF4}" srcOrd="1" destOrd="0" presId="urn:microsoft.com/office/officeart/2009/layout/CirclePictureHierarchy"/>
    <dgm:cxn modelId="{0B7CB326-A72F-4815-A72B-ED1743C1A4A3}" type="presParOf" srcId="{6B4253D2-E186-48DC-874E-DF963675F193}" destId="{4FFE45A3-6B5F-46ED-9193-25BD0B029BF7}" srcOrd="1" destOrd="0" presId="urn:microsoft.com/office/officeart/2009/layout/CirclePictureHierarchy"/>
    <dgm:cxn modelId="{F35644BC-91F7-428B-A780-3236AB1F4E8E}" type="presParOf" srcId="{5D49CCA4-2E15-40B7-997B-26FEB2468092}" destId="{98AC592C-5B44-4959-916C-19CD06029076}" srcOrd="1" destOrd="0" presId="urn:microsoft.com/office/officeart/2009/layout/CirclePictureHierarchy"/>
    <dgm:cxn modelId="{95571B8B-59EF-4738-B06A-BD3C22E3F902}" type="presParOf" srcId="{98AC592C-5B44-4959-916C-19CD06029076}" destId="{65883945-A92B-41E0-AB3A-1061D2B85CC9}" srcOrd="0" destOrd="0" presId="urn:microsoft.com/office/officeart/2009/layout/CirclePictureHierarchy"/>
    <dgm:cxn modelId="{0332BFDC-2E71-4B34-8B04-ED098B6CB196}" type="presParOf" srcId="{65883945-A92B-41E0-AB3A-1061D2B85CC9}" destId="{18321539-FD75-407B-B69E-6290603247A6}" srcOrd="0" destOrd="0" presId="urn:microsoft.com/office/officeart/2009/layout/CirclePictureHierarchy"/>
    <dgm:cxn modelId="{E042E3D8-3765-402D-A6D7-438EB8068126}" type="presParOf" srcId="{65883945-A92B-41E0-AB3A-1061D2B85CC9}" destId="{2FA8634D-9C3B-4FAE-9212-2FE4C7C4B638}" srcOrd="1" destOrd="0" presId="urn:microsoft.com/office/officeart/2009/layout/CirclePictureHierarchy"/>
    <dgm:cxn modelId="{7C9BEEC8-E554-47F4-9E41-FF4791A13274}" type="presParOf" srcId="{98AC592C-5B44-4959-916C-19CD06029076}" destId="{D5B6D4F1-142E-4CEA-8750-E8BF7B6D2F44}" srcOrd="1" destOrd="0" presId="urn:microsoft.com/office/officeart/2009/layout/CirclePictureHierarchy"/>
    <dgm:cxn modelId="{8F19C1BF-DE65-4C58-9F1E-3792DAD8A576}" type="presParOf" srcId="{D5B6D4F1-142E-4CEA-8750-E8BF7B6D2F44}" destId="{5208D6AB-A0D5-4EDA-8544-B3416E76A4B7}" srcOrd="0" destOrd="0" presId="urn:microsoft.com/office/officeart/2009/layout/CirclePictureHierarchy"/>
    <dgm:cxn modelId="{2C85338F-45A4-4F74-89C1-E1BDB5308AC0}" type="presParOf" srcId="{D5B6D4F1-142E-4CEA-8750-E8BF7B6D2F44}" destId="{A831D349-3D6A-4B6E-B84E-8A096BB8FABA}" srcOrd="1" destOrd="0" presId="urn:microsoft.com/office/officeart/2009/layout/CirclePictureHierarchy"/>
    <dgm:cxn modelId="{95C2203D-7215-4C6B-917F-8BC95523E1B6}" type="presParOf" srcId="{A831D349-3D6A-4B6E-B84E-8A096BB8FABA}" destId="{29D8715E-B064-43F0-B3E4-6F2397C6C269}" srcOrd="0" destOrd="0" presId="urn:microsoft.com/office/officeart/2009/layout/CirclePictureHierarchy"/>
    <dgm:cxn modelId="{F30720A5-D088-46CD-AFA7-1164F7C29B37}" type="presParOf" srcId="{29D8715E-B064-43F0-B3E4-6F2397C6C269}" destId="{376974F3-87E2-474D-8F71-8D6D0DF634E1}" srcOrd="0" destOrd="0" presId="urn:microsoft.com/office/officeart/2009/layout/CirclePictureHierarchy"/>
    <dgm:cxn modelId="{0B27C43A-0D74-4FF2-ACE7-D8BDE474AE8C}" type="presParOf" srcId="{29D8715E-B064-43F0-B3E4-6F2397C6C269}" destId="{E3A60FB7-F6F1-4EC1-97A2-C6A74A9840C7}" srcOrd="1" destOrd="0" presId="urn:microsoft.com/office/officeart/2009/layout/CirclePictureHierarchy"/>
    <dgm:cxn modelId="{1FF07936-ABA3-4B96-B525-3AD5171B3988}" type="presParOf" srcId="{A831D349-3D6A-4B6E-B84E-8A096BB8FABA}" destId="{1D10EA18-678B-4B4A-B7C9-085DE6C57318}" srcOrd="1" destOrd="0" presId="urn:microsoft.com/office/officeart/2009/layout/CirclePictureHierarchy"/>
    <dgm:cxn modelId="{13DD9B1D-E288-406C-B7C5-CB69A29F3BAC}" type="presParOf" srcId="{1D10EA18-678B-4B4A-B7C9-085DE6C57318}" destId="{EC4C00A4-2202-4F24-A1C0-2B81F66461E2}" srcOrd="0" destOrd="0" presId="urn:microsoft.com/office/officeart/2009/layout/CirclePictureHierarchy"/>
    <dgm:cxn modelId="{2B1D9384-FD23-4E40-9288-653FEB6400D6}" type="presParOf" srcId="{1D10EA18-678B-4B4A-B7C9-085DE6C57318}" destId="{74075DA4-1C06-4503-8DA6-F955DEFF12F9}" srcOrd="1" destOrd="0" presId="urn:microsoft.com/office/officeart/2009/layout/CirclePictureHierarchy"/>
    <dgm:cxn modelId="{D5770E20-B112-4A97-AC60-6754790C7A30}" type="presParOf" srcId="{74075DA4-1C06-4503-8DA6-F955DEFF12F9}" destId="{040CBEE8-6851-484A-8575-134D5442FFE7}" srcOrd="0" destOrd="0" presId="urn:microsoft.com/office/officeart/2009/layout/CirclePictureHierarchy"/>
    <dgm:cxn modelId="{13C62B60-9312-4581-B134-131BB44F7AF3}" type="presParOf" srcId="{040CBEE8-6851-484A-8575-134D5442FFE7}" destId="{F7593B27-F6DF-4876-9060-662D898BF72E}" srcOrd="0" destOrd="0" presId="urn:microsoft.com/office/officeart/2009/layout/CirclePictureHierarchy"/>
    <dgm:cxn modelId="{83E500CD-8B05-4E98-B9B0-F4A7EBC1FE31}" type="presParOf" srcId="{040CBEE8-6851-484A-8575-134D5442FFE7}" destId="{61E9A3C0-5C69-44A9-9FEA-0E709DF8B18F}" srcOrd="1" destOrd="0" presId="urn:microsoft.com/office/officeart/2009/layout/CirclePictureHierarchy"/>
    <dgm:cxn modelId="{FA3F26B6-0322-4CDD-BDB8-449B8EABB66E}" type="presParOf" srcId="{74075DA4-1C06-4503-8DA6-F955DEFF12F9}" destId="{C4DB2BEB-74B4-41DF-A8A9-1911E1C0DF67}" srcOrd="1" destOrd="0" presId="urn:microsoft.com/office/officeart/2009/layout/CirclePicture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CB136D7-F996-4D57-ACEE-FDB47022A64A}" type="doc">
      <dgm:prSet loTypeId="urn:microsoft.com/office/officeart/2009/layout/CirclePictureHierarchy" loCatId="hierarchy" qsTypeId="urn:microsoft.com/office/officeart/2005/8/quickstyle/simple1" qsCatId="simple" csTypeId="urn:microsoft.com/office/officeart/2005/8/colors/accent1_2" csCatId="accent1" phldr="1"/>
      <dgm:spPr/>
      <dgm:t>
        <a:bodyPr/>
        <a:lstStyle/>
        <a:p>
          <a:endParaRPr lang="en-US"/>
        </a:p>
      </dgm:t>
    </dgm:pt>
    <dgm:pt modelId="{AE198DE7-1667-4165-8690-A0EFD7F115D8}">
      <dgm:prSet phldrT="[Text]" custT="1"/>
      <dgm:spPr/>
      <dgm:t>
        <a:bodyPr/>
        <a:lstStyle/>
        <a:p>
          <a:r>
            <a:rPr lang="en-US" sz="1400" smtClean="0"/>
            <a:t>East Coast</a:t>
          </a:r>
          <a:endParaRPr lang="en-US" sz="1400" dirty="0"/>
        </a:p>
      </dgm:t>
    </dgm:pt>
    <dgm:pt modelId="{8BE4F74C-D7D6-409B-93D8-C518593B25C5}" type="parTrans" cxnId="{0483D335-9C68-4800-BBDD-0C9BB32BD70D}">
      <dgm:prSet/>
      <dgm:spPr>
        <a:ln>
          <a:solidFill>
            <a:schemeClr val="tx1"/>
          </a:solidFill>
        </a:ln>
      </dgm:spPr>
      <dgm:t>
        <a:bodyPr/>
        <a:lstStyle/>
        <a:p>
          <a:endParaRPr lang="en-US"/>
        </a:p>
      </dgm:t>
    </dgm:pt>
    <dgm:pt modelId="{98CF78F6-1D9F-4EDF-8AD8-6D1BD19C2CCC}" type="sibTrans" cxnId="{0483D335-9C68-4800-BBDD-0C9BB32BD70D}">
      <dgm:prSet/>
      <dgm:spPr/>
      <dgm:t>
        <a:bodyPr/>
        <a:lstStyle/>
        <a:p>
          <a:endParaRPr lang="en-US"/>
        </a:p>
      </dgm:t>
    </dgm:pt>
    <dgm:pt modelId="{3F9D48F0-46AC-47D2-9C26-03036919E7A0}">
      <dgm:prSet phldrT="[Text]" custT="1"/>
      <dgm:spPr/>
      <dgm:t>
        <a:bodyPr/>
        <a:lstStyle/>
        <a:p>
          <a:r>
            <a:rPr lang="en-US" sz="1600" smtClean="0"/>
            <a:t>Sydney</a:t>
          </a:r>
          <a:endParaRPr lang="en-US" sz="1600" dirty="0"/>
        </a:p>
      </dgm:t>
    </dgm:pt>
    <dgm:pt modelId="{398BF9CD-3085-414F-97F4-526672D0E2FD}" type="parTrans" cxnId="{01C20AC4-EE5E-4865-9D30-E011DA341AF8}">
      <dgm:prSet/>
      <dgm:spPr>
        <a:ln>
          <a:solidFill>
            <a:schemeClr val="tx1"/>
          </a:solidFill>
        </a:ln>
      </dgm:spPr>
      <dgm:t>
        <a:bodyPr/>
        <a:lstStyle/>
        <a:p>
          <a:endParaRPr lang="en-US"/>
        </a:p>
      </dgm:t>
    </dgm:pt>
    <dgm:pt modelId="{0A301378-A974-4D16-A8EC-B21F9EEDFC15}" type="sibTrans" cxnId="{01C20AC4-EE5E-4865-9D30-E011DA341AF8}">
      <dgm:prSet/>
      <dgm:spPr/>
      <dgm:t>
        <a:bodyPr/>
        <a:lstStyle/>
        <a:p>
          <a:endParaRPr lang="en-US"/>
        </a:p>
      </dgm:t>
    </dgm:pt>
    <dgm:pt modelId="{B6161FE1-C6C7-4DE9-81CD-6FBAB43A5E40}">
      <dgm:prSet phldrT="[Text]" custT="1"/>
      <dgm:spPr/>
      <dgm:t>
        <a:bodyPr/>
        <a:lstStyle/>
        <a:p>
          <a:r>
            <a:rPr lang="en-US" sz="1600" smtClean="0"/>
            <a:t>Brisbane</a:t>
          </a:r>
          <a:endParaRPr lang="en-US" sz="1600" dirty="0"/>
        </a:p>
      </dgm:t>
    </dgm:pt>
    <dgm:pt modelId="{80A5146A-CEBB-46B7-BD0D-8F9D73B6A963}" type="parTrans" cxnId="{11B456FC-3708-43D2-A633-CF549369219F}">
      <dgm:prSet/>
      <dgm:spPr>
        <a:ln>
          <a:solidFill>
            <a:schemeClr val="tx1"/>
          </a:solidFill>
        </a:ln>
      </dgm:spPr>
      <dgm:t>
        <a:bodyPr/>
        <a:lstStyle/>
        <a:p>
          <a:endParaRPr lang="en-US"/>
        </a:p>
      </dgm:t>
    </dgm:pt>
    <dgm:pt modelId="{CCB39A31-C1CD-4ED6-9947-30B34AE6C553}" type="sibTrans" cxnId="{11B456FC-3708-43D2-A633-CF549369219F}">
      <dgm:prSet/>
      <dgm:spPr/>
      <dgm:t>
        <a:bodyPr/>
        <a:lstStyle/>
        <a:p>
          <a:endParaRPr lang="en-US"/>
        </a:p>
      </dgm:t>
    </dgm:pt>
    <dgm:pt modelId="{8A86535B-0098-4227-A7BD-50A4BD5C61A4}">
      <dgm:prSet phldrT="[Text]" custT="1"/>
      <dgm:spPr/>
      <dgm:t>
        <a:bodyPr/>
        <a:lstStyle/>
        <a:p>
          <a:r>
            <a:rPr lang="en-US" sz="2000" dirty="0" smtClean="0">
              <a:latin typeface="+mn-lt"/>
            </a:rPr>
            <a:t>Sites</a:t>
          </a:r>
          <a:endParaRPr lang="en-US" sz="3100" dirty="0">
            <a:latin typeface="+mn-lt"/>
          </a:endParaRPr>
        </a:p>
      </dgm:t>
    </dgm:pt>
    <dgm:pt modelId="{73533C89-F9E2-4676-BCAD-D7BDD7CD725F}" type="parTrans" cxnId="{42C19341-C20F-4CDA-9A7E-755DAB295E47}">
      <dgm:prSet/>
      <dgm:spPr/>
      <dgm:t>
        <a:bodyPr/>
        <a:lstStyle/>
        <a:p>
          <a:endParaRPr lang="en-US"/>
        </a:p>
      </dgm:t>
    </dgm:pt>
    <dgm:pt modelId="{9E23F3EB-A7FB-45E0-889D-D8D958617EF1}" type="sibTrans" cxnId="{42C19341-C20F-4CDA-9A7E-755DAB295E47}">
      <dgm:prSet/>
      <dgm:spPr/>
      <dgm:t>
        <a:bodyPr/>
        <a:lstStyle/>
        <a:p>
          <a:endParaRPr lang="en-US"/>
        </a:p>
      </dgm:t>
    </dgm:pt>
    <dgm:pt modelId="{8461D025-5A5C-45DC-8D92-5E20F61C3ED7}">
      <dgm:prSet phldrT="[Text]" custT="1"/>
      <dgm:spPr/>
      <dgm:t>
        <a:bodyPr/>
        <a:lstStyle/>
        <a:p>
          <a:r>
            <a:rPr lang="en-US" sz="1600" dirty="0" smtClean="0"/>
            <a:t>Desktops</a:t>
          </a:r>
          <a:endParaRPr lang="en-US" sz="1600" dirty="0"/>
        </a:p>
      </dgm:t>
    </dgm:pt>
    <dgm:pt modelId="{B149C46F-B690-4D50-9E00-A6AA57B7B46C}" type="parTrans" cxnId="{C2242070-929B-405B-9FC7-BE2BE736303B}">
      <dgm:prSet/>
      <dgm:spPr/>
      <dgm:t>
        <a:bodyPr/>
        <a:lstStyle/>
        <a:p>
          <a:endParaRPr lang="en-US"/>
        </a:p>
      </dgm:t>
    </dgm:pt>
    <dgm:pt modelId="{BE341987-BC73-44C5-9B8C-E372113D2DA0}" type="sibTrans" cxnId="{C2242070-929B-405B-9FC7-BE2BE736303B}">
      <dgm:prSet/>
      <dgm:spPr/>
      <dgm:t>
        <a:bodyPr/>
        <a:lstStyle/>
        <a:p>
          <a:endParaRPr lang="en-US"/>
        </a:p>
      </dgm:t>
    </dgm:pt>
    <dgm:pt modelId="{2056312A-C1CD-42B2-A24C-30EC6D75C883}">
      <dgm:prSet phldrT="[Text]" custT="1"/>
      <dgm:spPr/>
      <dgm:t>
        <a:bodyPr/>
        <a:lstStyle/>
        <a:p>
          <a:r>
            <a:rPr lang="en-US" sz="1400" smtClean="0"/>
            <a:t>Desktop Australia</a:t>
          </a:r>
          <a:endParaRPr lang="en-US" sz="1400" dirty="0"/>
        </a:p>
      </dgm:t>
    </dgm:pt>
    <dgm:pt modelId="{E714DB6C-FC42-4E05-A926-287C4C1B9C7C}" type="parTrans" cxnId="{81FFED14-81C4-4490-A97D-2EE7031772A6}">
      <dgm:prSet/>
      <dgm:spPr>
        <a:ln>
          <a:solidFill>
            <a:schemeClr val="tx1"/>
          </a:solidFill>
        </a:ln>
      </dgm:spPr>
      <dgm:t>
        <a:bodyPr/>
        <a:lstStyle/>
        <a:p>
          <a:endParaRPr lang="en-US"/>
        </a:p>
      </dgm:t>
    </dgm:pt>
    <dgm:pt modelId="{D5690372-1225-43C0-B423-08738C434A2E}" type="sibTrans" cxnId="{81FFED14-81C4-4490-A97D-2EE7031772A6}">
      <dgm:prSet/>
      <dgm:spPr/>
      <dgm:t>
        <a:bodyPr/>
        <a:lstStyle/>
        <a:p>
          <a:endParaRPr lang="en-US"/>
        </a:p>
      </dgm:t>
    </dgm:pt>
    <dgm:pt modelId="{5D49CCA4-2E15-40B7-997B-26FEB2468092}" type="pres">
      <dgm:prSet presAssocID="{BCB136D7-F996-4D57-ACEE-FDB47022A64A}" presName="hierChild1" presStyleCnt="0">
        <dgm:presLayoutVars>
          <dgm:chPref val="1"/>
          <dgm:dir/>
          <dgm:animOne val="branch"/>
          <dgm:animLvl val="lvl"/>
          <dgm:resizeHandles/>
        </dgm:presLayoutVars>
      </dgm:prSet>
      <dgm:spPr/>
      <dgm:t>
        <a:bodyPr/>
        <a:lstStyle/>
        <a:p>
          <a:endParaRPr lang="en-US"/>
        </a:p>
      </dgm:t>
    </dgm:pt>
    <dgm:pt modelId="{BAC8B37E-EBBC-4640-BF87-97219392FF53}" type="pres">
      <dgm:prSet presAssocID="{8461D025-5A5C-45DC-8D92-5E20F61C3ED7}" presName="hierRoot1" presStyleCnt="0"/>
      <dgm:spPr/>
    </dgm:pt>
    <dgm:pt modelId="{C579514F-26B7-4680-A8AE-780FEBECB6BA}" type="pres">
      <dgm:prSet presAssocID="{8461D025-5A5C-45DC-8D92-5E20F61C3ED7}" presName="composite" presStyleCnt="0"/>
      <dgm:spPr/>
    </dgm:pt>
    <dgm:pt modelId="{B990D8D3-0C6B-4029-A8C6-D79545551DB6}" type="pres">
      <dgm:prSet presAssocID="{8461D025-5A5C-45DC-8D92-5E20F61C3ED7}" presName="image" presStyleLbl="node0" presStyleIdx="0" presStyleCnt="2"/>
      <dgm:spPr>
        <a:blipFill>
          <a:blip xmlns:r="http://schemas.openxmlformats.org/officeDocument/2006/relationships" r:embed="rId1">
            <a:extLst>
              <a:ext uri="{28A0092B-C50C-407E-A947-70E740481C1C}">
                <a14:useLocalDpi xmlns:a14="http://schemas.microsoft.com/office/drawing/2010/main" val="0"/>
              </a:ext>
            </a:extLst>
          </a:blip>
          <a:srcRect/>
          <a:stretch>
            <a:fillRect l="-6000" r="-6000"/>
          </a:stretch>
        </a:blipFill>
        <a:ln>
          <a:solidFill>
            <a:srgbClr val="FFC000"/>
          </a:solidFill>
        </a:ln>
      </dgm:spPr>
      <dgm:t>
        <a:bodyPr/>
        <a:lstStyle/>
        <a:p>
          <a:endParaRPr lang="en-US"/>
        </a:p>
      </dgm:t>
    </dgm:pt>
    <dgm:pt modelId="{741CA516-7C53-44F6-A043-F44109F015BE}" type="pres">
      <dgm:prSet presAssocID="{8461D025-5A5C-45DC-8D92-5E20F61C3ED7}" presName="text" presStyleLbl="revTx" presStyleIdx="0" presStyleCnt="6">
        <dgm:presLayoutVars>
          <dgm:chPref val="3"/>
        </dgm:presLayoutVars>
      </dgm:prSet>
      <dgm:spPr/>
      <dgm:t>
        <a:bodyPr/>
        <a:lstStyle/>
        <a:p>
          <a:endParaRPr lang="en-US"/>
        </a:p>
      </dgm:t>
    </dgm:pt>
    <dgm:pt modelId="{26D547DB-8992-4143-8F2A-9D32FD3DA12B}" type="pres">
      <dgm:prSet presAssocID="{8461D025-5A5C-45DC-8D92-5E20F61C3ED7}" presName="hierChild2" presStyleCnt="0"/>
      <dgm:spPr/>
    </dgm:pt>
    <dgm:pt modelId="{36BEFEC6-D9B5-4CF5-ADA5-C5CD4933C2B4}" type="pres">
      <dgm:prSet presAssocID="{E714DB6C-FC42-4E05-A926-287C4C1B9C7C}" presName="Name10" presStyleLbl="parChTrans1D2" presStyleIdx="0" presStyleCnt="2"/>
      <dgm:spPr/>
      <dgm:t>
        <a:bodyPr/>
        <a:lstStyle/>
        <a:p>
          <a:endParaRPr lang="en-US"/>
        </a:p>
      </dgm:t>
    </dgm:pt>
    <dgm:pt modelId="{6B4253D2-E186-48DC-874E-DF963675F193}" type="pres">
      <dgm:prSet presAssocID="{2056312A-C1CD-42B2-A24C-30EC6D75C883}" presName="hierRoot2" presStyleCnt="0"/>
      <dgm:spPr/>
    </dgm:pt>
    <dgm:pt modelId="{FD517573-2052-4D1C-BC54-10B3281EB910}" type="pres">
      <dgm:prSet presAssocID="{2056312A-C1CD-42B2-A24C-30EC6D75C883}" presName="composite2" presStyleCnt="0"/>
      <dgm:spPr/>
    </dgm:pt>
    <dgm:pt modelId="{DFF87125-9F09-4A09-B8EA-B0A8D87D86D7}" type="pres">
      <dgm:prSet presAssocID="{2056312A-C1CD-42B2-A24C-30EC6D75C883}" presName="image2" presStyleLbl="node2" presStyleIdx="0" presStyleCnt="2"/>
      <dgm:spPr>
        <a:blipFill>
          <a:blip xmlns:r="http://schemas.openxmlformats.org/officeDocument/2006/relationships" r:embed="rId1">
            <a:extLst>
              <a:ext uri="{28A0092B-C50C-407E-A947-70E740481C1C}">
                <a14:useLocalDpi xmlns:a14="http://schemas.microsoft.com/office/drawing/2010/main" val="0"/>
              </a:ext>
            </a:extLst>
          </a:blip>
          <a:srcRect/>
          <a:stretch>
            <a:fillRect l="-6000" r="-6000"/>
          </a:stretch>
        </a:blipFill>
      </dgm:spPr>
      <dgm:t>
        <a:bodyPr/>
        <a:lstStyle/>
        <a:p>
          <a:endParaRPr lang="en-US"/>
        </a:p>
      </dgm:t>
    </dgm:pt>
    <dgm:pt modelId="{E853C4E5-1BAA-4901-8FAA-6F1C0F0D5FF4}" type="pres">
      <dgm:prSet presAssocID="{2056312A-C1CD-42B2-A24C-30EC6D75C883}" presName="text2" presStyleLbl="revTx" presStyleIdx="1" presStyleCnt="6">
        <dgm:presLayoutVars>
          <dgm:chPref val="3"/>
        </dgm:presLayoutVars>
      </dgm:prSet>
      <dgm:spPr/>
      <dgm:t>
        <a:bodyPr/>
        <a:lstStyle/>
        <a:p>
          <a:endParaRPr lang="en-US"/>
        </a:p>
      </dgm:t>
    </dgm:pt>
    <dgm:pt modelId="{4FFE45A3-6B5F-46ED-9193-25BD0B029BF7}" type="pres">
      <dgm:prSet presAssocID="{2056312A-C1CD-42B2-A24C-30EC6D75C883}" presName="hierChild3" presStyleCnt="0"/>
      <dgm:spPr/>
    </dgm:pt>
    <dgm:pt modelId="{98AC592C-5B44-4959-916C-19CD06029076}" type="pres">
      <dgm:prSet presAssocID="{8A86535B-0098-4227-A7BD-50A4BD5C61A4}" presName="hierRoot1" presStyleCnt="0"/>
      <dgm:spPr/>
    </dgm:pt>
    <dgm:pt modelId="{65883945-A92B-41E0-AB3A-1061D2B85CC9}" type="pres">
      <dgm:prSet presAssocID="{8A86535B-0098-4227-A7BD-50A4BD5C61A4}" presName="composite" presStyleCnt="0"/>
      <dgm:spPr/>
    </dgm:pt>
    <dgm:pt modelId="{18321539-FD75-407B-B69E-6290603247A6}" type="pres">
      <dgm:prSet presAssocID="{8A86535B-0098-4227-A7BD-50A4BD5C61A4}" presName="image" presStyleLbl="node0" presStyleIdx="1" presStyleCnt="2"/>
      <dgm:spPr>
        <a:blipFill>
          <a:blip xmlns:r="http://schemas.openxmlformats.org/officeDocument/2006/relationships" r:embed="rId1">
            <a:extLst>
              <a:ext uri="{28A0092B-C50C-407E-A947-70E740481C1C}">
                <a14:useLocalDpi xmlns:a14="http://schemas.microsoft.com/office/drawing/2010/main" val="0"/>
              </a:ext>
            </a:extLst>
          </a:blip>
          <a:srcRect/>
          <a:stretch>
            <a:fillRect l="-6000" r="-6000"/>
          </a:stretch>
        </a:blipFill>
        <a:ln>
          <a:solidFill>
            <a:srgbClr val="FFC000"/>
          </a:solidFill>
        </a:ln>
      </dgm:spPr>
      <dgm:t>
        <a:bodyPr/>
        <a:lstStyle/>
        <a:p>
          <a:endParaRPr lang="en-US"/>
        </a:p>
      </dgm:t>
    </dgm:pt>
    <dgm:pt modelId="{2FA8634D-9C3B-4FAE-9212-2FE4C7C4B638}" type="pres">
      <dgm:prSet presAssocID="{8A86535B-0098-4227-A7BD-50A4BD5C61A4}" presName="text" presStyleLbl="revTx" presStyleIdx="2" presStyleCnt="6">
        <dgm:presLayoutVars>
          <dgm:chPref val="3"/>
        </dgm:presLayoutVars>
      </dgm:prSet>
      <dgm:spPr/>
      <dgm:t>
        <a:bodyPr/>
        <a:lstStyle/>
        <a:p>
          <a:endParaRPr lang="en-US"/>
        </a:p>
      </dgm:t>
    </dgm:pt>
    <dgm:pt modelId="{D5B6D4F1-142E-4CEA-8750-E8BF7B6D2F44}" type="pres">
      <dgm:prSet presAssocID="{8A86535B-0098-4227-A7BD-50A4BD5C61A4}" presName="hierChild2" presStyleCnt="0"/>
      <dgm:spPr/>
    </dgm:pt>
    <dgm:pt modelId="{5208D6AB-A0D5-4EDA-8544-B3416E76A4B7}" type="pres">
      <dgm:prSet presAssocID="{8BE4F74C-D7D6-409B-93D8-C518593B25C5}" presName="Name10" presStyleLbl="parChTrans1D2" presStyleIdx="1" presStyleCnt="2"/>
      <dgm:spPr/>
      <dgm:t>
        <a:bodyPr/>
        <a:lstStyle/>
        <a:p>
          <a:endParaRPr lang="en-US"/>
        </a:p>
      </dgm:t>
    </dgm:pt>
    <dgm:pt modelId="{A831D349-3D6A-4B6E-B84E-8A096BB8FABA}" type="pres">
      <dgm:prSet presAssocID="{AE198DE7-1667-4165-8690-A0EFD7F115D8}" presName="hierRoot2" presStyleCnt="0"/>
      <dgm:spPr/>
    </dgm:pt>
    <dgm:pt modelId="{29D8715E-B064-43F0-B3E4-6F2397C6C269}" type="pres">
      <dgm:prSet presAssocID="{AE198DE7-1667-4165-8690-A0EFD7F115D8}" presName="composite2" presStyleCnt="0"/>
      <dgm:spPr/>
    </dgm:pt>
    <dgm:pt modelId="{376974F3-87E2-474D-8F71-8D6D0DF634E1}" type="pres">
      <dgm:prSet presAssocID="{AE198DE7-1667-4165-8690-A0EFD7F115D8}" presName="image2" presStyleLbl="node2" presStyleIdx="1" presStyleCnt="2"/>
      <dgm:spPr>
        <a:blipFill>
          <a:blip xmlns:r="http://schemas.openxmlformats.org/officeDocument/2006/relationships" r:embed="rId1">
            <a:extLst>
              <a:ext uri="{28A0092B-C50C-407E-A947-70E740481C1C}">
                <a14:useLocalDpi xmlns:a14="http://schemas.microsoft.com/office/drawing/2010/main" val="0"/>
              </a:ext>
            </a:extLst>
          </a:blip>
          <a:srcRect/>
          <a:stretch>
            <a:fillRect l="-6000" r="-6000"/>
          </a:stretch>
        </a:blipFill>
        <a:ln>
          <a:solidFill>
            <a:srgbClr val="FFC000"/>
          </a:solidFill>
        </a:ln>
      </dgm:spPr>
      <dgm:t>
        <a:bodyPr/>
        <a:lstStyle/>
        <a:p>
          <a:endParaRPr lang="en-US"/>
        </a:p>
      </dgm:t>
    </dgm:pt>
    <dgm:pt modelId="{E3A60FB7-F6F1-4EC1-97A2-C6A74A9840C7}" type="pres">
      <dgm:prSet presAssocID="{AE198DE7-1667-4165-8690-A0EFD7F115D8}" presName="text2" presStyleLbl="revTx" presStyleIdx="3" presStyleCnt="6">
        <dgm:presLayoutVars>
          <dgm:chPref val="3"/>
        </dgm:presLayoutVars>
      </dgm:prSet>
      <dgm:spPr/>
      <dgm:t>
        <a:bodyPr/>
        <a:lstStyle/>
        <a:p>
          <a:endParaRPr lang="en-US"/>
        </a:p>
      </dgm:t>
    </dgm:pt>
    <dgm:pt modelId="{1D10EA18-678B-4B4A-B7C9-085DE6C57318}" type="pres">
      <dgm:prSet presAssocID="{AE198DE7-1667-4165-8690-A0EFD7F115D8}" presName="hierChild3" presStyleCnt="0"/>
      <dgm:spPr/>
    </dgm:pt>
    <dgm:pt modelId="{EC4C00A4-2202-4F24-A1C0-2B81F66461E2}" type="pres">
      <dgm:prSet presAssocID="{398BF9CD-3085-414F-97F4-526672D0E2FD}" presName="Name17" presStyleLbl="parChTrans1D3" presStyleIdx="0" presStyleCnt="2"/>
      <dgm:spPr/>
      <dgm:t>
        <a:bodyPr/>
        <a:lstStyle/>
        <a:p>
          <a:endParaRPr lang="en-US"/>
        </a:p>
      </dgm:t>
    </dgm:pt>
    <dgm:pt modelId="{74075DA4-1C06-4503-8DA6-F955DEFF12F9}" type="pres">
      <dgm:prSet presAssocID="{3F9D48F0-46AC-47D2-9C26-03036919E7A0}" presName="hierRoot3" presStyleCnt="0"/>
      <dgm:spPr/>
    </dgm:pt>
    <dgm:pt modelId="{040CBEE8-6851-484A-8575-134D5442FFE7}" type="pres">
      <dgm:prSet presAssocID="{3F9D48F0-46AC-47D2-9C26-03036919E7A0}" presName="composite3" presStyleCnt="0"/>
      <dgm:spPr/>
    </dgm:pt>
    <dgm:pt modelId="{F7593B27-F6DF-4876-9060-662D898BF72E}" type="pres">
      <dgm:prSet presAssocID="{3F9D48F0-46AC-47D2-9C26-03036919E7A0}" presName="image3" presStyleLbl="node3" presStyleIdx="0" presStyleCnt="2"/>
      <dgm:spPr>
        <a:blipFill>
          <a:blip xmlns:r="http://schemas.openxmlformats.org/officeDocument/2006/relationships" r:embed="rId1">
            <a:extLst>
              <a:ext uri="{28A0092B-C50C-407E-A947-70E740481C1C}">
                <a14:useLocalDpi xmlns:a14="http://schemas.microsoft.com/office/drawing/2010/main" val="0"/>
              </a:ext>
            </a:extLst>
          </a:blip>
          <a:srcRect/>
          <a:stretch>
            <a:fillRect l="-6000" r="-6000"/>
          </a:stretch>
        </a:blipFill>
      </dgm:spPr>
      <dgm:t>
        <a:bodyPr/>
        <a:lstStyle/>
        <a:p>
          <a:endParaRPr lang="en-US"/>
        </a:p>
      </dgm:t>
    </dgm:pt>
    <dgm:pt modelId="{61E9A3C0-5C69-44A9-9FEA-0E709DF8B18F}" type="pres">
      <dgm:prSet presAssocID="{3F9D48F0-46AC-47D2-9C26-03036919E7A0}" presName="text3" presStyleLbl="revTx" presStyleIdx="4" presStyleCnt="6">
        <dgm:presLayoutVars>
          <dgm:chPref val="3"/>
        </dgm:presLayoutVars>
      </dgm:prSet>
      <dgm:spPr/>
      <dgm:t>
        <a:bodyPr/>
        <a:lstStyle/>
        <a:p>
          <a:endParaRPr lang="en-US"/>
        </a:p>
      </dgm:t>
    </dgm:pt>
    <dgm:pt modelId="{C4DB2BEB-74B4-41DF-A8A9-1911E1C0DF67}" type="pres">
      <dgm:prSet presAssocID="{3F9D48F0-46AC-47D2-9C26-03036919E7A0}" presName="hierChild4" presStyleCnt="0"/>
      <dgm:spPr/>
    </dgm:pt>
    <dgm:pt modelId="{DFF90222-2338-4CEE-B813-D432BFA8F14F}" type="pres">
      <dgm:prSet presAssocID="{80A5146A-CEBB-46B7-BD0D-8F9D73B6A963}" presName="Name17" presStyleLbl="parChTrans1D3" presStyleIdx="1" presStyleCnt="2"/>
      <dgm:spPr/>
      <dgm:t>
        <a:bodyPr/>
        <a:lstStyle/>
        <a:p>
          <a:endParaRPr lang="en-US"/>
        </a:p>
      </dgm:t>
    </dgm:pt>
    <dgm:pt modelId="{E60614FE-84E6-4F51-9100-12E962EB2F76}" type="pres">
      <dgm:prSet presAssocID="{B6161FE1-C6C7-4DE9-81CD-6FBAB43A5E40}" presName="hierRoot3" presStyleCnt="0"/>
      <dgm:spPr/>
    </dgm:pt>
    <dgm:pt modelId="{F1CE50D3-6192-4467-97D1-9E85C83E05EF}" type="pres">
      <dgm:prSet presAssocID="{B6161FE1-C6C7-4DE9-81CD-6FBAB43A5E40}" presName="composite3" presStyleCnt="0"/>
      <dgm:spPr/>
    </dgm:pt>
    <dgm:pt modelId="{E1030B92-8D82-4E5C-8A0B-F8920698C5EC}" type="pres">
      <dgm:prSet presAssocID="{B6161FE1-C6C7-4DE9-81CD-6FBAB43A5E40}" presName="image3" presStyleLbl="node3" presStyleIdx="1" presStyleCnt="2"/>
      <dgm:spPr>
        <a:blipFill>
          <a:blip xmlns:r="http://schemas.openxmlformats.org/officeDocument/2006/relationships" r:embed="rId1">
            <a:extLst>
              <a:ext uri="{28A0092B-C50C-407E-A947-70E740481C1C}">
                <a14:useLocalDpi xmlns:a14="http://schemas.microsoft.com/office/drawing/2010/main" val="0"/>
              </a:ext>
            </a:extLst>
          </a:blip>
          <a:srcRect/>
          <a:stretch>
            <a:fillRect l="-6000" r="-6000"/>
          </a:stretch>
        </a:blipFill>
      </dgm:spPr>
      <dgm:t>
        <a:bodyPr/>
        <a:lstStyle/>
        <a:p>
          <a:endParaRPr lang="en-US"/>
        </a:p>
      </dgm:t>
    </dgm:pt>
    <dgm:pt modelId="{E73FE0A5-A2F4-4DBC-90CC-7B47B31F62AF}" type="pres">
      <dgm:prSet presAssocID="{B6161FE1-C6C7-4DE9-81CD-6FBAB43A5E40}" presName="text3" presStyleLbl="revTx" presStyleIdx="5" presStyleCnt="6">
        <dgm:presLayoutVars>
          <dgm:chPref val="3"/>
        </dgm:presLayoutVars>
      </dgm:prSet>
      <dgm:spPr/>
      <dgm:t>
        <a:bodyPr/>
        <a:lstStyle/>
        <a:p>
          <a:endParaRPr lang="en-US"/>
        </a:p>
      </dgm:t>
    </dgm:pt>
    <dgm:pt modelId="{A8AEDE64-3F5E-4363-BF47-6A6EE6707627}" type="pres">
      <dgm:prSet presAssocID="{B6161FE1-C6C7-4DE9-81CD-6FBAB43A5E40}" presName="hierChild4" presStyleCnt="0"/>
      <dgm:spPr/>
    </dgm:pt>
  </dgm:ptLst>
  <dgm:cxnLst>
    <dgm:cxn modelId="{42C19341-C20F-4CDA-9A7E-755DAB295E47}" srcId="{BCB136D7-F996-4D57-ACEE-FDB47022A64A}" destId="{8A86535B-0098-4227-A7BD-50A4BD5C61A4}" srcOrd="1" destOrd="0" parTransId="{73533C89-F9E2-4676-BCAD-D7BDD7CD725F}" sibTransId="{9E23F3EB-A7FB-45E0-889D-D8D958617EF1}"/>
    <dgm:cxn modelId="{8BFF3BD5-307F-4CE1-86B2-3F1670FEF89C}" type="presOf" srcId="{AE198DE7-1667-4165-8690-A0EFD7F115D8}" destId="{E3A60FB7-F6F1-4EC1-97A2-C6A74A9840C7}" srcOrd="0" destOrd="0" presId="urn:microsoft.com/office/officeart/2009/layout/CirclePictureHierarchy"/>
    <dgm:cxn modelId="{38674FDD-F5A7-4E4F-B271-093EFB522C43}" type="presOf" srcId="{80A5146A-CEBB-46B7-BD0D-8F9D73B6A963}" destId="{DFF90222-2338-4CEE-B813-D432BFA8F14F}" srcOrd="0" destOrd="0" presId="urn:microsoft.com/office/officeart/2009/layout/CirclePictureHierarchy"/>
    <dgm:cxn modelId="{9F6A217D-7FC7-49A3-943E-324B51DAFC2D}" type="presOf" srcId="{3F9D48F0-46AC-47D2-9C26-03036919E7A0}" destId="{61E9A3C0-5C69-44A9-9FEA-0E709DF8B18F}" srcOrd="0" destOrd="0" presId="urn:microsoft.com/office/officeart/2009/layout/CirclePictureHierarchy"/>
    <dgm:cxn modelId="{11B456FC-3708-43D2-A633-CF549369219F}" srcId="{AE198DE7-1667-4165-8690-A0EFD7F115D8}" destId="{B6161FE1-C6C7-4DE9-81CD-6FBAB43A5E40}" srcOrd="1" destOrd="0" parTransId="{80A5146A-CEBB-46B7-BD0D-8F9D73B6A963}" sibTransId="{CCB39A31-C1CD-4ED6-9947-30B34AE6C553}"/>
    <dgm:cxn modelId="{A0BB8C7B-8356-44B7-AB88-5AC1F8A99E4F}" type="presOf" srcId="{BCB136D7-F996-4D57-ACEE-FDB47022A64A}" destId="{5D49CCA4-2E15-40B7-997B-26FEB2468092}" srcOrd="0" destOrd="0" presId="urn:microsoft.com/office/officeart/2009/layout/CirclePictureHierarchy"/>
    <dgm:cxn modelId="{E2B49A2F-D6F6-44AF-BDC5-06E85E8FBAAF}" type="presOf" srcId="{8461D025-5A5C-45DC-8D92-5E20F61C3ED7}" destId="{741CA516-7C53-44F6-A043-F44109F015BE}" srcOrd="0" destOrd="0" presId="urn:microsoft.com/office/officeart/2009/layout/CirclePictureHierarchy"/>
    <dgm:cxn modelId="{0483D335-9C68-4800-BBDD-0C9BB32BD70D}" srcId="{8A86535B-0098-4227-A7BD-50A4BD5C61A4}" destId="{AE198DE7-1667-4165-8690-A0EFD7F115D8}" srcOrd="0" destOrd="0" parTransId="{8BE4F74C-D7D6-409B-93D8-C518593B25C5}" sibTransId="{98CF78F6-1D9F-4EDF-8AD8-6D1BD19C2CCC}"/>
    <dgm:cxn modelId="{E3B4BCF9-EAB6-4364-AE62-626713BFD3F0}" type="presOf" srcId="{8BE4F74C-D7D6-409B-93D8-C518593B25C5}" destId="{5208D6AB-A0D5-4EDA-8544-B3416E76A4B7}" srcOrd="0" destOrd="0" presId="urn:microsoft.com/office/officeart/2009/layout/CirclePictureHierarchy"/>
    <dgm:cxn modelId="{A5E643A7-E167-4314-BFED-DE80AEB13CA4}" type="presOf" srcId="{E714DB6C-FC42-4E05-A926-287C4C1B9C7C}" destId="{36BEFEC6-D9B5-4CF5-ADA5-C5CD4933C2B4}" srcOrd="0" destOrd="0" presId="urn:microsoft.com/office/officeart/2009/layout/CirclePictureHierarchy"/>
    <dgm:cxn modelId="{6BBC1FEB-A0E2-41F7-9BC5-4737A3CC6DCB}" type="presOf" srcId="{2056312A-C1CD-42B2-A24C-30EC6D75C883}" destId="{E853C4E5-1BAA-4901-8FAA-6F1C0F0D5FF4}" srcOrd="0" destOrd="0" presId="urn:microsoft.com/office/officeart/2009/layout/CirclePictureHierarchy"/>
    <dgm:cxn modelId="{B535EE14-C6FA-4029-BE1D-4FAB3CEA1CA5}" type="presOf" srcId="{398BF9CD-3085-414F-97F4-526672D0E2FD}" destId="{EC4C00A4-2202-4F24-A1C0-2B81F66461E2}" srcOrd="0" destOrd="0" presId="urn:microsoft.com/office/officeart/2009/layout/CirclePictureHierarchy"/>
    <dgm:cxn modelId="{505FF9FE-CE29-4E34-A3D9-1AE9B1E3FC3F}" type="presOf" srcId="{B6161FE1-C6C7-4DE9-81CD-6FBAB43A5E40}" destId="{E73FE0A5-A2F4-4DBC-90CC-7B47B31F62AF}" srcOrd="0" destOrd="0" presId="urn:microsoft.com/office/officeart/2009/layout/CirclePictureHierarchy"/>
    <dgm:cxn modelId="{01C20AC4-EE5E-4865-9D30-E011DA341AF8}" srcId="{AE198DE7-1667-4165-8690-A0EFD7F115D8}" destId="{3F9D48F0-46AC-47D2-9C26-03036919E7A0}" srcOrd="0" destOrd="0" parTransId="{398BF9CD-3085-414F-97F4-526672D0E2FD}" sibTransId="{0A301378-A974-4D16-A8EC-B21F9EEDFC15}"/>
    <dgm:cxn modelId="{8F4CCCA7-5281-48DA-8C10-B27D5C21E179}" type="presOf" srcId="{8A86535B-0098-4227-A7BD-50A4BD5C61A4}" destId="{2FA8634D-9C3B-4FAE-9212-2FE4C7C4B638}" srcOrd="0" destOrd="0" presId="urn:microsoft.com/office/officeart/2009/layout/CirclePictureHierarchy"/>
    <dgm:cxn modelId="{C2242070-929B-405B-9FC7-BE2BE736303B}" srcId="{BCB136D7-F996-4D57-ACEE-FDB47022A64A}" destId="{8461D025-5A5C-45DC-8D92-5E20F61C3ED7}" srcOrd="0" destOrd="0" parTransId="{B149C46F-B690-4D50-9E00-A6AA57B7B46C}" sibTransId="{BE341987-BC73-44C5-9B8C-E372113D2DA0}"/>
    <dgm:cxn modelId="{81FFED14-81C4-4490-A97D-2EE7031772A6}" srcId="{8461D025-5A5C-45DC-8D92-5E20F61C3ED7}" destId="{2056312A-C1CD-42B2-A24C-30EC6D75C883}" srcOrd="0" destOrd="0" parTransId="{E714DB6C-FC42-4E05-A926-287C4C1B9C7C}" sibTransId="{D5690372-1225-43C0-B423-08738C434A2E}"/>
    <dgm:cxn modelId="{F191AA2E-7921-4AA8-9410-09395F6D50FA}" type="presParOf" srcId="{5D49CCA4-2E15-40B7-997B-26FEB2468092}" destId="{BAC8B37E-EBBC-4640-BF87-97219392FF53}" srcOrd="0" destOrd="0" presId="urn:microsoft.com/office/officeart/2009/layout/CirclePictureHierarchy"/>
    <dgm:cxn modelId="{F4BF4144-3856-42C1-B0DB-E550C114CF6B}" type="presParOf" srcId="{BAC8B37E-EBBC-4640-BF87-97219392FF53}" destId="{C579514F-26B7-4680-A8AE-780FEBECB6BA}" srcOrd="0" destOrd="0" presId="urn:microsoft.com/office/officeart/2009/layout/CirclePictureHierarchy"/>
    <dgm:cxn modelId="{2A9E7AD4-A5EB-4E79-857A-992DDE68DA54}" type="presParOf" srcId="{C579514F-26B7-4680-A8AE-780FEBECB6BA}" destId="{B990D8D3-0C6B-4029-A8C6-D79545551DB6}" srcOrd="0" destOrd="0" presId="urn:microsoft.com/office/officeart/2009/layout/CirclePictureHierarchy"/>
    <dgm:cxn modelId="{922E7279-425F-4466-AB84-146B4687CCA5}" type="presParOf" srcId="{C579514F-26B7-4680-A8AE-780FEBECB6BA}" destId="{741CA516-7C53-44F6-A043-F44109F015BE}" srcOrd="1" destOrd="0" presId="urn:microsoft.com/office/officeart/2009/layout/CirclePictureHierarchy"/>
    <dgm:cxn modelId="{1E4DD126-324F-43C1-8C2E-F012E94C8620}" type="presParOf" srcId="{BAC8B37E-EBBC-4640-BF87-97219392FF53}" destId="{26D547DB-8992-4143-8F2A-9D32FD3DA12B}" srcOrd="1" destOrd="0" presId="urn:microsoft.com/office/officeart/2009/layout/CirclePictureHierarchy"/>
    <dgm:cxn modelId="{FFBA3545-B954-44B7-A4A3-03D0BA7CD81B}" type="presParOf" srcId="{26D547DB-8992-4143-8F2A-9D32FD3DA12B}" destId="{36BEFEC6-D9B5-4CF5-ADA5-C5CD4933C2B4}" srcOrd="0" destOrd="0" presId="urn:microsoft.com/office/officeart/2009/layout/CirclePictureHierarchy"/>
    <dgm:cxn modelId="{620ADD7A-AAE3-45EF-88A0-0384B00244C0}" type="presParOf" srcId="{26D547DB-8992-4143-8F2A-9D32FD3DA12B}" destId="{6B4253D2-E186-48DC-874E-DF963675F193}" srcOrd="1" destOrd="0" presId="urn:microsoft.com/office/officeart/2009/layout/CirclePictureHierarchy"/>
    <dgm:cxn modelId="{B4FC8AB2-2D3F-4FDD-B28A-3BF7932C8CE1}" type="presParOf" srcId="{6B4253D2-E186-48DC-874E-DF963675F193}" destId="{FD517573-2052-4D1C-BC54-10B3281EB910}" srcOrd="0" destOrd="0" presId="urn:microsoft.com/office/officeart/2009/layout/CirclePictureHierarchy"/>
    <dgm:cxn modelId="{427178E0-930C-4493-A553-DDBB78D46F0E}" type="presParOf" srcId="{FD517573-2052-4D1C-BC54-10B3281EB910}" destId="{DFF87125-9F09-4A09-B8EA-B0A8D87D86D7}" srcOrd="0" destOrd="0" presId="urn:microsoft.com/office/officeart/2009/layout/CirclePictureHierarchy"/>
    <dgm:cxn modelId="{DAE58EF1-66DC-459D-9B8D-043F60C27E07}" type="presParOf" srcId="{FD517573-2052-4D1C-BC54-10B3281EB910}" destId="{E853C4E5-1BAA-4901-8FAA-6F1C0F0D5FF4}" srcOrd="1" destOrd="0" presId="urn:microsoft.com/office/officeart/2009/layout/CirclePictureHierarchy"/>
    <dgm:cxn modelId="{2A0844E3-8DB3-4F56-A8F5-9FC3533070BC}" type="presParOf" srcId="{6B4253D2-E186-48DC-874E-DF963675F193}" destId="{4FFE45A3-6B5F-46ED-9193-25BD0B029BF7}" srcOrd="1" destOrd="0" presId="urn:microsoft.com/office/officeart/2009/layout/CirclePictureHierarchy"/>
    <dgm:cxn modelId="{1AAF9FB4-2E88-405D-BA95-BC06F91E68FF}" type="presParOf" srcId="{5D49CCA4-2E15-40B7-997B-26FEB2468092}" destId="{98AC592C-5B44-4959-916C-19CD06029076}" srcOrd="1" destOrd="0" presId="urn:microsoft.com/office/officeart/2009/layout/CirclePictureHierarchy"/>
    <dgm:cxn modelId="{A1DD6BA9-C3CA-4C9B-8DC8-E4347CE1A3B2}" type="presParOf" srcId="{98AC592C-5B44-4959-916C-19CD06029076}" destId="{65883945-A92B-41E0-AB3A-1061D2B85CC9}" srcOrd="0" destOrd="0" presId="urn:microsoft.com/office/officeart/2009/layout/CirclePictureHierarchy"/>
    <dgm:cxn modelId="{B63C510A-B828-49A3-A0F8-43B04784B7BF}" type="presParOf" srcId="{65883945-A92B-41E0-AB3A-1061D2B85CC9}" destId="{18321539-FD75-407B-B69E-6290603247A6}" srcOrd="0" destOrd="0" presId="urn:microsoft.com/office/officeart/2009/layout/CirclePictureHierarchy"/>
    <dgm:cxn modelId="{91B342F4-6545-4BC5-A893-6E1BD399B5FF}" type="presParOf" srcId="{65883945-A92B-41E0-AB3A-1061D2B85CC9}" destId="{2FA8634D-9C3B-4FAE-9212-2FE4C7C4B638}" srcOrd="1" destOrd="0" presId="urn:microsoft.com/office/officeart/2009/layout/CirclePictureHierarchy"/>
    <dgm:cxn modelId="{F81CE261-BDD2-4D44-8603-E8C82610A0EF}" type="presParOf" srcId="{98AC592C-5B44-4959-916C-19CD06029076}" destId="{D5B6D4F1-142E-4CEA-8750-E8BF7B6D2F44}" srcOrd="1" destOrd="0" presId="urn:microsoft.com/office/officeart/2009/layout/CirclePictureHierarchy"/>
    <dgm:cxn modelId="{3DB8C050-A514-42EF-BC40-44D99E6335EF}" type="presParOf" srcId="{D5B6D4F1-142E-4CEA-8750-E8BF7B6D2F44}" destId="{5208D6AB-A0D5-4EDA-8544-B3416E76A4B7}" srcOrd="0" destOrd="0" presId="urn:microsoft.com/office/officeart/2009/layout/CirclePictureHierarchy"/>
    <dgm:cxn modelId="{AB815F8C-9A38-4EFA-BF74-4CBF162E499A}" type="presParOf" srcId="{D5B6D4F1-142E-4CEA-8750-E8BF7B6D2F44}" destId="{A831D349-3D6A-4B6E-B84E-8A096BB8FABA}" srcOrd="1" destOrd="0" presId="urn:microsoft.com/office/officeart/2009/layout/CirclePictureHierarchy"/>
    <dgm:cxn modelId="{FF1B6717-86C2-4310-B84E-84278517735C}" type="presParOf" srcId="{A831D349-3D6A-4B6E-B84E-8A096BB8FABA}" destId="{29D8715E-B064-43F0-B3E4-6F2397C6C269}" srcOrd="0" destOrd="0" presId="urn:microsoft.com/office/officeart/2009/layout/CirclePictureHierarchy"/>
    <dgm:cxn modelId="{6EFC4248-6E90-4340-A496-01114C753177}" type="presParOf" srcId="{29D8715E-B064-43F0-B3E4-6F2397C6C269}" destId="{376974F3-87E2-474D-8F71-8D6D0DF634E1}" srcOrd="0" destOrd="0" presId="urn:microsoft.com/office/officeart/2009/layout/CirclePictureHierarchy"/>
    <dgm:cxn modelId="{64820040-AD45-495B-AE16-49B97E3F9999}" type="presParOf" srcId="{29D8715E-B064-43F0-B3E4-6F2397C6C269}" destId="{E3A60FB7-F6F1-4EC1-97A2-C6A74A9840C7}" srcOrd="1" destOrd="0" presId="urn:microsoft.com/office/officeart/2009/layout/CirclePictureHierarchy"/>
    <dgm:cxn modelId="{DE19823A-DCBB-4B41-ABA7-3365B072C760}" type="presParOf" srcId="{A831D349-3D6A-4B6E-B84E-8A096BB8FABA}" destId="{1D10EA18-678B-4B4A-B7C9-085DE6C57318}" srcOrd="1" destOrd="0" presId="urn:microsoft.com/office/officeart/2009/layout/CirclePictureHierarchy"/>
    <dgm:cxn modelId="{302B8690-025E-47F6-A2FD-7906F9E4944F}" type="presParOf" srcId="{1D10EA18-678B-4B4A-B7C9-085DE6C57318}" destId="{EC4C00A4-2202-4F24-A1C0-2B81F66461E2}" srcOrd="0" destOrd="0" presId="urn:microsoft.com/office/officeart/2009/layout/CirclePictureHierarchy"/>
    <dgm:cxn modelId="{3C44564B-ADEA-4D6A-A6CB-8CDD2EE6BB47}" type="presParOf" srcId="{1D10EA18-678B-4B4A-B7C9-085DE6C57318}" destId="{74075DA4-1C06-4503-8DA6-F955DEFF12F9}" srcOrd="1" destOrd="0" presId="urn:microsoft.com/office/officeart/2009/layout/CirclePictureHierarchy"/>
    <dgm:cxn modelId="{A0404BD4-7DCA-48E1-9539-9FC0DF7D22AE}" type="presParOf" srcId="{74075DA4-1C06-4503-8DA6-F955DEFF12F9}" destId="{040CBEE8-6851-484A-8575-134D5442FFE7}" srcOrd="0" destOrd="0" presId="urn:microsoft.com/office/officeart/2009/layout/CirclePictureHierarchy"/>
    <dgm:cxn modelId="{74352543-EB52-45A6-93A2-A67901CF9556}" type="presParOf" srcId="{040CBEE8-6851-484A-8575-134D5442FFE7}" destId="{F7593B27-F6DF-4876-9060-662D898BF72E}" srcOrd="0" destOrd="0" presId="urn:microsoft.com/office/officeart/2009/layout/CirclePictureHierarchy"/>
    <dgm:cxn modelId="{D2001BA3-6CF9-4FA5-972C-6797AC15E109}" type="presParOf" srcId="{040CBEE8-6851-484A-8575-134D5442FFE7}" destId="{61E9A3C0-5C69-44A9-9FEA-0E709DF8B18F}" srcOrd="1" destOrd="0" presId="urn:microsoft.com/office/officeart/2009/layout/CirclePictureHierarchy"/>
    <dgm:cxn modelId="{F6630B1D-2A9D-444A-8915-DAB72F98D957}" type="presParOf" srcId="{74075DA4-1C06-4503-8DA6-F955DEFF12F9}" destId="{C4DB2BEB-74B4-41DF-A8A9-1911E1C0DF67}" srcOrd="1" destOrd="0" presId="urn:microsoft.com/office/officeart/2009/layout/CirclePictureHierarchy"/>
    <dgm:cxn modelId="{A3133586-BC8B-498A-BF8F-AA43BFA9705A}" type="presParOf" srcId="{1D10EA18-678B-4B4A-B7C9-085DE6C57318}" destId="{DFF90222-2338-4CEE-B813-D432BFA8F14F}" srcOrd="2" destOrd="0" presId="urn:microsoft.com/office/officeart/2009/layout/CirclePictureHierarchy"/>
    <dgm:cxn modelId="{EACEAE30-5946-4284-9715-8240F6A34FAE}" type="presParOf" srcId="{1D10EA18-678B-4B4A-B7C9-085DE6C57318}" destId="{E60614FE-84E6-4F51-9100-12E962EB2F76}" srcOrd="3" destOrd="0" presId="urn:microsoft.com/office/officeart/2009/layout/CirclePictureHierarchy"/>
    <dgm:cxn modelId="{7E88EBA2-AF41-4AC7-870F-90AD5673FC74}" type="presParOf" srcId="{E60614FE-84E6-4F51-9100-12E962EB2F76}" destId="{F1CE50D3-6192-4467-97D1-9E85C83E05EF}" srcOrd="0" destOrd="0" presId="urn:microsoft.com/office/officeart/2009/layout/CirclePictureHierarchy"/>
    <dgm:cxn modelId="{88FFA287-DFF5-43C3-8FAE-25B9F2175E23}" type="presParOf" srcId="{F1CE50D3-6192-4467-97D1-9E85C83E05EF}" destId="{E1030B92-8D82-4E5C-8A0B-F8920698C5EC}" srcOrd="0" destOrd="0" presId="urn:microsoft.com/office/officeart/2009/layout/CirclePictureHierarchy"/>
    <dgm:cxn modelId="{E62B56EF-57F7-4379-A4AA-F2A4B785B399}" type="presParOf" srcId="{F1CE50D3-6192-4467-97D1-9E85C83E05EF}" destId="{E73FE0A5-A2F4-4DBC-90CC-7B47B31F62AF}" srcOrd="1" destOrd="0" presId="urn:microsoft.com/office/officeart/2009/layout/CirclePictureHierarchy"/>
    <dgm:cxn modelId="{6DED5148-F4EB-44CF-B32A-CEA73D297435}" type="presParOf" srcId="{E60614FE-84E6-4F51-9100-12E962EB2F76}" destId="{A8AEDE64-3F5E-4363-BF47-6A6EE6707627}" srcOrd="1" destOrd="0" presId="urn:microsoft.com/office/officeart/2009/layout/CirclePictureHierarchy"/>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D8FD36-01A3-4420-A1E9-24789ECC43CB}">
      <dsp:nvSpPr>
        <dsp:cNvPr id="0" name=""/>
        <dsp:cNvSpPr/>
      </dsp:nvSpPr>
      <dsp:spPr>
        <a:xfrm>
          <a:off x="0" y="67963"/>
          <a:ext cx="7776864" cy="743535"/>
        </a:xfrm>
        <a:prstGeom prst="roundRect">
          <a:avLst/>
        </a:prstGeom>
        <a:gradFill rotWithShape="0">
          <a:gsLst>
            <a:gs pos="0">
              <a:schemeClr val="accent1">
                <a:lumMod val="50000"/>
              </a:schemeClr>
            </a:gs>
            <a:gs pos="80000">
              <a:schemeClr val="accent1"/>
            </a:gs>
            <a:gs pos="100000">
              <a:schemeClr val="accent1"/>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n-US" sz="3100" b="1" kern="1200" dirty="0" smtClean="0"/>
            <a:t>Assist with Migration of Objects</a:t>
          </a:r>
          <a:endParaRPr lang="en-US" sz="3100" b="1" kern="1200" dirty="0"/>
        </a:p>
      </dsp:txBody>
      <dsp:txXfrm>
        <a:off x="36296" y="104259"/>
        <a:ext cx="7704272" cy="670943"/>
      </dsp:txXfrm>
    </dsp:sp>
    <dsp:sp modelId="{D1F354D5-F3C3-4FF8-A060-63F55FE35537}">
      <dsp:nvSpPr>
        <dsp:cNvPr id="0" name=""/>
        <dsp:cNvSpPr/>
      </dsp:nvSpPr>
      <dsp:spPr>
        <a:xfrm>
          <a:off x="0" y="857350"/>
          <a:ext cx="7776864" cy="743535"/>
        </a:xfrm>
        <a:prstGeom prst="roundRect">
          <a:avLst/>
        </a:prstGeom>
        <a:gradFill rotWithShape="0">
          <a:gsLst>
            <a:gs pos="0">
              <a:schemeClr val="accent2">
                <a:lumMod val="50000"/>
              </a:schemeClr>
            </a:gs>
            <a:gs pos="80000">
              <a:schemeClr val="accent2"/>
            </a:gs>
            <a:gs pos="100000">
              <a:schemeClr val="accent2"/>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n-US" sz="3100" b="1" kern="1200" dirty="0" smtClean="0"/>
            <a:t>Assist with Migration of Clients</a:t>
          </a:r>
          <a:endParaRPr lang="en-US" sz="3100" b="1" kern="1200" dirty="0"/>
        </a:p>
      </dsp:txBody>
      <dsp:txXfrm>
        <a:off x="36296" y="893646"/>
        <a:ext cx="7704272" cy="670943"/>
      </dsp:txXfrm>
    </dsp:sp>
    <dsp:sp modelId="{2C918614-6879-4724-A8A9-B1A98E353501}">
      <dsp:nvSpPr>
        <dsp:cNvPr id="0" name=""/>
        <dsp:cNvSpPr/>
      </dsp:nvSpPr>
      <dsp:spPr>
        <a:xfrm>
          <a:off x="0" y="1690165"/>
          <a:ext cx="7776864" cy="743535"/>
        </a:xfrm>
        <a:prstGeom prst="roundRect">
          <a:avLst/>
        </a:prstGeom>
        <a:gradFill rotWithShape="0">
          <a:gsLst>
            <a:gs pos="0">
              <a:schemeClr val="accent3">
                <a:lumMod val="50000"/>
              </a:schemeClr>
            </a:gs>
            <a:gs pos="80000">
              <a:schemeClr val="accent3"/>
            </a:gs>
            <a:gs pos="100000">
              <a:schemeClr val="accent3"/>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n-US" sz="3100" b="1" kern="1200" dirty="0" smtClean="0"/>
            <a:t>Minimize WAN impact</a:t>
          </a:r>
          <a:endParaRPr lang="en-US" sz="3100" b="1" kern="1200" dirty="0"/>
        </a:p>
      </dsp:txBody>
      <dsp:txXfrm>
        <a:off x="36296" y="1726461"/>
        <a:ext cx="7704272" cy="670943"/>
      </dsp:txXfrm>
    </dsp:sp>
    <dsp:sp modelId="{63A513F9-E737-434B-9CD0-48093F5B7090}">
      <dsp:nvSpPr>
        <dsp:cNvPr id="0" name=""/>
        <dsp:cNvSpPr/>
      </dsp:nvSpPr>
      <dsp:spPr>
        <a:xfrm>
          <a:off x="0" y="2522981"/>
          <a:ext cx="7776864" cy="743535"/>
        </a:xfrm>
        <a:prstGeom prst="roundRect">
          <a:avLst/>
        </a:prstGeom>
        <a:gradFill rotWithShape="0">
          <a:gsLst>
            <a:gs pos="0">
              <a:srgbClr val="C80054"/>
            </a:gs>
            <a:gs pos="80000">
              <a:srgbClr val="FF0070"/>
            </a:gs>
            <a:gs pos="100000">
              <a:srgbClr val="E10070"/>
            </a:gs>
          </a:gsLst>
          <a:lin ang="16200000" scaled="0"/>
        </a:gradFill>
        <a:ln>
          <a:solidFill>
            <a:schemeClr val="tx2"/>
          </a:solidFill>
        </a:ln>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tx2"/>
          </a:contourClr>
        </a:sp3d>
      </dsp:spPr>
      <dsp:style>
        <a:lnRef idx="0">
          <a:scrgbClr r="0" g="0" b="0"/>
        </a:lnRef>
        <a:fillRef idx="3">
          <a:scrgbClr r="0" g="0" b="0"/>
        </a:fillRef>
        <a:effectRef idx="3">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n-US" sz="3100" b="1" kern="1200" dirty="0" smtClean="0"/>
            <a:t>Assist with Flattening of Hierarchy</a:t>
          </a:r>
          <a:endParaRPr lang="en-US" sz="3100" b="1" kern="1200" dirty="0"/>
        </a:p>
      </dsp:txBody>
      <dsp:txXfrm>
        <a:off x="36296" y="2559277"/>
        <a:ext cx="7704272" cy="670943"/>
      </dsp:txXfrm>
    </dsp:sp>
    <dsp:sp modelId="{E122092A-3A31-4310-85D8-6510DF712B9D}">
      <dsp:nvSpPr>
        <dsp:cNvPr id="0" name=""/>
        <dsp:cNvSpPr/>
      </dsp:nvSpPr>
      <dsp:spPr>
        <a:xfrm>
          <a:off x="0" y="3355796"/>
          <a:ext cx="7776864" cy="743535"/>
        </a:xfrm>
        <a:prstGeom prst="roundRect">
          <a:avLst/>
        </a:prstGeom>
        <a:gradFill rotWithShape="0">
          <a:gsLst>
            <a:gs pos="0">
              <a:schemeClr val="accent5">
                <a:lumMod val="5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n-US" sz="3100" b="1" kern="1200" dirty="0" smtClean="0">
              <a:solidFill>
                <a:srgbClr val="000000"/>
              </a:solidFill>
              <a:latin typeface="+mn-lt"/>
              <a:ea typeface="+mn-ea"/>
              <a:cs typeface="+mn-cs"/>
            </a:rPr>
            <a:t>Maximize</a:t>
          </a:r>
          <a:r>
            <a:rPr lang="en-US" sz="3100" b="1" kern="1200" dirty="0" smtClean="0">
              <a:latin typeface="+mn-lt"/>
            </a:rPr>
            <a:t> </a:t>
          </a:r>
          <a:r>
            <a:rPr lang="en-US" sz="3100" b="1" kern="1200" dirty="0" smtClean="0">
              <a:solidFill>
                <a:srgbClr val="000000"/>
              </a:solidFill>
              <a:latin typeface="+mn-lt"/>
              <a:ea typeface="+mn-ea"/>
              <a:cs typeface="+mn-cs"/>
            </a:rPr>
            <a:t>Re-usability</a:t>
          </a:r>
          <a:r>
            <a:rPr lang="en-US" sz="3100" b="1" kern="1200" dirty="0" smtClean="0">
              <a:latin typeface="+mn-lt"/>
            </a:rPr>
            <a:t> </a:t>
          </a:r>
          <a:r>
            <a:rPr lang="en-US" sz="3100" b="1" kern="1200" dirty="0" smtClean="0">
              <a:solidFill>
                <a:srgbClr val="000000"/>
              </a:solidFill>
              <a:latin typeface="+mn-lt"/>
              <a:ea typeface="+mn-ea"/>
              <a:cs typeface="+mn-cs"/>
            </a:rPr>
            <a:t>of</a:t>
          </a:r>
          <a:r>
            <a:rPr lang="en-US" sz="3100" b="1" kern="1200" dirty="0" smtClean="0">
              <a:latin typeface="+mn-lt"/>
            </a:rPr>
            <a:t> </a:t>
          </a:r>
          <a:r>
            <a:rPr lang="en-US" sz="3100" b="1" kern="1200" smtClean="0">
              <a:solidFill>
                <a:srgbClr val="000000"/>
              </a:solidFill>
              <a:latin typeface="+mn-lt"/>
              <a:ea typeface="+mn-ea"/>
              <a:cs typeface="+mn-cs"/>
            </a:rPr>
            <a:t>x64</a:t>
          </a:r>
          <a:r>
            <a:rPr lang="en-US" sz="3100" b="1" kern="1200" smtClean="0">
              <a:latin typeface="+mn-lt"/>
            </a:rPr>
            <a:t> </a:t>
          </a:r>
          <a:r>
            <a:rPr lang="en-US" sz="3100" b="1" kern="1200" smtClean="0">
              <a:solidFill>
                <a:srgbClr val="000000"/>
              </a:solidFill>
              <a:latin typeface="+mn-lt"/>
              <a:ea typeface="+mn-ea"/>
              <a:cs typeface="+mn-cs"/>
            </a:rPr>
            <a:t>Hardware</a:t>
          </a:r>
          <a:endParaRPr lang="en-US" sz="3100" b="1" kern="1200" dirty="0">
            <a:solidFill>
              <a:srgbClr val="000000"/>
            </a:solidFill>
            <a:latin typeface="+mn-lt"/>
            <a:ea typeface="+mn-ea"/>
            <a:cs typeface="+mn-cs"/>
          </a:endParaRPr>
        </a:p>
      </dsp:txBody>
      <dsp:txXfrm>
        <a:off x="36296" y="3392092"/>
        <a:ext cx="7704272" cy="67094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E62043-FAB4-4AE8-8B10-7F144C140399}">
      <dsp:nvSpPr>
        <dsp:cNvPr id="0" name=""/>
        <dsp:cNvSpPr/>
      </dsp:nvSpPr>
      <dsp:spPr>
        <a:xfrm>
          <a:off x="7300" y="1073623"/>
          <a:ext cx="2181894" cy="1309136"/>
        </a:xfrm>
        <a:prstGeom prst="roundRect">
          <a:avLst>
            <a:gd name="adj" fmla="val 10000"/>
          </a:avLst>
        </a:prstGeom>
        <a:gradFill rotWithShape="0">
          <a:gsLst>
            <a:gs pos="0">
              <a:schemeClr val="accent1">
                <a:lumMod val="50000"/>
              </a:schemeClr>
            </a:gs>
            <a:gs pos="80000">
              <a:schemeClr val="accent1"/>
            </a:gs>
            <a:gs pos="100000">
              <a:schemeClr val="accent1"/>
            </a:gs>
          </a:gsLst>
          <a:lin ang="16200000" scaled="0"/>
        </a:gradFill>
        <a:ln>
          <a:noFill/>
        </a:ln>
        <a:effectLst>
          <a:outerShdw blurRad="40000" dist="23000" dir="5400000" rotWithShape="0">
            <a:srgbClr val="000000">
              <a:alpha val="35000"/>
            </a:srgbClr>
          </a:outerShdw>
        </a:effectLst>
        <a:scene3d>
          <a:camera prst="orthographicFront"/>
          <a:lightRig rig="flat" dir="t"/>
        </a:scene3d>
        <a:sp3d contourW="6350">
          <a:bevelT w="41275" h="19050" prst="angle"/>
          <a:contourClr>
            <a:schemeClr val="bg2">
              <a:lumMod val="50000"/>
            </a:schemeClr>
          </a:contourClr>
        </a:sp3d>
      </dsp:spPr>
      <dsp:style>
        <a:lnRef idx="0">
          <a:schemeClr val="accent1"/>
        </a:lnRef>
        <a:fillRef idx="3">
          <a:schemeClr val="accent1"/>
        </a:fillRef>
        <a:effectRef idx="3">
          <a:schemeClr val="accent1"/>
        </a:effectRef>
        <a:fontRef idx="minor">
          <a:schemeClr val="lt1"/>
        </a:fontRef>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n-US" sz="4000" b="1" kern="1200" dirty="0" smtClean="0"/>
            <a:t>Plan</a:t>
          </a:r>
          <a:endParaRPr lang="en-US" sz="4000" b="1" kern="1200" dirty="0"/>
        </a:p>
      </dsp:txBody>
      <dsp:txXfrm>
        <a:off x="45643" y="1111966"/>
        <a:ext cx="2105208" cy="1232450"/>
      </dsp:txXfrm>
    </dsp:sp>
    <dsp:sp modelId="{FF7908A9-FDDE-400C-9614-F2C654122DBB}">
      <dsp:nvSpPr>
        <dsp:cNvPr id="0" name=""/>
        <dsp:cNvSpPr/>
      </dsp:nvSpPr>
      <dsp:spPr>
        <a:xfrm>
          <a:off x="2407384" y="1457637"/>
          <a:ext cx="462561" cy="541109"/>
        </a:xfrm>
        <a:prstGeom prst="rightArrow">
          <a:avLst>
            <a:gd name="adj1" fmla="val 60000"/>
            <a:gd name="adj2" fmla="val 50000"/>
          </a:avLst>
        </a:prstGeom>
        <a:gradFill rotWithShape="0">
          <a:gsLst>
            <a:gs pos="0">
              <a:schemeClr val="accent1">
                <a:lumMod val="75000"/>
              </a:schemeClr>
            </a:gs>
            <a:gs pos="80000">
              <a:schemeClr val="accent1"/>
            </a:gs>
            <a:gs pos="100000">
              <a:schemeClr val="accent1"/>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contourW="6350">
          <a:bevelT w="41275" h="19050" prst="angle"/>
          <a:contourClr>
            <a:schemeClr val="bg2">
              <a:lumMod val="50000"/>
            </a:schemeClr>
          </a:contourClr>
        </a:sp3d>
      </dsp:spPr>
      <dsp:style>
        <a:lnRef idx="0">
          <a:schemeClr val="accent1"/>
        </a:lnRef>
        <a:fillRef idx="3">
          <a:schemeClr val="accent1"/>
        </a:fillRef>
        <a:effectRef idx="3">
          <a:schemeClr val="accent1"/>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n-US" sz="2300" kern="1200"/>
        </a:p>
      </dsp:txBody>
      <dsp:txXfrm>
        <a:off x="2407384" y="1565859"/>
        <a:ext cx="323793" cy="324665"/>
      </dsp:txXfrm>
    </dsp:sp>
    <dsp:sp modelId="{DEA8D84B-B070-4A6D-A08F-5EE57BE3E3F6}">
      <dsp:nvSpPr>
        <dsp:cNvPr id="0" name=""/>
        <dsp:cNvSpPr/>
      </dsp:nvSpPr>
      <dsp:spPr>
        <a:xfrm>
          <a:off x="3061952" y="1073623"/>
          <a:ext cx="2181894" cy="1309136"/>
        </a:xfrm>
        <a:prstGeom prst="roundRect">
          <a:avLst>
            <a:gd name="adj" fmla="val 10000"/>
          </a:avLst>
        </a:prstGeom>
        <a:gradFill rotWithShape="0">
          <a:gsLst>
            <a:gs pos="0">
              <a:schemeClr val="accent2">
                <a:lumMod val="50000"/>
              </a:schemeClr>
            </a:gs>
            <a:gs pos="80000">
              <a:schemeClr val="accent2"/>
            </a:gs>
            <a:gs pos="100000">
              <a:schemeClr val="accent2"/>
            </a:gs>
          </a:gsLst>
          <a:lin ang="16200000" scaled="0"/>
        </a:gradFill>
        <a:ln>
          <a:noFill/>
        </a:ln>
        <a:effectLst>
          <a:outerShdw blurRad="40000" dist="23000" dir="5400000" rotWithShape="0">
            <a:srgbClr val="000000">
              <a:alpha val="35000"/>
            </a:srgbClr>
          </a:outerShdw>
        </a:effectLst>
        <a:scene3d>
          <a:camera prst="orthographicFront"/>
          <a:lightRig rig="flat" dir="t"/>
        </a:scene3d>
        <a:sp3d>
          <a:bevelT w="63500" h="25400"/>
        </a:sp3d>
      </dsp:spPr>
      <dsp:style>
        <a:lnRef idx="0">
          <a:schemeClr val="accent2"/>
        </a:lnRef>
        <a:fillRef idx="3">
          <a:schemeClr val="accent2"/>
        </a:fillRef>
        <a:effectRef idx="3">
          <a:schemeClr val="accent2"/>
        </a:effectRef>
        <a:fontRef idx="minor">
          <a:schemeClr val="lt1"/>
        </a:fontRef>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n-US" sz="4000" b="1" kern="1200" dirty="0" smtClean="0"/>
            <a:t>Deploy</a:t>
          </a:r>
          <a:endParaRPr lang="en-US" sz="4000" b="1" kern="1200" dirty="0"/>
        </a:p>
      </dsp:txBody>
      <dsp:txXfrm>
        <a:off x="3100295" y="1111966"/>
        <a:ext cx="2105208" cy="1232450"/>
      </dsp:txXfrm>
    </dsp:sp>
    <dsp:sp modelId="{C4A61B36-0480-4299-837A-772BCE9DC27F}">
      <dsp:nvSpPr>
        <dsp:cNvPr id="0" name=""/>
        <dsp:cNvSpPr/>
      </dsp:nvSpPr>
      <dsp:spPr>
        <a:xfrm>
          <a:off x="5462036" y="1457637"/>
          <a:ext cx="462561" cy="541109"/>
        </a:xfrm>
        <a:prstGeom prst="rightArrow">
          <a:avLst>
            <a:gd name="adj1" fmla="val 60000"/>
            <a:gd name="adj2" fmla="val 50000"/>
          </a:avLst>
        </a:prstGeom>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a:bevelT w="63500" h="25400"/>
        </a:sp3d>
      </dsp:spPr>
      <dsp:style>
        <a:lnRef idx="0">
          <a:schemeClr val="accent2"/>
        </a:lnRef>
        <a:fillRef idx="3">
          <a:schemeClr val="accent2"/>
        </a:fillRef>
        <a:effectRef idx="3">
          <a:schemeClr val="accent2"/>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n-US" sz="2300" kern="1200"/>
        </a:p>
      </dsp:txBody>
      <dsp:txXfrm>
        <a:off x="5462036" y="1565859"/>
        <a:ext cx="323793" cy="324665"/>
      </dsp:txXfrm>
    </dsp:sp>
    <dsp:sp modelId="{1F6F6CF6-7DB1-41F4-A289-CD55BFEA81BD}">
      <dsp:nvSpPr>
        <dsp:cNvPr id="0" name=""/>
        <dsp:cNvSpPr/>
      </dsp:nvSpPr>
      <dsp:spPr>
        <a:xfrm>
          <a:off x="6116605" y="1073623"/>
          <a:ext cx="2181894" cy="1309136"/>
        </a:xfrm>
        <a:prstGeom prst="roundRect">
          <a:avLst>
            <a:gd name="adj" fmla="val 10000"/>
          </a:avLst>
        </a:prstGeom>
        <a:gradFill flip="none" rotWithShape="1">
          <a:gsLst>
            <a:gs pos="0">
              <a:schemeClr val="accent3">
                <a:lumMod val="50000"/>
              </a:schemeClr>
            </a:gs>
            <a:gs pos="100000">
              <a:schemeClr val="accent3"/>
            </a:gs>
          </a:gsLst>
          <a:lin ang="5400000" scaled="1"/>
          <a:tileRect/>
        </a:gradFill>
        <a:ln>
          <a:noFill/>
        </a:ln>
        <a:effectLst>
          <a:outerShdw blurRad="40000" dist="23000" dir="5400000" rotWithShape="0">
            <a:srgbClr val="000000">
              <a:alpha val="35000"/>
            </a:srgbClr>
          </a:outerShdw>
        </a:effectLst>
        <a:scene3d>
          <a:camera prst="orthographicFront"/>
          <a:lightRig rig="flat" dir="t"/>
        </a:scene3d>
        <a:sp3d>
          <a:bevelT w="63500" h="25400"/>
        </a:sp3d>
      </dsp:spPr>
      <dsp:style>
        <a:lnRef idx="0">
          <a:schemeClr val="accent3"/>
        </a:lnRef>
        <a:fillRef idx="3">
          <a:schemeClr val="accent3"/>
        </a:fillRef>
        <a:effectRef idx="3">
          <a:schemeClr val="accent3"/>
        </a:effectRef>
        <a:fontRef idx="minor">
          <a:schemeClr val="lt1"/>
        </a:fontRef>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n-US" sz="4000" b="1" kern="1200" dirty="0" smtClean="0"/>
            <a:t>Migrate</a:t>
          </a:r>
          <a:endParaRPr lang="en-US" sz="4000" b="1" kern="1200" dirty="0"/>
        </a:p>
      </dsp:txBody>
      <dsp:txXfrm>
        <a:off x="6154948" y="1111966"/>
        <a:ext cx="2105208" cy="123245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DBD978-F48C-46A8-B6E9-D105BCDBFFC9}">
      <dsp:nvSpPr>
        <dsp:cNvPr id="0" name=""/>
        <dsp:cNvSpPr/>
      </dsp:nvSpPr>
      <dsp:spPr>
        <a:xfrm rot="16200000">
          <a:off x="869460" y="-869460"/>
          <a:ext cx="2019300" cy="3758221"/>
        </a:xfrm>
        <a:prstGeom prst="round1Rect">
          <a:avLst/>
        </a:prstGeom>
        <a:gradFill rotWithShape="0">
          <a:gsLst>
            <a:gs pos="0">
              <a:srgbClr val="F15C44">
                <a:hueOff val="0"/>
                <a:satOff val="0"/>
                <a:lumOff val="0"/>
                <a:alphaOff val="0"/>
                <a:shade val="51000"/>
                <a:satMod val="130000"/>
              </a:srgbClr>
            </a:gs>
            <a:gs pos="80000">
              <a:srgbClr val="F15C44">
                <a:hueOff val="0"/>
                <a:satOff val="0"/>
                <a:lumOff val="0"/>
                <a:alphaOff val="0"/>
                <a:shade val="93000"/>
                <a:satMod val="130000"/>
              </a:srgbClr>
            </a:gs>
            <a:gs pos="100000">
              <a:srgbClr val="F15C44">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b="1" kern="1200" dirty="0" smtClean="0">
              <a:solidFill>
                <a:srgbClr val="FFFFFF"/>
              </a:solidFill>
              <a:latin typeface="Arial"/>
              <a:ea typeface="+mn-ea"/>
              <a:cs typeface="+mn-cs"/>
            </a:rPr>
            <a:t>Clients</a:t>
          </a:r>
          <a:endParaRPr lang="en-US" sz="2400" b="1" kern="1200" dirty="0">
            <a:solidFill>
              <a:srgbClr val="FFFFFF"/>
            </a:solidFill>
            <a:latin typeface="Arial"/>
            <a:ea typeface="+mn-ea"/>
            <a:cs typeface="+mn-cs"/>
          </a:endParaRPr>
        </a:p>
      </dsp:txBody>
      <dsp:txXfrm rot="5400000">
        <a:off x="1" y="73930"/>
        <a:ext cx="3758221" cy="1440544"/>
      </dsp:txXfrm>
    </dsp:sp>
    <dsp:sp modelId="{29F486D7-A3A1-4240-B415-51827277D272}">
      <dsp:nvSpPr>
        <dsp:cNvPr id="0" name=""/>
        <dsp:cNvSpPr/>
      </dsp:nvSpPr>
      <dsp:spPr>
        <a:xfrm>
          <a:off x="3758221" y="0"/>
          <a:ext cx="3758221" cy="2019300"/>
        </a:xfrm>
        <a:prstGeom prst="round1Rect">
          <a:avLst/>
        </a:prstGeom>
        <a:gradFill flip="none" rotWithShape="1">
          <a:gsLst>
            <a:gs pos="0">
              <a:srgbClr val="ED1977">
                <a:lumMod val="50000"/>
              </a:srgbClr>
            </a:gs>
            <a:gs pos="80000">
              <a:srgbClr val="ED1977">
                <a:lumMod val="75000"/>
              </a:srgbClr>
            </a:gs>
            <a:gs pos="100000">
              <a:srgbClr val="ED1977"/>
            </a:gs>
          </a:gsLst>
          <a:lin ang="8100000" scaled="1"/>
          <a:tileRect/>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b="1" kern="1200" dirty="0" smtClean="0">
              <a:solidFill>
                <a:srgbClr val="FFFFFF"/>
              </a:solidFill>
              <a:latin typeface="Arial"/>
              <a:ea typeface="+mn-ea"/>
              <a:cs typeface="+mn-cs"/>
            </a:rPr>
            <a:t>Deployment Objects</a:t>
          </a:r>
          <a:endParaRPr lang="en-US" sz="2400" b="1" kern="1200" dirty="0">
            <a:solidFill>
              <a:srgbClr val="FFFFFF"/>
            </a:solidFill>
            <a:latin typeface="Arial"/>
            <a:ea typeface="+mn-ea"/>
            <a:cs typeface="+mn-cs"/>
          </a:endParaRPr>
        </a:p>
      </dsp:txBody>
      <dsp:txXfrm>
        <a:off x="3758221" y="0"/>
        <a:ext cx="3684290" cy="1514475"/>
      </dsp:txXfrm>
    </dsp:sp>
    <dsp:sp modelId="{EB44F0D6-FBC4-4012-A1D2-CBB98A9524EA}">
      <dsp:nvSpPr>
        <dsp:cNvPr id="0" name=""/>
        <dsp:cNvSpPr/>
      </dsp:nvSpPr>
      <dsp:spPr>
        <a:xfrm rot="10800000">
          <a:off x="0" y="2019300"/>
          <a:ext cx="3758221" cy="2019300"/>
        </a:xfrm>
        <a:prstGeom prst="round1Rect">
          <a:avLst/>
        </a:prstGeom>
        <a:gradFill rotWithShape="0">
          <a:gsLst>
            <a:gs pos="0">
              <a:srgbClr val="FAA634">
                <a:hueOff val="0"/>
                <a:satOff val="0"/>
                <a:lumOff val="0"/>
                <a:alphaOff val="0"/>
                <a:shade val="51000"/>
                <a:satMod val="130000"/>
              </a:srgbClr>
            </a:gs>
            <a:gs pos="80000">
              <a:srgbClr val="FAA634">
                <a:hueOff val="0"/>
                <a:satOff val="0"/>
                <a:lumOff val="0"/>
                <a:alphaOff val="0"/>
                <a:shade val="93000"/>
                <a:satMod val="130000"/>
              </a:srgbClr>
            </a:gs>
            <a:gs pos="100000">
              <a:srgbClr val="FAA634">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b="1" kern="1200" dirty="0" smtClean="0">
              <a:solidFill>
                <a:srgbClr val="FFFFFF"/>
              </a:solidFill>
              <a:latin typeface="Arial"/>
              <a:ea typeface="+mn-ea"/>
              <a:cs typeface="+mn-cs"/>
            </a:rPr>
            <a:t>Inventory  &amp; Compliance Data</a:t>
          </a:r>
          <a:endParaRPr lang="en-US" sz="2400" b="1" kern="1200" dirty="0">
            <a:solidFill>
              <a:srgbClr val="FFFFFF"/>
            </a:solidFill>
            <a:latin typeface="Arial"/>
            <a:ea typeface="+mn-ea"/>
            <a:cs typeface="+mn-cs"/>
          </a:endParaRPr>
        </a:p>
      </dsp:txBody>
      <dsp:txXfrm rot="10800000">
        <a:off x="73931" y="2524125"/>
        <a:ext cx="3684290" cy="1514475"/>
      </dsp:txXfrm>
    </dsp:sp>
    <dsp:sp modelId="{7F731823-AA3D-4560-BA15-64140B324DE6}">
      <dsp:nvSpPr>
        <dsp:cNvPr id="0" name=""/>
        <dsp:cNvSpPr/>
      </dsp:nvSpPr>
      <dsp:spPr>
        <a:xfrm rot="5400000">
          <a:off x="4627681" y="1149839"/>
          <a:ext cx="2019300" cy="3758221"/>
        </a:xfrm>
        <a:prstGeom prst="round1Rect">
          <a:avLst/>
        </a:prstGeom>
        <a:gradFill rotWithShape="0">
          <a:gsLst>
            <a:gs pos="0">
              <a:srgbClr val="59585A">
                <a:hueOff val="0"/>
                <a:satOff val="0"/>
                <a:lumOff val="0"/>
                <a:alphaOff val="0"/>
                <a:shade val="51000"/>
                <a:satMod val="130000"/>
              </a:srgbClr>
            </a:gs>
            <a:gs pos="80000">
              <a:srgbClr val="59585A">
                <a:hueOff val="0"/>
                <a:satOff val="0"/>
                <a:lumOff val="0"/>
                <a:alphaOff val="0"/>
                <a:shade val="93000"/>
                <a:satMod val="130000"/>
              </a:srgbClr>
            </a:gs>
            <a:gs pos="100000">
              <a:srgbClr val="59585A">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b="1" kern="1200" dirty="0" smtClean="0">
              <a:solidFill>
                <a:srgbClr val="FFFFFF"/>
              </a:solidFill>
              <a:latin typeface="Arial"/>
              <a:ea typeface="+mn-ea"/>
              <a:cs typeface="+mn-cs"/>
            </a:rPr>
            <a:t>Server Infrastructure</a:t>
          </a:r>
          <a:endParaRPr lang="en-US" sz="2400" b="1" kern="1200" dirty="0">
            <a:solidFill>
              <a:srgbClr val="FFFFFF"/>
            </a:solidFill>
            <a:latin typeface="Arial"/>
            <a:ea typeface="+mn-ea"/>
            <a:cs typeface="+mn-cs"/>
          </a:endParaRPr>
        </a:p>
      </dsp:txBody>
      <dsp:txXfrm rot="-5400000">
        <a:off x="3758222" y="2524124"/>
        <a:ext cx="3758221" cy="1440544"/>
      </dsp:txXfrm>
    </dsp:sp>
    <dsp:sp modelId="{72A50AA6-1D38-43FD-82AB-62614B0AD8AB}">
      <dsp:nvSpPr>
        <dsp:cNvPr id="0" name=""/>
        <dsp:cNvSpPr/>
      </dsp:nvSpPr>
      <dsp:spPr>
        <a:xfrm>
          <a:off x="2630754" y="1514475"/>
          <a:ext cx="2254932" cy="1009650"/>
        </a:xfrm>
        <a:prstGeom prst="roundRect">
          <a:avLst/>
        </a:prstGeom>
        <a:solidFill>
          <a:srgbClr val="F15C44">
            <a:tint val="40000"/>
            <a:hueOff val="0"/>
            <a:satOff val="0"/>
            <a:lumOff val="0"/>
            <a:alphaOff val="0"/>
          </a:srgbClr>
        </a:solidFill>
        <a:ln>
          <a:noFill/>
        </a:ln>
        <a:effectLst>
          <a:outerShdw blurRad="40000" dist="23000" dir="5400000" rotWithShape="0">
            <a:srgbClr val="000000">
              <a:alpha val="35000"/>
            </a:srgbClr>
          </a:outerShdw>
        </a:effectLst>
        <a:scene3d>
          <a:camera prst="orthographicFront"/>
          <a:lightRig rig="flat" dir="t"/>
        </a:scene3d>
        <a:sp3d z="190500" prstMaterial="plastic">
          <a:bevelT w="120900" h="88900"/>
          <a:bevelB w="88900" h="31750" prst="angle"/>
        </a:sp3d>
      </dsp:spPr>
      <dsp:style>
        <a:lnRef idx="0">
          <a:scrgbClr r="0" g="0" b="0"/>
        </a:lnRef>
        <a:fillRef idx="1">
          <a:scrgbClr r="0" g="0" b="0"/>
        </a:fillRef>
        <a:effectRef idx="3">
          <a:scrgbClr r="0" g="0" b="0"/>
        </a:effectRef>
        <a:fontRef idx="minor">
          <a:schemeClr val="lt1"/>
        </a:fontRef>
      </dsp:style>
      <dsp:txBody>
        <a:bodyPr spcFirstLastPara="0" vert="horz" wrap="square" lIns="163830" tIns="163830" rIns="163830" bIns="163830" numCol="1" spcCol="1270" anchor="ctr" anchorCtr="0">
          <a:noAutofit/>
        </a:bodyPr>
        <a:lstStyle/>
        <a:p>
          <a:pPr lvl="0" algn="ctr" defTabSz="1911350">
            <a:lnSpc>
              <a:spcPct val="90000"/>
            </a:lnSpc>
            <a:spcBef>
              <a:spcPct val="0"/>
            </a:spcBef>
            <a:spcAft>
              <a:spcPct val="35000"/>
            </a:spcAft>
          </a:pPr>
          <a:endParaRPr lang="en-US" sz="4300" b="1" kern="1200" dirty="0">
            <a:solidFill>
              <a:srgbClr val="000000">
                <a:hueOff val="0"/>
                <a:satOff val="0"/>
                <a:lumOff val="0"/>
                <a:alphaOff val="0"/>
              </a:srgbClr>
            </a:solidFill>
            <a:latin typeface="Arial"/>
            <a:ea typeface="+mn-ea"/>
            <a:cs typeface="+mn-cs"/>
          </a:endParaRPr>
        </a:p>
      </dsp:txBody>
      <dsp:txXfrm>
        <a:off x="2680041" y="1563762"/>
        <a:ext cx="2156358" cy="91107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A9E2A4-76EE-4652-9690-6F9D599F7D44}">
      <dsp:nvSpPr>
        <dsp:cNvPr id="0" name=""/>
        <dsp:cNvSpPr/>
      </dsp:nvSpPr>
      <dsp:spPr>
        <a:xfrm>
          <a:off x="1297177" y="815333"/>
          <a:ext cx="814594" cy="239775"/>
        </a:xfrm>
        <a:custGeom>
          <a:avLst/>
          <a:gdLst/>
          <a:ahLst/>
          <a:cxnLst/>
          <a:rect l="0" t="0" r="0" b="0"/>
          <a:pathLst>
            <a:path>
              <a:moveTo>
                <a:pt x="0" y="0"/>
              </a:moveTo>
              <a:lnTo>
                <a:pt x="0" y="146685"/>
              </a:lnTo>
              <a:lnTo>
                <a:pt x="814594" y="146685"/>
              </a:lnTo>
              <a:lnTo>
                <a:pt x="814594" y="239775"/>
              </a:lnTo>
            </a:path>
          </a:pathLst>
        </a:custGeom>
        <a:noFill/>
        <a:ln w="25400" cap="flat" cmpd="sng" algn="ctr">
          <a:solidFill>
            <a:schemeClr val="tx1"/>
          </a:solidFill>
          <a:prstDash val="solid"/>
        </a:ln>
        <a:effectLst/>
      </dsp:spPr>
      <dsp:style>
        <a:lnRef idx="2">
          <a:scrgbClr r="0" g="0" b="0"/>
        </a:lnRef>
        <a:fillRef idx="0">
          <a:scrgbClr r="0" g="0" b="0"/>
        </a:fillRef>
        <a:effectRef idx="0">
          <a:scrgbClr r="0" g="0" b="0"/>
        </a:effectRef>
        <a:fontRef idx="minor"/>
      </dsp:style>
    </dsp:sp>
    <dsp:sp modelId="{97B23CB4-68DC-4D6A-9F92-DAAA20344E37}">
      <dsp:nvSpPr>
        <dsp:cNvPr id="0" name=""/>
        <dsp:cNvSpPr/>
      </dsp:nvSpPr>
      <dsp:spPr>
        <a:xfrm>
          <a:off x="410508" y="815333"/>
          <a:ext cx="886668" cy="230237"/>
        </a:xfrm>
        <a:custGeom>
          <a:avLst/>
          <a:gdLst/>
          <a:ahLst/>
          <a:cxnLst/>
          <a:rect l="0" t="0" r="0" b="0"/>
          <a:pathLst>
            <a:path>
              <a:moveTo>
                <a:pt x="886668" y="0"/>
              </a:moveTo>
              <a:lnTo>
                <a:pt x="886668" y="137146"/>
              </a:lnTo>
              <a:lnTo>
                <a:pt x="0" y="137146"/>
              </a:lnTo>
              <a:lnTo>
                <a:pt x="0" y="230237"/>
              </a:lnTo>
            </a:path>
          </a:pathLst>
        </a:custGeom>
        <a:noFill/>
        <a:ln w="25400" cap="flat" cmpd="sng" algn="ctr">
          <a:solidFill>
            <a:schemeClr val="tx1"/>
          </a:solidFill>
          <a:prstDash val="solid"/>
        </a:ln>
        <a:effectLst/>
      </dsp:spPr>
      <dsp:style>
        <a:lnRef idx="2">
          <a:scrgbClr r="0" g="0" b="0"/>
        </a:lnRef>
        <a:fillRef idx="0">
          <a:scrgbClr r="0" g="0" b="0"/>
        </a:fillRef>
        <a:effectRef idx="0">
          <a:scrgbClr r="0" g="0" b="0"/>
        </a:effectRef>
        <a:fontRef idx="minor"/>
      </dsp:style>
    </dsp:sp>
    <dsp:sp modelId="{1B2DBD61-BADF-4E4C-BDCD-4AD1C5DB91D6}">
      <dsp:nvSpPr>
        <dsp:cNvPr id="0" name=""/>
        <dsp:cNvSpPr/>
      </dsp:nvSpPr>
      <dsp:spPr>
        <a:xfrm>
          <a:off x="887482" y="0"/>
          <a:ext cx="819390" cy="815333"/>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6000" r="-6000"/>
          </a:stretch>
        </a:blipFill>
        <a:ln w="25400" cap="flat" cmpd="sng" algn="ctr">
          <a:solidFill>
            <a:srgbClr val="FFC000"/>
          </a:solidFill>
          <a:prstDash val="solid"/>
        </a:ln>
        <a:effectLst/>
      </dsp:spPr>
      <dsp:style>
        <a:lnRef idx="2">
          <a:scrgbClr r="0" g="0" b="0"/>
        </a:lnRef>
        <a:fillRef idx="1">
          <a:scrgbClr r="0" g="0" b="0"/>
        </a:fillRef>
        <a:effectRef idx="0">
          <a:scrgbClr r="0" g="0" b="0"/>
        </a:effectRef>
        <a:fontRef idx="minor">
          <a:schemeClr val="lt1"/>
        </a:fontRef>
      </dsp:style>
    </dsp:sp>
    <dsp:sp modelId="{DA938C88-F6B2-45CC-94B8-0D48A4ACE89E}">
      <dsp:nvSpPr>
        <dsp:cNvPr id="0" name=""/>
        <dsp:cNvSpPr/>
      </dsp:nvSpPr>
      <dsp:spPr>
        <a:xfrm>
          <a:off x="1921616" y="112547"/>
          <a:ext cx="1349498" cy="5957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b="1" kern="1200" smtClean="0"/>
            <a:t>East Coast</a:t>
          </a:r>
          <a:endParaRPr lang="en-US" sz="1600" b="1" kern="1200" dirty="0"/>
        </a:p>
      </dsp:txBody>
      <dsp:txXfrm>
        <a:off x="1921616" y="112547"/>
        <a:ext cx="1349498" cy="595777"/>
      </dsp:txXfrm>
    </dsp:sp>
    <dsp:sp modelId="{5F4BB7F2-9CC7-4FA5-ACFB-83E5C2DFDBDE}">
      <dsp:nvSpPr>
        <dsp:cNvPr id="0" name=""/>
        <dsp:cNvSpPr/>
      </dsp:nvSpPr>
      <dsp:spPr>
        <a:xfrm>
          <a:off x="0" y="1045570"/>
          <a:ext cx="821017" cy="816406"/>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6000" r="-6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83FAAA2-2288-40BF-AC08-FC7E33B755B2}">
      <dsp:nvSpPr>
        <dsp:cNvPr id="0" name=""/>
        <dsp:cNvSpPr/>
      </dsp:nvSpPr>
      <dsp:spPr>
        <a:xfrm>
          <a:off x="906407" y="1098314"/>
          <a:ext cx="1004078" cy="5957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b="1" kern="1200" smtClean="0"/>
            <a:t>Sydney</a:t>
          </a:r>
          <a:endParaRPr lang="en-US" sz="1600" b="1" kern="1200" dirty="0"/>
        </a:p>
      </dsp:txBody>
      <dsp:txXfrm>
        <a:off x="906407" y="1098314"/>
        <a:ext cx="1004078" cy="595777"/>
      </dsp:txXfrm>
    </dsp:sp>
    <dsp:sp modelId="{DC163506-242D-49D9-92BF-AA74177A4FE4}">
      <dsp:nvSpPr>
        <dsp:cNvPr id="0" name=""/>
        <dsp:cNvSpPr/>
      </dsp:nvSpPr>
      <dsp:spPr>
        <a:xfrm>
          <a:off x="1734323" y="1055109"/>
          <a:ext cx="754897" cy="754897"/>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6000" r="-6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4C828A8-65D5-4D5A-BB92-9CF67610E6CC}">
      <dsp:nvSpPr>
        <dsp:cNvPr id="0" name=""/>
        <dsp:cNvSpPr/>
      </dsp:nvSpPr>
      <dsp:spPr>
        <a:xfrm>
          <a:off x="2470461" y="1106500"/>
          <a:ext cx="922621" cy="5957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b="1" kern="1200" smtClean="0"/>
            <a:t>Brisbane</a:t>
          </a:r>
          <a:endParaRPr lang="en-US" sz="1600" b="1" kern="1200" dirty="0"/>
        </a:p>
      </dsp:txBody>
      <dsp:txXfrm>
        <a:off x="2470461" y="1106500"/>
        <a:ext cx="922621" cy="59577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9041BE-4C4F-4A40-AF35-9D605E47E6E5}">
      <dsp:nvSpPr>
        <dsp:cNvPr id="0" name=""/>
        <dsp:cNvSpPr/>
      </dsp:nvSpPr>
      <dsp:spPr>
        <a:xfrm>
          <a:off x="2226226" y="1845304"/>
          <a:ext cx="2182370" cy="302694"/>
        </a:xfrm>
        <a:custGeom>
          <a:avLst/>
          <a:gdLst/>
          <a:ahLst/>
          <a:cxnLst/>
          <a:rect l="0" t="0" r="0" b="0"/>
          <a:pathLst>
            <a:path>
              <a:moveTo>
                <a:pt x="0" y="0"/>
              </a:moveTo>
              <a:lnTo>
                <a:pt x="0" y="192063"/>
              </a:lnTo>
              <a:lnTo>
                <a:pt x="2182370" y="192063"/>
              </a:lnTo>
              <a:lnTo>
                <a:pt x="2182370" y="302694"/>
              </a:lnTo>
            </a:path>
          </a:pathLst>
        </a:custGeom>
        <a:noFill/>
        <a:ln w="25400" cap="flat" cmpd="sng" algn="ctr">
          <a:solidFill>
            <a:schemeClr val="tx1"/>
          </a:solidFill>
          <a:prstDash val="solid"/>
        </a:ln>
        <a:effectLst/>
      </dsp:spPr>
      <dsp:style>
        <a:lnRef idx="2">
          <a:scrgbClr r="0" g="0" b="0"/>
        </a:lnRef>
        <a:fillRef idx="0">
          <a:scrgbClr r="0" g="0" b="0"/>
        </a:fillRef>
        <a:effectRef idx="0">
          <a:scrgbClr r="0" g="0" b="0"/>
        </a:effectRef>
        <a:fontRef idx="minor"/>
      </dsp:style>
    </dsp:sp>
    <dsp:sp modelId="{97B23CB4-68DC-4D6A-9F92-DAAA20344E37}">
      <dsp:nvSpPr>
        <dsp:cNvPr id="0" name=""/>
        <dsp:cNvSpPr/>
      </dsp:nvSpPr>
      <dsp:spPr>
        <a:xfrm>
          <a:off x="2226226" y="1845304"/>
          <a:ext cx="235257" cy="302694"/>
        </a:xfrm>
        <a:custGeom>
          <a:avLst/>
          <a:gdLst/>
          <a:ahLst/>
          <a:cxnLst/>
          <a:rect l="0" t="0" r="0" b="0"/>
          <a:pathLst>
            <a:path>
              <a:moveTo>
                <a:pt x="0" y="0"/>
              </a:moveTo>
              <a:lnTo>
                <a:pt x="0" y="192063"/>
              </a:lnTo>
              <a:lnTo>
                <a:pt x="235257" y="192063"/>
              </a:lnTo>
              <a:lnTo>
                <a:pt x="235257" y="302694"/>
              </a:lnTo>
            </a:path>
          </a:pathLst>
        </a:custGeom>
        <a:noFill/>
        <a:ln w="25400" cap="flat" cmpd="sng" algn="ctr">
          <a:solidFill>
            <a:schemeClr val="tx1"/>
          </a:solidFill>
          <a:prstDash val="solid"/>
        </a:ln>
        <a:effectLst/>
      </dsp:spPr>
      <dsp:style>
        <a:lnRef idx="2">
          <a:scrgbClr r="0" g="0" b="0"/>
        </a:lnRef>
        <a:fillRef idx="0">
          <a:scrgbClr r="0" g="0" b="0"/>
        </a:fillRef>
        <a:effectRef idx="0">
          <a:scrgbClr r="0" g="0" b="0"/>
        </a:effectRef>
        <a:fontRef idx="minor"/>
      </dsp:style>
    </dsp:sp>
    <dsp:sp modelId="{A6F5991F-37EC-42F9-A3B5-C3743E2481EA}">
      <dsp:nvSpPr>
        <dsp:cNvPr id="0" name=""/>
        <dsp:cNvSpPr/>
      </dsp:nvSpPr>
      <dsp:spPr>
        <a:xfrm>
          <a:off x="357589" y="1845304"/>
          <a:ext cx="1868637" cy="302694"/>
        </a:xfrm>
        <a:custGeom>
          <a:avLst/>
          <a:gdLst/>
          <a:ahLst/>
          <a:cxnLst/>
          <a:rect l="0" t="0" r="0" b="0"/>
          <a:pathLst>
            <a:path>
              <a:moveTo>
                <a:pt x="1868637" y="0"/>
              </a:moveTo>
              <a:lnTo>
                <a:pt x="1868637" y="192063"/>
              </a:lnTo>
              <a:lnTo>
                <a:pt x="0" y="192063"/>
              </a:lnTo>
              <a:lnTo>
                <a:pt x="0" y="302694"/>
              </a:lnTo>
            </a:path>
          </a:pathLst>
        </a:custGeom>
        <a:noFill/>
        <a:ln w="25400" cap="flat" cmpd="sng" algn="ctr">
          <a:solidFill>
            <a:schemeClr val="tx1"/>
          </a:solidFill>
          <a:prstDash val="solid"/>
        </a:ln>
        <a:effectLst/>
      </dsp:spPr>
      <dsp:style>
        <a:lnRef idx="2">
          <a:scrgbClr r="0" g="0" b="0"/>
        </a:lnRef>
        <a:fillRef idx="0">
          <a:scrgbClr r="0" g="0" b="0"/>
        </a:fillRef>
        <a:effectRef idx="0">
          <a:scrgbClr r="0" g="0" b="0"/>
        </a:effectRef>
        <a:fontRef idx="minor"/>
      </dsp:style>
    </dsp:sp>
    <dsp:sp modelId="{1B2DBD61-BADF-4E4C-BDCD-4AD1C5DB91D6}">
      <dsp:nvSpPr>
        <dsp:cNvPr id="0" name=""/>
        <dsp:cNvSpPr/>
      </dsp:nvSpPr>
      <dsp:spPr>
        <a:xfrm>
          <a:off x="1872206" y="1137263"/>
          <a:ext cx="708041" cy="70804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A938C88-F6B2-45CC-94B8-0D48A4ACE89E}">
      <dsp:nvSpPr>
        <dsp:cNvPr id="0" name=""/>
        <dsp:cNvSpPr/>
      </dsp:nvSpPr>
      <dsp:spPr>
        <a:xfrm>
          <a:off x="2736303" y="1137263"/>
          <a:ext cx="2487794" cy="7080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b="1" kern="1200" dirty="0" smtClean="0"/>
            <a:t>“Collection Node” </a:t>
          </a:r>
          <a:endParaRPr lang="en-US" sz="1600" b="1" kern="1200" dirty="0"/>
        </a:p>
      </dsp:txBody>
      <dsp:txXfrm>
        <a:off x="2736303" y="1137263"/>
        <a:ext cx="2487794" cy="708041"/>
      </dsp:txXfrm>
    </dsp:sp>
    <dsp:sp modelId="{65FAD9D7-E019-49A3-A630-9527AE63CB1D}">
      <dsp:nvSpPr>
        <dsp:cNvPr id="0" name=""/>
        <dsp:cNvSpPr/>
      </dsp:nvSpPr>
      <dsp:spPr>
        <a:xfrm>
          <a:off x="3568" y="2147999"/>
          <a:ext cx="708041" cy="708041"/>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6000" r="-6000"/>
          </a:stretch>
        </a:blipFill>
        <a:ln w="25400" cap="flat" cmpd="sng" algn="ctr">
          <a:solidFill>
            <a:srgbClr val="FF0000"/>
          </a:solidFill>
          <a:prstDash val="solid"/>
        </a:ln>
        <a:effectLst/>
      </dsp:spPr>
      <dsp:style>
        <a:lnRef idx="2">
          <a:scrgbClr r="0" g="0" b="0"/>
        </a:lnRef>
        <a:fillRef idx="1">
          <a:scrgbClr r="0" g="0" b="0"/>
        </a:fillRef>
        <a:effectRef idx="0">
          <a:scrgbClr r="0" g="0" b="0"/>
        </a:effectRef>
        <a:fontRef idx="minor">
          <a:schemeClr val="lt1"/>
        </a:fontRef>
      </dsp:style>
    </dsp:sp>
    <dsp:sp modelId="{D7568105-5B44-41A1-8580-5977EC604C95}">
      <dsp:nvSpPr>
        <dsp:cNvPr id="0" name=""/>
        <dsp:cNvSpPr/>
      </dsp:nvSpPr>
      <dsp:spPr>
        <a:xfrm>
          <a:off x="705120" y="2158839"/>
          <a:ext cx="1375624" cy="7080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b="1" kern="1200" smtClean="0"/>
            <a:t>East Coast</a:t>
          </a:r>
          <a:endParaRPr lang="en-US" sz="1200" b="1" kern="1200" dirty="0"/>
        </a:p>
      </dsp:txBody>
      <dsp:txXfrm>
        <a:off x="705120" y="2158839"/>
        <a:ext cx="1375624" cy="708041"/>
      </dsp:txXfrm>
    </dsp:sp>
    <dsp:sp modelId="{5F4BB7F2-9CC7-4FA5-ACFB-83E5C2DFDBDE}">
      <dsp:nvSpPr>
        <dsp:cNvPr id="0" name=""/>
        <dsp:cNvSpPr/>
      </dsp:nvSpPr>
      <dsp:spPr>
        <a:xfrm>
          <a:off x="2107463" y="2147999"/>
          <a:ext cx="708041" cy="708041"/>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6000" r="-6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83FAAA2-2288-40BF-AC08-FC7E33B755B2}">
      <dsp:nvSpPr>
        <dsp:cNvPr id="0" name=""/>
        <dsp:cNvSpPr/>
      </dsp:nvSpPr>
      <dsp:spPr>
        <a:xfrm>
          <a:off x="2815504" y="2146228"/>
          <a:ext cx="1062061" cy="7080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b="1" kern="1200" smtClean="0"/>
            <a:t>Sydney</a:t>
          </a:r>
          <a:endParaRPr lang="en-US" sz="1600" b="1" kern="1200" dirty="0"/>
        </a:p>
      </dsp:txBody>
      <dsp:txXfrm>
        <a:off x="2815504" y="2146228"/>
        <a:ext cx="1062061" cy="708041"/>
      </dsp:txXfrm>
    </dsp:sp>
    <dsp:sp modelId="{930937C9-89E0-4390-9FEF-653FBBF25BC8}">
      <dsp:nvSpPr>
        <dsp:cNvPr id="0" name=""/>
        <dsp:cNvSpPr/>
      </dsp:nvSpPr>
      <dsp:spPr>
        <a:xfrm>
          <a:off x="4054576" y="2147999"/>
          <a:ext cx="708041" cy="708041"/>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6000" r="-6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AAD9090-AE06-4085-B46C-508CC83B920A}">
      <dsp:nvSpPr>
        <dsp:cNvPr id="0" name=""/>
        <dsp:cNvSpPr/>
      </dsp:nvSpPr>
      <dsp:spPr>
        <a:xfrm>
          <a:off x="4762617" y="2146228"/>
          <a:ext cx="1062061" cy="7080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b="1" kern="1200" smtClean="0"/>
            <a:t>Brisbane</a:t>
          </a:r>
          <a:endParaRPr lang="en-US" sz="1600" b="1" kern="1200" dirty="0"/>
        </a:p>
      </dsp:txBody>
      <dsp:txXfrm>
        <a:off x="4762617" y="2146228"/>
        <a:ext cx="1062061" cy="70804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4C00A4-2202-4F24-A1C0-2B81F66461E2}">
      <dsp:nvSpPr>
        <dsp:cNvPr id="0" name=""/>
        <dsp:cNvSpPr/>
      </dsp:nvSpPr>
      <dsp:spPr>
        <a:xfrm>
          <a:off x="2287849" y="1859341"/>
          <a:ext cx="91440" cy="226132"/>
        </a:xfrm>
        <a:custGeom>
          <a:avLst/>
          <a:gdLst/>
          <a:ahLst/>
          <a:cxnLst/>
          <a:rect l="0" t="0" r="0" b="0"/>
          <a:pathLst>
            <a:path>
              <a:moveTo>
                <a:pt x="45720" y="0"/>
              </a:moveTo>
              <a:lnTo>
                <a:pt x="45720" y="226132"/>
              </a:lnTo>
            </a:path>
          </a:pathLst>
        </a:custGeom>
        <a:noFill/>
        <a:ln w="25400" cap="flat" cmpd="sng" algn="ctr">
          <a:solidFill>
            <a:schemeClr val="tx1"/>
          </a:solidFill>
          <a:prstDash val="solid"/>
        </a:ln>
        <a:effectLst/>
      </dsp:spPr>
      <dsp:style>
        <a:lnRef idx="2">
          <a:scrgbClr r="0" g="0" b="0"/>
        </a:lnRef>
        <a:fillRef idx="0">
          <a:scrgbClr r="0" g="0" b="0"/>
        </a:fillRef>
        <a:effectRef idx="0">
          <a:scrgbClr r="0" g="0" b="0"/>
        </a:effectRef>
        <a:fontRef idx="minor"/>
      </dsp:style>
    </dsp:sp>
    <dsp:sp modelId="{5208D6AB-A0D5-4EDA-8544-B3416E76A4B7}">
      <dsp:nvSpPr>
        <dsp:cNvPr id="0" name=""/>
        <dsp:cNvSpPr/>
      </dsp:nvSpPr>
      <dsp:spPr>
        <a:xfrm>
          <a:off x="2287849" y="915329"/>
          <a:ext cx="91440" cy="226132"/>
        </a:xfrm>
        <a:custGeom>
          <a:avLst/>
          <a:gdLst/>
          <a:ahLst/>
          <a:cxnLst/>
          <a:rect l="0" t="0" r="0" b="0"/>
          <a:pathLst>
            <a:path>
              <a:moveTo>
                <a:pt x="45720" y="0"/>
              </a:moveTo>
              <a:lnTo>
                <a:pt x="45720" y="226132"/>
              </a:lnTo>
            </a:path>
          </a:pathLst>
        </a:custGeom>
        <a:noFill/>
        <a:ln w="25400" cap="flat" cmpd="sng" algn="ctr">
          <a:solidFill>
            <a:schemeClr val="tx1"/>
          </a:solidFill>
          <a:prstDash val="solid"/>
        </a:ln>
        <a:effectLst/>
      </dsp:spPr>
      <dsp:style>
        <a:lnRef idx="2">
          <a:scrgbClr r="0" g="0" b="0"/>
        </a:lnRef>
        <a:fillRef idx="0">
          <a:scrgbClr r="0" g="0" b="0"/>
        </a:fillRef>
        <a:effectRef idx="0">
          <a:scrgbClr r="0" g="0" b="0"/>
        </a:effectRef>
        <a:fontRef idx="minor"/>
      </dsp:style>
    </dsp:sp>
    <dsp:sp modelId="{36BEFEC6-D9B5-4CF5-ADA5-C5CD4933C2B4}">
      <dsp:nvSpPr>
        <dsp:cNvPr id="0" name=""/>
        <dsp:cNvSpPr/>
      </dsp:nvSpPr>
      <dsp:spPr>
        <a:xfrm>
          <a:off x="313680" y="915329"/>
          <a:ext cx="91440" cy="226132"/>
        </a:xfrm>
        <a:custGeom>
          <a:avLst/>
          <a:gdLst/>
          <a:ahLst/>
          <a:cxnLst/>
          <a:rect l="0" t="0" r="0" b="0"/>
          <a:pathLst>
            <a:path>
              <a:moveTo>
                <a:pt x="45720" y="0"/>
              </a:moveTo>
              <a:lnTo>
                <a:pt x="45720" y="226132"/>
              </a:lnTo>
            </a:path>
          </a:pathLst>
        </a:custGeom>
        <a:noFill/>
        <a:ln w="25400" cap="flat" cmpd="sng" algn="ctr">
          <a:solidFill>
            <a:schemeClr val="tx1"/>
          </a:solidFill>
          <a:prstDash val="solid"/>
        </a:ln>
        <a:effectLst/>
      </dsp:spPr>
      <dsp:style>
        <a:lnRef idx="2">
          <a:scrgbClr r="0" g="0" b="0"/>
        </a:lnRef>
        <a:fillRef idx="0">
          <a:scrgbClr r="0" g="0" b="0"/>
        </a:fillRef>
        <a:effectRef idx="0">
          <a:scrgbClr r="0" g="0" b="0"/>
        </a:effectRef>
        <a:fontRef idx="minor"/>
      </dsp:style>
    </dsp:sp>
    <dsp:sp modelId="{B990D8D3-0C6B-4029-A8C6-D79545551DB6}">
      <dsp:nvSpPr>
        <dsp:cNvPr id="0" name=""/>
        <dsp:cNvSpPr/>
      </dsp:nvSpPr>
      <dsp:spPr>
        <a:xfrm>
          <a:off x="460" y="197450"/>
          <a:ext cx="717879" cy="717879"/>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8000" r="-8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41CA516-7C53-44F6-A043-F44109F015BE}">
      <dsp:nvSpPr>
        <dsp:cNvPr id="0" name=""/>
        <dsp:cNvSpPr/>
      </dsp:nvSpPr>
      <dsp:spPr>
        <a:xfrm>
          <a:off x="718339" y="195655"/>
          <a:ext cx="1076819" cy="7178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n-US" sz="1700" kern="1200" dirty="0" smtClean="0"/>
            <a:t>Desktops (Folder)</a:t>
          </a:r>
          <a:endParaRPr lang="en-US" sz="1700" kern="1200" dirty="0"/>
        </a:p>
      </dsp:txBody>
      <dsp:txXfrm>
        <a:off x="718339" y="195655"/>
        <a:ext cx="1076819" cy="717879"/>
      </dsp:txXfrm>
    </dsp:sp>
    <dsp:sp modelId="{DFF87125-9F09-4A09-B8EA-B0A8D87D86D7}">
      <dsp:nvSpPr>
        <dsp:cNvPr id="0" name=""/>
        <dsp:cNvSpPr/>
      </dsp:nvSpPr>
      <dsp:spPr>
        <a:xfrm>
          <a:off x="460" y="1141461"/>
          <a:ext cx="717879" cy="717879"/>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6000" r="-6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853C4E5-1BAA-4901-8FAA-6F1C0F0D5FF4}">
      <dsp:nvSpPr>
        <dsp:cNvPr id="0" name=""/>
        <dsp:cNvSpPr/>
      </dsp:nvSpPr>
      <dsp:spPr>
        <a:xfrm>
          <a:off x="718339" y="1139667"/>
          <a:ext cx="1076819" cy="7178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n-US" sz="1700" kern="1200" smtClean="0"/>
            <a:t>Desktop Australia</a:t>
          </a:r>
          <a:endParaRPr lang="en-US" sz="1700" kern="1200" dirty="0"/>
        </a:p>
      </dsp:txBody>
      <dsp:txXfrm>
        <a:off x="718339" y="1139667"/>
        <a:ext cx="1076819" cy="717879"/>
      </dsp:txXfrm>
    </dsp:sp>
    <dsp:sp modelId="{18321539-FD75-407B-B69E-6290603247A6}">
      <dsp:nvSpPr>
        <dsp:cNvPr id="0" name=""/>
        <dsp:cNvSpPr/>
      </dsp:nvSpPr>
      <dsp:spPr>
        <a:xfrm>
          <a:off x="1974629" y="197450"/>
          <a:ext cx="717879" cy="717879"/>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8000" r="-8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FA8634D-9C3B-4FAE-9212-2FE4C7C4B638}">
      <dsp:nvSpPr>
        <dsp:cNvPr id="0" name=""/>
        <dsp:cNvSpPr/>
      </dsp:nvSpPr>
      <dsp:spPr>
        <a:xfrm>
          <a:off x="2692509" y="195655"/>
          <a:ext cx="1076819" cy="7178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n-US" sz="1700" kern="1200" dirty="0" smtClean="0"/>
            <a:t>Sites (Folder)</a:t>
          </a:r>
          <a:endParaRPr lang="en-US" sz="1700" kern="1200" dirty="0"/>
        </a:p>
      </dsp:txBody>
      <dsp:txXfrm>
        <a:off x="2692509" y="195655"/>
        <a:ext cx="1076819" cy="717879"/>
      </dsp:txXfrm>
    </dsp:sp>
    <dsp:sp modelId="{376974F3-87E2-474D-8F71-8D6D0DF634E1}">
      <dsp:nvSpPr>
        <dsp:cNvPr id="0" name=""/>
        <dsp:cNvSpPr/>
      </dsp:nvSpPr>
      <dsp:spPr>
        <a:xfrm>
          <a:off x="1974629" y="1141461"/>
          <a:ext cx="717879" cy="717879"/>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8000" r="-8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3A60FB7-F6F1-4EC1-97A2-C6A74A9840C7}">
      <dsp:nvSpPr>
        <dsp:cNvPr id="0" name=""/>
        <dsp:cNvSpPr/>
      </dsp:nvSpPr>
      <dsp:spPr>
        <a:xfrm>
          <a:off x="2692509" y="1139667"/>
          <a:ext cx="1076819" cy="7178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n-US" sz="1700" kern="1200" dirty="0" smtClean="0"/>
            <a:t>East Coast</a:t>
          </a:r>
        </a:p>
        <a:p>
          <a:pPr lvl="0" algn="l" defTabSz="755650">
            <a:lnSpc>
              <a:spcPct val="90000"/>
            </a:lnSpc>
            <a:spcBef>
              <a:spcPct val="0"/>
            </a:spcBef>
            <a:spcAft>
              <a:spcPct val="35000"/>
            </a:spcAft>
          </a:pPr>
          <a:r>
            <a:rPr lang="en-US" sz="1700" kern="1200" dirty="0" smtClean="0"/>
            <a:t>(Folder)</a:t>
          </a:r>
          <a:endParaRPr lang="en-US" sz="1700" kern="1200" dirty="0"/>
        </a:p>
      </dsp:txBody>
      <dsp:txXfrm>
        <a:off x="2692509" y="1139667"/>
        <a:ext cx="1076819" cy="717879"/>
      </dsp:txXfrm>
    </dsp:sp>
    <dsp:sp modelId="{F7593B27-F6DF-4876-9060-662D898BF72E}">
      <dsp:nvSpPr>
        <dsp:cNvPr id="0" name=""/>
        <dsp:cNvSpPr/>
      </dsp:nvSpPr>
      <dsp:spPr>
        <a:xfrm>
          <a:off x="1974629" y="2085473"/>
          <a:ext cx="717879" cy="717879"/>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6000" r="-6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1E9A3C0-5C69-44A9-9FEA-0E709DF8B18F}">
      <dsp:nvSpPr>
        <dsp:cNvPr id="0" name=""/>
        <dsp:cNvSpPr/>
      </dsp:nvSpPr>
      <dsp:spPr>
        <a:xfrm>
          <a:off x="2692509" y="2083679"/>
          <a:ext cx="1076819" cy="7178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n-US" sz="1700" kern="1200" dirty="0" smtClean="0"/>
            <a:t>Sydney</a:t>
          </a:r>
          <a:endParaRPr lang="en-US" sz="1700" kern="1200" dirty="0"/>
        </a:p>
      </dsp:txBody>
      <dsp:txXfrm>
        <a:off x="2692509" y="2083679"/>
        <a:ext cx="1076819" cy="71787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F90222-2338-4CEE-B813-D432BFA8F14F}">
      <dsp:nvSpPr>
        <dsp:cNvPr id="0" name=""/>
        <dsp:cNvSpPr/>
      </dsp:nvSpPr>
      <dsp:spPr>
        <a:xfrm>
          <a:off x="2190175" y="1784367"/>
          <a:ext cx="925598" cy="212046"/>
        </a:xfrm>
        <a:custGeom>
          <a:avLst/>
          <a:gdLst/>
          <a:ahLst/>
          <a:cxnLst/>
          <a:rect l="0" t="0" r="0" b="0"/>
          <a:pathLst>
            <a:path>
              <a:moveTo>
                <a:pt x="0" y="0"/>
              </a:moveTo>
              <a:lnTo>
                <a:pt x="0" y="106864"/>
              </a:lnTo>
              <a:lnTo>
                <a:pt x="925598" y="106864"/>
              </a:lnTo>
              <a:lnTo>
                <a:pt x="925598" y="212046"/>
              </a:lnTo>
            </a:path>
          </a:pathLst>
        </a:custGeom>
        <a:noFill/>
        <a:ln w="25400" cap="flat" cmpd="sng" algn="ctr">
          <a:solidFill>
            <a:schemeClr val="tx1"/>
          </a:solidFill>
          <a:prstDash val="solid"/>
        </a:ln>
        <a:effectLst/>
      </dsp:spPr>
      <dsp:style>
        <a:lnRef idx="2">
          <a:scrgbClr r="0" g="0" b="0"/>
        </a:lnRef>
        <a:fillRef idx="0">
          <a:scrgbClr r="0" g="0" b="0"/>
        </a:fillRef>
        <a:effectRef idx="0">
          <a:scrgbClr r="0" g="0" b="0"/>
        </a:effectRef>
        <a:fontRef idx="minor"/>
      </dsp:style>
    </dsp:sp>
    <dsp:sp modelId="{EC4C00A4-2202-4F24-A1C0-2B81F66461E2}">
      <dsp:nvSpPr>
        <dsp:cNvPr id="0" name=""/>
        <dsp:cNvSpPr/>
      </dsp:nvSpPr>
      <dsp:spPr>
        <a:xfrm>
          <a:off x="1264577" y="1784367"/>
          <a:ext cx="925598" cy="212046"/>
        </a:xfrm>
        <a:custGeom>
          <a:avLst/>
          <a:gdLst/>
          <a:ahLst/>
          <a:cxnLst/>
          <a:rect l="0" t="0" r="0" b="0"/>
          <a:pathLst>
            <a:path>
              <a:moveTo>
                <a:pt x="925598" y="0"/>
              </a:moveTo>
              <a:lnTo>
                <a:pt x="925598" y="106864"/>
              </a:lnTo>
              <a:lnTo>
                <a:pt x="0" y="106864"/>
              </a:lnTo>
              <a:lnTo>
                <a:pt x="0" y="212046"/>
              </a:lnTo>
            </a:path>
          </a:pathLst>
        </a:custGeom>
        <a:noFill/>
        <a:ln w="25400" cap="flat" cmpd="sng" algn="ctr">
          <a:solidFill>
            <a:schemeClr val="tx1"/>
          </a:solidFill>
          <a:prstDash val="solid"/>
        </a:ln>
        <a:effectLst/>
      </dsp:spPr>
      <dsp:style>
        <a:lnRef idx="2">
          <a:scrgbClr r="0" g="0" b="0"/>
        </a:lnRef>
        <a:fillRef idx="0">
          <a:scrgbClr r="0" g="0" b="0"/>
        </a:fillRef>
        <a:effectRef idx="0">
          <a:scrgbClr r="0" g="0" b="0"/>
        </a:effectRef>
        <a:fontRef idx="minor"/>
      </dsp:style>
    </dsp:sp>
    <dsp:sp modelId="{5208D6AB-A0D5-4EDA-8544-B3416E76A4B7}">
      <dsp:nvSpPr>
        <dsp:cNvPr id="0" name=""/>
        <dsp:cNvSpPr/>
      </dsp:nvSpPr>
      <dsp:spPr>
        <a:xfrm>
          <a:off x="2144455" y="899158"/>
          <a:ext cx="91440" cy="212046"/>
        </a:xfrm>
        <a:custGeom>
          <a:avLst/>
          <a:gdLst/>
          <a:ahLst/>
          <a:cxnLst/>
          <a:rect l="0" t="0" r="0" b="0"/>
          <a:pathLst>
            <a:path>
              <a:moveTo>
                <a:pt x="45720" y="0"/>
              </a:moveTo>
              <a:lnTo>
                <a:pt x="45720" y="212046"/>
              </a:lnTo>
            </a:path>
          </a:pathLst>
        </a:custGeom>
        <a:noFill/>
        <a:ln w="25400" cap="flat" cmpd="sng" algn="ctr">
          <a:solidFill>
            <a:schemeClr val="tx1"/>
          </a:solidFill>
          <a:prstDash val="solid"/>
        </a:ln>
        <a:effectLst/>
      </dsp:spPr>
      <dsp:style>
        <a:lnRef idx="2">
          <a:scrgbClr r="0" g="0" b="0"/>
        </a:lnRef>
        <a:fillRef idx="0">
          <a:scrgbClr r="0" g="0" b="0"/>
        </a:fillRef>
        <a:effectRef idx="0">
          <a:scrgbClr r="0" g="0" b="0"/>
        </a:effectRef>
        <a:fontRef idx="minor"/>
      </dsp:style>
    </dsp:sp>
    <dsp:sp modelId="{36BEFEC6-D9B5-4CF5-ADA5-C5CD4933C2B4}">
      <dsp:nvSpPr>
        <dsp:cNvPr id="0" name=""/>
        <dsp:cNvSpPr/>
      </dsp:nvSpPr>
      <dsp:spPr>
        <a:xfrm>
          <a:off x="293259" y="899158"/>
          <a:ext cx="91440" cy="212046"/>
        </a:xfrm>
        <a:custGeom>
          <a:avLst/>
          <a:gdLst/>
          <a:ahLst/>
          <a:cxnLst/>
          <a:rect l="0" t="0" r="0" b="0"/>
          <a:pathLst>
            <a:path>
              <a:moveTo>
                <a:pt x="45720" y="0"/>
              </a:moveTo>
              <a:lnTo>
                <a:pt x="45720" y="212046"/>
              </a:lnTo>
            </a:path>
          </a:pathLst>
        </a:custGeom>
        <a:noFill/>
        <a:ln w="25400" cap="flat" cmpd="sng" algn="ctr">
          <a:solidFill>
            <a:schemeClr val="tx1"/>
          </a:solidFill>
          <a:prstDash val="solid"/>
        </a:ln>
        <a:effectLst/>
      </dsp:spPr>
      <dsp:style>
        <a:lnRef idx="2">
          <a:scrgbClr r="0" g="0" b="0"/>
        </a:lnRef>
        <a:fillRef idx="0">
          <a:scrgbClr r="0" g="0" b="0"/>
        </a:fillRef>
        <a:effectRef idx="0">
          <a:scrgbClr r="0" g="0" b="0"/>
        </a:effectRef>
        <a:fontRef idx="minor"/>
      </dsp:style>
    </dsp:sp>
    <dsp:sp modelId="{B990D8D3-0C6B-4029-A8C6-D79545551DB6}">
      <dsp:nvSpPr>
        <dsp:cNvPr id="0" name=""/>
        <dsp:cNvSpPr/>
      </dsp:nvSpPr>
      <dsp:spPr>
        <a:xfrm>
          <a:off x="2397" y="225996"/>
          <a:ext cx="673162" cy="673162"/>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6000" r="-6000"/>
          </a:stretch>
        </a:blipFill>
        <a:ln w="25400" cap="flat" cmpd="sng" algn="ctr">
          <a:solidFill>
            <a:srgbClr val="FFC000"/>
          </a:solidFill>
          <a:prstDash val="solid"/>
        </a:ln>
        <a:effectLst/>
      </dsp:spPr>
      <dsp:style>
        <a:lnRef idx="2">
          <a:scrgbClr r="0" g="0" b="0"/>
        </a:lnRef>
        <a:fillRef idx="1">
          <a:scrgbClr r="0" g="0" b="0"/>
        </a:fillRef>
        <a:effectRef idx="0">
          <a:scrgbClr r="0" g="0" b="0"/>
        </a:effectRef>
        <a:fontRef idx="minor">
          <a:schemeClr val="lt1"/>
        </a:fontRef>
      </dsp:style>
    </dsp:sp>
    <dsp:sp modelId="{741CA516-7C53-44F6-A043-F44109F015BE}">
      <dsp:nvSpPr>
        <dsp:cNvPr id="0" name=""/>
        <dsp:cNvSpPr/>
      </dsp:nvSpPr>
      <dsp:spPr>
        <a:xfrm>
          <a:off x="675560" y="224313"/>
          <a:ext cx="1009743" cy="6731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dirty="0" smtClean="0"/>
            <a:t>Desktops</a:t>
          </a:r>
          <a:endParaRPr lang="en-US" sz="1600" kern="1200" dirty="0"/>
        </a:p>
      </dsp:txBody>
      <dsp:txXfrm>
        <a:off x="675560" y="224313"/>
        <a:ext cx="1009743" cy="673162"/>
      </dsp:txXfrm>
    </dsp:sp>
    <dsp:sp modelId="{DFF87125-9F09-4A09-B8EA-B0A8D87D86D7}">
      <dsp:nvSpPr>
        <dsp:cNvPr id="0" name=""/>
        <dsp:cNvSpPr/>
      </dsp:nvSpPr>
      <dsp:spPr>
        <a:xfrm>
          <a:off x="2397" y="1111204"/>
          <a:ext cx="673162" cy="673162"/>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6000" r="-6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853C4E5-1BAA-4901-8FAA-6F1C0F0D5FF4}">
      <dsp:nvSpPr>
        <dsp:cNvPr id="0" name=""/>
        <dsp:cNvSpPr/>
      </dsp:nvSpPr>
      <dsp:spPr>
        <a:xfrm>
          <a:off x="675560" y="1109521"/>
          <a:ext cx="1009743" cy="6731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n-US" sz="1400" kern="1200" smtClean="0"/>
            <a:t>Desktop Australia</a:t>
          </a:r>
          <a:endParaRPr lang="en-US" sz="1400" kern="1200" dirty="0"/>
        </a:p>
      </dsp:txBody>
      <dsp:txXfrm>
        <a:off x="675560" y="1109521"/>
        <a:ext cx="1009743" cy="673162"/>
      </dsp:txXfrm>
    </dsp:sp>
    <dsp:sp modelId="{18321539-FD75-407B-B69E-6290603247A6}">
      <dsp:nvSpPr>
        <dsp:cNvPr id="0" name=""/>
        <dsp:cNvSpPr/>
      </dsp:nvSpPr>
      <dsp:spPr>
        <a:xfrm>
          <a:off x="1853594" y="225996"/>
          <a:ext cx="673162" cy="673162"/>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6000" r="-6000"/>
          </a:stretch>
        </a:blipFill>
        <a:ln w="25400" cap="flat" cmpd="sng" algn="ctr">
          <a:solidFill>
            <a:srgbClr val="FFC000"/>
          </a:solidFill>
          <a:prstDash val="solid"/>
        </a:ln>
        <a:effectLst/>
      </dsp:spPr>
      <dsp:style>
        <a:lnRef idx="2">
          <a:scrgbClr r="0" g="0" b="0"/>
        </a:lnRef>
        <a:fillRef idx="1">
          <a:scrgbClr r="0" g="0" b="0"/>
        </a:fillRef>
        <a:effectRef idx="0">
          <a:scrgbClr r="0" g="0" b="0"/>
        </a:effectRef>
        <a:fontRef idx="minor">
          <a:schemeClr val="lt1"/>
        </a:fontRef>
      </dsp:style>
    </dsp:sp>
    <dsp:sp modelId="{2FA8634D-9C3B-4FAE-9212-2FE4C7C4B638}">
      <dsp:nvSpPr>
        <dsp:cNvPr id="0" name=""/>
        <dsp:cNvSpPr/>
      </dsp:nvSpPr>
      <dsp:spPr>
        <a:xfrm>
          <a:off x="2526756" y="224313"/>
          <a:ext cx="1009743" cy="6731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kern="1200" dirty="0" smtClean="0">
              <a:latin typeface="+mn-lt"/>
            </a:rPr>
            <a:t>Sites</a:t>
          </a:r>
          <a:endParaRPr lang="en-US" sz="3100" kern="1200" dirty="0">
            <a:latin typeface="+mn-lt"/>
          </a:endParaRPr>
        </a:p>
      </dsp:txBody>
      <dsp:txXfrm>
        <a:off x="2526756" y="224313"/>
        <a:ext cx="1009743" cy="673162"/>
      </dsp:txXfrm>
    </dsp:sp>
    <dsp:sp modelId="{376974F3-87E2-474D-8F71-8D6D0DF634E1}">
      <dsp:nvSpPr>
        <dsp:cNvPr id="0" name=""/>
        <dsp:cNvSpPr/>
      </dsp:nvSpPr>
      <dsp:spPr>
        <a:xfrm>
          <a:off x="1853594" y="1111204"/>
          <a:ext cx="673162" cy="673162"/>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6000" r="-6000"/>
          </a:stretch>
        </a:blipFill>
        <a:ln w="25400" cap="flat" cmpd="sng" algn="ctr">
          <a:solidFill>
            <a:srgbClr val="FFC000"/>
          </a:solidFill>
          <a:prstDash val="solid"/>
        </a:ln>
        <a:effectLst/>
      </dsp:spPr>
      <dsp:style>
        <a:lnRef idx="2">
          <a:scrgbClr r="0" g="0" b="0"/>
        </a:lnRef>
        <a:fillRef idx="1">
          <a:scrgbClr r="0" g="0" b="0"/>
        </a:fillRef>
        <a:effectRef idx="0">
          <a:scrgbClr r="0" g="0" b="0"/>
        </a:effectRef>
        <a:fontRef idx="minor">
          <a:schemeClr val="lt1"/>
        </a:fontRef>
      </dsp:style>
    </dsp:sp>
    <dsp:sp modelId="{E3A60FB7-F6F1-4EC1-97A2-C6A74A9840C7}">
      <dsp:nvSpPr>
        <dsp:cNvPr id="0" name=""/>
        <dsp:cNvSpPr/>
      </dsp:nvSpPr>
      <dsp:spPr>
        <a:xfrm>
          <a:off x="2526756" y="1109521"/>
          <a:ext cx="1009743" cy="6731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n-US" sz="1400" kern="1200" smtClean="0"/>
            <a:t>East Coast</a:t>
          </a:r>
          <a:endParaRPr lang="en-US" sz="1400" kern="1200" dirty="0"/>
        </a:p>
      </dsp:txBody>
      <dsp:txXfrm>
        <a:off x="2526756" y="1109521"/>
        <a:ext cx="1009743" cy="673162"/>
      </dsp:txXfrm>
    </dsp:sp>
    <dsp:sp modelId="{F7593B27-F6DF-4876-9060-662D898BF72E}">
      <dsp:nvSpPr>
        <dsp:cNvPr id="0" name=""/>
        <dsp:cNvSpPr/>
      </dsp:nvSpPr>
      <dsp:spPr>
        <a:xfrm>
          <a:off x="927996" y="1996413"/>
          <a:ext cx="673162" cy="673162"/>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6000" r="-6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1E9A3C0-5C69-44A9-9FEA-0E709DF8B18F}">
      <dsp:nvSpPr>
        <dsp:cNvPr id="0" name=""/>
        <dsp:cNvSpPr/>
      </dsp:nvSpPr>
      <dsp:spPr>
        <a:xfrm>
          <a:off x="1601158" y="1994730"/>
          <a:ext cx="1009743" cy="6731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smtClean="0"/>
            <a:t>Sydney</a:t>
          </a:r>
          <a:endParaRPr lang="en-US" sz="1600" kern="1200" dirty="0"/>
        </a:p>
      </dsp:txBody>
      <dsp:txXfrm>
        <a:off x="1601158" y="1994730"/>
        <a:ext cx="1009743" cy="673162"/>
      </dsp:txXfrm>
    </dsp:sp>
    <dsp:sp modelId="{E1030B92-8D82-4E5C-8A0B-F8920698C5EC}">
      <dsp:nvSpPr>
        <dsp:cNvPr id="0" name=""/>
        <dsp:cNvSpPr/>
      </dsp:nvSpPr>
      <dsp:spPr>
        <a:xfrm>
          <a:off x="2779192" y="1996413"/>
          <a:ext cx="673162" cy="673162"/>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6000" r="-6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73FE0A5-A2F4-4DBC-90CC-7B47B31F62AF}">
      <dsp:nvSpPr>
        <dsp:cNvPr id="0" name=""/>
        <dsp:cNvSpPr/>
      </dsp:nvSpPr>
      <dsp:spPr>
        <a:xfrm>
          <a:off x="3452354" y="1994730"/>
          <a:ext cx="1009743" cy="6731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kern="1200" smtClean="0"/>
            <a:t>Brisbane</a:t>
          </a:r>
          <a:endParaRPr lang="en-US" sz="1600" kern="1200" dirty="0"/>
        </a:p>
      </dsp:txBody>
      <dsp:txXfrm>
        <a:off x="3452354" y="1994730"/>
        <a:ext cx="1009743" cy="67316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4.xml><?xml version="1.0" encoding="utf-8"?>
<dgm:layoutDef xmlns:dgm="http://schemas.openxmlformats.org/drawingml/2006/diagram" xmlns:a="http://schemas.openxmlformats.org/drawingml/2006/main" uniqueId="urn:microsoft.com/office/officeart/2009/layout/CirclePictureHierarchy">
  <dgm:title val=""/>
  <dgm:desc val=""/>
  <dgm:catLst>
    <dgm:cat type="hierarchy" pri="1750"/>
    <dgm:cat type="picture" pri="23000"/>
    <dgm:cat type="pictureconvert" pri="2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5"/>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h" for="ch" forName="image" refType="h" fact="0.8"/>
              <dgm:constr type="w" for="ch" forName="image" refType="h" refFor="ch" refForName="image"/>
              <dgm:constr type="t" for="ch" forName="image" refType="h" fact="0.1"/>
              <dgm:constr type="l" for="ch" forName="image"/>
              <dgm:constr type="w" for="ch" forName="text" refType="w" fact="0.6"/>
              <dgm:constr type="h" for="ch" forName="text" refType="h" fact="0.8"/>
              <dgm:constr type="t" for="ch" forName="text" refType="w" fact="0.04"/>
              <dgm:constr type="l" for="ch" forName="text" refType="w" fact="0.4"/>
            </dgm:constrLst>
            <dgm:ruleLst/>
            <dgm:layoutNode name="image" styleLbl="node0">
              <dgm:alg type="sp"/>
              <dgm:shape xmlns:r="http://schemas.openxmlformats.org/officeDocument/2006/relationships" type="ellipse" r:blip="" blipPhldr="1">
                <dgm:adjLst/>
              </dgm:shape>
              <dgm:presOf/>
              <dgm:constrLst/>
              <dgm:ruleLst/>
            </dgm:layoutNode>
            <dgm:layoutNode name="text"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image"/>
                    <dgm:param type="dstNode" val="image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h" for="ch" forName="image2" refType="h" fact="0.8"/>
                      <dgm:constr type="w" for="ch" forName="image2" refType="h" refFor="ch" refForName="image2"/>
                      <dgm:constr type="t" for="ch" forName="image2" refType="h" fact="0.1"/>
                      <dgm:constr type="l" for="ch" forName="image2"/>
                      <dgm:constr type="w" for="ch" forName="text2" refType="w" fact="0.6"/>
                      <dgm:constr type="h" for="ch" forName="text2" refType="h" fact="0.8"/>
                      <dgm:constr type="t" for="ch" forName="text2" refType="w" fact="0.04"/>
                      <dgm:constr type="l" for="ch" forName="text2" refType="w" fact="0.4"/>
                    </dgm:constrLst>
                    <dgm:ruleLst/>
                    <dgm:layoutNode name="image2">
                      <dgm:alg type="sp"/>
                      <dgm:shape xmlns:r="http://schemas.openxmlformats.org/officeDocument/2006/relationships" type="ellipse" r:blip="" blipPhldr="1">
                        <dgm:adjLst/>
                      </dgm:shape>
                      <dgm:presOf/>
                      <dgm:constrLst/>
                      <dgm:ruleLst/>
                    </dgm:layoutNode>
                    <dgm:layoutNode name="text2"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image2"/>
                            <dgm:param type="dstNode" val="image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h" for="ch" forName="image3" refType="h" fact="0.8"/>
                              <dgm:constr type="w" for="ch" forName="image3" refType="h" refFor="ch" refForName="image3"/>
                              <dgm:constr type="t" for="ch" forName="image3" refType="h" fact="0.1"/>
                              <dgm:constr type="l" for="ch" forName="image3"/>
                              <dgm:constr type="w" for="ch" forName="text3" refType="w" fact="0.6"/>
                              <dgm:constr type="h" for="ch" forName="text3" refType="h" fact="0.8"/>
                              <dgm:constr type="t" for="ch" forName="text3" refType="w" fact="0.04"/>
                              <dgm:constr type="l" for="ch" forName="text3" refType="w" fact="0.4"/>
                            </dgm:constrLst>
                            <dgm:ruleLst/>
                            <dgm:layoutNode name="image3">
                              <dgm:alg type="sp"/>
                              <dgm:shape xmlns:r="http://schemas.openxmlformats.org/officeDocument/2006/relationships" type="ellipse" r:blip="" blipPhldr="1">
                                <dgm:adjLst/>
                              </dgm:shape>
                              <dgm:presOf/>
                              <dgm:constrLst/>
                              <dgm:ruleLst/>
                            </dgm:layoutNode>
                            <dgm:layoutNode name="text3"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image3"/>
                                        <dgm:param type="dstNode" val="image4"/>
                                      </dgm:alg>
                                    </dgm:if>
                                    <dgm:else name="Name26">
                                      <dgm:alg type="conn">
                                        <dgm:param type="dim" val="1D"/>
                                        <dgm:param type="endSty" val="noArr"/>
                                        <dgm:param type="connRout" val="bend"/>
                                        <dgm:param type="bendPt" val="end"/>
                                        <dgm:param type="begPts" val="bCtr"/>
                                        <dgm:param type="endPts" val="tCtr"/>
                                        <dgm:param type="srcNode" val="image4"/>
                                        <dgm:param type="dstNode" val="image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h" for="ch" forName="image4" refType="h" fact="0.8"/>
                                      <dgm:constr type="w" for="ch" forName="image4" refType="h" refFor="ch" refForName="image4"/>
                                      <dgm:constr type="t" for="ch" forName="image4" refType="h" fact="0.1"/>
                                      <dgm:constr type="l" for="ch" forName="image4"/>
                                      <dgm:constr type="w" for="ch" forName="text4" refType="w" fact="0.6"/>
                                      <dgm:constr type="h" for="ch" forName="text4" refType="h" fact="0.8"/>
                                      <dgm:constr type="t" for="ch" forName="text4" refType="w" fact="0.04"/>
                                      <dgm:constr type="l" for="ch" forName="text4" refType="w" fact="0.4"/>
                                    </dgm:constrLst>
                                    <dgm:ruleLst/>
                                    <dgm:layoutNode name="image4">
                                      <dgm:alg type="sp"/>
                                      <dgm:shape xmlns:r="http://schemas.openxmlformats.org/officeDocument/2006/relationships" type="ellipse" r:blip="" blipPhldr="1">
                                        <dgm:adjLst/>
                                      </dgm:shape>
                                      <dgm:presOf/>
                                      <dgm:constrLst/>
                                      <dgm:ruleLst/>
                                    </dgm:layoutNode>
                                    <dgm:layoutNode name="text4"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9/layout/CirclePictureHierarchy">
  <dgm:title val=""/>
  <dgm:desc val=""/>
  <dgm:catLst>
    <dgm:cat type="hierarchy" pri="1750"/>
    <dgm:cat type="picture" pri="23000"/>
    <dgm:cat type="pictureconvert" pri="2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5"/>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h" for="ch" forName="image" refType="h" fact="0.8"/>
              <dgm:constr type="w" for="ch" forName="image" refType="h" refFor="ch" refForName="image"/>
              <dgm:constr type="t" for="ch" forName="image" refType="h" fact="0.1"/>
              <dgm:constr type="l" for="ch" forName="image"/>
              <dgm:constr type="w" for="ch" forName="text" refType="w" fact="0.6"/>
              <dgm:constr type="h" for="ch" forName="text" refType="h" fact="0.8"/>
              <dgm:constr type="t" for="ch" forName="text" refType="w" fact="0.04"/>
              <dgm:constr type="l" for="ch" forName="text" refType="w" fact="0.4"/>
            </dgm:constrLst>
            <dgm:ruleLst/>
            <dgm:layoutNode name="image" styleLbl="node0">
              <dgm:alg type="sp"/>
              <dgm:shape xmlns:r="http://schemas.openxmlformats.org/officeDocument/2006/relationships" type="ellipse" r:blip="" blipPhldr="1">
                <dgm:adjLst/>
              </dgm:shape>
              <dgm:presOf/>
              <dgm:constrLst/>
              <dgm:ruleLst/>
            </dgm:layoutNode>
            <dgm:layoutNode name="text"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image"/>
                    <dgm:param type="dstNode" val="image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h" for="ch" forName="image2" refType="h" fact="0.8"/>
                      <dgm:constr type="w" for="ch" forName="image2" refType="h" refFor="ch" refForName="image2"/>
                      <dgm:constr type="t" for="ch" forName="image2" refType="h" fact="0.1"/>
                      <dgm:constr type="l" for="ch" forName="image2"/>
                      <dgm:constr type="w" for="ch" forName="text2" refType="w" fact="0.6"/>
                      <dgm:constr type="h" for="ch" forName="text2" refType="h" fact="0.8"/>
                      <dgm:constr type="t" for="ch" forName="text2" refType="w" fact="0.04"/>
                      <dgm:constr type="l" for="ch" forName="text2" refType="w" fact="0.4"/>
                    </dgm:constrLst>
                    <dgm:ruleLst/>
                    <dgm:layoutNode name="image2">
                      <dgm:alg type="sp"/>
                      <dgm:shape xmlns:r="http://schemas.openxmlformats.org/officeDocument/2006/relationships" type="ellipse" r:blip="" blipPhldr="1">
                        <dgm:adjLst/>
                      </dgm:shape>
                      <dgm:presOf/>
                      <dgm:constrLst/>
                      <dgm:ruleLst/>
                    </dgm:layoutNode>
                    <dgm:layoutNode name="text2"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image2"/>
                            <dgm:param type="dstNode" val="image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h" for="ch" forName="image3" refType="h" fact="0.8"/>
                              <dgm:constr type="w" for="ch" forName="image3" refType="h" refFor="ch" refForName="image3"/>
                              <dgm:constr type="t" for="ch" forName="image3" refType="h" fact="0.1"/>
                              <dgm:constr type="l" for="ch" forName="image3"/>
                              <dgm:constr type="w" for="ch" forName="text3" refType="w" fact="0.6"/>
                              <dgm:constr type="h" for="ch" forName="text3" refType="h" fact="0.8"/>
                              <dgm:constr type="t" for="ch" forName="text3" refType="w" fact="0.04"/>
                              <dgm:constr type="l" for="ch" forName="text3" refType="w" fact="0.4"/>
                            </dgm:constrLst>
                            <dgm:ruleLst/>
                            <dgm:layoutNode name="image3">
                              <dgm:alg type="sp"/>
                              <dgm:shape xmlns:r="http://schemas.openxmlformats.org/officeDocument/2006/relationships" type="ellipse" r:blip="" blipPhldr="1">
                                <dgm:adjLst/>
                              </dgm:shape>
                              <dgm:presOf/>
                              <dgm:constrLst/>
                              <dgm:ruleLst/>
                            </dgm:layoutNode>
                            <dgm:layoutNode name="text3"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image3"/>
                                        <dgm:param type="dstNode" val="image4"/>
                                      </dgm:alg>
                                    </dgm:if>
                                    <dgm:else name="Name26">
                                      <dgm:alg type="conn">
                                        <dgm:param type="dim" val="1D"/>
                                        <dgm:param type="endSty" val="noArr"/>
                                        <dgm:param type="connRout" val="bend"/>
                                        <dgm:param type="bendPt" val="end"/>
                                        <dgm:param type="begPts" val="bCtr"/>
                                        <dgm:param type="endPts" val="tCtr"/>
                                        <dgm:param type="srcNode" val="image4"/>
                                        <dgm:param type="dstNode" val="image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h" for="ch" forName="image4" refType="h" fact="0.8"/>
                                      <dgm:constr type="w" for="ch" forName="image4" refType="h" refFor="ch" refForName="image4"/>
                                      <dgm:constr type="t" for="ch" forName="image4" refType="h" fact="0.1"/>
                                      <dgm:constr type="l" for="ch" forName="image4"/>
                                      <dgm:constr type="w" for="ch" forName="text4" refType="w" fact="0.6"/>
                                      <dgm:constr type="h" for="ch" forName="text4" refType="h" fact="0.8"/>
                                      <dgm:constr type="t" for="ch" forName="text4" refType="w" fact="0.04"/>
                                      <dgm:constr type="l" for="ch" forName="text4" refType="w" fact="0.4"/>
                                    </dgm:constrLst>
                                    <dgm:ruleLst/>
                                    <dgm:layoutNode name="image4">
                                      <dgm:alg type="sp"/>
                                      <dgm:shape xmlns:r="http://schemas.openxmlformats.org/officeDocument/2006/relationships" type="ellipse" r:blip="" blipPhldr="1">
                                        <dgm:adjLst/>
                                      </dgm:shape>
                                      <dgm:presOf/>
                                      <dgm:constrLst/>
                                      <dgm:ruleLst/>
                                    </dgm:layoutNode>
                                    <dgm:layoutNode name="text4"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9/layout/CirclePictureHierarchy">
  <dgm:title val=""/>
  <dgm:desc val=""/>
  <dgm:catLst>
    <dgm:cat type="hierarchy" pri="1750"/>
    <dgm:cat type="picture" pri="23000"/>
    <dgm:cat type="pictureconvert" pri="2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5"/>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h" for="ch" forName="image" refType="h" fact="0.8"/>
              <dgm:constr type="w" for="ch" forName="image" refType="h" refFor="ch" refForName="image"/>
              <dgm:constr type="t" for="ch" forName="image" refType="h" fact="0.1"/>
              <dgm:constr type="l" for="ch" forName="image"/>
              <dgm:constr type="w" for="ch" forName="text" refType="w" fact="0.6"/>
              <dgm:constr type="h" for="ch" forName="text" refType="h" fact="0.8"/>
              <dgm:constr type="t" for="ch" forName="text" refType="w" fact="0.04"/>
              <dgm:constr type="l" for="ch" forName="text" refType="w" fact="0.4"/>
            </dgm:constrLst>
            <dgm:ruleLst/>
            <dgm:layoutNode name="image" styleLbl="node0">
              <dgm:alg type="sp"/>
              <dgm:shape xmlns:r="http://schemas.openxmlformats.org/officeDocument/2006/relationships" type="ellipse" r:blip="" blipPhldr="1">
                <dgm:adjLst/>
              </dgm:shape>
              <dgm:presOf/>
              <dgm:constrLst/>
              <dgm:ruleLst/>
            </dgm:layoutNode>
            <dgm:layoutNode name="text"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image"/>
                    <dgm:param type="dstNode" val="image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h" for="ch" forName="image2" refType="h" fact="0.8"/>
                      <dgm:constr type="w" for="ch" forName="image2" refType="h" refFor="ch" refForName="image2"/>
                      <dgm:constr type="t" for="ch" forName="image2" refType="h" fact="0.1"/>
                      <dgm:constr type="l" for="ch" forName="image2"/>
                      <dgm:constr type="w" for="ch" forName="text2" refType="w" fact="0.6"/>
                      <dgm:constr type="h" for="ch" forName="text2" refType="h" fact="0.8"/>
                      <dgm:constr type="t" for="ch" forName="text2" refType="w" fact="0.04"/>
                      <dgm:constr type="l" for="ch" forName="text2" refType="w" fact="0.4"/>
                    </dgm:constrLst>
                    <dgm:ruleLst/>
                    <dgm:layoutNode name="image2">
                      <dgm:alg type="sp"/>
                      <dgm:shape xmlns:r="http://schemas.openxmlformats.org/officeDocument/2006/relationships" type="ellipse" r:blip="" blipPhldr="1">
                        <dgm:adjLst/>
                      </dgm:shape>
                      <dgm:presOf/>
                      <dgm:constrLst/>
                      <dgm:ruleLst/>
                    </dgm:layoutNode>
                    <dgm:layoutNode name="text2"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image2"/>
                            <dgm:param type="dstNode" val="image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h" for="ch" forName="image3" refType="h" fact="0.8"/>
                              <dgm:constr type="w" for="ch" forName="image3" refType="h" refFor="ch" refForName="image3"/>
                              <dgm:constr type="t" for="ch" forName="image3" refType="h" fact="0.1"/>
                              <dgm:constr type="l" for="ch" forName="image3"/>
                              <dgm:constr type="w" for="ch" forName="text3" refType="w" fact="0.6"/>
                              <dgm:constr type="h" for="ch" forName="text3" refType="h" fact="0.8"/>
                              <dgm:constr type="t" for="ch" forName="text3" refType="w" fact="0.04"/>
                              <dgm:constr type="l" for="ch" forName="text3" refType="w" fact="0.4"/>
                            </dgm:constrLst>
                            <dgm:ruleLst/>
                            <dgm:layoutNode name="image3">
                              <dgm:alg type="sp"/>
                              <dgm:shape xmlns:r="http://schemas.openxmlformats.org/officeDocument/2006/relationships" type="ellipse" r:blip="" blipPhldr="1">
                                <dgm:adjLst/>
                              </dgm:shape>
                              <dgm:presOf/>
                              <dgm:constrLst/>
                              <dgm:ruleLst/>
                            </dgm:layoutNode>
                            <dgm:layoutNode name="text3"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image3"/>
                                        <dgm:param type="dstNode" val="image4"/>
                                      </dgm:alg>
                                    </dgm:if>
                                    <dgm:else name="Name26">
                                      <dgm:alg type="conn">
                                        <dgm:param type="dim" val="1D"/>
                                        <dgm:param type="endSty" val="noArr"/>
                                        <dgm:param type="connRout" val="bend"/>
                                        <dgm:param type="bendPt" val="end"/>
                                        <dgm:param type="begPts" val="bCtr"/>
                                        <dgm:param type="endPts" val="tCtr"/>
                                        <dgm:param type="srcNode" val="image4"/>
                                        <dgm:param type="dstNode" val="image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h" for="ch" forName="image4" refType="h" fact="0.8"/>
                                      <dgm:constr type="w" for="ch" forName="image4" refType="h" refFor="ch" refForName="image4"/>
                                      <dgm:constr type="t" for="ch" forName="image4" refType="h" fact="0.1"/>
                                      <dgm:constr type="l" for="ch" forName="image4"/>
                                      <dgm:constr type="w" for="ch" forName="text4" refType="w" fact="0.6"/>
                                      <dgm:constr type="h" for="ch" forName="text4" refType="h" fact="0.8"/>
                                      <dgm:constr type="t" for="ch" forName="text4" refType="w" fact="0.04"/>
                                      <dgm:constr type="l" for="ch" forName="text4" refType="w" fact="0.4"/>
                                    </dgm:constrLst>
                                    <dgm:ruleLst/>
                                    <dgm:layoutNode name="image4">
                                      <dgm:alg type="sp"/>
                                      <dgm:shape xmlns:r="http://schemas.openxmlformats.org/officeDocument/2006/relationships" type="ellipse" r:blip="" blipPhldr="1">
                                        <dgm:adjLst/>
                                      </dgm:shape>
                                      <dgm:presOf/>
                                      <dgm:constrLst/>
                                      <dgm:ruleLst/>
                                    </dgm:layoutNode>
                                    <dgm:layoutNode name="text4"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9/layout/CirclePictureHierarchy">
  <dgm:title val=""/>
  <dgm:desc val=""/>
  <dgm:catLst>
    <dgm:cat type="hierarchy" pri="1750"/>
    <dgm:cat type="picture" pri="23000"/>
    <dgm:cat type="pictureconvert" pri="2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5"/>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h" for="ch" forName="image" refType="h" fact="0.8"/>
              <dgm:constr type="w" for="ch" forName="image" refType="h" refFor="ch" refForName="image"/>
              <dgm:constr type="t" for="ch" forName="image" refType="h" fact="0.1"/>
              <dgm:constr type="l" for="ch" forName="image"/>
              <dgm:constr type="w" for="ch" forName="text" refType="w" fact="0.6"/>
              <dgm:constr type="h" for="ch" forName="text" refType="h" fact="0.8"/>
              <dgm:constr type="t" for="ch" forName="text" refType="w" fact="0.04"/>
              <dgm:constr type="l" for="ch" forName="text" refType="w" fact="0.4"/>
            </dgm:constrLst>
            <dgm:ruleLst/>
            <dgm:layoutNode name="image" styleLbl="node0">
              <dgm:alg type="sp"/>
              <dgm:shape xmlns:r="http://schemas.openxmlformats.org/officeDocument/2006/relationships" type="ellipse" r:blip="" blipPhldr="1">
                <dgm:adjLst/>
              </dgm:shape>
              <dgm:presOf/>
              <dgm:constrLst/>
              <dgm:ruleLst/>
            </dgm:layoutNode>
            <dgm:layoutNode name="text"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image"/>
                    <dgm:param type="dstNode" val="image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h" for="ch" forName="image2" refType="h" fact="0.8"/>
                      <dgm:constr type="w" for="ch" forName="image2" refType="h" refFor="ch" refForName="image2"/>
                      <dgm:constr type="t" for="ch" forName="image2" refType="h" fact="0.1"/>
                      <dgm:constr type="l" for="ch" forName="image2"/>
                      <dgm:constr type="w" for="ch" forName="text2" refType="w" fact="0.6"/>
                      <dgm:constr type="h" for="ch" forName="text2" refType="h" fact="0.8"/>
                      <dgm:constr type="t" for="ch" forName="text2" refType="w" fact="0.04"/>
                      <dgm:constr type="l" for="ch" forName="text2" refType="w" fact="0.4"/>
                    </dgm:constrLst>
                    <dgm:ruleLst/>
                    <dgm:layoutNode name="image2">
                      <dgm:alg type="sp"/>
                      <dgm:shape xmlns:r="http://schemas.openxmlformats.org/officeDocument/2006/relationships" type="ellipse" r:blip="" blipPhldr="1">
                        <dgm:adjLst/>
                      </dgm:shape>
                      <dgm:presOf/>
                      <dgm:constrLst/>
                      <dgm:ruleLst/>
                    </dgm:layoutNode>
                    <dgm:layoutNode name="text2"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image2"/>
                            <dgm:param type="dstNode" val="image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h" for="ch" forName="image3" refType="h" fact="0.8"/>
                              <dgm:constr type="w" for="ch" forName="image3" refType="h" refFor="ch" refForName="image3"/>
                              <dgm:constr type="t" for="ch" forName="image3" refType="h" fact="0.1"/>
                              <dgm:constr type="l" for="ch" forName="image3"/>
                              <dgm:constr type="w" for="ch" forName="text3" refType="w" fact="0.6"/>
                              <dgm:constr type="h" for="ch" forName="text3" refType="h" fact="0.8"/>
                              <dgm:constr type="t" for="ch" forName="text3" refType="w" fact="0.04"/>
                              <dgm:constr type="l" for="ch" forName="text3" refType="w" fact="0.4"/>
                            </dgm:constrLst>
                            <dgm:ruleLst/>
                            <dgm:layoutNode name="image3">
                              <dgm:alg type="sp"/>
                              <dgm:shape xmlns:r="http://schemas.openxmlformats.org/officeDocument/2006/relationships" type="ellipse" r:blip="" blipPhldr="1">
                                <dgm:adjLst/>
                              </dgm:shape>
                              <dgm:presOf/>
                              <dgm:constrLst/>
                              <dgm:ruleLst/>
                            </dgm:layoutNode>
                            <dgm:layoutNode name="text3"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image3"/>
                                        <dgm:param type="dstNode" val="image4"/>
                                      </dgm:alg>
                                    </dgm:if>
                                    <dgm:else name="Name26">
                                      <dgm:alg type="conn">
                                        <dgm:param type="dim" val="1D"/>
                                        <dgm:param type="endSty" val="noArr"/>
                                        <dgm:param type="connRout" val="bend"/>
                                        <dgm:param type="bendPt" val="end"/>
                                        <dgm:param type="begPts" val="bCtr"/>
                                        <dgm:param type="endPts" val="tCtr"/>
                                        <dgm:param type="srcNode" val="image4"/>
                                        <dgm:param type="dstNode" val="image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h" for="ch" forName="image4" refType="h" fact="0.8"/>
                                      <dgm:constr type="w" for="ch" forName="image4" refType="h" refFor="ch" refForName="image4"/>
                                      <dgm:constr type="t" for="ch" forName="image4" refType="h" fact="0.1"/>
                                      <dgm:constr type="l" for="ch" forName="image4"/>
                                      <dgm:constr type="w" for="ch" forName="text4" refType="w" fact="0.6"/>
                                      <dgm:constr type="h" for="ch" forName="text4" refType="h" fact="0.8"/>
                                      <dgm:constr type="t" for="ch" forName="text4" refType="w" fact="0.04"/>
                                      <dgm:constr type="l" for="ch" forName="text4" refType="w" fact="0.4"/>
                                    </dgm:constrLst>
                                    <dgm:ruleLst/>
                                    <dgm:layoutNode name="image4">
                                      <dgm:alg type="sp"/>
                                      <dgm:shape xmlns:r="http://schemas.openxmlformats.org/officeDocument/2006/relationships" type="ellipse" r:blip="" blipPhldr="1">
                                        <dgm:adjLst/>
                                      </dgm:shape>
                                      <dgm:presOf/>
                                      <dgm:constrLst/>
                                      <dgm:ruleLst/>
                                    </dgm:layoutNode>
                                    <dgm:layoutNode name="text4"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31/08/2011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TechReady12</a:t>
            </a:r>
            <a:endParaRPr lang="en-US" dirty="0">
              <a:solidFill>
                <a:prstClr val="black"/>
              </a:solidFill>
            </a:endParaRPr>
          </a:p>
        </p:txBody>
      </p:sp>
      <p:sp>
        <p:nvSpPr>
          <p:cNvPr id="5" name="Date Placeholder 4"/>
          <p:cNvSpPr>
            <a:spLocks noGrp="1"/>
          </p:cNvSpPr>
          <p:nvPr>
            <p:ph type="dt" idx="11"/>
          </p:nvPr>
        </p:nvSpPr>
        <p:spPr/>
        <p:txBody>
          <a:bodyPr/>
          <a:lstStyle/>
          <a:p>
            <a:fld id="{ECF5BCA7-2137-437F-92EF-FA7A40D84D44}" type="datetime1">
              <a:rPr lang="en-US" smtClean="0">
                <a:solidFill>
                  <a:prstClr val="black"/>
                </a:solidFill>
              </a:rPr>
              <a:pPr/>
              <a:t>8/31/2011</a:t>
            </a:fld>
            <a:endParaRPr lang="en-US" dirty="0">
              <a:solidFill>
                <a:prstClr val="black"/>
              </a:solidFill>
            </a:endParaRPr>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val="34549613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a:buFontTx/>
              <a:buChar char="-"/>
            </a:pPr>
            <a:endParaRPr lang="en-US" dirty="0"/>
          </a:p>
        </p:txBody>
      </p:sp>
      <p:sp>
        <p:nvSpPr>
          <p:cNvPr id="4" name="Slide Number Placeholder 3"/>
          <p:cNvSpPr>
            <a:spLocks noGrp="1"/>
          </p:cNvSpPr>
          <p:nvPr>
            <p:ph type="sldNum" sz="quarter" idx="10"/>
          </p:nvPr>
        </p:nvSpPr>
        <p:spPr/>
        <p:txBody>
          <a:bodyPr/>
          <a:lstStyle/>
          <a:p>
            <a:fld id="{545F19C1-17C6-431C-8675-CD514DBFC6FC}" type="slidenum">
              <a:rPr lang="en-US" smtClean="0">
                <a:solidFill>
                  <a:prstClr val="black"/>
                </a:solidFill>
              </a:rPr>
              <a:pPr/>
              <a:t>14</a:t>
            </a:fld>
            <a:endParaRPr lang="en-US">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45F19C1-17C6-431C-8675-CD514DBFC6FC}" type="slidenum">
              <a:rPr lang="en-US" smtClean="0">
                <a:solidFill>
                  <a:prstClr val="black"/>
                </a:solidFill>
              </a:rPr>
              <a:pPr/>
              <a:t>16</a:t>
            </a:fld>
            <a:endParaRPr lang="en-US">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45F19C1-17C6-431C-8675-CD514DBFC6FC}" type="slidenum">
              <a:rPr lang="en-US" smtClean="0">
                <a:solidFill>
                  <a:prstClr val="black"/>
                </a:solidFill>
              </a:rPr>
              <a:pPr/>
              <a:t>17</a:t>
            </a:fld>
            <a:endParaRPr lang="en-US">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45F19C1-17C6-431C-8675-CD514DBFC6FC}" type="slidenum">
              <a:rPr lang="en-US" smtClean="0">
                <a:solidFill>
                  <a:prstClr val="black"/>
                </a:solidFill>
              </a:rPr>
              <a:pPr/>
              <a:t>18</a:t>
            </a:fld>
            <a:endParaRPr lang="en-US">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45F19C1-17C6-431C-8675-CD514DBFC6FC}" type="slidenum">
              <a:rPr lang="en-US" smtClean="0">
                <a:solidFill>
                  <a:prstClr val="black"/>
                </a:solidFill>
              </a:rPr>
              <a:pPr/>
              <a:t>19</a:t>
            </a:fld>
            <a:endParaRPr lang="en-US">
              <a:solidFill>
                <a:prstClr val="black"/>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45F19C1-17C6-431C-8675-CD514DBFC6FC}" type="slidenum">
              <a:rPr lang="en-US" smtClean="0">
                <a:solidFill>
                  <a:prstClr val="black"/>
                </a:solidFill>
              </a:rPr>
              <a:pPr/>
              <a:t>21</a:t>
            </a:fld>
            <a:endParaRPr lang="en-US">
              <a:solidFill>
                <a:prstClr val="black"/>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45F19C1-17C6-431C-8675-CD514DBFC6FC}" type="slidenum">
              <a:rPr lang="en-US" smtClean="0">
                <a:solidFill>
                  <a:prstClr val="black"/>
                </a:solidFill>
              </a:rPr>
              <a:pPr/>
              <a:t>22</a:t>
            </a:fld>
            <a:endParaRPr lang="en-US">
              <a:solidFill>
                <a:prstClr val="black"/>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TechReady12</a:t>
            </a:r>
            <a:endParaRPr lang="en-US" dirty="0">
              <a:solidFill>
                <a:prstClr val="black"/>
              </a:solidFill>
            </a:endParaRPr>
          </a:p>
        </p:txBody>
      </p:sp>
      <p:sp>
        <p:nvSpPr>
          <p:cNvPr id="5" name="Date Placeholder 4"/>
          <p:cNvSpPr>
            <a:spLocks noGrp="1"/>
          </p:cNvSpPr>
          <p:nvPr>
            <p:ph type="dt" idx="11"/>
          </p:nvPr>
        </p:nvSpPr>
        <p:spPr/>
        <p:txBody>
          <a:bodyPr/>
          <a:lstStyle/>
          <a:p>
            <a:fld id="{F3A973F3-50EB-4263-89D6-71B33F725A44}" type="datetime1">
              <a:rPr lang="en-US" smtClean="0">
                <a:solidFill>
                  <a:prstClr val="black"/>
                </a:solidFill>
              </a:rPr>
              <a:pPr/>
              <a:t>8/31/2011</a:t>
            </a:fld>
            <a:endParaRPr lang="en-US" dirty="0">
              <a:solidFill>
                <a:prstClr val="black"/>
              </a:solidFill>
            </a:endParaRPr>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solidFill>
                  <a:prstClr val="black"/>
                </a:solidFill>
              </a:rPr>
              <a:pPr/>
              <a:t>24</a:t>
            </a:fld>
            <a:endParaRPr lang="en-US" dirty="0">
              <a:solidFill>
                <a:prstClr val="black"/>
              </a:solidFill>
            </a:endParaRPr>
          </a:p>
        </p:txBody>
      </p:sp>
    </p:spTree>
    <p:extLst>
      <p:ext uri="{BB962C8B-B14F-4D97-AF65-F5344CB8AC3E}">
        <p14:creationId xmlns:p14="http://schemas.microsoft.com/office/powerpoint/2010/main" val="42435468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5:00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26</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900DA239-50B2-4766-8975-F71EEC30C40B}" type="slidenum">
              <a:rPr lang="en-US">
                <a:solidFill>
                  <a:prstClr val="black"/>
                </a:solidFill>
              </a:rPr>
              <a:pPr defTabSz="912813" fontAlgn="base">
                <a:spcBef>
                  <a:spcPct val="0"/>
                </a:spcBef>
                <a:spcAft>
                  <a:spcPct val="0"/>
                </a:spcAft>
                <a:defRPr/>
              </a:pPr>
              <a:t>3</a:t>
            </a:fld>
            <a:endParaRPr lang="en-US" dirty="0">
              <a:solidFill>
                <a:prstClr val="black"/>
              </a:solidFill>
            </a:endParaRPr>
          </a:p>
        </p:txBody>
      </p:sp>
      <p:sp>
        <p:nvSpPr>
          <p:cNvPr id="3072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1206" name="Rectangle 3"/>
          <p:cNvSpPr>
            <a:spLocks noGrp="1" noChangeArrowheads="1"/>
          </p:cNvSpPr>
          <p:nvPr>
            <p:ph type="body" idx="1"/>
          </p:nvPr>
        </p:nvSpPr>
        <p:spPr>
          <a:ln/>
        </p:spPr>
        <p:txBody>
          <a:bodyPr wrap="square" numCol="1" anchor="t" anchorCtr="0" compatLnSpc="1">
            <a:prstTxWarp prst="textNoShape">
              <a:avLst/>
            </a:prstTxWarp>
            <a:noAutofit/>
          </a:bodyPr>
          <a:lstStyle/>
          <a:p>
            <a:pPr eaLnBrk="1" hangingPunct="1">
              <a:spcBef>
                <a:spcPct val="0"/>
              </a:spcBef>
            </a:pPr>
            <a:endParaRPr lang="en-US" baseline="0" dirty="0" smtClean="0"/>
          </a:p>
        </p:txBody>
      </p:sp>
      <p:sp>
        <p:nvSpPr>
          <p:cNvPr id="30724" name="Footer Placeholder 7"/>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r>
              <a:rPr lang="en-US" dirty="0" smtClean="0">
                <a:solidFill>
                  <a:prstClr val="black"/>
                </a:solidFill>
                <a:latin typeface="Segoe"/>
              </a:rPr>
              <a:t>© 2008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dirty="0" smtClean="0">
                <a:solidFill>
                  <a:prstClr val="black"/>
                </a:solidFill>
                <a:latin typeface="Segoe"/>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prstClr val="black"/>
                </a:solidFill>
                <a:latin typeface="Segoe"/>
              </a:rPr>
            </a:br>
            <a:r>
              <a:rPr lang="en-US" dirty="0" smtClean="0">
                <a:solidFill>
                  <a:prstClr val="black"/>
                </a:solidFill>
                <a:latin typeface="Segoe"/>
              </a:rPr>
              <a:t>MICROSOFT MAKES NO WARRANTIES, EXPRESS, IMPLIED OR STATUTORY, AS TO THE INFORMATION IN THIS PRESENTATION.</a:t>
            </a:r>
          </a:p>
        </p:txBody>
      </p:sp>
      <p:sp>
        <p:nvSpPr>
          <p:cNvPr id="30725" name="Date Placeholder 8"/>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fld id="{4D093EF9-4CBF-4804-9B06-C2E1D7466A5E}" type="datetime1">
              <a:rPr lang="en-US">
                <a:solidFill>
                  <a:prstClr val="black"/>
                </a:solidFill>
              </a:rPr>
              <a:pPr defTabSz="912813" fontAlgn="base">
                <a:spcBef>
                  <a:spcPct val="0"/>
                </a:spcBef>
                <a:spcAft>
                  <a:spcPct val="0"/>
                </a:spcAft>
                <a:defRPr/>
              </a:pPr>
              <a:t>8/31/2011</a:t>
            </a:fld>
            <a:endParaRPr lang="en-US" dirty="0">
              <a:solidFill>
                <a:prstClr val="black"/>
              </a:solidFill>
            </a:endParaRPr>
          </a:p>
        </p:txBody>
      </p:sp>
      <p:sp>
        <p:nvSpPr>
          <p:cNvPr id="30726" name="Header Placeholder 9"/>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dirty="0">
              <a:solidFill>
                <a:prstClr val="black"/>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29</a:t>
            </a:fld>
            <a:endParaRPr lang="en-US" dirty="0">
              <a:solidFill>
                <a:prstClr val="black"/>
              </a:solidFill>
            </a:endParaRPr>
          </a:p>
        </p:txBody>
      </p:sp>
    </p:spTree>
    <p:extLst>
      <p:ext uri="{BB962C8B-B14F-4D97-AF65-F5344CB8AC3E}">
        <p14:creationId xmlns:p14="http://schemas.microsoft.com/office/powerpoint/2010/main" val="13307589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30</a:t>
            </a:fld>
            <a:endParaRPr lang="en-US" dirty="0">
              <a:solidFill>
                <a:prstClr val="black"/>
              </a:solidFill>
            </a:endParaRPr>
          </a:p>
        </p:txBody>
      </p:sp>
    </p:spTree>
    <p:extLst>
      <p:ext uri="{BB962C8B-B14F-4D97-AF65-F5344CB8AC3E}">
        <p14:creationId xmlns:p14="http://schemas.microsoft.com/office/powerpoint/2010/main" val="133075892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pPr>
                <a:defRPr/>
              </a:pPr>
              <a:t>34</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5:00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35</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45F19C1-17C6-431C-8675-CD514DBFC6FC}" type="slidenum">
              <a:rPr lang="en-US" smtClean="0">
                <a:solidFill>
                  <a:prstClr val="black"/>
                </a:solidFill>
              </a:rPr>
              <a:pPr/>
              <a:t>4</a:t>
            </a:fld>
            <a:endParaRPr lang="en-US">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5:00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5</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endParaRPr lang="en-US" dirty="0"/>
          </a:p>
        </p:txBody>
      </p:sp>
      <p:sp>
        <p:nvSpPr>
          <p:cNvPr id="4" name="Slide Number Placeholder 3"/>
          <p:cNvSpPr>
            <a:spLocks noGrp="1"/>
          </p:cNvSpPr>
          <p:nvPr>
            <p:ph type="sldNum" sz="quarter" idx="10"/>
          </p:nvPr>
        </p:nvSpPr>
        <p:spPr/>
        <p:txBody>
          <a:bodyPr/>
          <a:lstStyle/>
          <a:p>
            <a:fld id="{545F19C1-17C6-431C-8675-CD514DBFC6FC}" type="slidenum">
              <a:rPr lang="en-US" smtClean="0">
                <a:solidFill>
                  <a:prstClr val="black"/>
                </a:solidFill>
              </a:rPr>
              <a:pPr/>
              <a:t>6</a:t>
            </a:fld>
            <a:endParaRPr lang="en-US">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endParaRPr lang="en-US" dirty="0"/>
          </a:p>
        </p:txBody>
      </p:sp>
      <p:sp>
        <p:nvSpPr>
          <p:cNvPr id="4" name="Slide Number Placeholder 3"/>
          <p:cNvSpPr>
            <a:spLocks noGrp="1"/>
          </p:cNvSpPr>
          <p:nvPr>
            <p:ph type="sldNum" sz="quarter" idx="10"/>
          </p:nvPr>
        </p:nvSpPr>
        <p:spPr/>
        <p:txBody>
          <a:bodyPr/>
          <a:lstStyle/>
          <a:p>
            <a:fld id="{545F19C1-17C6-431C-8675-CD514DBFC6FC}" type="slidenum">
              <a:rPr lang="en-US" smtClean="0">
                <a:solidFill>
                  <a:prstClr val="black"/>
                </a:solidFill>
              </a:rPr>
              <a:pPr/>
              <a:t>7</a:t>
            </a:fld>
            <a:endParaRPr lang="en-US">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endParaRPr lang="en-US" dirty="0"/>
          </a:p>
        </p:txBody>
      </p:sp>
      <p:sp>
        <p:nvSpPr>
          <p:cNvPr id="4" name="Slide Number Placeholder 3"/>
          <p:cNvSpPr>
            <a:spLocks noGrp="1"/>
          </p:cNvSpPr>
          <p:nvPr>
            <p:ph type="sldNum" sz="quarter" idx="10"/>
          </p:nvPr>
        </p:nvSpPr>
        <p:spPr/>
        <p:txBody>
          <a:bodyPr/>
          <a:lstStyle/>
          <a:p>
            <a:fld id="{545F19C1-17C6-431C-8675-CD514DBFC6FC}" type="slidenum">
              <a:rPr lang="en-US" smtClean="0">
                <a:solidFill>
                  <a:prstClr val="black"/>
                </a:solidFill>
              </a:rPr>
              <a:pPr/>
              <a:t>8</a:t>
            </a:fld>
            <a:endParaRPr lang="en-US">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endParaRPr lang="en-US" dirty="0"/>
          </a:p>
        </p:txBody>
      </p:sp>
      <p:sp>
        <p:nvSpPr>
          <p:cNvPr id="4" name="Slide Number Placeholder 3"/>
          <p:cNvSpPr>
            <a:spLocks noGrp="1"/>
          </p:cNvSpPr>
          <p:nvPr>
            <p:ph type="sldNum" sz="quarter" idx="10"/>
          </p:nvPr>
        </p:nvSpPr>
        <p:spPr/>
        <p:txBody>
          <a:bodyPr/>
          <a:lstStyle/>
          <a:p>
            <a:fld id="{545F19C1-17C6-431C-8675-CD514DBFC6FC}" type="slidenum">
              <a:rPr lang="en-US" smtClean="0">
                <a:solidFill>
                  <a:prstClr val="black"/>
                </a:solidFill>
              </a:rPr>
              <a:pPr/>
              <a:t>9</a:t>
            </a:fld>
            <a:endParaRPr lang="en-US">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lvl="0" rtl="0"/>
            <a:endParaRPr lang="en-US" dirty="0"/>
          </a:p>
        </p:txBody>
      </p:sp>
      <p:sp>
        <p:nvSpPr>
          <p:cNvPr id="4" name="Slide Number Placeholder 3"/>
          <p:cNvSpPr>
            <a:spLocks noGrp="1"/>
          </p:cNvSpPr>
          <p:nvPr>
            <p:ph type="sldNum" sz="quarter" idx="10"/>
          </p:nvPr>
        </p:nvSpPr>
        <p:spPr/>
        <p:txBody>
          <a:bodyPr/>
          <a:lstStyle/>
          <a:p>
            <a:fld id="{545F19C1-17C6-431C-8675-CD514DBFC6FC}" type="slidenum">
              <a:rPr lang="en-US" smtClean="0">
                <a:solidFill>
                  <a:prstClr val="black"/>
                </a:solidFill>
              </a:rPr>
              <a:pPr/>
              <a:t>10</a:t>
            </a:fld>
            <a:endParaRPr 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799117" y="4876800"/>
            <a:ext cx="7683914"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
        <p:nvSpPr>
          <p:cNvPr id="5" name="Title 1"/>
          <p:cNvSpPr>
            <a:spLocks noGrp="1"/>
          </p:cNvSpPr>
          <p:nvPr>
            <p:ph type="ctrTitle"/>
          </p:nvPr>
        </p:nvSpPr>
        <p:spPr>
          <a:xfrm>
            <a:off x="627623" y="2431024"/>
            <a:ext cx="6994362"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6" name="Subtitle 2"/>
          <p:cNvSpPr>
            <a:spLocks noGrp="1"/>
          </p:cNvSpPr>
          <p:nvPr>
            <p:ph type="subTitle" idx="1"/>
          </p:nvPr>
        </p:nvSpPr>
        <p:spPr>
          <a:xfrm>
            <a:off x="627623" y="4191001"/>
            <a:ext cx="6994363"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963192640"/>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31/08/2011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31/08/2011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6"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31/08/2011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3" r:id="rId14"/>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png"/><Relationship Id="rId3" Type="http://schemas.openxmlformats.org/officeDocument/2006/relationships/diagramData" Target="../diagrams/data3.xml"/><Relationship Id="rId7" Type="http://schemas.microsoft.com/office/2007/relationships/diagramDrawing" Target="../diagrams/drawing3.xml"/><Relationship Id="rId12" Type="http://schemas.openxmlformats.org/officeDocument/2006/relationships/image" Target="../media/image10.png"/><Relationship Id="rId17" Type="http://schemas.openxmlformats.org/officeDocument/2006/relationships/image" Target="../media/image15.png"/><Relationship Id="rId2" Type="http://schemas.openxmlformats.org/officeDocument/2006/relationships/notesSlide" Target="../notesSlides/notesSlide9.xml"/><Relationship Id="rId16" Type="http://schemas.openxmlformats.org/officeDocument/2006/relationships/image" Target="../media/image14.png"/><Relationship Id="rId1" Type="http://schemas.openxmlformats.org/officeDocument/2006/relationships/slideLayout" Target="../slideLayouts/slideLayout7.xml"/><Relationship Id="rId6" Type="http://schemas.openxmlformats.org/officeDocument/2006/relationships/diagramColors" Target="../diagrams/colors3.xml"/><Relationship Id="rId11" Type="http://schemas.openxmlformats.org/officeDocument/2006/relationships/image" Target="../media/image9.png"/><Relationship Id="rId5" Type="http://schemas.openxmlformats.org/officeDocument/2006/relationships/diagramQuickStyle" Target="../diagrams/quickStyle3.xml"/><Relationship Id="rId15" Type="http://schemas.openxmlformats.org/officeDocument/2006/relationships/image" Target="../media/image13.png"/><Relationship Id="rId10" Type="http://schemas.openxmlformats.org/officeDocument/2006/relationships/image" Target="../media/image8.png"/><Relationship Id="rId19" Type="http://schemas.openxmlformats.org/officeDocument/2006/relationships/image" Target="../media/image17.png"/><Relationship Id="rId4" Type="http://schemas.openxmlformats.org/officeDocument/2006/relationships/diagramLayout" Target="../diagrams/layout3.xml"/><Relationship Id="rId9" Type="http://schemas.openxmlformats.org/officeDocument/2006/relationships/image" Target="../media/image7.png"/><Relationship Id="rId14"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2" Type="http://schemas.openxmlformats.org/officeDocument/2006/relationships/hyperlink" Target="http://technet.microsoft.com/en-us/library/cc431393.aspx" TargetMode="Externa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hyperlink" Target="http://technet.microsoft.com/en-us/library/cc720466(WS.10).aspx" TargetMode="External"/><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8" Type="http://schemas.openxmlformats.org/officeDocument/2006/relationships/diagramLayout" Target="../diagrams/layout5.xml"/><Relationship Id="rId3" Type="http://schemas.openxmlformats.org/officeDocument/2006/relationships/diagramLayout" Target="../diagrams/layout4.xml"/><Relationship Id="rId7" Type="http://schemas.openxmlformats.org/officeDocument/2006/relationships/diagramData" Target="../diagrams/data5.xml"/><Relationship Id="rId2" Type="http://schemas.openxmlformats.org/officeDocument/2006/relationships/diagramData" Target="../diagrams/data4.xml"/><Relationship Id="rId1" Type="http://schemas.openxmlformats.org/officeDocument/2006/relationships/slideLayout" Target="../slideLayouts/slideLayout3.xml"/><Relationship Id="rId6" Type="http://schemas.microsoft.com/office/2007/relationships/diagramDrawing" Target="../diagrams/drawing4.xml"/><Relationship Id="rId11" Type="http://schemas.microsoft.com/office/2007/relationships/diagramDrawing" Target="../diagrams/drawing5.xml"/><Relationship Id="rId5" Type="http://schemas.openxmlformats.org/officeDocument/2006/relationships/diagramColors" Target="../diagrams/colors4.xml"/><Relationship Id="rId10" Type="http://schemas.openxmlformats.org/officeDocument/2006/relationships/diagramColors" Target="../diagrams/colors5.xml"/><Relationship Id="rId4" Type="http://schemas.openxmlformats.org/officeDocument/2006/relationships/diagramQuickStyle" Target="../diagrams/quickStyle4.xml"/><Relationship Id="rId9" Type="http://schemas.openxmlformats.org/officeDocument/2006/relationships/diagramQuickStyle" Target="../diagrams/quickStyle5.xml"/></Relationships>
</file>

<file path=ppt/slides/_rels/slide28.xml.rels><?xml version="1.0" encoding="UTF-8" standalone="yes"?>
<Relationships xmlns="http://schemas.openxmlformats.org/package/2006/relationships"><Relationship Id="rId8" Type="http://schemas.openxmlformats.org/officeDocument/2006/relationships/diagramLayout" Target="../diagrams/layout7.xml"/><Relationship Id="rId3" Type="http://schemas.openxmlformats.org/officeDocument/2006/relationships/diagramLayout" Target="../diagrams/layout6.xml"/><Relationship Id="rId7" Type="http://schemas.openxmlformats.org/officeDocument/2006/relationships/diagramData" Target="../diagrams/data7.xml"/><Relationship Id="rId2" Type="http://schemas.openxmlformats.org/officeDocument/2006/relationships/diagramData" Target="../diagrams/data6.xml"/><Relationship Id="rId1" Type="http://schemas.openxmlformats.org/officeDocument/2006/relationships/slideLayout" Target="../slideLayouts/slideLayout3.xml"/><Relationship Id="rId6" Type="http://schemas.microsoft.com/office/2007/relationships/diagramDrawing" Target="../diagrams/drawing6.xml"/><Relationship Id="rId11" Type="http://schemas.microsoft.com/office/2007/relationships/diagramDrawing" Target="../diagrams/drawing7.xml"/><Relationship Id="rId5" Type="http://schemas.openxmlformats.org/officeDocument/2006/relationships/diagramColors" Target="../diagrams/colors6.xml"/><Relationship Id="rId10" Type="http://schemas.openxmlformats.org/officeDocument/2006/relationships/diagramColors" Target="../diagrams/colors7.xml"/><Relationship Id="rId4" Type="http://schemas.openxmlformats.org/officeDocument/2006/relationships/diagramQuickStyle" Target="../diagrams/quickStyle6.xml"/><Relationship Id="rId9" Type="http://schemas.openxmlformats.org/officeDocument/2006/relationships/diagramQuickStyle" Target="../diagrams/quickStyle7.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3.xml"/><Relationship Id="rId1" Type="http://schemas.openxmlformats.org/officeDocument/2006/relationships/tags" Target="../tags/tag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3.xml"/><Relationship Id="rId1" Type="http://schemas.openxmlformats.org/officeDocument/2006/relationships/tags" Target="../tags/tag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25.png"/><Relationship Id="rId7" Type="http://schemas.openxmlformats.org/officeDocument/2006/relationships/image" Target="../media/image27.pn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26.png"/><Relationship Id="rId11" Type="http://schemas.openxmlformats.org/officeDocument/2006/relationships/image" Target="../media/image29.png"/><Relationship Id="rId5" Type="http://schemas.openxmlformats.org/officeDocument/2006/relationships/hyperlink" Target="http://technet.microsoft.com/en-au" TargetMode="External"/><Relationship Id="rId10" Type="http://schemas.openxmlformats.org/officeDocument/2006/relationships/image" Target="../media/image28.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Migration Planning</a:t>
            </a:r>
            <a:endParaRPr lang="en-US" dirty="0"/>
          </a:p>
        </p:txBody>
      </p:sp>
      <p:graphicFrame>
        <p:nvGraphicFramePr>
          <p:cNvPr id="23" name="Diagram 22"/>
          <p:cNvGraphicFramePr/>
          <p:nvPr>
            <p:extLst>
              <p:ext uri="{D42A27DB-BD31-4B8C-83A1-F6EECF244321}">
                <p14:modId xmlns:p14="http://schemas.microsoft.com/office/powerpoint/2010/main" val="3509438183"/>
              </p:ext>
            </p:extLst>
          </p:nvPr>
        </p:nvGraphicFramePr>
        <p:xfrm>
          <a:off x="951067" y="1834916"/>
          <a:ext cx="7516442" cy="4038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24" name="Group 18"/>
          <p:cNvGrpSpPr/>
          <p:nvPr/>
        </p:nvGrpSpPr>
        <p:grpSpPr>
          <a:xfrm>
            <a:off x="2169949" y="3892316"/>
            <a:ext cx="1117309" cy="838200"/>
            <a:chOff x="2286000" y="3962400"/>
            <a:chExt cx="990600" cy="990600"/>
          </a:xfrm>
        </p:grpSpPr>
        <p:pic>
          <p:nvPicPr>
            <p:cNvPr id="28" name="Picture 2" descr="C:\Users\davidra\Documents\ClipArtforPowerpoint\DVD_ART36\Artwork_Imagery\Icons - Illustrations\_ SUPER VISTA STYLE\server.png"/>
            <p:cNvPicPr>
              <a:picLocks noChangeAspect="1" noChangeArrowheads="1"/>
            </p:cNvPicPr>
            <p:nvPr/>
          </p:nvPicPr>
          <p:blipFill>
            <a:blip r:embed="rId8" cstate="print"/>
            <a:srcRect/>
            <a:stretch>
              <a:fillRect/>
            </a:stretch>
          </p:blipFill>
          <p:spPr bwMode="auto">
            <a:xfrm>
              <a:off x="2286000" y="3962400"/>
              <a:ext cx="990600" cy="990600"/>
            </a:xfrm>
            <a:prstGeom prst="rect">
              <a:avLst/>
            </a:prstGeom>
            <a:noFill/>
          </p:spPr>
        </p:pic>
        <p:pic>
          <p:nvPicPr>
            <p:cNvPr id="29" name="Picture 5" descr="C:\Users\davidra\Documents\ClipArtforPowerpoint\DVD_ART36\Artwork_Imagery\Icons - Illustrations\_ xMAC STYLE\database.png"/>
            <p:cNvPicPr>
              <a:picLocks noChangeAspect="1" noChangeArrowheads="1"/>
            </p:cNvPicPr>
            <p:nvPr/>
          </p:nvPicPr>
          <p:blipFill>
            <a:blip r:embed="rId9" cstate="print"/>
            <a:srcRect/>
            <a:stretch>
              <a:fillRect/>
            </a:stretch>
          </p:blipFill>
          <p:spPr bwMode="auto">
            <a:xfrm>
              <a:off x="2667000" y="4419600"/>
              <a:ext cx="396721" cy="523875"/>
            </a:xfrm>
            <a:prstGeom prst="rect">
              <a:avLst/>
            </a:prstGeom>
            <a:noFill/>
          </p:spPr>
        </p:pic>
      </p:grpSp>
      <p:grpSp>
        <p:nvGrpSpPr>
          <p:cNvPr id="30" name="Group 21"/>
          <p:cNvGrpSpPr/>
          <p:nvPr/>
        </p:nvGrpSpPr>
        <p:grpSpPr>
          <a:xfrm>
            <a:off x="1154214" y="2596916"/>
            <a:ext cx="3047206" cy="1143000"/>
            <a:chOff x="2057400" y="2590800"/>
            <a:chExt cx="2286000" cy="1143000"/>
          </a:xfrm>
        </p:grpSpPr>
        <p:pic>
          <p:nvPicPr>
            <p:cNvPr id="31" name="Picture 2" descr="C:\Users\davidra\Documents\ClipArtforPowerpoint\DVD_ART36\Artwork_Imagery\Icons - Illustrations\_ REAL VISTA STYLE\desktop computer.png"/>
            <p:cNvPicPr>
              <a:picLocks noChangeAspect="1" noChangeArrowheads="1"/>
            </p:cNvPicPr>
            <p:nvPr/>
          </p:nvPicPr>
          <p:blipFill>
            <a:blip r:embed="rId10" cstate="print"/>
            <a:srcRect/>
            <a:stretch>
              <a:fillRect/>
            </a:stretch>
          </p:blipFill>
          <p:spPr bwMode="auto">
            <a:xfrm>
              <a:off x="2057400" y="2590800"/>
              <a:ext cx="1143000" cy="1143000"/>
            </a:xfrm>
            <a:prstGeom prst="rect">
              <a:avLst/>
            </a:prstGeom>
            <a:noFill/>
          </p:spPr>
        </p:pic>
        <p:pic>
          <p:nvPicPr>
            <p:cNvPr id="32" name="Picture 4" descr="C:\Users\davidra\Documents\ClipArtforPowerpoint\DVD_ART36\Artwork_Imagery\Hardware Photos\OEM HW\Windows Mobile devices (cell phone, pda)\Smartphone cell phones\HTC Touch Diamond 2 - Windows Mobile 6.5 screen fr.png"/>
            <p:cNvPicPr>
              <a:picLocks noChangeAspect="1" noChangeArrowheads="1"/>
            </p:cNvPicPr>
            <p:nvPr/>
          </p:nvPicPr>
          <p:blipFill>
            <a:blip r:embed="rId11" cstate="print"/>
            <a:srcRect/>
            <a:stretch>
              <a:fillRect/>
            </a:stretch>
          </p:blipFill>
          <p:spPr bwMode="auto">
            <a:xfrm>
              <a:off x="3352800" y="2819400"/>
              <a:ext cx="332486" cy="838200"/>
            </a:xfrm>
            <a:prstGeom prst="rect">
              <a:avLst/>
            </a:prstGeom>
            <a:noFill/>
          </p:spPr>
        </p:pic>
        <p:pic>
          <p:nvPicPr>
            <p:cNvPr id="33" name="Picture 6" descr="C:\Users\davidra\Documents\ClipArtforPowerpoint\DVD_ART36\Artwork_Imagery\Hardware Photos\OEM HW\Windows CE Embedded Devices\xpda9_font_with_card_rotate.png"/>
            <p:cNvPicPr>
              <a:picLocks noChangeAspect="1" noChangeArrowheads="1"/>
            </p:cNvPicPr>
            <p:nvPr/>
          </p:nvPicPr>
          <p:blipFill>
            <a:blip r:embed="rId12" cstate="print"/>
            <a:srcRect/>
            <a:stretch>
              <a:fillRect/>
            </a:stretch>
          </p:blipFill>
          <p:spPr bwMode="auto">
            <a:xfrm>
              <a:off x="3810000" y="2743200"/>
              <a:ext cx="533400" cy="607431"/>
            </a:xfrm>
            <a:prstGeom prst="rect">
              <a:avLst/>
            </a:prstGeom>
            <a:noFill/>
          </p:spPr>
        </p:pic>
      </p:grpSp>
      <p:grpSp>
        <p:nvGrpSpPr>
          <p:cNvPr id="34" name="Group 22"/>
          <p:cNvGrpSpPr/>
          <p:nvPr/>
        </p:nvGrpSpPr>
        <p:grpSpPr>
          <a:xfrm>
            <a:off x="6029743" y="4120916"/>
            <a:ext cx="1828324" cy="533400"/>
            <a:chOff x="5867400" y="2971800"/>
            <a:chExt cx="1371600" cy="533400"/>
          </a:xfrm>
        </p:grpSpPr>
        <p:grpSp>
          <p:nvGrpSpPr>
            <p:cNvPr id="35" name="Group 33"/>
            <p:cNvGrpSpPr/>
            <p:nvPr/>
          </p:nvGrpSpPr>
          <p:grpSpPr>
            <a:xfrm>
              <a:off x="6705600" y="2971800"/>
              <a:ext cx="533400" cy="533400"/>
              <a:chOff x="3810000" y="2895600"/>
              <a:chExt cx="990600" cy="990600"/>
            </a:xfrm>
          </p:grpSpPr>
          <p:pic>
            <p:nvPicPr>
              <p:cNvPr id="39" name="Picture 2" descr="C:\Users\davidra\Documents\ClipArtforPowerpoint\DVD_ART36\Artwork_Imagery\Icons - Illustrations\_ SUPER VISTA STYLE\server.png"/>
              <p:cNvPicPr>
                <a:picLocks noChangeAspect="1" noChangeArrowheads="1"/>
              </p:cNvPicPr>
              <p:nvPr/>
            </p:nvPicPr>
            <p:blipFill>
              <a:blip r:embed="rId8" cstate="print"/>
              <a:srcRect/>
              <a:stretch>
                <a:fillRect/>
              </a:stretch>
            </p:blipFill>
            <p:spPr bwMode="auto">
              <a:xfrm>
                <a:off x="3810000" y="2895600"/>
                <a:ext cx="990600" cy="990600"/>
              </a:xfrm>
              <a:prstGeom prst="rect">
                <a:avLst/>
              </a:prstGeom>
              <a:noFill/>
            </p:spPr>
          </p:pic>
          <p:pic>
            <p:nvPicPr>
              <p:cNvPr id="40" name="Picture 3" descr="C:\Users\davidra\Documents\ClipArtforPowerpoint\DVD_ART36\Artwork_Imagery\Icons - Illustrations\_ WINDOWS SERVER ICONS\Misc\Web Services Globe internet world earth.png"/>
              <p:cNvPicPr>
                <a:picLocks noChangeAspect="1" noChangeArrowheads="1"/>
              </p:cNvPicPr>
              <p:nvPr/>
            </p:nvPicPr>
            <p:blipFill>
              <a:blip r:embed="rId13" cstate="print"/>
              <a:srcRect/>
              <a:stretch>
                <a:fillRect/>
              </a:stretch>
            </p:blipFill>
            <p:spPr bwMode="auto">
              <a:xfrm>
                <a:off x="4191000" y="3352800"/>
                <a:ext cx="471701" cy="533400"/>
              </a:xfrm>
              <a:prstGeom prst="rect">
                <a:avLst/>
              </a:prstGeom>
              <a:noFill/>
            </p:spPr>
          </p:pic>
        </p:grpSp>
        <p:grpSp>
          <p:nvGrpSpPr>
            <p:cNvPr id="36" name="Group 68"/>
            <p:cNvGrpSpPr/>
            <p:nvPr/>
          </p:nvGrpSpPr>
          <p:grpSpPr>
            <a:xfrm>
              <a:off x="5867400" y="2971800"/>
              <a:ext cx="533400" cy="533400"/>
              <a:chOff x="533400" y="2743200"/>
              <a:chExt cx="990600" cy="990600"/>
            </a:xfrm>
          </p:grpSpPr>
          <p:pic>
            <p:nvPicPr>
              <p:cNvPr id="37" name="Picture 2" descr="C:\Users\davidra\Documents\ClipArtforPowerpoint\DVD_ART36\Artwork_Imagery\Icons - Illustrations\_ SUPER VISTA STYLE\server.png"/>
              <p:cNvPicPr>
                <a:picLocks noChangeAspect="1" noChangeArrowheads="1"/>
              </p:cNvPicPr>
              <p:nvPr/>
            </p:nvPicPr>
            <p:blipFill>
              <a:blip r:embed="rId8" cstate="print"/>
              <a:srcRect/>
              <a:stretch>
                <a:fillRect/>
              </a:stretch>
            </p:blipFill>
            <p:spPr bwMode="auto">
              <a:xfrm>
                <a:off x="533400" y="2743200"/>
                <a:ext cx="990600" cy="990600"/>
              </a:xfrm>
              <a:prstGeom prst="rect">
                <a:avLst/>
              </a:prstGeom>
              <a:noFill/>
            </p:spPr>
          </p:pic>
          <p:pic>
            <p:nvPicPr>
              <p:cNvPr id="38" name="Picture 2" descr="C:\Users\davidra\Documents\ClipArtforPowerpoint\DVD_ART36\Artwork_Imagery\Icons - Illustrations\_ WINDOWS SERVER ICONS\Documents\Virtual Folder file open.png"/>
              <p:cNvPicPr>
                <a:picLocks noChangeAspect="1" noChangeArrowheads="1"/>
              </p:cNvPicPr>
              <p:nvPr/>
            </p:nvPicPr>
            <p:blipFill>
              <a:blip r:embed="rId14" cstate="print"/>
              <a:srcRect/>
              <a:stretch>
                <a:fillRect/>
              </a:stretch>
            </p:blipFill>
            <p:spPr bwMode="auto">
              <a:xfrm>
                <a:off x="990600" y="3352800"/>
                <a:ext cx="381000" cy="317500"/>
              </a:xfrm>
              <a:prstGeom prst="rect">
                <a:avLst/>
              </a:prstGeom>
              <a:noFill/>
            </p:spPr>
          </p:pic>
        </p:grpSp>
      </p:grpSp>
      <p:grpSp>
        <p:nvGrpSpPr>
          <p:cNvPr id="41" name="Group 29"/>
          <p:cNvGrpSpPr/>
          <p:nvPr/>
        </p:nvGrpSpPr>
        <p:grpSpPr>
          <a:xfrm>
            <a:off x="5115582" y="2825516"/>
            <a:ext cx="3250352" cy="914400"/>
            <a:chOff x="4876800" y="2819400"/>
            <a:chExt cx="2438399" cy="914400"/>
          </a:xfrm>
        </p:grpSpPr>
        <p:pic>
          <p:nvPicPr>
            <p:cNvPr id="42" name="Picture 4" descr="C:\Users\davidra\Documents\ClipArtforPowerpoint\BoxShots\Windows Web Server 2008 R2 Enterprise\windows web server 2008 r2 enterprise ang.png"/>
            <p:cNvPicPr>
              <a:picLocks noChangeAspect="1" noChangeArrowheads="1"/>
            </p:cNvPicPr>
            <p:nvPr/>
          </p:nvPicPr>
          <p:blipFill>
            <a:blip r:embed="rId15" cstate="print"/>
            <a:srcRect/>
            <a:stretch>
              <a:fillRect/>
            </a:stretch>
          </p:blipFill>
          <p:spPr bwMode="auto">
            <a:xfrm>
              <a:off x="6248400" y="3048000"/>
              <a:ext cx="346095" cy="574432"/>
            </a:xfrm>
            <a:prstGeom prst="rect">
              <a:avLst/>
            </a:prstGeom>
            <a:noFill/>
          </p:spPr>
        </p:pic>
        <p:pic>
          <p:nvPicPr>
            <p:cNvPr id="43" name="Picture 2" descr="C:\Users\davidra\Documents\ClipArtforPowerpoint\DVD_ART36\Artwork_Imagery\Icons - Illustrations\_ WINDOWS SERVER ICONS\Misc\Boxed Update retail software.png"/>
            <p:cNvPicPr>
              <a:picLocks noChangeAspect="1" noChangeArrowheads="1"/>
            </p:cNvPicPr>
            <p:nvPr/>
          </p:nvPicPr>
          <p:blipFill>
            <a:blip r:embed="rId16" cstate="print"/>
            <a:srcRect/>
            <a:stretch>
              <a:fillRect/>
            </a:stretch>
          </p:blipFill>
          <p:spPr bwMode="auto">
            <a:xfrm>
              <a:off x="6629400" y="2819400"/>
              <a:ext cx="685799" cy="640643"/>
            </a:xfrm>
            <a:prstGeom prst="rect">
              <a:avLst/>
            </a:prstGeom>
            <a:noFill/>
          </p:spPr>
        </p:pic>
        <p:pic>
          <p:nvPicPr>
            <p:cNvPr id="44" name="Picture 43" descr="C:\Users\davidra\Documents\ClipArtforPowerpoint\Logos\Windows 7\Windows 7 Button\windows 7 button rev.png"/>
            <p:cNvPicPr>
              <a:picLocks noChangeAspect="1" noChangeArrowheads="1"/>
            </p:cNvPicPr>
            <p:nvPr/>
          </p:nvPicPr>
          <p:blipFill>
            <a:blip r:embed="rId17" cstate="print"/>
            <a:srcRect/>
            <a:stretch>
              <a:fillRect/>
            </a:stretch>
          </p:blipFill>
          <p:spPr bwMode="auto">
            <a:xfrm>
              <a:off x="4876800" y="2895600"/>
              <a:ext cx="381000" cy="381000"/>
            </a:xfrm>
            <a:prstGeom prst="rect">
              <a:avLst/>
            </a:prstGeom>
            <a:noFill/>
          </p:spPr>
        </p:pic>
        <p:pic>
          <p:nvPicPr>
            <p:cNvPr id="45" name="Picture 5" descr="C:\Users\davidra\Documents\ClipArtforPowerpoint\DVD_ART36\Artwork_Imagery\Icons - Illustrations\_ WINDOWS VISTA ICONS\Software box retail DVD package.png"/>
            <p:cNvPicPr>
              <a:picLocks noChangeAspect="1" noChangeArrowheads="1"/>
            </p:cNvPicPr>
            <p:nvPr/>
          </p:nvPicPr>
          <p:blipFill>
            <a:blip r:embed="rId18" cstate="print"/>
            <a:srcRect/>
            <a:stretch>
              <a:fillRect/>
            </a:stretch>
          </p:blipFill>
          <p:spPr bwMode="auto">
            <a:xfrm>
              <a:off x="5486400" y="3048000"/>
              <a:ext cx="685800" cy="685800"/>
            </a:xfrm>
            <a:prstGeom prst="rect">
              <a:avLst/>
            </a:prstGeom>
            <a:noFill/>
          </p:spPr>
        </p:pic>
      </p:grpSp>
      <p:pic>
        <p:nvPicPr>
          <p:cNvPr id="46" name="Picture 6" descr="http://blogs.technet.com/blogfiles/systemcenter/WindowsLiveWriter/ConfigurationManager2007ServicePack2Rele_E0E9/system%20center%20configuration%20manager%202007%20v%20bl_2.png"/>
          <p:cNvPicPr>
            <a:picLocks noChangeAspect="1" noChangeArrowheads="1"/>
          </p:cNvPicPr>
          <p:nvPr/>
        </p:nvPicPr>
        <p:blipFill>
          <a:blip r:embed="rId19" cstate="print"/>
          <a:srcRect r="13750"/>
          <a:stretch>
            <a:fillRect/>
          </a:stretch>
        </p:blipFill>
        <p:spPr bwMode="auto">
          <a:xfrm>
            <a:off x="4014226" y="3435116"/>
            <a:ext cx="1378088" cy="850433"/>
          </a:xfrm>
          <a:prstGeom prst="rect">
            <a:avLst/>
          </a:prstGeom>
          <a:noFill/>
        </p:spPr>
      </p:pic>
    </p:spTree>
    <p:extLst>
      <p:ext uri="{BB962C8B-B14F-4D97-AF65-F5344CB8AC3E}">
        <p14:creationId xmlns:p14="http://schemas.microsoft.com/office/powerpoint/2010/main" val="34465083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3">
                                            <p:graphicEl>
                                              <a:dgm id="{72A50AA6-1D38-43FD-82AB-62614B0AD8AB}"/>
                                            </p:graphicEl>
                                          </p:spTgt>
                                        </p:tgtEl>
                                        <p:attrNameLst>
                                          <p:attrName>style.visibility</p:attrName>
                                        </p:attrNameLst>
                                      </p:cBhvr>
                                      <p:to>
                                        <p:strVal val="visible"/>
                                      </p:to>
                                    </p:set>
                                    <p:animEffect transition="in" filter="fade">
                                      <p:cBhvr>
                                        <p:cTn id="7" dur="500"/>
                                        <p:tgtEl>
                                          <p:spTgt spid="23">
                                            <p:graphicEl>
                                              <a:dgm id="{72A50AA6-1D38-43FD-82AB-62614B0AD8AB}"/>
                                            </p:graphic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6"/>
                                        </p:tgtEl>
                                        <p:attrNameLst>
                                          <p:attrName>style.visibility</p:attrName>
                                        </p:attrNameLst>
                                      </p:cBhvr>
                                      <p:to>
                                        <p:strVal val="visible"/>
                                      </p:to>
                                    </p:set>
                                    <p:animEffect transition="in" filter="fade">
                                      <p:cBhvr>
                                        <p:cTn id="10" dur="500"/>
                                        <p:tgtEl>
                                          <p:spTgt spid="4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3">
                                            <p:graphicEl>
                                              <a:dgm id="{05DBD978-F48C-46A8-B6E9-D105BCDBFFC9}"/>
                                            </p:graphicEl>
                                          </p:spTgt>
                                        </p:tgtEl>
                                        <p:attrNameLst>
                                          <p:attrName>style.visibility</p:attrName>
                                        </p:attrNameLst>
                                      </p:cBhvr>
                                      <p:to>
                                        <p:strVal val="visible"/>
                                      </p:to>
                                    </p:set>
                                    <p:animEffect transition="in" filter="fade">
                                      <p:cBhvr>
                                        <p:cTn id="15" dur="500"/>
                                        <p:tgtEl>
                                          <p:spTgt spid="23">
                                            <p:graphicEl>
                                              <a:dgm id="{05DBD978-F48C-46A8-B6E9-D105BCDBFFC9}"/>
                                            </p:graphic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fade">
                                      <p:cBhvr>
                                        <p:cTn id="18" dur="500"/>
                                        <p:tgtEl>
                                          <p:spTgt spid="3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3">
                                            <p:graphicEl>
                                              <a:dgm id="{29F486D7-A3A1-4240-B415-51827277D272}"/>
                                            </p:graphicEl>
                                          </p:spTgt>
                                        </p:tgtEl>
                                        <p:attrNameLst>
                                          <p:attrName>style.visibility</p:attrName>
                                        </p:attrNameLst>
                                      </p:cBhvr>
                                      <p:to>
                                        <p:strVal val="visible"/>
                                      </p:to>
                                    </p:set>
                                    <p:animEffect transition="in" filter="fade">
                                      <p:cBhvr>
                                        <p:cTn id="23" dur="500"/>
                                        <p:tgtEl>
                                          <p:spTgt spid="23">
                                            <p:graphicEl>
                                              <a:dgm id="{29F486D7-A3A1-4240-B415-51827277D272}"/>
                                            </p:graphic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fade">
                                      <p:cBhvr>
                                        <p:cTn id="26" dur="500"/>
                                        <p:tgtEl>
                                          <p:spTgt spid="41"/>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3">
                                            <p:graphicEl>
                                              <a:dgm id="{EB44F0D6-FBC4-4012-A1D2-CBB98A9524EA}"/>
                                            </p:graphicEl>
                                          </p:spTgt>
                                        </p:tgtEl>
                                        <p:attrNameLst>
                                          <p:attrName>style.visibility</p:attrName>
                                        </p:attrNameLst>
                                      </p:cBhvr>
                                      <p:to>
                                        <p:strVal val="visible"/>
                                      </p:to>
                                    </p:set>
                                    <p:animEffect transition="in" filter="fade">
                                      <p:cBhvr>
                                        <p:cTn id="31" dur="500"/>
                                        <p:tgtEl>
                                          <p:spTgt spid="23">
                                            <p:graphicEl>
                                              <a:dgm id="{EB44F0D6-FBC4-4012-A1D2-CBB98A9524EA}"/>
                                            </p:graphic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500"/>
                                        <p:tgtEl>
                                          <p:spTgt spid="24"/>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23">
                                            <p:graphicEl>
                                              <a:dgm id="{7F731823-AA3D-4560-BA15-64140B324DE6}"/>
                                            </p:graphicEl>
                                          </p:spTgt>
                                        </p:tgtEl>
                                        <p:attrNameLst>
                                          <p:attrName>style.visibility</p:attrName>
                                        </p:attrNameLst>
                                      </p:cBhvr>
                                      <p:to>
                                        <p:strVal val="visible"/>
                                      </p:to>
                                    </p:set>
                                    <p:animEffect transition="in" filter="fade">
                                      <p:cBhvr>
                                        <p:cTn id="39" dur="500"/>
                                        <p:tgtEl>
                                          <p:spTgt spid="23">
                                            <p:graphicEl>
                                              <a:dgm id="{7F731823-AA3D-4560-BA15-64140B324DE6}"/>
                                            </p:graphicEl>
                                          </p:spTgt>
                                        </p:tgtEl>
                                      </p:cBhvr>
                                    </p:animEffect>
                                  </p:childTnLst>
                                </p:cTn>
                              </p:par>
                              <p:par>
                                <p:cTn id="40" presetID="10" presetClass="entr" presetSubtype="0" fill="hold" nodeType="with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fade">
                                      <p:cBhvr>
                                        <p:cTn id="42"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3" grpId="0">
        <p:bldSub>
          <a:bldDgm bld="lvlOne"/>
        </p:bldSub>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    Objects supported for Migration</a:t>
            </a:r>
            <a:endParaRPr lang="en-US" dirty="0"/>
          </a:p>
        </p:txBody>
      </p:sp>
      <p:sp>
        <p:nvSpPr>
          <p:cNvPr id="3" name="Content Placeholder 2"/>
          <p:cNvSpPr>
            <a:spLocks noGrp="1"/>
          </p:cNvSpPr>
          <p:nvPr>
            <p:ph idx="1"/>
          </p:nvPr>
        </p:nvSpPr>
        <p:spPr/>
        <p:txBody>
          <a:bodyPr>
            <a:noAutofit/>
          </a:bodyPr>
          <a:lstStyle/>
          <a:p>
            <a:pPr lvl="0"/>
            <a:r>
              <a:rPr lang="en-US" dirty="0"/>
              <a:t>Collections</a:t>
            </a:r>
          </a:p>
          <a:p>
            <a:pPr lvl="0"/>
            <a:r>
              <a:rPr lang="en-US" dirty="0"/>
              <a:t>Advertisements</a:t>
            </a:r>
          </a:p>
          <a:p>
            <a:pPr lvl="0"/>
            <a:r>
              <a:rPr lang="en-US" dirty="0"/>
              <a:t>Boundaries</a:t>
            </a:r>
          </a:p>
          <a:p>
            <a:pPr lvl="0"/>
            <a:r>
              <a:rPr lang="en-US" dirty="0"/>
              <a:t>Software Distribution Packages and </a:t>
            </a:r>
            <a:r>
              <a:rPr lang="en-US" dirty="0" smtClean="0"/>
              <a:t>App-V </a:t>
            </a:r>
            <a:r>
              <a:rPr lang="en-US" dirty="0"/>
              <a:t>Packages</a:t>
            </a:r>
          </a:p>
          <a:p>
            <a:pPr lvl="0"/>
            <a:r>
              <a:rPr lang="en-US" dirty="0"/>
              <a:t>Software Update: </a:t>
            </a:r>
          </a:p>
          <a:p>
            <a:pPr lvl="1"/>
            <a:r>
              <a:rPr lang="en-US" dirty="0" smtClean="0"/>
              <a:t>Deployments and </a:t>
            </a:r>
            <a:r>
              <a:rPr lang="en-US" dirty="0"/>
              <a:t>Deployment </a:t>
            </a:r>
            <a:r>
              <a:rPr lang="en-US" dirty="0" smtClean="0"/>
              <a:t>Packages</a:t>
            </a:r>
          </a:p>
          <a:p>
            <a:pPr lvl="1"/>
            <a:r>
              <a:rPr lang="en-US" dirty="0" smtClean="0"/>
              <a:t>Templates </a:t>
            </a:r>
            <a:r>
              <a:rPr lang="en-US" dirty="0"/>
              <a:t>and Software Update </a:t>
            </a:r>
            <a:r>
              <a:rPr lang="en-US" dirty="0" smtClean="0"/>
              <a:t>Lists</a:t>
            </a:r>
            <a:endParaRPr lang="en-US" dirty="0"/>
          </a:p>
        </p:txBody>
      </p:sp>
    </p:spTree>
    <p:extLst>
      <p:ext uri="{BB962C8B-B14F-4D97-AF65-F5344CB8AC3E}">
        <p14:creationId xmlns:p14="http://schemas.microsoft.com/office/powerpoint/2010/main" val="13924432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fade">
                                      <p:cBhvr>
                                        <p:cTn id="30" dur="500"/>
                                        <p:tgtEl>
                                          <p:spTgt spid="3">
                                            <p:txEl>
                                              <p:pRg st="5" end="5"/>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fade">
                                      <p:cBhvr>
                                        <p:cTn id="33"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    Objects supported for Migration</a:t>
            </a:r>
            <a:endParaRPr lang="en-US" dirty="0"/>
          </a:p>
        </p:txBody>
      </p:sp>
      <p:sp>
        <p:nvSpPr>
          <p:cNvPr id="3" name="Content Placeholder 2"/>
          <p:cNvSpPr>
            <a:spLocks noGrp="1"/>
          </p:cNvSpPr>
          <p:nvPr>
            <p:ph idx="1"/>
          </p:nvPr>
        </p:nvSpPr>
        <p:spPr/>
        <p:txBody>
          <a:bodyPr>
            <a:noAutofit/>
          </a:bodyPr>
          <a:lstStyle/>
          <a:p>
            <a:pPr lvl="0"/>
            <a:r>
              <a:rPr lang="en-US" dirty="0" smtClean="0"/>
              <a:t>Operating </a:t>
            </a:r>
            <a:r>
              <a:rPr lang="en-US" dirty="0"/>
              <a:t>System </a:t>
            </a:r>
            <a:r>
              <a:rPr lang="en-US" dirty="0" smtClean="0"/>
              <a:t>Deployment</a:t>
            </a:r>
            <a:r>
              <a:rPr lang="en-US" sz="2400" dirty="0" smtClean="0"/>
              <a:t> </a:t>
            </a:r>
            <a:endParaRPr lang="en-US" sz="2400" dirty="0"/>
          </a:p>
          <a:p>
            <a:pPr lvl="1"/>
            <a:r>
              <a:rPr lang="en-US" dirty="0" smtClean="0"/>
              <a:t>Boot and OS Images</a:t>
            </a:r>
          </a:p>
          <a:p>
            <a:pPr lvl="1"/>
            <a:r>
              <a:rPr lang="en-US" dirty="0" smtClean="0"/>
              <a:t>Drivers and Driver Packages</a:t>
            </a:r>
          </a:p>
          <a:p>
            <a:pPr lvl="1"/>
            <a:r>
              <a:rPr lang="en-US" dirty="0" smtClean="0"/>
              <a:t>Task </a:t>
            </a:r>
            <a:r>
              <a:rPr lang="en-US" dirty="0"/>
              <a:t>Sequences</a:t>
            </a:r>
          </a:p>
          <a:p>
            <a:pPr lvl="0"/>
            <a:r>
              <a:rPr lang="en-US" dirty="0" smtClean="0"/>
              <a:t>DCM</a:t>
            </a:r>
            <a:endParaRPr lang="en-US" dirty="0"/>
          </a:p>
          <a:p>
            <a:pPr lvl="1"/>
            <a:r>
              <a:rPr lang="en-US" dirty="0"/>
              <a:t>Configuration Baselines and Configuration Items</a:t>
            </a:r>
          </a:p>
          <a:p>
            <a:pPr lvl="0"/>
            <a:r>
              <a:rPr lang="en-US" dirty="0"/>
              <a:t>Asset Intelligence Customizations </a:t>
            </a:r>
          </a:p>
          <a:p>
            <a:r>
              <a:rPr lang="en-US" dirty="0"/>
              <a:t>Software Metering Rules</a:t>
            </a:r>
          </a:p>
        </p:txBody>
      </p:sp>
    </p:spTree>
    <p:extLst>
      <p:ext uri="{BB962C8B-B14F-4D97-AF65-F5344CB8AC3E}">
        <p14:creationId xmlns:p14="http://schemas.microsoft.com/office/powerpoint/2010/main" val="33601504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500"/>
                                        <p:tgtEl>
                                          <p:spTgt spid="3">
                                            <p:txEl>
                                              <p:pRg st="6" end="6"/>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fade">
                                      <p:cBhvr>
                                        <p:cTn id="34"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Sites</a:t>
            </a:r>
            <a:endParaRPr lang="en-US" dirty="0"/>
          </a:p>
        </p:txBody>
      </p:sp>
      <p:sp>
        <p:nvSpPr>
          <p:cNvPr id="3" name="Text Placeholder 2"/>
          <p:cNvSpPr>
            <a:spLocks noGrp="1"/>
          </p:cNvSpPr>
          <p:nvPr>
            <p:ph idx="1"/>
          </p:nvPr>
        </p:nvSpPr>
        <p:spPr/>
        <p:txBody>
          <a:bodyPr/>
          <a:lstStyle/>
          <a:p>
            <a:r>
              <a:rPr lang="en-US" dirty="0" smtClean="0"/>
              <a:t>Only primary sites can be migrated</a:t>
            </a:r>
          </a:p>
          <a:p>
            <a:r>
              <a:rPr lang="en-US" dirty="0" smtClean="0"/>
              <a:t>Manual uninstallation/reinstallation of:</a:t>
            </a:r>
          </a:p>
          <a:p>
            <a:pPr lvl="1"/>
            <a:r>
              <a:rPr lang="en-US" dirty="0" smtClean="0"/>
              <a:t>Secondary sites (DP/PXE replacement)</a:t>
            </a:r>
          </a:p>
          <a:p>
            <a:pPr lvl="1"/>
            <a:r>
              <a:rPr lang="en-US" dirty="0" smtClean="0"/>
              <a:t>All other site system roles</a:t>
            </a:r>
          </a:p>
          <a:p>
            <a:r>
              <a:rPr lang="en-US" dirty="0" smtClean="0"/>
              <a:t>Site codes must be unique</a:t>
            </a:r>
          </a:p>
          <a:p>
            <a:pPr lvl="1"/>
            <a:endParaRPr lang="en-US" dirty="0"/>
          </a:p>
        </p:txBody>
      </p:sp>
    </p:spTree>
    <p:extLst>
      <p:ext uri="{BB962C8B-B14F-4D97-AF65-F5344CB8AC3E}">
        <p14:creationId xmlns:p14="http://schemas.microsoft.com/office/powerpoint/2010/main" val="10993812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smtClean="0"/>
              <a:t>Distribution Points – DP Sharing</a:t>
            </a:r>
            <a:endParaRPr lang="en-US" dirty="0"/>
          </a:p>
        </p:txBody>
      </p:sp>
      <p:sp>
        <p:nvSpPr>
          <p:cNvPr id="3" name="Text Placeholder 2"/>
          <p:cNvSpPr>
            <a:spLocks noGrp="1"/>
          </p:cNvSpPr>
          <p:nvPr>
            <p:ph idx="1"/>
          </p:nvPr>
        </p:nvSpPr>
        <p:spPr/>
        <p:txBody>
          <a:bodyPr/>
          <a:lstStyle/>
          <a:p>
            <a:r>
              <a:rPr lang="en-US" dirty="0" smtClean="0"/>
              <a:t>Used for migrated Packages hosted on SCCM 2007 DPs </a:t>
            </a:r>
          </a:p>
          <a:p>
            <a:r>
              <a:rPr lang="en-US" dirty="0" smtClean="0"/>
              <a:t>Excludes Boot Images and App-V content</a:t>
            </a:r>
          </a:p>
          <a:p>
            <a:endParaRPr lang="en-US" dirty="0" smtClean="0"/>
          </a:p>
          <a:p>
            <a:pPr marL="0" indent="0">
              <a:buNone/>
            </a:pPr>
            <a:endParaRPr lang="en-US" dirty="0" smtClean="0"/>
          </a:p>
          <a:p>
            <a:endParaRPr lang="en-US" dirty="0" smtClean="0"/>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384" y="4437112"/>
            <a:ext cx="8357233" cy="11120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7604" y="1894038"/>
            <a:ext cx="7128792" cy="4055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376487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074"/>
                                        </p:tgtEl>
                                        <p:attrNameLst>
                                          <p:attrName>style.visibility</p:attrName>
                                        </p:attrNameLst>
                                      </p:cBhvr>
                                      <p:to>
                                        <p:strVal val="visible"/>
                                      </p:to>
                                    </p:set>
                                    <p:animEffect transition="in" filter="fade">
                                      <p:cBhvr>
                                        <p:cTn id="12"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Reports</a:t>
            </a:r>
            <a:endParaRPr lang="en-US" dirty="0"/>
          </a:p>
        </p:txBody>
      </p:sp>
      <p:sp>
        <p:nvSpPr>
          <p:cNvPr id="3" name="Text Placeholder 2"/>
          <p:cNvSpPr>
            <a:spLocks noGrp="1"/>
          </p:cNvSpPr>
          <p:nvPr>
            <p:ph idx="1"/>
          </p:nvPr>
        </p:nvSpPr>
        <p:spPr/>
        <p:txBody>
          <a:bodyPr/>
          <a:lstStyle/>
          <a:p>
            <a:r>
              <a:rPr lang="en-US" dirty="0" smtClean="0"/>
              <a:t>Reports are not migrated:</a:t>
            </a:r>
          </a:p>
          <a:p>
            <a:pPr lvl="1"/>
            <a:r>
              <a:rPr lang="en-US" dirty="0"/>
              <a:t>In SCCM 2007 start using SQL Reporting Services</a:t>
            </a:r>
          </a:p>
          <a:p>
            <a:pPr lvl="1"/>
            <a:r>
              <a:rPr lang="en-US" dirty="0" smtClean="0"/>
              <a:t>Export/Import custom reports (RDL file) </a:t>
            </a:r>
          </a:p>
          <a:p>
            <a:pPr lvl="1"/>
            <a:r>
              <a:rPr lang="en-US" dirty="0" smtClean="0"/>
              <a:t>Review the report/queries of the reports</a:t>
            </a:r>
          </a:p>
          <a:p>
            <a:pPr lvl="1"/>
            <a:endParaRPr lang="en-US" dirty="0" smtClean="0"/>
          </a:p>
          <a:p>
            <a:r>
              <a:rPr lang="en-US" dirty="0" smtClean="0"/>
              <a:t>Set up SQL Reporting Services (TechNet)</a:t>
            </a:r>
          </a:p>
          <a:p>
            <a:pPr lvl="1"/>
            <a:r>
              <a:rPr lang="en-US" dirty="0">
                <a:hlinkClick r:id="rId2"/>
              </a:rPr>
              <a:t>http://</a:t>
            </a:r>
            <a:r>
              <a:rPr lang="en-US" dirty="0" smtClean="0">
                <a:hlinkClick r:id="rId2"/>
              </a:rPr>
              <a:t>technet.microsoft.com/en-us/library/cc431393.aspx</a:t>
            </a:r>
            <a:r>
              <a:rPr lang="en-US" dirty="0" smtClean="0"/>
              <a:t> </a:t>
            </a:r>
          </a:p>
        </p:txBody>
      </p:sp>
    </p:spTree>
    <p:extLst>
      <p:ext uri="{BB962C8B-B14F-4D97-AF65-F5344CB8AC3E}">
        <p14:creationId xmlns:p14="http://schemas.microsoft.com/office/powerpoint/2010/main" val="7486368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fade">
                                      <p:cBhvr>
                                        <p:cTn id="25"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Software Updates Management</a:t>
            </a:r>
            <a:endParaRPr lang="en-US" dirty="0"/>
          </a:p>
        </p:txBody>
      </p:sp>
      <p:sp>
        <p:nvSpPr>
          <p:cNvPr id="6" name="Text Placeholder 5"/>
          <p:cNvSpPr>
            <a:spLocks noGrp="1"/>
          </p:cNvSpPr>
          <p:nvPr>
            <p:ph idx="1"/>
          </p:nvPr>
        </p:nvSpPr>
        <p:spPr>
          <a:xfrm>
            <a:off x="457200" y="2276872"/>
            <a:ext cx="8229600" cy="4248472"/>
          </a:xfrm>
        </p:spPr>
        <p:txBody>
          <a:bodyPr>
            <a:normAutofit/>
          </a:bodyPr>
          <a:lstStyle/>
          <a:p>
            <a:r>
              <a:rPr lang="en-US" dirty="0" smtClean="0"/>
              <a:t>Configure:</a:t>
            </a:r>
          </a:p>
          <a:p>
            <a:pPr lvl="1"/>
            <a:r>
              <a:rPr lang="en-US" dirty="0" smtClean="0"/>
              <a:t>Software </a:t>
            </a:r>
            <a:r>
              <a:rPr lang="en-US" dirty="0"/>
              <a:t>Update Point </a:t>
            </a:r>
            <a:r>
              <a:rPr lang="en-US" dirty="0" smtClean="0"/>
              <a:t>in SCCM 2012</a:t>
            </a:r>
          </a:p>
          <a:p>
            <a:pPr lvl="1"/>
            <a:r>
              <a:rPr lang="en-US" dirty="0" smtClean="0"/>
              <a:t>Update </a:t>
            </a:r>
            <a:r>
              <a:rPr lang="en-US" dirty="0"/>
              <a:t>Repository </a:t>
            </a:r>
            <a:r>
              <a:rPr lang="en-US" dirty="0" smtClean="0"/>
              <a:t>using same metadata </a:t>
            </a:r>
            <a:r>
              <a:rPr lang="en-US" dirty="0"/>
              <a:t>as </a:t>
            </a:r>
            <a:r>
              <a:rPr lang="en-US" dirty="0" smtClean="0"/>
              <a:t>SCCM 2007 SUP</a:t>
            </a:r>
            <a:endParaRPr lang="en-US" dirty="0"/>
          </a:p>
          <a:p>
            <a:pPr lvl="1"/>
            <a:r>
              <a:rPr lang="en-US" dirty="0"/>
              <a:t>Wsusutil.exe </a:t>
            </a:r>
            <a:r>
              <a:rPr lang="en-US" dirty="0" smtClean="0"/>
              <a:t>export/import</a:t>
            </a:r>
          </a:p>
          <a:p>
            <a:pPr lvl="1"/>
            <a:endParaRPr lang="en-US" dirty="0"/>
          </a:p>
          <a:p>
            <a:r>
              <a:rPr lang="en-AU" dirty="0" smtClean="0"/>
              <a:t>Using wsusutil.exe (TechNet)</a:t>
            </a:r>
          </a:p>
          <a:p>
            <a:pPr lvl="1"/>
            <a:r>
              <a:rPr lang="en-AU" dirty="0">
                <a:hlinkClick r:id="rId3"/>
              </a:rPr>
              <a:t>http://technet.microsoft.com/en-us/library/cc720466(WS.10).</a:t>
            </a:r>
            <a:r>
              <a:rPr lang="en-AU" dirty="0" smtClean="0">
                <a:hlinkClick r:id="rId3"/>
              </a:rPr>
              <a:t>aspx</a:t>
            </a:r>
            <a:r>
              <a:rPr lang="en-AU" dirty="0" smtClean="0"/>
              <a:t> </a:t>
            </a:r>
          </a:p>
          <a:p>
            <a:endParaRPr lang="en-US" dirty="0"/>
          </a:p>
        </p:txBody>
      </p:sp>
    </p:spTree>
    <p:extLst>
      <p:ext uri="{BB962C8B-B14F-4D97-AF65-F5344CB8AC3E}">
        <p14:creationId xmlns:p14="http://schemas.microsoft.com/office/powerpoint/2010/main" val="41873966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fade">
                                      <p:cBhvr>
                                        <p:cTn id="10" dur="500"/>
                                        <p:tgtEl>
                                          <p:spTgt spid="6">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Effect transition="in" filter="fade">
                                      <p:cBhvr>
                                        <p:cTn id="15" dur="500"/>
                                        <p:tgtEl>
                                          <p:spTgt spid="6">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6">
                                            <p:txEl>
                                              <p:pRg st="3" end="3"/>
                                            </p:txEl>
                                          </p:spTgt>
                                        </p:tgtEl>
                                        <p:attrNameLst>
                                          <p:attrName>style.visibility</p:attrName>
                                        </p:attrNameLst>
                                      </p:cBhvr>
                                      <p:to>
                                        <p:strVal val="visible"/>
                                      </p:to>
                                    </p:set>
                                    <p:animEffect transition="in" filter="fade">
                                      <p:cBhvr>
                                        <p:cTn id="20" dur="500"/>
                                        <p:tgtEl>
                                          <p:spTgt spid="6">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6">
                                            <p:txEl>
                                              <p:pRg st="5" end="5"/>
                                            </p:txEl>
                                          </p:spTgt>
                                        </p:tgtEl>
                                        <p:attrNameLst>
                                          <p:attrName>style.visibility</p:attrName>
                                        </p:attrNameLst>
                                      </p:cBhvr>
                                      <p:to>
                                        <p:strVal val="visible"/>
                                      </p:to>
                                    </p:set>
                                    <p:animEffect transition="in" filter="fade">
                                      <p:cBhvr>
                                        <p:cTn id="25" dur="500"/>
                                        <p:tgtEl>
                                          <p:spTgt spid="6">
                                            <p:txEl>
                                              <p:pRg st="5" end="5"/>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6">
                                            <p:txEl>
                                              <p:pRg st="6" end="6"/>
                                            </p:txEl>
                                          </p:spTgt>
                                        </p:tgtEl>
                                        <p:attrNameLst>
                                          <p:attrName>style.visibility</p:attrName>
                                        </p:attrNameLst>
                                      </p:cBhvr>
                                      <p:to>
                                        <p:strVal val="visible"/>
                                      </p:to>
                                    </p:set>
                                    <p:animEffect transition="in" filter="fade">
                                      <p:cBhvr>
                                        <p:cTn id="28" dur="5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Software Updates Management</a:t>
            </a:r>
            <a:endParaRPr lang="en-US" dirty="0"/>
          </a:p>
        </p:txBody>
      </p:sp>
      <p:sp>
        <p:nvSpPr>
          <p:cNvPr id="6" name="Text Placeholder 5"/>
          <p:cNvSpPr>
            <a:spLocks noGrp="1"/>
          </p:cNvSpPr>
          <p:nvPr>
            <p:ph idx="1"/>
          </p:nvPr>
        </p:nvSpPr>
        <p:spPr/>
        <p:txBody>
          <a:bodyPr/>
          <a:lstStyle/>
          <a:p>
            <a:r>
              <a:rPr lang="en-US" dirty="0" smtClean="0"/>
              <a:t>Supported </a:t>
            </a:r>
            <a:r>
              <a:rPr lang="en-US" dirty="0"/>
              <a:t>by migration:</a:t>
            </a:r>
          </a:p>
          <a:p>
            <a:pPr lvl="1"/>
            <a:r>
              <a:rPr lang="en-US" dirty="0"/>
              <a:t>Conversion of Update Lists to Update Groups</a:t>
            </a:r>
          </a:p>
          <a:p>
            <a:pPr lvl="1"/>
            <a:r>
              <a:rPr lang="en-US" dirty="0"/>
              <a:t>Software Update Deployments are migrated to Deployments and </a:t>
            </a:r>
            <a:r>
              <a:rPr lang="en-US" dirty="0" smtClean="0"/>
              <a:t>Update Groups</a:t>
            </a:r>
            <a:endParaRPr lang="en-US" dirty="0"/>
          </a:p>
          <a:p>
            <a:pPr lvl="1"/>
            <a:r>
              <a:rPr lang="en-US" dirty="0"/>
              <a:t>Software Update Packages</a:t>
            </a:r>
          </a:p>
          <a:p>
            <a:pPr lvl="1"/>
            <a:r>
              <a:rPr lang="en-US" dirty="0"/>
              <a:t>Software Update </a:t>
            </a:r>
            <a:r>
              <a:rPr lang="en-US" dirty="0" smtClean="0"/>
              <a:t>Templates</a:t>
            </a:r>
          </a:p>
        </p:txBody>
      </p:sp>
    </p:spTree>
    <p:extLst>
      <p:ext uri="{BB962C8B-B14F-4D97-AF65-F5344CB8AC3E}">
        <p14:creationId xmlns:p14="http://schemas.microsoft.com/office/powerpoint/2010/main" val="11195620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fade">
                                      <p:cBhvr>
                                        <p:cTn id="10" dur="500"/>
                                        <p:tgtEl>
                                          <p:spTgt spid="6">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Effect transition="in" filter="fade">
                                      <p:cBhvr>
                                        <p:cTn id="15" dur="500"/>
                                        <p:tgtEl>
                                          <p:spTgt spid="6">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6">
                                            <p:txEl>
                                              <p:pRg st="3" end="3"/>
                                            </p:txEl>
                                          </p:spTgt>
                                        </p:tgtEl>
                                        <p:attrNameLst>
                                          <p:attrName>style.visibility</p:attrName>
                                        </p:attrNameLst>
                                      </p:cBhvr>
                                      <p:to>
                                        <p:strVal val="visible"/>
                                      </p:to>
                                    </p:set>
                                    <p:animEffect transition="in" filter="fade">
                                      <p:cBhvr>
                                        <p:cTn id="20" dur="500"/>
                                        <p:tgtEl>
                                          <p:spTgt spid="6">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6">
                                            <p:txEl>
                                              <p:pRg st="4" end="4"/>
                                            </p:txEl>
                                          </p:spTgt>
                                        </p:tgtEl>
                                        <p:attrNameLst>
                                          <p:attrName>style.visibility</p:attrName>
                                        </p:attrNameLst>
                                      </p:cBhvr>
                                      <p:to>
                                        <p:strVal val="visible"/>
                                      </p:to>
                                    </p:set>
                                    <p:animEffect transition="in" filter="fade">
                                      <p:cBhvr>
                                        <p:cTn id="25"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Software Distribution</a:t>
            </a:r>
            <a:endParaRPr lang="en-US" dirty="0"/>
          </a:p>
        </p:txBody>
      </p:sp>
      <p:sp>
        <p:nvSpPr>
          <p:cNvPr id="6" name="Text Placeholder 5"/>
          <p:cNvSpPr>
            <a:spLocks noGrp="1"/>
          </p:cNvSpPr>
          <p:nvPr>
            <p:ph idx="1"/>
          </p:nvPr>
        </p:nvSpPr>
        <p:spPr>
          <a:xfrm>
            <a:off x="457200" y="2276872"/>
            <a:ext cx="8229600" cy="4392488"/>
          </a:xfrm>
        </p:spPr>
        <p:txBody>
          <a:bodyPr>
            <a:normAutofit lnSpcReduction="10000"/>
          </a:bodyPr>
          <a:lstStyle/>
          <a:p>
            <a:r>
              <a:rPr lang="en-US" dirty="0" smtClean="0"/>
              <a:t>Classic Package and Programs are migrated as-is:</a:t>
            </a:r>
          </a:p>
          <a:p>
            <a:pPr lvl="1"/>
            <a:r>
              <a:rPr lang="en-US" dirty="0" smtClean="0"/>
              <a:t>Use UNC in SCCM 2007 for package source file location!</a:t>
            </a:r>
          </a:p>
          <a:p>
            <a:pPr lvl="1"/>
            <a:endParaRPr lang="en-US" dirty="0"/>
          </a:p>
          <a:p>
            <a:r>
              <a:rPr lang="en-US" dirty="0" smtClean="0"/>
              <a:t>App-V</a:t>
            </a:r>
          </a:p>
          <a:p>
            <a:pPr lvl="1"/>
            <a:r>
              <a:rPr lang="en-US" dirty="0" smtClean="0"/>
              <a:t>App-V packages are converted to Applications</a:t>
            </a:r>
          </a:p>
          <a:p>
            <a:pPr lvl="1"/>
            <a:r>
              <a:rPr lang="en-US" dirty="0" smtClean="0"/>
              <a:t>Create deployment after migration</a:t>
            </a:r>
          </a:p>
          <a:p>
            <a:pPr lvl="1"/>
            <a:r>
              <a:rPr lang="en-US" dirty="0" smtClean="0"/>
              <a:t>Clients need App-V 4.6 SP1 installed before upgrading the SCCM client</a:t>
            </a:r>
          </a:p>
          <a:p>
            <a:pPr lvl="1"/>
            <a:r>
              <a:rPr lang="en-US" dirty="0" smtClean="0"/>
              <a:t>For App-V applications DP Sharing not available</a:t>
            </a:r>
            <a:endParaRPr lang="en-US" dirty="0"/>
          </a:p>
        </p:txBody>
      </p:sp>
    </p:spTree>
    <p:extLst>
      <p:ext uri="{BB962C8B-B14F-4D97-AF65-F5344CB8AC3E}">
        <p14:creationId xmlns:p14="http://schemas.microsoft.com/office/powerpoint/2010/main" val="25371797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500"/>
                                        <p:tgtEl>
                                          <p:spTgt spid="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3" end="3"/>
                                            </p:txEl>
                                          </p:spTgt>
                                        </p:tgtEl>
                                        <p:attrNameLst>
                                          <p:attrName>style.visibility</p:attrName>
                                        </p:attrNameLst>
                                      </p:cBhvr>
                                      <p:to>
                                        <p:strVal val="visible"/>
                                      </p:to>
                                    </p:set>
                                    <p:animEffect transition="in" filter="fade">
                                      <p:cBhvr>
                                        <p:cTn id="12" dur="500"/>
                                        <p:tgtEl>
                                          <p:spTgt spid="6">
                                            <p:txEl>
                                              <p:pRg st="3" end="3"/>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animEffect transition="in" filter="fade">
                                      <p:cBhvr>
                                        <p:cTn id="15" dur="500"/>
                                        <p:tgtEl>
                                          <p:spTgt spid="6">
                                            <p:txEl>
                                              <p:pRg st="4" end="4"/>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6">
                                            <p:txEl>
                                              <p:pRg st="5" end="5"/>
                                            </p:txEl>
                                          </p:spTgt>
                                        </p:tgtEl>
                                        <p:attrNameLst>
                                          <p:attrName>style.visibility</p:attrName>
                                        </p:attrNameLst>
                                      </p:cBhvr>
                                      <p:to>
                                        <p:strVal val="visible"/>
                                      </p:to>
                                    </p:set>
                                    <p:animEffect transition="in" filter="fade">
                                      <p:cBhvr>
                                        <p:cTn id="20" dur="500"/>
                                        <p:tgtEl>
                                          <p:spTgt spid="6">
                                            <p:txEl>
                                              <p:pRg st="5" end="5"/>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6">
                                            <p:txEl>
                                              <p:pRg st="6" end="6"/>
                                            </p:txEl>
                                          </p:spTgt>
                                        </p:tgtEl>
                                        <p:attrNameLst>
                                          <p:attrName>style.visibility</p:attrName>
                                        </p:attrNameLst>
                                      </p:cBhvr>
                                      <p:to>
                                        <p:strVal val="visible"/>
                                      </p:to>
                                    </p:set>
                                    <p:animEffect transition="in" filter="fade">
                                      <p:cBhvr>
                                        <p:cTn id="25" dur="500"/>
                                        <p:tgtEl>
                                          <p:spTgt spid="6">
                                            <p:txEl>
                                              <p:pRg st="6" end="6"/>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6">
                                            <p:txEl>
                                              <p:pRg st="7" end="7"/>
                                            </p:txEl>
                                          </p:spTgt>
                                        </p:tgtEl>
                                        <p:attrNameLst>
                                          <p:attrName>style.visibility</p:attrName>
                                        </p:attrNameLst>
                                      </p:cBhvr>
                                      <p:to>
                                        <p:strVal val="visible"/>
                                      </p:to>
                                    </p:set>
                                    <p:animEffect transition="in" filter="fade">
                                      <p:cBhvr>
                                        <p:cTn id="30" dur="500"/>
                                        <p:tgtEl>
                                          <p:spTgt spid="6">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Settings Management (DCM)</a:t>
            </a:r>
            <a:endParaRPr lang="en-US" dirty="0"/>
          </a:p>
        </p:txBody>
      </p:sp>
      <p:sp>
        <p:nvSpPr>
          <p:cNvPr id="3" name="Text Placeholder 2"/>
          <p:cNvSpPr>
            <a:spLocks noGrp="1"/>
          </p:cNvSpPr>
          <p:nvPr>
            <p:ph idx="1"/>
          </p:nvPr>
        </p:nvSpPr>
        <p:spPr/>
        <p:txBody>
          <a:bodyPr>
            <a:normAutofit/>
          </a:bodyPr>
          <a:lstStyle/>
          <a:p>
            <a:pPr lvl="0"/>
            <a:r>
              <a:rPr lang="en-US" dirty="0" smtClean="0"/>
              <a:t>Supported by migration:</a:t>
            </a:r>
          </a:p>
          <a:p>
            <a:pPr lvl="1"/>
            <a:r>
              <a:rPr lang="en-US" dirty="0" smtClean="0"/>
              <a:t>Custom Configuration Items and Baselines</a:t>
            </a:r>
          </a:p>
          <a:p>
            <a:pPr lvl="1"/>
            <a:r>
              <a:rPr lang="en-US" dirty="0" smtClean="0"/>
              <a:t>Un-interpreted Configuration Items are not supported</a:t>
            </a:r>
          </a:p>
          <a:p>
            <a:pPr lvl="1"/>
            <a:r>
              <a:rPr lang="en-US" dirty="0" smtClean="0"/>
              <a:t>Migrated object is added as a new revision</a:t>
            </a:r>
          </a:p>
          <a:p>
            <a:pPr lvl="1"/>
            <a:endParaRPr lang="en-US" dirty="0" smtClean="0"/>
          </a:p>
          <a:p>
            <a:r>
              <a:rPr lang="en-US" dirty="0" smtClean="0"/>
              <a:t>Import 2007 </a:t>
            </a:r>
            <a:r>
              <a:rPr lang="en-US" dirty="0" err="1" smtClean="0"/>
              <a:t>Config</a:t>
            </a:r>
            <a:r>
              <a:rPr lang="en-US" dirty="0" smtClean="0"/>
              <a:t> Packs into SCCM 2012</a:t>
            </a:r>
          </a:p>
          <a:p>
            <a:pPr lvl="1"/>
            <a:r>
              <a:rPr lang="en-US" dirty="0" smtClean="0"/>
              <a:t>SCCM 2007 schema automatically upgraded to SCCM 2012 schema</a:t>
            </a:r>
            <a:endParaRPr lang="en-US" dirty="0"/>
          </a:p>
        </p:txBody>
      </p:sp>
    </p:spTree>
    <p:extLst>
      <p:ext uri="{BB962C8B-B14F-4D97-AF65-F5344CB8AC3E}">
        <p14:creationId xmlns:p14="http://schemas.microsoft.com/office/powerpoint/2010/main" val="1792476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fade">
                                      <p:cBhvr>
                                        <p:cTn id="25"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AU"/>
              <a:t>Make The Move: Migrate from SCCM 2007 to SCCM 2012</a:t>
            </a:r>
            <a:endParaRPr lang="en-AU" dirty="0"/>
          </a:p>
        </p:txBody>
      </p:sp>
      <p:sp>
        <p:nvSpPr>
          <p:cNvPr id="3" name="Text Placeholder 2"/>
          <p:cNvSpPr>
            <a:spLocks noGrp="1"/>
          </p:cNvSpPr>
          <p:nvPr>
            <p:ph type="body" idx="1"/>
          </p:nvPr>
        </p:nvSpPr>
        <p:spPr/>
        <p:txBody>
          <a:bodyPr/>
          <a:lstStyle/>
          <a:p>
            <a:pPr lvl="0">
              <a:defRPr/>
            </a:pPr>
            <a:r>
              <a:rPr lang="en-US" b="1" dirty="0" smtClean="0"/>
              <a:t>James </a:t>
            </a:r>
            <a:r>
              <a:rPr lang="en-US" b="1" dirty="0" err="1" smtClean="0"/>
              <a:t>Bannan</a:t>
            </a:r>
            <a:endParaRPr lang="en-US" b="1" dirty="0" smtClean="0"/>
          </a:p>
          <a:p>
            <a:pPr lvl="0">
              <a:defRPr/>
            </a:pPr>
            <a:r>
              <a:rPr lang="en-US" dirty="0" smtClean="0"/>
              <a:t>@</a:t>
            </a:r>
            <a:r>
              <a:rPr lang="en-US" dirty="0" err="1" smtClean="0"/>
              <a:t>jamesbannan</a:t>
            </a:r>
            <a:endParaRPr lang="en-US" dirty="0" smtClean="0"/>
          </a:p>
          <a:p>
            <a:pPr lvl="0">
              <a:defRPr/>
            </a:pPr>
            <a:r>
              <a:rPr lang="en-US" dirty="0" smtClean="0"/>
              <a:t>www.jamesbannanit.com</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SEC305</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Upgrade Distribution Points</a:t>
            </a:r>
            <a:endParaRPr lang="en-US" dirty="0"/>
          </a:p>
        </p:txBody>
      </p:sp>
      <p:sp>
        <p:nvSpPr>
          <p:cNvPr id="3" name="Text Placeholder 2"/>
          <p:cNvSpPr>
            <a:spLocks noGrp="1"/>
          </p:cNvSpPr>
          <p:nvPr>
            <p:ph idx="1"/>
          </p:nvPr>
        </p:nvSpPr>
        <p:spPr>
          <a:xfrm>
            <a:off x="457200" y="2276872"/>
            <a:ext cx="5842992" cy="3849291"/>
          </a:xfrm>
        </p:spPr>
        <p:txBody>
          <a:bodyPr>
            <a:normAutofit fontScale="92500" lnSpcReduction="20000"/>
          </a:bodyPr>
          <a:lstStyle/>
          <a:p>
            <a:r>
              <a:rPr lang="en-US" dirty="0"/>
              <a:t>Automated </a:t>
            </a:r>
            <a:r>
              <a:rPr lang="en-US" dirty="0" smtClean="0"/>
              <a:t>DP Upgrade</a:t>
            </a:r>
            <a:r>
              <a:rPr lang="en-US" dirty="0"/>
              <a:t>:</a:t>
            </a:r>
          </a:p>
          <a:p>
            <a:pPr lvl="1"/>
            <a:r>
              <a:rPr lang="en-US" sz="2400" dirty="0" smtClean="0"/>
              <a:t>Content of migrated packages converted to SCCM 2012</a:t>
            </a:r>
            <a:endParaRPr lang="en-US" sz="2400" dirty="0"/>
          </a:p>
          <a:p>
            <a:pPr lvl="1"/>
            <a:r>
              <a:rPr lang="en-US" sz="2400" dirty="0" smtClean="0"/>
              <a:t>Ensure no additional roles exist</a:t>
            </a:r>
            <a:endParaRPr lang="en-US" sz="2400" dirty="0"/>
          </a:p>
          <a:p>
            <a:pPr lvl="1"/>
            <a:r>
              <a:rPr lang="en-US" sz="2400" dirty="0"/>
              <a:t>Ensure enough disk-space is </a:t>
            </a:r>
            <a:r>
              <a:rPr lang="en-US" sz="2400" dirty="0" smtClean="0"/>
              <a:t>available</a:t>
            </a:r>
          </a:p>
          <a:p>
            <a:pPr lvl="1"/>
            <a:r>
              <a:rPr lang="en-US" sz="2400" dirty="0" smtClean="0"/>
              <a:t>Branch DPs cannot be upgraded</a:t>
            </a:r>
            <a:endParaRPr lang="en-US" sz="2400" dirty="0"/>
          </a:p>
          <a:p>
            <a:pPr lvl="1"/>
            <a:endParaRPr lang="en-US" sz="2400" dirty="0"/>
          </a:p>
          <a:p>
            <a:r>
              <a:rPr lang="en-US" dirty="0"/>
              <a:t>Manual </a:t>
            </a:r>
            <a:r>
              <a:rPr lang="en-US" dirty="0" smtClean="0"/>
              <a:t>upgrade:</a:t>
            </a:r>
          </a:p>
          <a:p>
            <a:pPr lvl="1"/>
            <a:r>
              <a:rPr lang="en-US" sz="2400" dirty="0" smtClean="0"/>
              <a:t>Uninstall </a:t>
            </a:r>
            <a:r>
              <a:rPr lang="en-US" sz="2400" dirty="0"/>
              <a:t>from </a:t>
            </a:r>
            <a:r>
              <a:rPr lang="en-US" sz="2400" dirty="0" smtClean="0"/>
              <a:t>SCCM 2007 environment</a:t>
            </a:r>
          </a:p>
          <a:p>
            <a:pPr lvl="1"/>
            <a:r>
              <a:rPr lang="en-US" sz="2400" dirty="0" smtClean="0"/>
              <a:t>Deploy </a:t>
            </a:r>
            <a:r>
              <a:rPr lang="en-US" sz="2400" dirty="0"/>
              <a:t>the </a:t>
            </a:r>
            <a:r>
              <a:rPr lang="en-US" sz="2400" dirty="0" smtClean="0"/>
              <a:t>DP from </a:t>
            </a:r>
            <a:r>
              <a:rPr lang="en-US" sz="2400" dirty="0"/>
              <a:t>2012 and use </a:t>
            </a:r>
            <a:r>
              <a:rPr lang="en-US" sz="2400" dirty="0" err="1" smtClean="0"/>
              <a:t>Prestage</a:t>
            </a:r>
            <a:r>
              <a:rPr lang="en-US" sz="2400" dirty="0" smtClean="0"/>
              <a:t> Content </a:t>
            </a:r>
            <a:r>
              <a:rPr lang="en-US" sz="2400" dirty="0"/>
              <a:t>feature </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0152" y="1916832"/>
            <a:ext cx="3378174" cy="4330441"/>
          </a:xfrm>
          <a:prstGeom prst="rect">
            <a:avLst/>
          </a:prstGeom>
          <a:noFill/>
          <a:ln>
            <a:noFill/>
          </a:ln>
          <a:effectLst>
            <a:outerShdw dist="35921" dir="2700000" algn="ctr" rotWithShape="0">
              <a:schemeClr val="bg2"/>
            </a:outerShdw>
            <a:reflection blurRad="6350" stA="50000" endA="300" endPos="55000" dir="5400000" sy="-100000" algn="bl" rotWithShape="0"/>
          </a:effectLst>
          <a:scene3d>
            <a:camera prst="perspectiveHeroicExtremeLeftFacing"/>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609053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fade">
                                      <p:cBhvr>
                                        <p:cTn id="30" dur="500"/>
                                        <p:tgtEl>
                                          <p:spTgt spid="3">
                                            <p:txEl>
                                              <p:pRg st="7" end="7"/>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fade">
                                      <p:cBhvr>
                                        <p:cTn id="35"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Client Migration</a:t>
            </a:r>
            <a:endParaRPr lang="en-US" dirty="0"/>
          </a:p>
        </p:txBody>
      </p:sp>
      <p:sp>
        <p:nvSpPr>
          <p:cNvPr id="3" name="Text Placeholder 2"/>
          <p:cNvSpPr>
            <a:spLocks noGrp="1"/>
          </p:cNvSpPr>
          <p:nvPr>
            <p:ph idx="1"/>
          </p:nvPr>
        </p:nvSpPr>
        <p:spPr>
          <a:xfrm>
            <a:off x="457200" y="2276872"/>
            <a:ext cx="8229600" cy="4320480"/>
          </a:xfrm>
        </p:spPr>
        <p:txBody>
          <a:bodyPr>
            <a:normAutofit/>
          </a:bodyPr>
          <a:lstStyle/>
          <a:p>
            <a:r>
              <a:rPr lang="en-US" dirty="0"/>
              <a:t>Clients retain execution history on upgrade</a:t>
            </a:r>
          </a:p>
          <a:p>
            <a:r>
              <a:rPr lang="en-US" dirty="0" smtClean="0"/>
              <a:t>Use </a:t>
            </a:r>
            <a:r>
              <a:rPr lang="en-US" dirty="0"/>
              <a:t>your preferred deployment </a:t>
            </a:r>
            <a:r>
              <a:rPr lang="en-US" dirty="0" smtClean="0"/>
              <a:t>method to upgrade client</a:t>
            </a:r>
            <a:endParaRPr lang="en-US" dirty="0"/>
          </a:p>
          <a:p>
            <a:pPr lvl="1"/>
            <a:r>
              <a:rPr lang="en-US" sz="2400" dirty="0"/>
              <a:t>Client Push </a:t>
            </a:r>
            <a:r>
              <a:rPr lang="en-US" sz="2400" dirty="0" smtClean="0"/>
              <a:t>Installation</a:t>
            </a:r>
          </a:p>
          <a:p>
            <a:pPr lvl="1"/>
            <a:r>
              <a:rPr lang="en-US" sz="2400" dirty="0" smtClean="0"/>
              <a:t>Software Distribution</a:t>
            </a:r>
          </a:p>
          <a:p>
            <a:pPr lvl="1"/>
            <a:r>
              <a:rPr lang="en-US" sz="2400" dirty="0" smtClean="0"/>
              <a:t>Group Policy</a:t>
            </a:r>
          </a:p>
          <a:p>
            <a:pPr lvl="1"/>
            <a:r>
              <a:rPr lang="en-US" sz="2400" dirty="0" smtClean="0"/>
              <a:t>Windows </a:t>
            </a:r>
            <a:r>
              <a:rPr lang="en-US" sz="2400" dirty="0"/>
              <a:t>Software Update Services (</a:t>
            </a:r>
            <a:r>
              <a:rPr lang="en-US" sz="2400" dirty="0" smtClean="0"/>
              <a:t>WSUS)</a:t>
            </a:r>
          </a:p>
          <a:p>
            <a:pPr lvl="1"/>
            <a:r>
              <a:rPr lang="en-US" sz="2400" dirty="0" smtClean="0"/>
              <a:t>Manual Installation</a:t>
            </a:r>
          </a:p>
          <a:p>
            <a:pPr lvl="1"/>
            <a:r>
              <a:rPr lang="en-US" sz="2400" dirty="0" smtClean="0"/>
              <a:t>Operating </a:t>
            </a:r>
            <a:r>
              <a:rPr lang="en-US" sz="2400" dirty="0"/>
              <a:t>System Deployment (OSD</a:t>
            </a:r>
            <a:r>
              <a:rPr lang="en-US" sz="2400" dirty="0" smtClean="0"/>
              <a:t>)</a:t>
            </a:r>
            <a:endParaRPr lang="en-US" sz="2400" dirty="0"/>
          </a:p>
        </p:txBody>
      </p:sp>
    </p:spTree>
    <p:extLst>
      <p:ext uri="{BB962C8B-B14F-4D97-AF65-F5344CB8AC3E}">
        <p14:creationId xmlns:p14="http://schemas.microsoft.com/office/powerpoint/2010/main" val="12016340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fade">
                                      <p:cBhvr>
                                        <p:cTn id="30"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Client Migration</a:t>
            </a:r>
            <a:endParaRPr lang="en-US" dirty="0"/>
          </a:p>
        </p:txBody>
      </p:sp>
      <p:sp>
        <p:nvSpPr>
          <p:cNvPr id="3" name="Text Placeholder 2"/>
          <p:cNvSpPr>
            <a:spLocks noGrp="1"/>
          </p:cNvSpPr>
          <p:nvPr>
            <p:ph idx="1"/>
          </p:nvPr>
        </p:nvSpPr>
        <p:spPr/>
        <p:txBody>
          <a:bodyPr>
            <a:normAutofit/>
          </a:bodyPr>
          <a:lstStyle/>
          <a:p>
            <a:r>
              <a:rPr lang="en-US" dirty="0" smtClean="0"/>
              <a:t>Minimum </a:t>
            </a:r>
            <a:r>
              <a:rPr lang="en-US" dirty="0"/>
              <a:t>Supported Client Versions</a:t>
            </a:r>
          </a:p>
          <a:p>
            <a:pPr lvl="1"/>
            <a:r>
              <a:rPr lang="en-US" sz="2400" dirty="0"/>
              <a:t>Windows XP SP2 (64-bit) &amp; SP3 (</a:t>
            </a:r>
            <a:r>
              <a:rPr lang="en-US" sz="2400" dirty="0" smtClean="0"/>
              <a:t>32-bit)</a:t>
            </a:r>
          </a:p>
          <a:p>
            <a:pPr lvl="1"/>
            <a:r>
              <a:rPr lang="en-US" sz="2400" dirty="0" smtClean="0"/>
              <a:t>Vista SP2</a:t>
            </a:r>
          </a:p>
          <a:p>
            <a:pPr lvl="1"/>
            <a:r>
              <a:rPr lang="en-US" sz="2400" dirty="0" smtClean="0"/>
              <a:t>Windows </a:t>
            </a:r>
            <a:r>
              <a:rPr lang="en-US" sz="2400" dirty="0"/>
              <a:t>7 </a:t>
            </a:r>
            <a:r>
              <a:rPr lang="en-US" sz="2400" dirty="0" smtClean="0"/>
              <a:t>RTM and SP1</a:t>
            </a:r>
          </a:p>
          <a:p>
            <a:pPr lvl="1"/>
            <a:r>
              <a:rPr lang="en-US" dirty="0"/>
              <a:t>Server 2003 SP2</a:t>
            </a:r>
          </a:p>
          <a:p>
            <a:pPr lvl="1"/>
            <a:r>
              <a:rPr lang="en-US" sz="2400" dirty="0" smtClean="0"/>
              <a:t>Server </a:t>
            </a:r>
            <a:r>
              <a:rPr lang="en-US" sz="2400" dirty="0"/>
              <a:t>2008 </a:t>
            </a:r>
            <a:r>
              <a:rPr lang="en-US" sz="2400" dirty="0" smtClean="0"/>
              <a:t>SP2</a:t>
            </a:r>
          </a:p>
          <a:p>
            <a:pPr lvl="1"/>
            <a:r>
              <a:rPr lang="en-US" sz="2400" dirty="0" smtClean="0"/>
              <a:t>Server </a:t>
            </a:r>
            <a:r>
              <a:rPr lang="en-US" sz="2400" dirty="0"/>
              <a:t>2008 </a:t>
            </a:r>
            <a:r>
              <a:rPr lang="en-US" sz="2400" dirty="0" smtClean="0"/>
              <a:t>R2 RTM and SP1 </a:t>
            </a:r>
            <a:r>
              <a:rPr lang="en-US" sz="2400" dirty="0"/>
              <a:t>(64-bit)</a:t>
            </a:r>
          </a:p>
          <a:p>
            <a:pPr lvl="1"/>
            <a:endParaRPr lang="en-US" dirty="0" smtClean="0"/>
          </a:p>
        </p:txBody>
      </p:sp>
    </p:spTree>
    <p:extLst>
      <p:ext uri="{BB962C8B-B14F-4D97-AF65-F5344CB8AC3E}">
        <p14:creationId xmlns:p14="http://schemas.microsoft.com/office/powerpoint/2010/main" val="25911437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Reports</a:t>
            </a:r>
            <a:endParaRPr lang="en-US" dirty="0"/>
          </a:p>
        </p:txBody>
      </p:sp>
      <p:sp>
        <p:nvSpPr>
          <p:cNvPr id="3" name="Text Placeholder 2"/>
          <p:cNvSpPr>
            <a:spLocks noGrp="1"/>
          </p:cNvSpPr>
          <p:nvPr>
            <p:ph idx="1"/>
          </p:nvPr>
        </p:nvSpPr>
        <p:spPr>
          <a:xfrm>
            <a:off x="457200" y="2276872"/>
            <a:ext cx="5410944" cy="3849291"/>
          </a:xfrm>
        </p:spPr>
        <p:txBody>
          <a:bodyPr/>
          <a:lstStyle/>
          <a:p>
            <a:r>
              <a:rPr lang="en-US" dirty="0"/>
              <a:t>5</a:t>
            </a:r>
            <a:r>
              <a:rPr lang="en-US" dirty="0" smtClean="0"/>
              <a:t> new reports for migration:</a:t>
            </a:r>
          </a:p>
          <a:p>
            <a:pPr lvl="1"/>
            <a:r>
              <a:rPr lang="en-US" dirty="0" smtClean="0"/>
              <a:t>Object Migration Jobs</a:t>
            </a:r>
          </a:p>
          <a:p>
            <a:pPr lvl="1"/>
            <a:r>
              <a:rPr lang="en-US" dirty="0" smtClean="0"/>
              <a:t>Objects included in </a:t>
            </a:r>
            <a:r>
              <a:rPr lang="en-US" dirty="0"/>
              <a:t>Migration Job </a:t>
            </a:r>
            <a:r>
              <a:rPr lang="en-US" dirty="0" smtClean="0"/>
              <a:t> </a:t>
            </a:r>
            <a:endParaRPr lang="en-US" dirty="0"/>
          </a:p>
          <a:p>
            <a:pPr lvl="1"/>
            <a:r>
              <a:rPr lang="en-US" dirty="0" smtClean="0"/>
              <a:t>Objects Failed to Migrate</a:t>
            </a:r>
          </a:p>
          <a:p>
            <a:pPr lvl="1"/>
            <a:r>
              <a:rPr lang="en-US" dirty="0" smtClean="0"/>
              <a:t>Dependency on a Configuration Manager 2007 Collection</a:t>
            </a:r>
          </a:p>
          <a:p>
            <a:pPr lvl="1"/>
            <a:r>
              <a:rPr lang="en-US" dirty="0" smtClean="0"/>
              <a:t>Client which are excluded from upgrading to SCCM 2012</a:t>
            </a:r>
          </a:p>
          <a:p>
            <a:pPr lvl="1"/>
            <a:endParaRPr lang="en-US" sz="2400" dirty="0"/>
          </a:p>
          <a:p>
            <a:pPr lvl="1"/>
            <a:endParaRPr lang="en-US" sz="2400" dirty="0" smtClean="0"/>
          </a:p>
          <a:p>
            <a:pPr lvl="1"/>
            <a:endParaRPr lang="en-US" sz="24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040" y="1877481"/>
            <a:ext cx="5016601" cy="4144872"/>
          </a:xfrm>
          <a:prstGeom prst="rect">
            <a:avLst/>
          </a:prstGeom>
          <a:noFill/>
          <a:ln>
            <a:noFill/>
          </a:ln>
          <a:effectLst>
            <a:outerShdw dist="35921" dir="2700000" algn="ctr" rotWithShape="0">
              <a:schemeClr val="bg2"/>
            </a:outerShdw>
            <a:reflection blurRad="6350" stA="52000" endA="300" endPos="35000" dir="5400000" sy="-100000" algn="bl" rotWithShape="0"/>
          </a:effectLst>
          <a:scene3d>
            <a:camera prst="perspectiveHeroicExtremeLeftFacing"/>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353844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500"/>
                                        <p:tgtEl>
                                          <p:spTgt spid="3">
                                            <p:txEl>
                                              <p:pRg st="2" end="2"/>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Mixed Collections</a:t>
            </a:r>
            <a:endParaRPr lang="en-US" dirty="0"/>
          </a:p>
        </p:txBody>
      </p:sp>
      <p:sp>
        <p:nvSpPr>
          <p:cNvPr id="3" name="Text Placeholder 2"/>
          <p:cNvSpPr>
            <a:spLocks noGrp="1"/>
          </p:cNvSpPr>
          <p:nvPr>
            <p:ph idx="1"/>
          </p:nvPr>
        </p:nvSpPr>
        <p:spPr>
          <a:xfrm>
            <a:off x="457200" y="2276872"/>
            <a:ext cx="5698976" cy="3849291"/>
          </a:xfrm>
        </p:spPr>
        <p:txBody>
          <a:bodyPr/>
          <a:lstStyle/>
          <a:p>
            <a:r>
              <a:rPr lang="en-US" dirty="0" smtClean="0"/>
              <a:t>Collections not supported:</a:t>
            </a:r>
          </a:p>
          <a:p>
            <a:pPr lvl="1"/>
            <a:r>
              <a:rPr lang="en-US" dirty="0" smtClean="0"/>
              <a:t>User and device resource types, or other custom resource types in one collection</a:t>
            </a:r>
          </a:p>
          <a:p>
            <a:pPr lvl="1"/>
            <a:r>
              <a:rPr lang="en-US" dirty="0" smtClean="0"/>
              <a:t>Sub/linked collection structure containing mixed types </a:t>
            </a:r>
          </a:p>
          <a:p>
            <a:pPr lvl="1"/>
            <a:r>
              <a:rPr lang="en-US" dirty="0" smtClean="0"/>
              <a:t>Collections with “limit to”  queries to multiple collections</a:t>
            </a:r>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0113" y="2060847"/>
            <a:ext cx="4182114" cy="4490479"/>
          </a:xfrm>
          <a:prstGeom prst="rect">
            <a:avLst/>
          </a:prstGeom>
          <a:noFill/>
          <a:ln>
            <a:noFill/>
          </a:ln>
          <a:effectLst>
            <a:outerShdw dist="35921" dir="2700000" algn="ctr" rotWithShape="0">
              <a:schemeClr val="bg2"/>
            </a:outerShdw>
            <a:reflection blurRad="6350" stA="52000" endA="300" endPos="35000" dir="5400000" sy="-100000" algn="bl" rotWithShape="0"/>
          </a:effectLst>
          <a:scene3d>
            <a:camera prst="perspectiveHeroicExtremeLeftFacing"/>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169356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500"/>
                                        <p:tgtEl>
                                          <p:spTgt spid="3">
                                            <p:txEl>
                                              <p:pRg st="2" end="2"/>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Boundaries</a:t>
            </a:r>
            <a:endParaRPr lang="en-US" dirty="0"/>
          </a:p>
        </p:txBody>
      </p:sp>
      <p:sp>
        <p:nvSpPr>
          <p:cNvPr id="3" name="Text Placeholder 2"/>
          <p:cNvSpPr>
            <a:spLocks noGrp="1"/>
          </p:cNvSpPr>
          <p:nvPr>
            <p:ph idx="1"/>
          </p:nvPr>
        </p:nvSpPr>
        <p:spPr>
          <a:xfrm>
            <a:off x="457200" y="2276872"/>
            <a:ext cx="8229600" cy="4248472"/>
          </a:xfrm>
        </p:spPr>
        <p:txBody>
          <a:bodyPr>
            <a:normAutofit fontScale="92500" lnSpcReduction="20000"/>
          </a:bodyPr>
          <a:lstStyle/>
          <a:p>
            <a:r>
              <a:rPr lang="en-US" dirty="0" smtClean="0"/>
              <a:t>Grouped by SCCM 2007 site when migrated:</a:t>
            </a:r>
          </a:p>
          <a:p>
            <a:pPr lvl="1"/>
            <a:r>
              <a:rPr lang="en-US" dirty="0" smtClean="0"/>
              <a:t>Migrated boundary groups only enabled for content lookup</a:t>
            </a:r>
          </a:p>
          <a:p>
            <a:pPr lvl="1"/>
            <a:r>
              <a:rPr lang="en-US" dirty="0" smtClean="0"/>
              <a:t>Avoids boundary overlap in Active Directory</a:t>
            </a:r>
          </a:p>
          <a:p>
            <a:pPr lvl="1"/>
            <a:r>
              <a:rPr lang="en-US" dirty="0" smtClean="0"/>
              <a:t>Prevents new SCCM 2007 clients from accidently getting assigned to the SCCM 2012 environment</a:t>
            </a:r>
          </a:p>
          <a:p>
            <a:endParaRPr lang="en-US" dirty="0"/>
          </a:p>
          <a:p>
            <a:r>
              <a:rPr lang="en-US" dirty="0" smtClean="0"/>
              <a:t>When the Shared Distribution Point option is enabled:</a:t>
            </a:r>
          </a:p>
          <a:p>
            <a:pPr lvl="1"/>
            <a:r>
              <a:rPr lang="en-US" dirty="0" smtClean="0"/>
              <a:t>Boundaries associated with the DP in SCCM 2007 are automatically migrated</a:t>
            </a:r>
          </a:p>
          <a:p>
            <a:pPr lvl="1"/>
            <a:r>
              <a:rPr lang="en-US" dirty="0" smtClean="0"/>
              <a:t>Boundary group created for each shared DP</a:t>
            </a:r>
          </a:p>
          <a:p>
            <a:pPr lvl="1"/>
            <a:endParaRPr lang="en-US" dirty="0" smtClean="0"/>
          </a:p>
          <a:p>
            <a:pPr lvl="1"/>
            <a:endParaRPr lang="en-US" dirty="0" smtClean="0"/>
          </a:p>
          <a:p>
            <a:endParaRPr lang="en-US" dirty="0"/>
          </a:p>
        </p:txBody>
      </p:sp>
    </p:spTree>
    <p:extLst>
      <p:ext uri="{BB962C8B-B14F-4D97-AF65-F5344CB8AC3E}">
        <p14:creationId xmlns:p14="http://schemas.microsoft.com/office/powerpoint/2010/main" val="19355230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500"/>
                                        <p:tgtEl>
                                          <p:spTgt spid="3">
                                            <p:txEl>
                                              <p:pRg st="5" end="5"/>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
                                            <p:txEl>
                                              <p:pRg st="6" end="6"/>
                                            </p:txEl>
                                          </p:spTgt>
                                        </p:tgtEl>
                                        <p:attrNameLst>
                                          <p:attrName>style.visibility</p:attrName>
                                        </p:attrNameLst>
                                      </p:cBhvr>
                                      <p:to>
                                        <p:strVal val="visible"/>
                                      </p:to>
                                    </p:set>
                                    <p:animEffect transition="in" filter="fade">
                                      <p:cBhvr>
                                        <p:cTn id="20" dur="500"/>
                                        <p:tgtEl>
                                          <p:spTgt spid="3">
                                            <p:txEl>
                                              <p:pRg st="6" end="6"/>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Effect transition="in" filter="fade">
                                      <p:cBhvr>
                                        <p:cTn id="25"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demo</a:t>
            </a:r>
            <a:endParaRPr lang="en-US" dirty="0"/>
          </a:p>
        </p:txBody>
      </p:sp>
      <p:sp>
        <p:nvSpPr>
          <p:cNvPr id="2" name="Title 1"/>
          <p:cNvSpPr>
            <a:spLocks noGrp="1"/>
          </p:cNvSpPr>
          <p:nvPr>
            <p:ph type="ctrTitle"/>
          </p:nvPr>
        </p:nvSpPr>
        <p:spPr/>
        <p:txBody>
          <a:bodyPr/>
          <a:lstStyle/>
          <a:p>
            <a:r>
              <a:rPr lang="en-US" smtClean="0"/>
              <a:t>Collection Migration</a:t>
            </a:r>
            <a:endParaRPr lang="en-US" dirty="0"/>
          </a:p>
        </p:txBody>
      </p:sp>
    </p:spTree>
    <p:extLst>
      <p:ext uri="{BB962C8B-B14F-4D97-AF65-F5344CB8AC3E}">
        <p14:creationId xmlns:p14="http://schemas.microsoft.com/office/powerpoint/2010/main" val="518388537"/>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Preserve Collection </a:t>
            </a:r>
            <a:r>
              <a:rPr lang="en-US" dirty="0" smtClean="0"/>
              <a:t>Investment </a:t>
            </a:r>
            <a:br>
              <a:rPr lang="en-US" dirty="0" smtClean="0"/>
            </a:br>
            <a:r>
              <a:rPr lang="en-US" dirty="0" smtClean="0"/>
              <a:t>(Sub-Collections)</a:t>
            </a:r>
            <a:endParaRPr lang="en-US" dirty="0"/>
          </a:p>
        </p:txBody>
      </p:sp>
      <p:sp>
        <p:nvSpPr>
          <p:cNvPr id="3" name="Content Placeholder 2"/>
          <p:cNvSpPr>
            <a:spLocks noGrp="1"/>
          </p:cNvSpPr>
          <p:nvPr>
            <p:ph idx="1"/>
          </p:nvPr>
        </p:nvSpPr>
        <p:spPr/>
        <p:txBody>
          <a:bodyPr>
            <a:normAutofit/>
          </a:bodyPr>
          <a:lstStyle/>
          <a:p>
            <a:r>
              <a:rPr lang="en-US" dirty="0" smtClean="0"/>
              <a:t>Sub/Linked Collections no longer exist</a:t>
            </a:r>
          </a:p>
          <a:p>
            <a:r>
              <a:rPr lang="en-US" dirty="0" smtClean="0"/>
              <a:t>Adds inclusion rules for the new collections</a:t>
            </a:r>
          </a:p>
          <a:p>
            <a:pPr lvl="1"/>
            <a:r>
              <a:rPr lang="en-US" b="1" smtClean="0"/>
              <a:t>East Coast </a:t>
            </a:r>
            <a:r>
              <a:rPr lang="en-US" smtClean="0"/>
              <a:t>includes </a:t>
            </a:r>
            <a:r>
              <a:rPr lang="en-US" b="1" smtClean="0"/>
              <a:t>Sydney</a:t>
            </a:r>
            <a:r>
              <a:rPr lang="en-US" smtClean="0"/>
              <a:t> and </a:t>
            </a:r>
            <a:r>
              <a:rPr lang="en-US" b="1" smtClean="0"/>
              <a:t>Brisbane</a:t>
            </a:r>
            <a:endParaRPr lang="en-US" b="1" dirty="0" smtClean="0"/>
          </a:p>
          <a:p>
            <a:pPr marL="460375" lvl="1" indent="0">
              <a:buNone/>
            </a:pPr>
            <a:endParaRPr lang="en-US" dirty="0"/>
          </a:p>
        </p:txBody>
      </p:sp>
      <p:grpSp>
        <p:nvGrpSpPr>
          <p:cNvPr id="8" name="Group 7"/>
          <p:cNvGrpSpPr/>
          <p:nvPr/>
        </p:nvGrpSpPr>
        <p:grpSpPr>
          <a:xfrm>
            <a:off x="107503" y="3964524"/>
            <a:ext cx="3628408" cy="1925110"/>
            <a:chOff x="1116802" y="4472266"/>
            <a:chExt cx="2415760" cy="2179246"/>
          </a:xfrm>
        </p:grpSpPr>
        <p:graphicFrame>
          <p:nvGraphicFramePr>
            <p:cNvPr id="4" name="Diagram 3"/>
            <p:cNvGraphicFramePr/>
            <p:nvPr>
              <p:extLst>
                <p:ext uri="{D42A27DB-BD31-4B8C-83A1-F6EECF244321}">
                  <p14:modId xmlns:p14="http://schemas.microsoft.com/office/powerpoint/2010/main" val="2627358760"/>
                </p:ext>
              </p:extLst>
            </p:nvPr>
          </p:nvGraphicFramePr>
          <p:xfrm>
            <a:off x="1116802" y="4472266"/>
            <a:ext cx="2259083" cy="21792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1277240" y="6372874"/>
              <a:ext cx="2255322" cy="278638"/>
            </a:xfrm>
            <a:prstGeom prst="rect">
              <a:avLst/>
            </a:prstGeom>
            <a:noFill/>
          </p:spPr>
          <p:txBody>
            <a:bodyPr wrap="square" rtlCol="0">
              <a:spAutoFit/>
            </a:bodyPr>
            <a:lstStyle/>
            <a:p>
              <a:pPr algn="ctr"/>
              <a:r>
                <a:rPr lang="en-US" b="1" smtClean="0">
                  <a:solidFill>
                    <a:srgbClr val="FFFFFF"/>
                  </a:solidFill>
                </a:rPr>
                <a:t>SCCM </a:t>
              </a:r>
              <a:r>
                <a:rPr lang="en-US" b="1" dirty="0" smtClean="0">
                  <a:solidFill>
                    <a:srgbClr val="FFFFFF"/>
                  </a:solidFill>
                </a:rPr>
                <a:t>2007</a:t>
              </a:r>
              <a:endParaRPr lang="en-US" b="1" dirty="0">
                <a:solidFill>
                  <a:srgbClr val="FFFFFF"/>
                </a:solidFill>
              </a:endParaRPr>
            </a:p>
          </p:txBody>
        </p:sp>
      </p:grpSp>
      <p:grpSp>
        <p:nvGrpSpPr>
          <p:cNvPr id="9" name="Group 8"/>
          <p:cNvGrpSpPr/>
          <p:nvPr/>
        </p:nvGrpSpPr>
        <p:grpSpPr>
          <a:xfrm>
            <a:off x="3491880" y="2867803"/>
            <a:ext cx="5828248" cy="4161597"/>
            <a:chOff x="4905112" y="4115005"/>
            <a:chExt cx="4324030" cy="2762508"/>
          </a:xfrm>
        </p:grpSpPr>
        <p:graphicFrame>
          <p:nvGraphicFramePr>
            <p:cNvPr id="5" name="Diagram 4"/>
            <p:cNvGraphicFramePr/>
            <p:nvPr>
              <p:extLst>
                <p:ext uri="{D42A27DB-BD31-4B8C-83A1-F6EECF244321}">
                  <p14:modId xmlns:p14="http://schemas.microsoft.com/office/powerpoint/2010/main" val="4291303386"/>
                </p:ext>
              </p:extLst>
            </p:nvPr>
          </p:nvGraphicFramePr>
          <p:xfrm>
            <a:off x="4905112" y="4115005"/>
            <a:ext cx="4324030" cy="270249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7" name="TextBox 6"/>
            <p:cNvSpPr txBox="1"/>
            <p:nvPr/>
          </p:nvSpPr>
          <p:spPr>
            <a:xfrm>
              <a:off x="5531922" y="6537964"/>
              <a:ext cx="2270166" cy="339549"/>
            </a:xfrm>
            <a:prstGeom prst="rect">
              <a:avLst/>
            </a:prstGeom>
            <a:noFill/>
          </p:spPr>
          <p:txBody>
            <a:bodyPr wrap="square" rtlCol="0">
              <a:spAutoFit/>
            </a:bodyPr>
            <a:lstStyle/>
            <a:p>
              <a:pPr algn="ctr"/>
              <a:r>
                <a:rPr lang="en-US" b="1" smtClean="0">
                  <a:solidFill>
                    <a:srgbClr val="FFFFFF"/>
                  </a:solidFill>
                </a:rPr>
                <a:t>SCCM </a:t>
              </a:r>
              <a:r>
                <a:rPr lang="en-US" b="1" dirty="0" smtClean="0">
                  <a:solidFill>
                    <a:srgbClr val="FFFFFF"/>
                  </a:solidFill>
                </a:rPr>
                <a:t>2012</a:t>
              </a:r>
              <a:endParaRPr lang="en-US" b="1" dirty="0">
                <a:solidFill>
                  <a:srgbClr val="FFFFFF"/>
                </a:solidFill>
              </a:endParaRPr>
            </a:p>
          </p:txBody>
        </p:sp>
      </p:grpSp>
    </p:spTree>
    <p:extLst>
      <p:ext uri="{BB962C8B-B14F-4D97-AF65-F5344CB8AC3E}">
        <p14:creationId xmlns:p14="http://schemas.microsoft.com/office/powerpoint/2010/main" val="42243186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Preserve Collection </a:t>
            </a:r>
            <a:r>
              <a:rPr lang="en-US" dirty="0" smtClean="0"/>
              <a:t>Investment (Folders)</a:t>
            </a:r>
            <a:endParaRPr lang="en-US" dirty="0"/>
          </a:p>
        </p:txBody>
      </p:sp>
      <p:sp>
        <p:nvSpPr>
          <p:cNvPr id="3" name="Content Placeholder 2"/>
          <p:cNvSpPr>
            <a:spLocks noGrp="1"/>
          </p:cNvSpPr>
          <p:nvPr>
            <p:ph idx="1"/>
          </p:nvPr>
        </p:nvSpPr>
        <p:spPr/>
        <p:txBody>
          <a:bodyPr>
            <a:normAutofit/>
          </a:bodyPr>
          <a:lstStyle/>
          <a:p>
            <a:r>
              <a:rPr lang="en-US" dirty="0" smtClean="0"/>
              <a:t>All related collections are automatically migrated</a:t>
            </a:r>
          </a:p>
        </p:txBody>
      </p:sp>
      <p:grpSp>
        <p:nvGrpSpPr>
          <p:cNvPr id="4" name="Group 11"/>
          <p:cNvGrpSpPr/>
          <p:nvPr/>
        </p:nvGrpSpPr>
        <p:grpSpPr>
          <a:xfrm>
            <a:off x="5266707" y="2901335"/>
            <a:ext cx="3769789" cy="3696017"/>
            <a:chOff x="5238007" y="4185454"/>
            <a:chExt cx="2800598" cy="2899265"/>
          </a:xfrm>
        </p:grpSpPr>
        <p:graphicFrame>
          <p:nvGraphicFramePr>
            <p:cNvPr id="9" name="Diagram 8"/>
            <p:cNvGraphicFramePr/>
            <p:nvPr>
              <p:extLst>
                <p:ext uri="{D42A27DB-BD31-4B8C-83A1-F6EECF244321}">
                  <p14:modId xmlns:p14="http://schemas.microsoft.com/office/powerpoint/2010/main" val="3047116003"/>
                </p:ext>
              </p:extLst>
            </p:nvPr>
          </p:nvGraphicFramePr>
          <p:xfrm>
            <a:off x="5238007" y="4185454"/>
            <a:ext cx="2800598" cy="23525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TextBox 9"/>
            <p:cNvSpPr txBox="1"/>
            <p:nvPr/>
          </p:nvSpPr>
          <p:spPr>
            <a:xfrm>
              <a:off x="5531922" y="6715387"/>
              <a:ext cx="2270166" cy="369332"/>
            </a:xfrm>
            <a:prstGeom prst="rect">
              <a:avLst/>
            </a:prstGeom>
            <a:noFill/>
          </p:spPr>
          <p:txBody>
            <a:bodyPr wrap="square" rtlCol="0">
              <a:spAutoFit/>
            </a:bodyPr>
            <a:lstStyle/>
            <a:p>
              <a:pPr algn="ctr"/>
              <a:r>
                <a:rPr lang="en-US" b="1" smtClean="0">
                  <a:solidFill>
                    <a:srgbClr val="FFFFFF"/>
                  </a:solidFill>
                </a:rPr>
                <a:t>SCCM </a:t>
              </a:r>
              <a:r>
                <a:rPr lang="en-US" b="1" dirty="0" smtClean="0">
                  <a:solidFill>
                    <a:srgbClr val="FFFFFF"/>
                  </a:solidFill>
                </a:rPr>
                <a:t>2012</a:t>
              </a:r>
              <a:endParaRPr lang="en-US" b="1" dirty="0">
                <a:solidFill>
                  <a:srgbClr val="FFFFFF"/>
                </a:solidFill>
              </a:endParaRPr>
            </a:p>
          </p:txBody>
        </p:sp>
      </p:grpSp>
      <p:grpSp>
        <p:nvGrpSpPr>
          <p:cNvPr id="7" name="Group 15"/>
          <p:cNvGrpSpPr/>
          <p:nvPr/>
        </p:nvGrpSpPr>
        <p:grpSpPr>
          <a:xfrm>
            <a:off x="179512" y="2915611"/>
            <a:ext cx="4464496" cy="3537725"/>
            <a:chOff x="1176675" y="3746812"/>
            <a:chExt cx="4488148" cy="2892234"/>
          </a:xfrm>
        </p:grpSpPr>
        <p:graphicFrame>
          <p:nvGraphicFramePr>
            <p:cNvPr id="5" name="Diagram 4"/>
            <p:cNvGraphicFramePr/>
            <p:nvPr>
              <p:extLst>
                <p:ext uri="{D42A27DB-BD31-4B8C-83A1-F6EECF244321}">
                  <p14:modId xmlns:p14="http://schemas.microsoft.com/office/powerpoint/2010/main" val="1828078553"/>
                </p:ext>
              </p:extLst>
            </p:nvPr>
          </p:nvGraphicFramePr>
          <p:xfrm>
            <a:off x="1176675" y="3746812"/>
            <a:ext cx="4488148" cy="236587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TextBox 5"/>
            <p:cNvSpPr txBox="1"/>
            <p:nvPr/>
          </p:nvSpPr>
          <p:spPr>
            <a:xfrm>
              <a:off x="1634310" y="6269714"/>
              <a:ext cx="2904739" cy="369332"/>
            </a:xfrm>
            <a:prstGeom prst="rect">
              <a:avLst/>
            </a:prstGeom>
            <a:noFill/>
          </p:spPr>
          <p:txBody>
            <a:bodyPr wrap="square" rtlCol="0">
              <a:spAutoFit/>
            </a:bodyPr>
            <a:lstStyle/>
            <a:p>
              <a:r>
                <a:rPr lang="en-US" b="1" smtClean="0">
                  <a:solidFill>
                    <a:srgbClr val="FFFFFF"/>
                  </a:solidFill>
                </a:rPr>
                <a:t>SCCM </a:t>
              </a:r>
              <a:r>
                <a:rPr lang="en-US" b="1" dirty="0" smtClean="0">
                  <a:solidFill>
                    <a:srgbClr val="FFFFFF"/>
                  </a:solidFill>
                </a:rPr>
                <a:t>2007</a:t>
              </a:r>
              <a:endParaRPr lang="en-US" b="1" dirty="0">
                <a:solidFill>
                  <a:srgbClr val="FFFFFF"/>
                </a:solidFill>
              </a:endParaRPr>
            </a:p>
          </p:txBody>
        </p:sp>
        <p:cxnSp>
          <p:nvCxnSpPr>
            <p:cNvPr id="13" name="Straight Connector 12"/>
            <p:cNvCxnSpPr/>
            <p:nvPr/>
          </p:nvCxnSpPr>
          <p:spPr>
            <a:xfrm flipH="1" flipV="1">
              <a:off x="1683243" y="5185067"/>
              <a:ext cx="464024" cy="266130"/>
            </a:xfrm>
            <a:prstGeom prst="line">
              <a:avLst/>
            </a:prstGeom>
            <a:ln w="76200">
              <a:solidFill>
                <a:srgbClr val="FFC000"/>
              </a:solidFill>
              <a:headEnd type="none"/>
              <a:tailEnd type="triangle"/>
            </a:ln>
          </p:spPr>
          <p:style>
            <a:lnRef idx="1">
              <a:schemeClr val="accent1"/>
            </a:lnRef>
            <a:fillRef idx="0">
              <a:schemeClr val="accent1"/>
            </a:fillRef>
            <a:effectRef idx="0">
              <a:schemeClr val="accent1"/>
            </a:effectRef>
            <a:fontRef idx="minor">
              <a:schemeClr val="tx1"/>
            </a:fontRef>
          </p:style>
        </p:cxnSp>
      </p:grpSp>
      <p:sp>
        <p:nvSpPr>
          <p:cNvPr id="17" name="Right Arrow 16"/>
          <p:cNvSpPr/>
          <p:nvPr/>
        </p:nvSpPr>
        <p:spPr bwMode="auto">
          <a:xfrm>
            <a:off x="3851920" y="3709963"/>
            <a:ext cx="1115995" cy="822869"/>
          </a:xfrm>
          <a:prstGeom prst="rightArrow">
            <a:avLst/>
          </a:prstGeom>
          <a:gradFill>
            <a:gsLst>
              <a:gs pos="0">
                <a:schemeClr val="accent1">
                  <a:lumMod val="50000"/>
                </a:schemeClr>
              </a:gs>
              <a:gs pos="80000">
                <a:schemeClr val="accent1"/>
              </a:gs>
              <a:gs pos="100000">
                <a:schemeClr val="accent1"/>
              </a:gs>
            </a:gsLst>
            <a:lin ang="16200000" scaled="0"/>
          </a:gradFill>
          <a:ln>
            <a:solidFill>
              <a:schemeClr val="accent1">
                <a:lumMod val="50000"/>
              </a:schemeClr>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8" name="TextBox 17"/>
          <p:cNvSpPr txBox="1"/>
          <p:nvPr/>
        </p:nvSpPr>
        <p:spPr>
          <a:xfrm>
            <a:off x="41369" y="4987865"/>
            <a:ext cx="900987" cy="738664"/>
          </a:xfrm>
          <a:prstGeom prst="rect">
            <a:avLst/>
          </a:prstGeom>
          <a:noFill/>
        </p:spPr>
        <p:txBody>
          <a:bodyPr wrap="square" lIns="0" tIns="0" rIns="0" bIns="0" rtlCol="0">
            <a:spAutoFit/>
          </a:bodyPr>
          <a:lstStyle/>
          <a:p>
            <a:pPr algn="ctr"/>
            <a:r>
              <a:rPr lang="en-US" sz="2400" dirty="0" smtClean="0">
                <a:solidFill>
                  <a:srgbClr val="FFC000"/>
                </a:solidFill>
              </a:rPr>
              <a:t>Limit to</a:t>
            </a:r>
          </a:p>
        </p:txBody>
      </p:sp>
    </p:spTree>
    <p:extLst>
      <p:ext uri="{BB962C8B-B14F-4D97-AF65-F5344CB8AC3E}">
        <p14:creationId xmlns:p14="http://schemas.microsoft.com/office/powerpoint/2010/main" val="10667087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SCCM P2V </a:t>
            </a:r>
            <a:r>
              <a:rPr lang="en-US" dirty="0" smtClean="0"/>
              <a:t>Migration Toolkit</a:t>
            </a:r>
            <a:endParaRPr lang="en-US" dirty="0"/>
          </a:p>
        </p:txBody>
      </p:sp>
      <p:sp>
        <p:nvSpPr>
          <p:cNvPr id="8" name="Content Placeholder 7"/>
          <p:cNvSpPr>
            <a:spLocks noGrp="1"/>
          </p:cNvSpPr>
          <p:nvPr>
            <p:ph idx="1"/>
          </p:nvPr>
        </p:nvSpPr>
        <p:spPr/>
        <p:txBody>
          <a:bodyPr>
            <a:normAutofit/>
          </a:bodyPr>
          <a:lstStyle/>
          <a:p>
            <a:r>
              <a:rPr lang="en-US" dirty="0" smtClean="0"/>
              <a:t>Why another P2V tool?</a:t>
            </a:r>
          </a:p>
          <a:p>
            <a:pPr lvl="1"/>
            <a:r>
              <a:rPr lang="en-US" dirty="0" smtClean="0"/>
              <a:t>Need an </a:t>
            </a:r>
            <a:r>
              <a:rPr lang="en-US" i="1" dirty="0" smtClean="0"/>
              <a:t>offline</a:t>
            </a:r>
            <a:r>
              <a:rPr lang="en-US" dirty="0" smtClean="0"/>
              <a:t> P2V solution that works at ConfigMgr site server branch locations</a:t>
            </a:r>
            <a:endParaRPr lang="en-US" b="1" dirty="0" smtClean="0"/>
          </a:p>
          <a:p>
            <a:r>
              <a:rPr lang="en-US" dirty="0" err="1" smtClean="0"/>
              <a:t>ConfigMgr</a:t>
            </a:r>
            <a:r>
              <a:rPr lang="en-US" dirty="0" smtClean="0"/>
              <a:t> 2012 Migration Scenario</a:t>
            </a:r>
            <a:r>
              <a:rPr lang="en-US" dirty="0"/>
              <a:t>:</a:t>
            </a:r>
          </a:p>
          <a:p>
            <a:pPr lvl="1"/>
            <a:r>
              <a:rPr lang="en-US" dirty="0" smtClean="0"/>
              <a:t>P2V existing Configuration Manager 2007 site server</a:t>
            </a:r>
          </a:p>
          <a:p>
            <a:pPr lvl="1"/>
            <a:r>
              <a:rPr lang="en-US" dirty="0" smtClean="0"/>
              <a:t>Re-utilize same hardware </a:t>
            </a:r>
            <a:r>
              <a:rPr lang="en-US" dirty="0"/>
              <a:t>where parallel </a:t>
            </a:r>
            <a:r>
              <a:rPr lang="en-US" dirty="0" smtClean="0"/>
              <a:t>servers are not possible</a:t>
            </a:r>
          </a:p>
        </p:txBody>
      </p:sp>
    </p:spTree>
    <p:custDataLst>
      <p:tags r:id="rId1"/>
    </p:custDataLst>
    <p:extLst>
      <p:ext uri="{BB962C8B-B14F-4D97-AF65-F5344CB8AC3E}">
        <p14:creationId xmlns:p14="http://schemas.microsoft.com/office/powerpoint/2010/main" val="9917856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animEffect transition="in" filter="fade">
                                      <p:cBhvr>
                                        <p:cTn id="7" dur="500"/>
                                        <p:tgtEl>
                                          <p:spTgt spid="8">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xEl>
                                              <p:pRg st="2" end="2"/>
                                            </p:txEl>
                                          </p:spTgt>
                                        </p:tgtEl>
                                        <p:attrNameLst>
                                          <p:attrName>style.visibility</p:attrName>
                                        </p:attrNameLst>
                                      </p:cBhvr>
                                      <p:to>
                                        <p:strVal val="visible"/>
                                      </p:to>
                                    </p:set>
                                    <p:animEffect transition="in" filter="fade">
                                      <p:cBhvr>
                                        <p:cTn id="12" dur="500"/>
                                        <p:tgtEl>
                                          <p:spTgt spid="8">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8">
                                            <p:txEl>
                                              <p:pRg st="3" end="3"/>
                                            </p:txEl>
                                          </p:spTgt>
                                        </p:tgtEl>
                                        <p:attrNameLst>
                                          <p:attrName>style.visibility</p:attrName>
                                        </p:attrNameLst>
                                      </p:cBhvr>
                                      <p:to>
                                        <p:strVal val="visible"/>
                                      </p:to>
                                    </p:set>
                                    <p:animEffect transition="in" filter="fade">
                                      <p:cBhvr>
                                        <p:cTn id="15" dur="500"/>
                                        <p:tgtEl>
                                          <p:spTgt spid="8">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8">
                                            <p:txEl>
                                              <p:pRg st="4" end="4"/>
                                            </p:txEl>
                                          </p:spTgt>
                                        </p:tgtEl>
                                        <p:attrNameLst>
                                          <p:attrName>style.visibility</p:attrName>
                                        </p:attrNameLst>
                                      </p:cBhvr>
                                      <p:to>
                                        <p:strVal val="visible"/>
                                      </p:to>
                                    </p:set>
                                    <p:animEffect transition="in" filter="fade">
                                      <p:cBhvr>
                                        <p:cTn id="20" dur="500"/>
                                        <p:tgtEl>
                                          <p:spTgt spid="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4" name="Rectangle 8"/>
          <p:cNvSpPr>
            <a:spLocks noGrp="1" noChangeArrowheads="1"/>
          </p:cNvSpPr>
          <p:nvPr>
            <p:ph type="title"/>
          </p:nvPr>
        </p:nvSpPr>
        <p:spPr/>
        <p:txBody>
          <a:bodyPr/>
          <a:lstStyle/>
          <a:p>
            <a:r>
              <a:rPr lang="en-US" smtClean="0"/>
              <a:t>Agenda and Goals</a:t>
            </a:r>
            <a:endParaRPr lang="en-US" dirty="0"/>
          </a:p>
        </p:txBody>
      </p:sp>
      <p:sp>
        <p:nvSpPr>
          <p:cNvPr id="29698" name="Rectangle 9"/>
          <p:cNvSpPr>
            <a:spLocks noGrp="1" noChangeArrowheads="1"/>
          </p:cNvSpPr>
          <p:nvPr>
            <p:ph type="body" sz="quarter" idx="10"/>
          </p:nvPr>
        </p:nvSpPr>
        <p:spPr>
          <a:xfrm>
            <a:off x="457200" y="2278800"/>
            <a:ext cx="8363938" cy="2068259"/>
          </a:xfrm>
        </p:spPr>
        <p:txBody>
          <a:bodyPr/>
          <a:lstStyle/>
          <a:p>
            <a:pPr marL="342900" indent="-342900">
              <a:spcBef>
                <a:spcPct val="20000"/>
              </a:spcBef>
              <a:buClr>
                <a:srgbClr val="03C2F1"/>
              </a:buClr>
              <a:buFont typeface="Segoe UI" pitchFamily="34" charset="0"/>
              <a:buChar char="►"/>
            </a:pPr>
            <a:r>
              <a:rPr lang="en-US" sz="2800" dirty="0" smtClean="0"/>
              <a:t>Examine in-built </a:t>
            </a:r>
            <a:r>
              <a:rPr lang="en-US" sz="2800" dirty="0"/>
              <a:t>migration </a:t>
            </a:r>
            <a:r>
              <a:rPr lang="en-US" sz="2800" dirty="0" smtClean="0"/>
              <a:t>feature </a:t>
            </a:r>
            <a:r>
              <a:rPr lang="en-US" sz="2800" dirty="0"/>
              <a:t>in SCCM </a:t>
            </a:r>
            <a:r>
              <a:rPr lang="en-US" sz="2800" dirty="0" smtClean="0"/>
              <a:t>2012</a:t>
            </a:r>
          </a:p>
          <a:p>
            <a:pPr marL="342900" indent="-342900">
              <a:spcBef>
                <a:spcPct val="20000"/>
              </a:spcBef>
              <a:buClr>
                <a:srgbClr val="03C2F1"/>
              </a:buClr>
              <a:buFont typeface="Segoe UI" pitchFamily="34" charset="0"/>
              <a:buChar char="►"/>
            </a:pPr>
            <a:r>
              <a:rPr lang="en-US" sz="2800" dirty="0" smtClean="0"/>
              <a:t>Caveats and considerations</a:t>
            </a:r>
          </a:p>
          <a:p>
            <a:pPr marL="342900" indent="-342900">
              <a:spcBef>
                <a:spcPct val="20000"/>
              </a:spcBef>
              <a:buClr>
                <a:srgbClr val="03C2F1"/>
              </a:buClr>
              <a:buFont typeface="Segoe UI" pitchFamily="34" charset="0"/>
              <a:buChar char="►"/>
            </a:pPr>
            <a:r>
              <a:rPr lang="en-US" sz="2800" dirty="0" smtClean="0"/>
              <a:t>What can I do today to prepare?</a:t>
            </a:r>
          </a:p>
          <a:p>
            <a:endParaRPr lang="en-US" dirty="0" smtClean="0"/>
          </a:p>
        </p:txBody>
      </p:sp>
    </p:spTree>
    <p:extLst>
      <p:ext uri="{BB962C8B-B14F-4D97-AF65-F5344CB8AC3E}">
        <p14:creationId xmlns:p14="http://schemas.microsoft.com/office/powerpoint/2010/main" val="24665460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9698">
                                            <p:txEl>
                                              <p:pRg st="0" end="0"/>
                                            </p:txEl>
                                          </p:spTgt>
                                        </p:tgtEl>
                                        <p:attrNameLst>
                                          <p:attrName>style.visibility</p:attrName>
                                        </p:attrNameLst>
                                      </p:cBhvr>
                                      <p:to>
                                        <p:strVal val="visible"/>
                                      </p:to>
                                    </p:set>
                                    <p:animEffect transition="in" filter="fade">
                                      <p:cBhvr>
                                        <p:cTn id="7" dur="500"/>
                                        <p:tgtEl>
                                          <p:spTgt spid="2969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9698">
                                            <p:txEl>
                                              <p:pRg st="1" end="1"/>
                                            </p:txEl>
                                          </p:spTgt>
                                        </p:tgtEl>
                                        <p:attrNameLst>
                                          <p:attrName>style.visibility</p:attrName>
                                        </p:attrNameLst>
                                      </p:cBhvr>
                                      <p:to>
                                        <p:strVal val="visible"/>
                                      </p:to>
                                    </p:set>
                                    <p:animEffect transition="in" filter="fade">
                                      <p:cBhvr>
                                        <p:cTn id="12" dur="500"/>
                                        <p:tgtEl>
                                          <p:spTgt spid="2969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9698">
                                            <p:txEl>
                                              <p:pRg st="2" end="2"/>
                                            </p:txEl>
                                          </p:spTgt>
                                        </p:tgtEl>
                                        <p:attrNameLst>
                                          <p:attrName>style.visibility</p:attrName>
                                        </p:attrNameLst>
                                      </p:cBhvr>
                                      <p:to>
                                        <p:strVal val="visible"/>
                                      </p:to>
                                    </p:set>
                                    <p:animEffect transition="in" filter="fade">
                                      <p:cBhvr>
                                        <p:cTn id="17" dur="500"/>
                                        <p:tgtEl>
                                          <p:spTgt spid="2969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SCCM </a:t>
            </a:r>
            <a:r>
              <a:rPr lang="en-US" dirty="0" smtClean="0"/>
              <a:t>P2V Migration Toolkit</a:t>
            </a:r>
            <a:endParaRPr lang="en-US" dirty="0"/>
          </a:p>
        </p:txBody>
      </p:sp>
      <p:sp>
        <p:nvSpPr>
          <p:cNvPr id="8" name="Content Placeholder 7"/>
          <p:cNvSpPr>
            <a:spLocks noGrp="1"/>
          </p:cNvSpPr>
          <p:nvPr>
            <p:ph idx="1"/>
          </p:nvPr>
        </p:nvSpPr>
        <p:spPr/>
        <p:txBody>
          <a:bodyPr/>
          <a:lstStyle/>
          <a:p>
            <a:r>
              <a:rPr lang="en-US" dirty="0" smtClean="0"/>
              <a:t>Configuration Manager P2V Migration Toolkit:</a:t>
            </a:r>
          </a:p>
          <a:p>
            <a:pPr lvl="1"/>
            <a:r>
              <a:rPr lang="en-US" dirty="0" smtClean="0"/>
              <a:t>Captures a VHD clone of the physical server</a:t>
            </a:r>
          </a:p>
          <a:p>
            <a:pPr lvl="1"/>
            <a:r>
              <a:rPr lang="en-US" dirty="0" smtClean="0"/>
              <a:t>Installs &amp; configures Server 2008 R2 with Hyper-V</a:t>
            </a:r>
          </a:p>
          <a:p>
            <a:pPr lvl="1"/>
            <a:r>
              <a:rPr lang="en-US" dirty="0" smtClean="0"/>
              <a:t>Utilizes VHD to re-enable SCCM 2007 Site Server services</a:t>
            </a:r>
          </a:p>
          <a:p>
            <a:r>
              <a:rPr lang="en-US" dirty="0" smtClean="0"/>
              <a:t>CTP available now through Microsoft Connect</a:t>
            </a:r>
          </a:p>
        </p:txBody>
      </p:sp>
    </p:spTree>
    <p:custDataLst>
      <p:tags r:id="rId1"/>
    </p:custDataLst>
    <p:extLst>
      <p:ext uri="{BB962C8B-B14F-4D97-AF65-F5344CB8AC3E}">
        <p14:creationId xmlns:p14="http://schemas.microsoft.com/office/powerpoint/2010/main" val="38093811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animEffect transition="in" filter="fade">
                                      <p:cBhvr>
                                        <p:cTn id="7" dur="500"/>
                                        <p:tgtEl>
                                          <p:spTgt spid="8">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xEl>
                                              <p:pRg st="2" end="2"/>
                                            </p:txEl>
                                          </p:spTgt>
                                        </p:tgtEl>
                                        <p:attrNameLst>
                                          <p:attrName>style.visibility</p:attrName>
                                        </p:attrNameLst>
                                      </p:cBhvr>
                                      <p:to>
                                        <p:strVal val="visible"/>
                                      </p:to>
                                    </p:set>
                                    <p:animEffect transition="in" filter="fade">
                                      <p:cBhvr>
                                        <p:cTn id="12" dur="500"/>
                                        <p:tgtEl>
                                          <p:spTgt spid="8">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xEl>
                                              <p:pRg st="3" end="3"/>
                                            </p:txEl>
                                          </p:spTgt>
                                        </p:tgtEl>
                                        <p:attrNameLst>
                                          <p:attrName>style.visibility</p:attrName>
                                        </p:attrNameLst>
                                      </p:cBhvr>
                                      <p:to>
                                        <p:strVal val="visible"/>
                                      </p:to>
                                    </p:set>
                                    <p:animEffect transition="in" filter="fade">
                                      <p:cBhvr>
                                        <p:cTn id="17" dur="500"/>
                                        <p:tgtEl>
                                          <p:spTgt spid="8">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
                                            <p:txEl>
                                              <p:pRg st="4" end="4"/>
                                            </p:txEl>
                                          </p:spTgt>
                                        </p:tgtEl>
                                        <p:attrNameLst>
                                          <p:attrName>style.visibility</p:attrName>
                                        </p:attrNameLst>
                                      </p:cBhvr>
                                      <p:to>
                                        <p:strVal val="visible"/>
                                      </p:to>
                                    </p:set>
                                    <p:animEffect transition="in" filter="fade">
                                      <p:cBhvr>
                                        <p:cTn id="22" dur="500"/>
                                        <p:tgtEl>
                                          <p:spTgt spid="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Prepare for SCCM 2012</a:t>
            </a:r>
            <a:endParaRPr lang="en-US" dirty="0"/>
          </a:p>
        </p:txBody>
      </p:sp>
      <p:sp>
        <p:nvSpPr>
          <p:cNvPr id="3" name="Text Placeholder 2"/>
          <p:cNvSpPr>
            <a:spLocks noGrp="1"/>
          </p:cNvSpPr>
          <p:nvPr>
            <p:ph idx="1"/>
          </p:nvPr>
        </p:nvSpPr>
        <p:spPr/>
        <p:txBody>
          <a:bodyPr/>
          <a:lstStyle/>
          <a:p>
            <a:r>
              <a:rPr lang="en-US" dirty="0" smtClean="0"/>
              <a:t>Get to SCCM 2007 SP2 at a minimum</a:t>
            </a:r>
          </a:p>
          <a:p>
            <a:r>
              <a:rPr lang="en-US" dirty="0" smtClean="0"/>
              <a:t>Flatten site hierarchy where possible</a:t>
            </a:r>
          </a:p>
          <a:p>
            <a:r>
              <a:rPr lang="en-US" dirty="0" smtClean="0"/>
              <a:t>Plan for Windows Server 2008, SQL 2008, and 64-bit</a:t>
            </a:r>
          </a:p>
          <a:p>
            <a:r>
              <a:rPr lang="en-US" dirty="0" smtClean="0"/>
              <a:t>Start implementing </a:t>
            </a:r>
            <a:r>
              <a:rPr lang="en-US" dirty="0" err="1" smtClean="0"/>
              <a:t>BranchCache</a:t>
            </a:r>
            <a:r>
              <a:rPr lang="en-US" dirty="0" smtClean="0"/>
              <a:t> with SCCM 2007 SP2</a:t>
            </a:r>
          </a:p>
          <a:p>
            <a:r>
              <a:rPr lang="en-US" dirty="0" smtClean="0"/>
              <a:t>Consider virtualizing your SCCM infrastructure </a:t>
            </a:r>
          </a:p>
          <a:p>
            <a:endParaRPr lang="en-US" dirty="0" smtClean="0"/>
          </a:p>
        </p:txBody>
      </p:sp>
    </p:spTree>
    <p:extLst>
      <p:ext uri="{BB962C8B-B14F-4D97-AF65-F5344CB8AC3E}">
        <p14:creationId xmlns:p14="http://schemas.microsoft.com/office/powerpoint/2010/main" val="15248332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Prepare </a:t>
            </a:r>
            <a:r>
              <a:rPr lang="en-US" smtClean="0"/>
              <a:t>for SCCM </a:t>
            </a:r>
            <a:r>
              <a:rPr lang="en-US" dirty="0" smtClean="0"/>
              <a:t>2012</a:t>
            </a:r>
            <a:endParaRPr lang="en-US" dirty="0"/>
          </a:p>
        </p:txBody>
      </p:sp>
      <p:sp>
        <p:nvSpPr>
          <p:cNvPr id="3" name="Content Placeholder 2"/>
          <p:cNvSpPr>
            <a:spLocks noGrp="1"/>
          </p:cNvSpPr>
          <p:nvPr>
            <p:ph idx="1"/>
          </p:nvPr>
        </p:nvSpPr>
        <p:spPr/>
        <p:txBody>
          <a:bodyPr>
            <a:normAutofit/>
          </a:bodyPr>
          <a:lstStyle/>
          <a:p>
            <a:r>
              <a:rPr lang="en-US" dirty="0" smtClean="0"/>
              <a:t>Avoid </a:t>
            </a:r>
            <a:r>
              <a:rPr lang="en-US" dirty="0"/>
              <a:t>mixing user &amp; devices in </a:t>
            </a:r>
            <a:r>
              <a:rPr lang="en-US" dirty="0" smtClean="0"/>
              <a:t>collections</a:t>
            </a:r>
          </a:p>
          <a:p>
            <a:r>
              <a:rPr lang="en-US" dirty="0" smtClean="0"/>
              <a:t>Use </a:t>
            </a:r>
            <a:r>
              <a:rPr lang="en-US" dirty="0"/>
              <a:t>UNC (\\server\</a:t>
            </a:r>
            <a:r>
              <a:rPr lang="en-US" dirty="0" err="1"/>
              <a:t>myapp</a:t>
            </a:r>
            <a:r>
              <a:rPr lang="en-US" dirty="0"/>
              <a:t>\myapp.msi) in package source</a:t>
            </a:r>
          </a:p>
          <a:p>
            <a:r>
              <a:rPr lang="en-US" dirty="0" smtClean="0"/>
              <a:t>Site </a:t>
            </a:r>
            <a:r>
              <a:rPr lang="en-US" dirty="0"/>
              <a:t>codes between </a:t>
            </a:r>
            <a:r>
              <a:rPr lang="en-US" dirty="0" smtClean="0"/>
              <a:t>SCCM </a:t>
            </a:r>
            <a:r>
              <a:rPr lang="en-US" dirty="0"/>
              <a:t>2012 and </a:t>
            </a:r>
            <a:r>
              <a:rPr lang="en-US" dirty="0" smtClean="0"/>
              <a:t>SCCM 2007 </a:t>
            </a:r>
            <a:r>
              <a:rPr lang="en-US" dirty="0"/>
              <a:t>have to </a:t>
            </a:r>
            <a:r>
              <a:rPr lang="en-US" dirty="0" smtClean="0"/>
              <a:t>be </a:t>
            </a:r>
            <a:r>
              <a:rPr lang="en-US" dirty="0"/>
              <a:t>unique</a:t>
            </a:r>
          </a:p>
          <a:p>
            <a:r>
              <a:rPr lang="en-US" dirty="0" smtClean="0"/>
              <a:t>Move </a:t>
            </a:r>
            <a:r>
              <a:rPr lang="en-US" dirty="0"/>
              <a:t>from web reporting to SQL Reporting Services</a:t>
            </a:r>
          </a:p>
          <a:p>
            <a:endParaRPr lang="en-US" dirty="0" smtClean="0"/>
          </a:p>
          <a:p>
            <a:endParaRPr lang="en-US" dirty="0"/>
          </a:p>
          <a:p>
            <a:endParaRPr lang="en-US" dirty="0" smtClean="0"/>
          </a:p>
        </p:txBody>
      </p:sp>
    </p:spTree>
    <p:extLst>
      <p:ext uri="{BB962C8B-B14F-4D97-AF65-F5344CB8AC3E}">
        <p14:creationId xmlns:p14="http://schemas.microsoft.com/office/powerpoint/2010/main" val="17667271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chemeClr val="bg1"/>
                </a:solidFill>
                <a:latin typeface="Segoe UI" pitchFamily="34" charset="0"/>
                <a:cs typeface="Segoe UI" pitchFamily="34" charset="0"/>
              </a:rPr>
              <a:t>Why Enroll, other than it being free?</a:t>
            </a:r>
          </a:p>
          <a:p>
            <a:r>
              <a:rPr lang="en-US" sz="1600" dirty="0" smtClean="0">
                <a:solidFill>
                  <a:schemeClr val="bg1"/>
                </a:solidFill>
                <a:latin typeface="Segoe UI" pitchFamily="34" charset="0"/>
                <a:cs typeface="Segoe UI" pitchFamily="34" charset="0"/>
              </a:rPr>
              <a:t>The MVA helps improve </a:t>
            </a:r>
            <a:r>
              <a:rPr lang="en-US" sz="1600" dirty="0">
                <a:solidFill>
                  <a:schemeClr val="bg1"/>
                </a:solidFill>
                <a:latin typeface="Segoe UI" pitchFamily="34" charset="0"/>
                <a:cs typeface="Segoe UI" pitchFamily="34" charset="0"/>
              </a:rPr>
              <a:t>your IT skill set and advance your career with </a:t>
            </a:r>
            <a:r>
              <a:rPr lang="en-US" sz="1600" dirty="0" smtClean="0">
                <a:solidFill>
                  <a:schemeClr val="bg1"/>
                </a:solidFill>
                <a:latin typeface="Segoe UI" pitchFamily="34" charset="0"/>
                <a:cs typeface="Segoe UI" pitchFamily="34" charset="0"/>
              </a:rPr>
              <a:t>a </a:t>
            </a:r>
            <a:r>
              <a:rPr lang="en-US" sz="1600" dirty="0">
                <a:solidFill>
                  <a:schemeClr val="bg1"/>
                </a:solidFill>
                <a:latin typeface="Segoe UI" pitchFamily="34" charset="0"/>
                <a:cs typeface="Segoe UI" pitchFamily="34" charset="0"/>
              </a:rPr>
              <a:t>free, easy to access training portal that allows you to learn at your own pace, focusing on Microsoft </a:t>
            </a:r>
            <a:r>
              <a:rPr lang="en-US" sz="1600" dirty="0" smtClean="0">
                <a:solidFill>
                  <a:schemeClr val="bg1"/>
                </a:solidFill>
                <a:latin typeface="Segoe UI" pitchFamily="34" charset="0"/>
                <a:cs typeface="Segoe UI" pitchFamily="34" charset="0"/>
              </a:rPr>
              <a:t>technologies.</a:t>
            </a:r>
            <a:endParaRPr lang="en-GB" sz="1600" dirty="0">
              <a:solidFill>
                <a:schemeClr val="bg1"/>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What Do I </a:t>
            </a:r>
            <a:r>
              <a:rPr lang="en-GB" sz="2000" b="1" dirty="0" smtClean="0">
                <a:solidFill>
                  <a:schemeClr val="bg1"/>
                </a:solidFill>
                <a:latin typeface="Segoe UI" pitchFamily="34" charset="0"/>
                <a:cs typeface="Segoe UI" pitchFamily="34" charset="0"/>
              </a:rPr>
              <a:t>get for enrolment?</a:t>
            </a:r>
            <a:r>
              <a:rPr lang="en-GB" sz="2000" b="1" dirty="0">
                <a:solidFill>
                  <a:schemeClr val="bg1"/>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chemeClr val="bg1"/>
                </a:solidFill>
                <a:latin typeface="Segoe UI" pitchFamily="34" charset="0"/>
                <a:cs typeface="Segoe UI" pitchFamily="34" charset="0"/>
              </a:rPr>
              <a:t>Where do I </a:t>
            </a:r>
            <a:r>
              <a:rPr lang="en-GB" b="1" dirty="0" smtClean="0">
                <a:solidFill>
                  <a:schemeClr val="bg1"/>
                </a:solidFill>
                <a:latin typeface="Segoe UI" pitchFamily="34" charset="0"/>
                <a:cs typeface="Segoe UI" pitchFamily="34" charset="0"/>
              </a:rPr>
              <a:t>Enrol?</a:t>
            </a:r>
            <a:endParaRPr lang="en-GB" sz="1600" b="1" dirty="0">
              <a:solidFill>
                <a:schemeClr val="bg1"/>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Then tell us what you </a:t>
            </a:r>
            <a:r>
              <a:rPr lang="en-GB" sz="2000" b="1" dirty="0" smtClean="0">
                <a:solidFill>
                  <a:schemeClr val="bg1"/>
                </a:solidFill>
                <a:latin typeface="Segoe UI" pitchFamily="34" charset="0"/>
                <a:cs typeface="Segoe UI" pitchFamily="34" charset="0"/>
              </a:rPr>
              <a:t>think. </a:t>
            </a:r>
            <a:r>
              <a:rPr lang="en-GB" sz="1600" dirty="0" smtClean="0">
                <a:solidFill>
                  <a:schemeClr val="bg1"/>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7" name="Picture 6"/>
            <p:cNvPicPr>
              <a:picLocks noChangeAspect="1"/>
            </p:cNvPicPr>
            <p:nvPr/>
          </p:nvPicPr>
          <p:blipFill>
            <a:blip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269021777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chemeClr val="bg2"/>
                </a:solidFill>
                <a:latin typeface="Calibri" pitchFamily="34" charset="0"/>
                <a:hlinkClick r:id="rId4"/>
              </a:rPr>
              <a:t>www.msteched.com/Australia</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pPr marL="0" lvl="1" indent="0"/>
            <a:r>
              <a:rPr lang="en-US" dirty="0">
                <a:solidFill>
                  <a:schemeClr val="bg2"/>
                </a:solidFill>
                <a:latin typeface="Calibri" pitchFamily="34" charset="0"/>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chemeClr val="bg2"/>
                </a:solidFill>
                <a:latin typeface="Calibri" pitchFamily="34" charset="0"/>
                <a:hlinkClick r:id="rId5"/>
              </a:rPr>
              <a:t>http</a:t>
            </a:r>
            <a:r>
              <a:rPr lang="en-US" sz="2000" dirty="0" smtClean="0">
                <a:solidFill>
                  <a:schemeClr val="bg2"/>
                </a:solidFill>
                <a:latin typeface="Calibri" pitchFamily="34" charset="0"/>
                <a:hlinkClick r:id="rId5"/>
              </a:rPr>
              <a:t>://</a:t>
            </a:r>
            <a:r>
              <a:rPr lang="en-AU" sz="2000" dirty="0" smtClean="0">
                <a:solidFill>
                  <a:schemeClr val="bg2"/>
                </a:solidFill>
                <a:hlinkClick r:id="rId5"/>
              </a:rPr>
              <a:t> technet.microsoft.com/en-au</a:t>
            </a:r>
            <a:r>
              <a:rPr lang="en-US" sz="2400" b="1" dirty="0" smtClean="0">
                <a:solidFill>
                  <a:schemeClr val="bg2"/>
                </a:solidFill>
                <a:latin typeface="Calibri" pitchFamily="34" charset="0"/>
                <a:hlinkClick r:id="rId5"/>
              </a:rPr>
              <a:t>  </a:t>
            </a:r>
            <a:endParaRPr lang="en-US" sz="2400" dirty="0">
              <a:solidFill>
                <a:schemeClr val="bg2"/>
              </a:solidFill>
              <a:latin typeface="Calibri" pitchFamily="34" charset="0"/>
            </a:endParaRPr>
          </a:p>
          <a:p>
            <a:pPr marL="0" lvl="1" indent="0">
              <a:tabLst>
                <a:tab pos="1828800" algn="l"/>
              </a:tabLst>
            </a:pP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chemeClr val="bg2"/>
                </a:solidFill>
                <a:latin typeface="Calibri" pitchFamily="34" charset="0"/>
                <a:hlinkClick r:id="rId8"/>
              </a:rPr>
              <a:t>http</a:t>
            </a:r>
            <a:r>
              <a:rPr lang="en-US" sz="2000" dirty="0" smtClean="0">
                <a:solidFill>
                  <a:schemeClr val="bg2"/>
                </a:solidFill>
                <a:latin typeface="Calibri" pitchFamily="34" charset="0"/>
                <a:hlinkClick r:id="rId8"/>
              </a:rPr>
              <a:t>://</a:t>
            </a:r>
            <a:r>
              <a:rPr lang="en-AU" sz="2000" dirty="0" smtClean="0">
                <a:solidFill>
                  <a:schemeClr val="bg2"/>
                </a:solidFill>
                <a:hlinkClick r:id="rId8"/>
              </a:rPr>
              <a:t>msdn.microsoft.com/en-au</a:t>
            </a:r>
            <a:endParaRPr lang="en-AU" sz="2000" dirty="0" smtClean="0">
              <a:solidFill>
                <a:schemeClr val="bg2"/>
              </a:solidFill>
            </a:endParaRPr>
          </a:p>
          <a:p>
            <a:pPr>
              <a:spcBef>
                <a:spcPts val="600"/>
              </a:spcBef>
              <a:tabLst>
                <a:tab pos="1828800" algn="l"/>
              </a:tabLst>
            </a:pPr>
            <a:r>
              <a:rPr lang="en-US" sz="2400" b="1" dirty="0" smtClean="0">
                <a:solidFill>
                  <a:schemeClr val="bg2"/>
                </a:solidFill>
                <a:latin typeface="Calibri" pitchFamily="34" charset="0"/>
              </a:rPr>
              <a:t> </a:t>
            </a: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chemeClr val="bg2"/>
                </a:solidFill>
                <a:hlinkClick r:id="rId9"/>
              </a:rPr>
              <a:t>www.microsoft.com/australia/learning</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r>
              <a:rPr lang="en-US" dirty="0">
                <a:solidFill>
                  <a:schemeClr val="bg2"/>
                </a:solidFill>
                <a:latin typeface="Calibri" pitchFamily="34" charset="0"/>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SCCM 2012 Migration Goals</a:t>
            </a:r>
            <a:endParaRPr lang="en-US" dirty="0"/>
          </a:p>
        </p:txBody>
      </p:sp>
      <p:graphicFrame>
        <p:nvGraphicFramePr>
          <p:cNvPr id="5" name="Diagram 4"/>
          <p:cNvGraphicFramePr/>
          <p:nvPr>
            <p:extLst>
              <p:ext uri="{D42A27DB-BD31-4B8C-83A1-F6EECF244321}">
                <p14:modId xmlns:p14="http://schemas.microsoft.com/office/powerpoint/2010/main" val="1152347236"/>
              </p:ext>
            </p:extLst>
          </p:nvPr>
        </p:nvGraphicFramePr>
        <p:xfrm>
          <a:off x="683568" y="1628800"/>
          <a:ext cx="7776864" cy="41238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036625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graphicEl>
                                              <a:dgm id="{D3D8FD36-01A3-4420-A1E9-24789ECC43CB}"/>
                                            </p:graphicEl>
                                          </p:spTgt>
                                        </p:tgtEl>
                                        <p:attrNameLst>
                                          <p:attrName>style.visibility</p:attrName>
                                        </p:attrNameLst>
                                      </p:cBhvr>
                                      <p:to>
                                        <p:strVal val="visible"/>
                                      </p:to>
                                    </p:set>
                                    <p:animEffect transition="in" filter="fade">
                                      <p:cBhvr>
                                        <p:cTn id="7" dur="500"/>
                                        <p:tgtEl>
                                          <p:spTgt spid="5">
                                            <p:graphicEl>
                                              <a:dgm id="{D3D8FD36-01A3-4420-A1E9-24789ECC43CB}"/>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graphicEl>
                                              <a:dgm id="{D1F354D5-F3C3-4FF8-A060-63F55FE35537}"/>
                                            </p:graphicEl>
                                          </p:spTgt>
                                        </p:tgtEl>
                                        <p:attrNameLst>
                                          <p:attrName>style.visibility</p:attrName>
                                        </p:attrNameLst>
                                      </p:cBhvr>
                                      <p:to>
                                        <p:strVal val="visible"/>
                                      </p:to>
                                    </p:set>
                                    <p:animEffect transition="in" filter="fade">
                                      <p:cBhvr>
                                        <p:cTn id="12" dur="500"/>
                                        <p:tgtEl>
                                          <p:spTgt spid="5">
                                            <p:graphicEl>
                                              <a:dgm id="{D1F354D5-F3C3-4FF8-A060-63F55FE35537}"/>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graphicEl>
                                              <a:dgm id="{2C918614-6879-4724-A8A9-B1A98E353501}"/>
                                            </p:graphicEl>
                                          </p:spTgt>
                                        </p:tgtEl>
                                        <p:attrNameLst>
                                          <p:attrName>style.visibility</p:attrName>
                                        </p:attrNameLst>
                                      </p:cBhvr>
                                      <p:to>
                                        <p:strVal val="visible"/>
                                      </p:to>
                                    </p:set>
                                    <p:animEffect transition="in" filter="fade">
                                      <p:cBhvr>
                                        <p:cTn id="17" dur="500"/>
                                        <p:tgtEl>
                                          <p:spTgt spid="5">
                                            <p:graphicEl>
                                              <a:dgm id="{2C918614-6879-4724-A8A9-B1A98E353501}"/>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graphicEl>
                                              <a:dgm id="{63A513F9-E737-434B-9CD0-48093F5B7090}"/>
                                            </p:graphicEl>
                                          </p:spTgt>
                                        </p:tgtEl>
                                        <p:attrNameLst>
                                          <p:attrName>style.visibility</p:attrName>
                                        </p:attrNameLst>
                                      </p:cBhvr>
                                      <p:to>
                                        <p:strVal val="visible"/>
                                      </p:to>
                                    </p:set>
                                    <p:animEffect transition="in" filter="fade">
                                      <p:cBhvr>
                                        <p:cTn id="22" dur="500"/>
                                        <p:tgtEl>
                                          <p:spTgt spid="5">
                                            <p:graphicEl>
                                              <a:dgm id="{63A513F9-E737-434B-9CD0-48093F5B7090}"/>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graphicEl>
                                              <a:dgm id="{E122092A-3A31-4310-85D8-6510DF712B9D}"/>
                                            </p:graphicEl>
                                          </p:spTgt>
                                        </p:tgtEl>
                                        <p:attrNameLst>
                                          <p:attrName>style.visibility</p:attrName>
                                        </p:attrNameLst>
                                      </p:cBhvr>
                                      <p:to>
                                        <p:strVal val="visible"/>
                                      </p:to>
                                    </p:set>
                                    <p:animEffect transition="in" filter="fade">
                                      <p:cBhvr>
                                        <p:cTn id="27" dur="500"/>
                                        <p:tgtEl>
                                          <p:spTgt spid="5">
                                            <p:graphicEl>
                                              <a:dgm id="{E122092A-3A31-4310-85D8-6510DF712B9D}"/>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lvlOne"/>
        </p:bldSub>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demo</a:t>
            </a:r>
            <a:endParaRPr lang="en-US" dirty="0"/>
          </a:p>
        </p:txBody>
      </p:sp>
      <p:sp>
        <p:nvSpPr>
          <p:cNvPr id="2" name="Title 1"/>
          <p:cNvSpPr>
            <a:spLocks noGrp="1"/>
          </p:cNvSpPr>
          <p:nvPr>
            <p:ph type="ctrTitle"/>
          </p:nvPr>
        </p:nvSpPr>
        <p:spPr/>
        <p:txBody>
          <a:bodyPr/>
          <a:lstStyle/>
          <a:p>
            <a:r>
              <a:rPr lang="en-US" smtClean="0"/>
              <a:t>Configuring SCCM 2012 Migration</a:t>
            </a:r>
            <a:endParaRPr lang="en-US" dirty="0"/>
          </a:p>
        </p:txBody>
      </p:sp>
    </p:spTree>
    <p:extLst>
      <p:ext uri="{BB962C8B-B14F-4D97-AF65-F5344CB8AC3E}">
        <p14:creationId xmlns:p14="http://schemas.microsoft.com/office/powerpoint/2010/main" val="623087462"/>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4000" dirty="0" smtClean="0"/>
              <a:t>Migration Process </a:t>
            </a:r>
            <a:r>
              <a:rPr lang="en-US" sz="4000" smtClean="0"/>
              <a:t>to SCCM 2012</a:t>
            </a:r>
            <a:endParaRPr lang="en-US" sz="4000" dirty="0"/>
          </a:p>
        </p:txBody>
      </p:sp>
      <p:graphicFrame>
        <p:nvGraphicFramePr>
          <p:cNvPr id="7" name="Diagram 6"/>
          <p:cNvGraphicFramePr/>
          <p:nvPr>
            <p:extLst>
              <p:ext uri="{D42A27DB-BD31-4B8C-83A1-F6EECF244321}">
                <p14:modId xmlns:p14="http://schemas.microsoft.com/office/powerpoint/2010/main" val="1276062852"/>
              </p:ext>
            </p:extLst>
          </p:nvPr>
        </p:nvGraphicFramePr>
        <p:xfrm>
          <a:off x="540000" y="1988840"/>
          <a:ext cx="8305800" cy="34563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620194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graphicEl>
                                              <a:dgm id="{A1E62043-FAB4-4AE8-8B10-7F144C140399}"/>
                                            </p:graphicEl>
                                          </p:spTgt>
                                        </p:tgtEl>
                                        <p:attrNameLst>
                                          <p:attrName>style.visibility</p:attrName>
                                        </p:attrNameLst>
                                      </p:cBhvr>
                                      <p:to>
                                        <p:strVal val="visible"/>
                                      </p:to>
                                    </p:set>
                                    <p:animEffect transition="in" filter="fade">
                                      <p:cBhvr>
                                        <p:cTn id="7" dur="500"/>
                                        <p:tgtEl>
                                          <p:spTgt spid="7">
                                            <p:graphicEl>
                                              <a:dgm id="{A1E62043-FAB4-4AE8-8B10-7F144C140399}"/>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graphicEl>
                                              <a:dgm id="{FF7908A9-FDDE-400C-9614-F2C654122DBB}"/>
                                            </p:graphicEl>
                                          </p:spTgt>
                                        </p:tgtEl>
                                        <p:attrNameLst>
                                          <p:attrName>style.visibility</p:attrName>
                                        </p:attrNameLst>
                                      </p:cBhvr>
                                      <p:to>
                                        <p:strVal val="visible"/>
                                      </p:to>
                                    </p:set>
                                    <p:animEffect transition="in" filter="fade">
                                      <p:cBhvr>
                                        <p:cTn id="12" dur="500"/>
                                        <p:tgtEl>
                                          <p:spTgt spid="7">
                                            <p:graphicEl>
                                              <a:dgm id="{FF7908A9-FDDE-400C-9614-F2C654122DBB}"/>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7">
                                            <p:graphicEl>
                                              <a:dgm id="{DEA8D84B-B070-4A6D-A08F-5EE57BE3E3F6}"/>
                                            </p:graphicEl>
                                          </p:spTgt>
                                        </p:tgtEl>
                                        <p:attrNameLst>
                                          <p:attrName>style.visibility</p:attrName>
                                        </p:attrNameLst>
                                      </p:cBhvr>
                                      <p:to>
                                        <p:strVal val="visible"/>
                                      </p:to>
                                    </p:set>
                                    <p:animEffect transition="in" filter="fade">
                                      <p:cBhvr>
                                        <p:cTn id="15" dur="500"/>
                                        <p:tgtEl>
                                          <p:spTgt spid="7">
                                            <p:graphicEl>
                                              <a:dgm id="{DEA8D84B-B070-4A6D-A08F-5EE57BE3E3F6}"/>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7">
                                            <p:graphicEl>
                                              <a:dgm id="{C4A61B36-0480-4299-837A-772BCE9DC27F}"/>
                                            </p:graphicEl>
                                          </p:spTgt>
                                        </p:tgtEl>
                                        <p:attrNameLst>
                                          <p:attrName>style.visibility</p:attrName>
                                        </p:attrNameLst>
                                      </p:cBhvr>
                                      <p:to>
                                        <p:strVal val="visible"/>
                                      </p:to>
                                    </p:set>
                                    <p:animEffect transition="in" filter="fade">
                                      <p:cBhvr>
                                        <p:cTn id="20" dur="500"/>
                                        <p:tgtEl>
                                          <p:spTgt spid="7">
                                            <p:graphicEl>
                                              <a:dgm id="{C4A61B36-0480-4299-837A-772BCE9DC27F}"/>
                                            </p:graphic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7">
                                            <p:graphicEl>
                                              <a:dgm id="{1F6F6CF6-7DB1-41F4-A289-CD55BFEA81BD}"/>
                                            </p:graphicEl>
                                          </p:spTgt>
                                        </p:tgtEl>
                                        <p:attrNameLst>
                                          <p:attrName>style.visibility</p:attrName>
                                        </p:attrNameLst>
                                      </p:cBhvr>
                                      <p:to>
                                        <p:strVal val="visible"/>
                                      </p:to>
                                    </p:set>
                                    <p:animEffect transition="in" filter="fade">
                                      <p:cBhvr>
                                        <p:cTn id="23" dur="500"/>
                                        <p:tgtEl>
                                          <p:spTgt spid="7">
                                            <p:graphicEl>
                                              <a:dgm id="{1F6F6CF6-7DB1-41F4-A289-CD55BFEA81BD}"/>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4000" dirty="0" smtClean="0"/>
              <a:t>Migration Process </a:t>
            </a:r>
            <a:r>
              <a:rPr lang="en-US" sz="4000" smtClean="0"/>
              <a:t>to SCCM 2012</a:t>
            </a:r>
            <a:endParaRPr lang="en-US" sz="4000" dirty="0"/>
          </a:p>
        </p:txBody>
      </p:sp>
      <p:sp>
        <p:nvSpPr>
          <p:cNvPr id="3" name="Content Placeholder 2"/>
          <p:cNvSpPr>
            <a:spLocks noGrp="1"/>
          </p:cNvSpPr>
          <p:nvPr>
            <p:ph idx="1"/>
          </p:nvPr>
        </p:nvSpPr>
        <p:spPr>
          <a:xfrm>
            <a:off x="467544" y="1916832"/>
            <a:ext cx="8229600" cy="3168352"/>
          </a:xfrm>
        </p:spPr>
        <p:txBody>
          <a:bodyPr/>
          <a:lstStyle/>
          <a:p>
            <a:r>
              <a:rPr lang="en-AU" dirty="0" smtClean="0"/>
              <a:t>Assess current environment</a:t>
            </a:r>
          </a:p>
          <a:p>
            <a:r>
              <a:rPr lang="en-AU" dirty="0" smtClean="0"/>
              <a:t>Test/Proof of Concept/Design</a:t>
            </a:r>
          </a:p>
          <a:p>
            <a:r>
              <a:rPr lang="en-AU" dirty="0" smtClean="0"/>
              <a:t>Requires SCCM 2007 SP2</a:t>
            </a:r>
          </a:p>
          <a:p>
            <a:r>
              <a:rPr lang="en-AU" dirty="0" smtClean="0"/>
              <a:t>SCCM 2012 Hardware Requirements:</a:t>
            </a:r>
          </a:p>
          <a:p>
            <a:pPr lvl="1"/>
            <a:r>
              <a:rPr lang="en-AU" dirty="0" smtClean="0"/>
              <a:t>Windows Server 2008 x64</a:t>
            </a:r>
          </a:p>
          <a:p>
            <a:pPr lvl="1"/>
            <a:r>
              <a:rPr lang="en-AU" dirty="0" smtClean="0"/>
              <a:t>SQL Server 2008 x64 (SP1 &amp; CU10)</a:t>
            </a:r>
          </a:p>
        </p:txBody>
      </p:sp>
      <p:grpSp>
        <p:nvGrpSpPr>
          <p:cNvPr id="6" name="Group 5"/>
          <p:cNvGrpSpPr/>
          <p:nvPr/>
        </p:nvGrpSpPr>
        <p:grpSpPr>
          <a:xfrm>
            <a:off x="431685" y="5306746"/>
            <a:ext cx="2181894" cy="1309136"/>
            <a:chOff x="17869" y="264061"/>
            <a:chExt cx="2181894" cy="1309136"/>
          </a:xfrm>
          <a:scene3d>
            <a:camera prst="orthographicFront">
              <a:rot lat="0" lon="0" rev="0"/>
            </a:camera>
            <a:lightRig rig="contrasting" dir="t">
              <a:rot lat="0" lon="0" rev="1500000"/>
            </a:lightRig>
          </a:scene3d>
        </p:grpSpPr>
        <p:sp>
          <p:nvSpPr>
            <p:cNvPr id="20" name="Rounded Rectangle 19"/>
            <p:cNvSpPr/>
            <p:nvPr/>
          </p:nvSpPr>
          <p:spPr>
            <a:xfrm>
              <a:off x="17869" y="264061"/>
              <a:ext cx="2181894" cy="1309136"/>
            </a:xfrm>
            <a:prstGeom prst="roundRect">
              <a:avLst>
                <a:gd name="adj" fmla="val 10000"/>
              </a:avLst>
            </a:prstGeom>
            <a:gradFill rotWithShape="0">
              <a:gsLst>
                <a:gs pos="0">
                  <a:schemeClr val="accent1">
                    <a:lumMod val="50000"/>
                  </a:schemeClr>
                </a:gs>
                <a:gs pos="80000">
                  <a:schemeClr val="accent1"/>
                </a:gs>
                <a:gs pos="100000">
                  <a:schemeClr val="accent1"/>
                </a:gs>
              </a:gsLst>
            </a:gradFill>
            <a:ln>
              <a:noFill/>
            </a:ln>
            <a:effectLst>
              <a:outerShdw blurRad="149987" dist="250190" dir="8460000" algn="ctr">
                <a:srgbClr val="000000">
                  <a:alpha val="28000"/>
                </a:srgbClr>
              </a:outerShdw>
            </a:effectLst>
            <a:scene3d>
              <a:camera prst="orthographicFront">
                <a:rot lat="0" lon="0" rev="0"/>
              </a:camera>
              <a:lightRig rig="threePt" dir="t">
                <a:rot lat="0" lon="0" rev="1200000"/>
              </a:lightRig>
            </a:scene3d>
            <a:sp3d prstMaterial="metal">
              <a:bevelT w="88900" h="88900"/>
            </a:sp3d>
          </p:spPr>
          <p:style>
            <a:lnRef idx="0">
              <a:schemeClr val="accent1"/>
            </a:lnRef>
            <a:fillRef idx="3">
              <a:schemeClr val="accent1"/>
            </a:fillRef>
            <a:effectRef idx="3">
              <a:schemeClr val="accent1"/>
            </a:effectRef>
            <a:fontRef idx="minor">
              <a:schemeClr val="lt1"/>
            </a:fontRef>
          </p:style>
        </p:sp>
        <p:sp>
          <p:nvSpPr>
            <p:cNvPr id="21" name="Rounded Rectangle 4"/>
            <p:cNvSpPr/>
            <p:nvPr/>
          </p:nvSpPr>
          <p:spPr>
            <a:xfrm>
              <a:off x="56212" y="302404"/>
              <a:ext cx="2105208" cy="1232450"/>
            </a:xfrm>
            <a:prstGeom prst="rect">
              <a:avLst/>
            </a:prstGeom>
            <a:ln>
              <a:noFill/>
            </a:ln>
            <a:effectLst>
              <a:outerShdw blurRad="149987" dist="250190" dir="8460000" algn="ctr">
                <a:srgbClr val="000000">
                  <a:alpha val="28000"/>
                </a:srgbClr>
              </a:outerShdw>
            </a:effectLst>
            <a:sp3d prstMaterial="metal">
              <a:bevelT w="88900" h="88900"/>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4000" b="1" kern="1200" dirty="0" smtClean="0"/>
                <a:t>Plan</a:t>
              </a:r>
              <a:endParaRPr lang="en-US" sz="4000" b="1" kern="1200" dirty="0"/>
            </a:p>
          </p:txBody>
        </p:sp>
      </p:grpSp>
      <p:grpSp>
        <p:nvGrpSpPr>
          <p:cNvPr id="8" name="Group 7"/>
          <p:cNvGrpSpPr/>
          <p:nvPr/>
        </p:nvGrpSpPr>
        <p:grpSpPr>
          <a:xfrm>
            <a:off x="2831769" y="5690759"/>
            <a:ext cx="462561" cy="541109"/>
            <a:chOff x="2417953" y="648074"/>
            <a:chExt cx="462561" cy="541109"/>
          </a:xfrm>
          <a:scene3d>
            <a:camera prst="perspectiveFront" fov="5100000">
              <a:rot lat="0" lon="2100000" rev="0"/>
            </a:camera>
            <a:lightRig rig="flood" dir="t">
              <a:rot lat="0" lon="0" rev="13800000"/>
            </a:lightRig>
          </a:scene3d>
        </p:grpSpPr>
        <p:sp>
          <p:nvSpPr>
            <p:cNvPr id="18" name="Right Arrow 17"/>
            <p:cNvSpPr/>
            <p:nvPr/>
          </p:nvSpPr>
          <p:spPr>
            <a:xfrm>
              <a:off x="2417953" y="648074"/>
              <a:ext cx="462561" cy="541109"/>
            </a:xfrm>
            <a:prstGeom prst="rightArrow">
              <a:avLst>
                <a:gd name="adj1" fmla="val 60000"/>
                <a:gd name="adj2" fmla="val 50000"/>
              </a:avLst>
            </a:prstGeom>
            <a:gradFill rotWithShape="0">
              <a:gsLst>
                <a:gs pos="0">
                  <a:schemeClr val="accent1">
                    <a:lumMod val="75000"/>
                  </a:schemeClr>
                </a:gs>
                <a:gs pos="80000">
                  <a:schemeClr val="accent1"/>
                </a:gs>
                <a:gs pos="100000">
                  <a:schemeClr val="accent1"/>
                </a:gs>
              </a:gsLst>
            </a:gradFill>
            <a:ln>
              <a:noFill/>
            </a:ln>
            <a:effectLst>
              <a:outerShdw blurRad="184150" dist="241300" dir="11520000" sx="110000" sy="110000" algn="ctr">
                <a:srgbClr val="000000">
                  <a:alpha val="18000"/>
                </a:srgbClr>
              </a:outerShdw>
            </a:effectLst>
            <a:scene3d>
              <a:camera prst="orthographicFront">
                <a:rot lat="0" lon="0" rev="0"/>
              </a:camera>
              <a:lightRig rig="threePt" dir="t">
                <a:rot lat="0" lon="0" rev="1200000"/>
              </a:lightRig>
            </a:scene3d>
            <a:sp3d z="-80000" extrusionH="107950" prstMaterial="plastic">
              <a:bevelT w="82550" h="63500" prst="divot"/>
              <a:bevelB/>
            </a:sp3d>
          </p:spPr>
          <p:style>
            <a:lnRef idx="0">
              <a:schemeClr val="accent1"/>
            </a:lnRef>
            <a:fillRef idx="3">
              <a:schemeClr val="accent1"/>
            </a:fillRef>
            <a:effectRef idx="3">
              <a:schemeClr val="accent1"/>
            </a:effectRef>
            <a:fontRef idx="minor">
              <a:schemeClr val="lt1"/>
            </a:fontRef>
          </p:style>
        </p:sp>
        <p:sp>
          <p:nvSpPr>
            <p:cNvPr id="19" name="Right Arrow 6"/>
            <p:cNvSpPr/>
            <p:nvPr/>
          </p:nvSpPr>
          <p:spPr>
            <a:xfrm>
              <a:off x="2417953" y="756296"/>
              <a:ext cx="323793" cy="324665"/>
            </a:xfrm>
            <a:prstGeom prst="rect">
              <a:avLst/>
            </a:prstGeom>
            <a:ln>
              <a:noFill/>
            </a:ln>
            <a:effectLst>
              <a:outerShdw blurRad="184150" dist="241300" dir="11520000" sx="110000" sy="110000" algn="ctr">
                <a:srgbClr val="000000">
                  <a:alpha val="18000"/>
                </a:srgbClr>
              </a:outerShdw>
            </a:effectLst>
            <a:sp3d z="-80000" extrusionH="107950" prstMaterial="plastic">
              <a:bevelT w="82550" h="63500" prst="divot"/>
              <a:bevelB/>
            </a:sp3d>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n-US" sz="2300" kern="1200"/>
            </a:p>
          </p:txBody>
        </p:sp>
      </p:grpSp>
      <p:grpSp>
        <p:nvGrpSpPr>
          <p:cNvPr id="10" name="Group 9"/>
          <p:cNvGrpSpPr/>
          <p:nvPr/>
        </p:nvGrpSpPr>
        <p:grpSpPr>
          <a:xfrm>
            <a:off x="5883744" y="5717726"/>
            <a:ext cx="457030" cy="541109"/>
            <a:chOff x="5469928" y="675041"/>
            <a:chExt cx="457030" cy="541109"/>
          </a:xfrm>
          <a:scene3d>
            <a:camera prst="perspectiveFront" fov="5100000">
              <a:rot lat="0" lon="2100000" rev="0"/>
            </a:camera>
            <a:lightRig rig="flood" dir="t">
              <a:rot lat="0" lon="0" rev="13800000"/>
            </a:lightRig>
          </a:scene3d>
        </p:grpSpPr>
        <p:sp>
          <p:nvSpPr>
            <p:cNvPr id="14" name="Right Arrow 13"/>
            <p:cNvSpPr/>
            <p:nvPr/>
          </p:nvSpPr>
          <p:spPr>
            <a:xfrm rot="60388">
              <a:off x="5469928" y="675041"/>
              <a:ext cx="457030" cy="541109"/>
            </a:xfrm>
            <a:prstGeom prst="rightArrow">
              <a:avLst>
                <a:gd name="adj1" fmla="val 60000"/>
                <a:gd name="adj2" fmla="val 50000"/>
              </a:avLst>
            </a:prstGeom>
            <a:ln>
              <a:noFill/>
            </a:ln>
            <a:effectLst>
              <a:outerShdw blurRad="184150" dist="241300" dir="11520000" sx="110000" sy="110000" algn="ctr">
                <a:srgbClr val="000000">
                  <a:alpha val="18000"/>
                </a:srgbClr>
              </a:outerShdw>
            </a:effectLst>
            <a:scene3d>
              <a:camera prst="orthographicFront">
                <a:rot lat="0" lon="0" rev="0"/>
              </a:camera>
              <a:lightRig rig="threePt" dir="t">
                <a:rot lat="0" lon="0" rev="1200000"/>
              </a:lightRig>
            </a:scene3d>
            <a:sp3d z="-80000" extrusionH="107950" prstMaterial="plastic">
              <a:bevelT w="82550" h="63500" prst="divot"/>
              <a:bevelB/>
            </a:sp3d>
          </p:spPr>
          <p:style>
            <a:lnRef idx="0">
              <a:schemeClr val="accent2"/>
            </a:lnRef>
            <a:fillRef idx="3">
              <a:schemeClr val="accent2"/>
            </a:fillRef>
            <a:effectRef idx="3">
              <a:schemeClr val="accent2"/>
            </a:effectRef>
            <a:fontRef idx="minor">
              <a:schemeClr val="lt1"/>
            </a:fontRef>
          </p:style>
        </p:sp>
        <p:sp>
          <p:nvSpPr>
            <p:cNvPr id="15" name="Right Arrow 10"/>
            <p:cNvSpPr/>
            <p:nvPr/>
          </p:nvSpPr>
          <p:spPr>
            <a:xfrm rot="60388">
              <a:off x="5469939" y="782059"/>
              <a:ext cx="319921" cy="324665"/>
            </a:xfrm>
            <a:prstGeom prst="rect">
              <a:avLst/>
            </a:prstGeom>
            <a:ln>
              <a:noFill/>
            </a:ln>
            <a:effectLst>
              <a:outerShdw blurRad="184150" dist="241300" dir="11520000" sx="110000" sy="110000" algn="ctr">
                <a:srgbClr val="000000">
                  <a:alpha val="18000"/>
                </a:srgbClr>
              </a:outerShdw>
            </a:effectLst>
            <a:sp3d z="-80000" extrusionH="107950" prstMaterial="plastic">
              <a:bevelT w="82550" h="63500" prst="divot"/>
              <a:bevelB/>
            </a:sp3d>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n-US" sz="2300" kern="1200"/>
            </a:p>
          </p:txBody>
        </p:sp>
      </p:grpSp>
      <p:grpSp>
        <p:nvGrpSpPr>
          <p:cNvPr id="11" name="Group 10"/>
          <p:cNvGrpSpPr/>
          <p:nvPr/>
        </p:nvGrpSpPr>
        <p:grpSpPr>
          <a:xfrm>
            <a:off x="6530421" y="5301208"/>
            <a:ext cx="2181894" cy="1309136"/>
            <a:chOff x="6116605" y="317539"/>
            <a:chExt cx="2181894" cy="1309136"/>
          </a:xfrm>
          <a:scene3d>
            <a:camera prst="perspectiveFront" fov="5100000">
              <a:rot lat="0" lon="2100000" rev="0"/>
            </a:camera>
            <a:lightRig rig="flood" dir="t">
              <a:rot lat="0" lon="0" rev="13800000"/>
            </a:lightRig>
          </a:scene3d>
        </p:grpSpPr>
        <p:sp>
          <p:nvSpPr>
            <p:cNvPr id="12" name="Rounded Rectangle 11"/>
            <p:cNvSpPr/>
            <p:nvPr/>
          </p:nvSpPr>
          <p:spPr>
            <a:xfrm>
              <a:off x="6116605" y="317539"/>
              <a:ext cx="2181894" cy="1309136"/>
            </a:xfrm>
            <a:prstGeom prst="roundRect">
              <a:avLst>
                <a:gd name="adj" fmla="val 10000"/>
              </a:avLst>
            </a:prstGeom>
            <a:gradFill flip="none" rotWithShape="1">
              <a:gsLst>
                <a:gs pos="0">
                  <a:schemeClr val="accent3">
                    <a:lumMod val="50000"/>
                  </a:schemeClr>
                </a:gs>
                <a:gs pos="100000">
                  <a:schemeClr val="accent3"/>
                </a:gs>
              </a:gsLst>
              <a:lin ang="5400000" scaled="1"/>
              <a:tileRect/>
            </a:gradFill>
            <a:ln>
              <a:noFill/>
            </a:ln>
            <a:effectLst>
              <a:outerShdw blurRad="184150" dist="241300" dir="11520000" sx="110000" sy="110000" algn="ctr">
                <a:srgbClr val="000000">
                  <a:alpha val="18000"/>
                </a:srgbClr>
              </a:outerShdw>
            </a:effectLst>
            <a:scene3d>
              <a:camera prst="orthographicFront">
                <a:rot lat="0" lon="0" rev="0"/>
              </a:camera>
              <a:lightRig rig="threePt" dir="t">
                <a:rot lat="0" lon="0" rev="1200000"/>
              </a:lightRig>
            </a:scene3d>
            <a:sp3d extrusionH="107950" prstMaterial="plastic">
              <a:bevelT w="82550" h="63500" prst="divot"/>
              <a:bevelB/>
            </a:sp3d>
          </p:spPr>
          <p:style>
            <a:lnRef idx="0">
              <a:schemeClr val="accent3"/>
            </a:lnRef>
            <a:fillRef idx="3">
              <a:schemeClr val="accent3"/>
            </a:fillRef>
            <a:effectRef idx="3">
              <a:schemeClr val="accent3"/>
            </a:effectRef>
            <a:fontRef idx="minor">
              <a:schemeClr val="lt1"/>
            </a:fontRef>
          </p:style>
        </p:sp>
        <p:sp>
          <p:nvSpPr>
            <p:cNvPr id="13" name="Rounded Rectangle 12"/>
            <p:cNvSpPr/>
            <p:nvPr/>
          </p:nvSpPr>
          <p:spPr>
            <a:xfrm>
              <a:off x="6154948" y="355882"/>
              <a:ext cx="2105208" cy="1232450"/>
            </a:xfrm>
            <a:prstGeom prst="rect">
              <a:avLst/>
            </a:prstGeom>
            <a:ln>
              <a:noFill/>
            </a:ln>
            <a:effectLst>
              <a:outerShdw blurRad="184150" dist="241300" dir="11520000" sx="110000" sy="110000" algn="ctr">
                <a:srgbClr val="000000">
                  <a:alpha val="18000"/>
                </a:srgbClr>
              </a:outerShdw>
            </a:effectLst>
            <a:sp3d extrusionH="107950" prstMaterial="plastic">
              <a:bevelT w="82550" h="63500" prst="divot"/>
              <a:bevelB/>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1" kern="1200" dirty="0" smtClean="0"/>
                <a:t>Migrate</a:t>
              </a:r>
              <a:endParaRPr lang="en-US" sz="2400" b="1" kern="1200" dirty="0"/>
            </a:p>
          </p:txBody>
        </p:sp>
      </p:grpSp>
      <p:grpSp>
        <p:nvGrpSpPr>
          <p:cNvPr id="22" name="Group 21"/>
          <p:cNvGrpSpPr/>
          <p:nvPr/>
        </p:nvGrpSpPr>
        <p:grpSpPr>
          <a:xfrm>
            <a:off x="3524680" y="5268403"/>
            <a:ext cx="2181894" cy="1309136"/>
            <a:chOff x="3072521" y="264061"/>
            <a:chExt cx="2181894" cy="1309136"/>
          </a:xfrm>
          <a:scene3d>
            <a:camera prst="perspectiveFront" fov="5100000">
              <a:rot lat="0" lon="2100000" rev="0"/>
            </a:camera>
            <a:lightRig rig="flood" dir="t">
              <a:rot lat="0" lon="0" rev="13800000"/>
            </a:lightRig>
          </a:scene3d>
        </p:grpSpPr>
        <p:sp>
          <p:nvSpPr>
            <p:cNvPr id="23" name="Rounded Rectangle 22"/>
            <p:cNvSpPr/>
            <p:nvPr/>
          </p:nvSpPr>
          <p:spPr>
            <a:xfrm>
              <a:off x="3072521" y="264061"/>
              <a:ext cx="2181894" cy="1309136"/>
            </a:xfrm>
            <a:prstGeom prst="roundRect">
              <a:avLst>
                <a:gd name="adj" fmla="val 10000"/>
              </a:avLst>
            </a:prstGeom>
            <a:gradFill rotWithShape="0">
              <a:gsLst>
                <a:gs pos="0">
                  <a:schemeClr val="accent2">
                    <a:lumMod val="50000"/>
                  </a:schemeClr>
                </a:gs>
                <a:gs pos="80000">
                  <a:schemeClr val="accent2"/>
                </a:gs>
                <a:gs pos="100000">
                  <a:schemeClr val="accent2"/>
                </a:gs>
              </a:gsLst>
            </a:gradFill>
            <a:ln>
              <a:noFill/>
            </a:ln>
            <a:effectLst>
              <a:outerShdw blurRad="184150" dist="241300" dir="11520000" sx="110000" sy="110000" algn="ctr">
                <a:srgbClr val="000000">
                  <a:alpha val="18000"/>
                </a:srgbClr>
              </a:outerShdw>
            </a:effectLst>
            <a:scene3d>
              <a:camera prst="orthographicFront">
                <a:rot lat="0" lon="0" rev="0"/>
              </a:camera>
              <a:lightRig rig="threePt" dir="t">
                <a:rot lat="0" lon="0" rev="1200000"/>
              </a:lightRig>
            </a:scene3d>
            <a:sp3d extrusionH="107950" prstMaterial="plastic">
              <a:bevelT w="82550" h="63500" prst="divot"/>
              <a:bevelB/>
            </a:sp3d>
          </p:spPr>
          <p:style>
            <a:lnRef idx="0">
              <a:schemeClr val="accent2"/>
            </a:lnRef>
            <a:fillRef idx="3">
              <a:schemeClr val="accent2"/>
            </a:fillRef>
            <a:effectRef idx="3">
              <a:schemeClr val="accent2"/>
            </a:effectRef>
            <a:fontRef idx="minor">
              <a:schemeClr val="lt1"/>
            </a:fontRef>
          </p:style>
        </p:sp>
        <p:sp>
          <p:nvSpPr>
            <p:cNvPr id="24" name="Rounded Rectangle 8"/>
            <p:cNvSpPr/>
            <p:nvPr/>
          </p:nvSpPr>
          <p:spPr>
            <a:xfrm>
              <a:off x="3110864" y="302404"/>
              <a:ext cx="2105208" cy="1232450"/>
            </a:xfrm>
            <a:prstGeom prst="rect">
              <a:avLst/>
            </a:prstGeom>
            <a:ln>
              <a:noFill/>
            </a:ln>
            <a:effectLst>
              <a:outerShdw blurRad="184150" dist="241300" dir="11520000" sx="110000" sy="110000" algn="ctr">
                <a:srgbClr val="000000">
                  <a:alpha val="18000"/>
                </a:srgbClr>
              </a:outerShdw>
            </a:effectLst>
            <a:sp3d extrusionH="107950" prstMaterial="plastic">
              <a:bevelT w="82550" h="63500" prst="divot"/>
              <a:bevelB/>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1" kern="1200" dirty="0" smtClean="0"/>
                <a:t>Deploy</a:t>
              </a:r>
              <a:endParaRPr lang="en-US" sz="2400" b="1" kern="1200" dirty="0"/>
            </a:p>
          </p:txBody>
        </p:sp>
      </p:grpSp>
    </p:spTree>
    <p:extLst>
      <p:ext uri="{BB962C8B-B14F-4D97-AF65-F5344CB8AC3E}">
        <p14:creationId xmlns:p14="http://schemas.microsoft.com/office/powerpoint/2010/main" val="11796891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500"/>
                                        <p:tgtEl>
                                          <p:spTgt spid="3">
                                            <p:txEl>
                                              <p:pRg st="4" end="4"/>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4000" dirty="0" smtClean="0"/>
              <a:t>Migration Process </a:t>
            </a:r>
            <a:r>
              <a:rPr lang="en-US" sz="4000" smtClean="0"/>
              <a:t>to SCCM 2012</a:t>
            </a:r>
            <a:endParaRPr lang="en-US" sz="4000" dirty="0"/>
          </a:p>
        </p:txBody>
      </p:sp>
      <p:sp>
        <p:nvSpPr>
          <p:cNvPr id="3" name="Content Placeholder 2"/>
          <p:cNvSpPr>
            <a:spLocks noGrp="1"/>
          </p:cNvSpPr>
          <p:nvPr>
            <p:ph idx="1"/>
          </p:nvPr>
        </p:nvSpPr>
        <p:spPr>
          <a:xfrm>
            <a:off x="467544" y="2204864"/>
            <a:ext cx="8229600" cy="2376264"/>
          </a:xfrm>
        </p:spPr>
        <p:txBody>
          <a:bodyPr/>
          <a:lstStyle/>
          <a:p>
            <a:r>
              <a:rPr lang="en-AU" dirty="0"/>
              <a:t>Setup Initial 2012 Primary Site(s</a:t>
            </a:r>
            <a:r>
              <a:rPr lang="en-AU" dirty="0" smtClean="0"/>
              <a:t>)</a:t>
            </a:r>
          </a:p>
          <a:p>
            <a:r>
              <a:rPr lang="en-AU" dirty="0"/>
              <a:t>Configure </a:t>
            </a:r>
            <a:r>
              <a:rPr lang="en-AU" dirty="0" smtClean="0"/>
              <a:t>SUP &amp; </a:t>
            </a:r>
            <a:r>
              <a:rPr lang="en-AU" dirty="0"/>
              <a:t>Synchronize </a:t>
            </a:r>
            <a:r>
              <a:rPr lang="en-AU" dirty="0" smtClean="0"/>
              <a:t>Updates</a:t>
            </a:r>
          </a:p>
          <a:p>
            <a:r>
              <a:rPr lang="en-AU" dirty="0"/>
              <a:t>Setup server </a:t>
            </a:r>
            <a:r>
              <a:rPr lang="en-AU" dirty="0" smtClean="0"/>
              <a:t>roles</a:t>
            </a:r>
          </a:p>
          <a:p>
            <a:r>
              <a:rPr lang="en-AU" dirty="0" smtClean="0"/>
              <a:t>Test hierarchy and </a:t>
            </a:r>
            <a:r>
              <a:rPr lang="en-AU" dirty="0"/>
              <a:t>software </a:t>
            </a:r>
            <a:r>
              <a:rPr lang="en-AU" dirty="0" smtClean="0"/>
              <a:t>deployment</a:t>
            </a:r>
          </a:p>
        </p:txBody>
      </p:sp>
      <p:grpSp>
        <p:nvGrpSpPr>
          <p:cNvPr id="6" name="Group 5"/>
          <p:cNvGrpSpPr/>
          <p:nvPr/>
        </p:nvGrpSpPr>
        <p:grpSpPr>
          <a:xfrm>
            <a:off x="431685" y="5306746"/>
            <a:ext cx="2181894" cy="1309136"/>
            <a:chOff x="17869" y="264061"/>
            <a:chExt cx="2181894" cy="1309136"/>
          </a:xfrm>
          <a:scene3d>
            <a:camera prst="perspectiveFront" fov="5100000">
              <a:rot lat="0" lon="2100000" rev="0"/>
            </a:camera>
            <a:lightRig rig="flood" dir="t">
              <a:rot lat="0" lon="0" rev="13800000"/>
            </a:lightRig>
          </a:scene3d>
        </p:grpSpPr>
        <p:sp>
          <p:nvSpPr>
            <p:cNvPr id="20" name="Rounded Rectangle 19"/>
            <p:cNvSpPr/>
            <p:nvPr/>
          </p:nvSpPr>
          <p:spPr>
            <a:xfrm>
              <a:off x="17869" y="264061"/>
              <a:ext cx="2181894" cy="1309136"/>
            </a:xfrm>
            <a:prstGeom prst="roundRect">
              <a:avLst>
                <a:gd name="adj" fmla="val 10000"/>
              </a:avLst>
            </a:prstGeom>
            <a:gradFill rotWithShape="0">
              <a:gsLst>
                <a:gs pos="0">
                  <a:schemeClr val="accent1">
                    <a:lumMod val="50000"/>
                  </a:schemeClr>
                </a:gs>
                <a:gs pos="80000">
                  <a:schemeClr val="accent1"/>
                </a:gs>
                <a:gs pos="100000">
                  <a:schemeClr val="accent1"/>
                </a:gs>
              </a:gsLst>
            </a:gradFill>
            <a:ln>
              <a:noFill/>
            </a:ln>
            <a:effectLst>
              <a:outerShdw blurRad="184150" dist="241300" dir="11520000" sx="110000" sy="110000" algn="ctr">
                <a:srgbClr val="000000">
                  <a:alpha val="18000"/>
                </a:srgbClr>
              </a:outerShdw>
            </a:effectLst>
            <a:scene3d>
              <a:camera prst="orthographicFront">
                <a:rot lat="0" lon="0" rev="0"/>
              </a:camera>
              <a:lightRig rig="threePt" dir="t">
                <a:rot lat="0" lon="0" rev="1200000"/>
              </a:lightRig>
            </a:scene3d>
            <a:sp3d extrusionH="107950" prstMaterial="plastic">
              <a:bevelT w="82550" h="63500" prst="divot"/>
              <a:bevelB/>
            </a:sp3d>
          </p:spPr>
          <p:style>
            <a:lnRef idx="0">
              <a:schemeClr val="accent1"/>
            </a:lnRef>
            <a:fillRef idx="3">
              <a:schemeClr val="accent1"/>
            </a:fillRef>
            <a:effectRef idx="3">
              <a:schemeClr val="accent1"/>
            </a:effectRef>
            <a:fontRef idx="minor">
              <a:schemeClr val="lt1"/>
            </a:fontRef>
          </p:style>
        </p:sp>
        <p:sp>
          <p:nvSpPr>
            <p:cNvPr id="21" name="Rounded Rectangle 4"/>
            <p:cNvSpPr/>
            <p:nvPr/>
          </p:nvSpPr>
          <p:spPr>
            <a:xfrm>
              <a:off x="56212" y="302404"/>
              <a:ext cx="2105208" cy="1232450"/>
            </a:xfrm>
            <a:prstGeom prst="rect">
              <a:avLst/>
            </a:prstGeom>
            <a:ln>
              <a:noFill/>
            </a:ln>
            <a:effectLst>
              <a:outerShdw blurRad="184150" dist="241300" dir="11520000" sx="110000" sy="110000" algn="ctr">
                <a:srgbClr val="000000">
                  <a:alpha val="18000"/>
                </a:srgbClr>
              </a:outerShdw>
            </a:effectLst>
            <a:sp3d extrusionH="107950" prstMaterial="plastic">
              <a:bevelT w="82550" h="63500" prst="divot"/>
              <a:bevelB/>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1" kern="1200" dirty="0" smtClean="0"/>
                <a:t>Plan</a:t>
              </a:r>
              <a:endParaRPr lang="en-US" sz="2400" b="1" kern="1200" dirty="0"/>
            </a:p>
          </p:txBody>
        </p:sp>
      </p:grpSp>
      <p:grpSp>
        <p:nvGrpSpPr>
          <p:cNvPr id="8" name="Group 7"/>
          <p:cNvGrpSpPr/>
          <p:nvPr/>
        </p:nvGrpSpPr>
        <p:grpSpPr>
          <a:xfrm>
            <a:off x="2831769" y="5690759"/>
            <a:ext cx="462561" cy="541109"/>
            <a:chOff x="2417953" y="648074"/>
            <a:chExt cx="462561" cy="541109"/>
          </a:xfrm>
          <a:scene3d>
            <a:camera prst="orthographicFront">
              <a:rot lat="0" lon="0" rev="0"/>
            </a:camera>
            <a:lightRig rig="contrasting" dir="t">
              <a:rot lat="0" lon="0" rev="1500000"/>
            </a:lightRig>
          </a:scene3d>
        </p:grpSpPr>
        <p:sp>
          <p:nvSpPr>
            <p:cNvPr id="18" name="Right Arrow 17"/>
            <p:cNvSpPr/>
            <p:nvPr/>
          </p:nvSpPr>
          <p:spPr>
            <a:xfrm>
              <a:off x="2417953" y="648074"/>
              <a:ext cx="462561" cy="541109"/>
            </a:xfrm>
            <a:prstGeom prst="rightArrow">
              <a:avLst>
                <a:gd name="adj1" fmla="val 60000"/>
                <a:gd name="adj2" fmla="val 50000"/>
              </a:avLst>
            </a:prstGeom>
            <a:gradFill rotWithShape="0">
              <a:gsLst>
                <a:gs pos="0">
                  <a:schemeClr val="accent1">
                    <a:lumMod val="75000"/>
                  </a:schemeClr>
                </a:gs>
                <a:gs pos="80000">
                  <a:schemeClr val="accent1"/>
                </a:gs>
                <a:gs pos="100000">
                  <a:schemeClr val="accent1"/>
                </a:gs>
              </a:gsLst>
            </a:gradFill>
            <a:ln>
              <a:noFill/>
            </a:ln>
            <a:effectLst>
              <a:outerShdw blurRad="149987" dist="250190" dir="8460000" algn="ctr">
                <a:srgbClr val="000000">
                  <a:alpha val="28000"/>
                </a:srgbClr>
              </a:outerShdw>
            </a:effectLst>
            <a:scene3d>
              <a:camera prst="orthographicFront">
                <a:rot lat="0" lon="0" rev="0"/>
              </a:camera>
              <a:lightRig rig="threePt" dir="t">
                <a:rot lat="0" lon="0" rev="1200000"/>
              </a:lightRig>
            </a:scene3d>
            <a:sp3d z="-80000" prstMaterial="metal">
              <a:bevelT w="88900" h="88900"/>
            </a:sp3d>
          </p:spPr>
          <p:style>
            <a:lnRef idx="0">
              <a:schemeClr val="accent1"/>
            </a:lnRef>
            <a:fillRef idx="3">
              <a:schemeClr val="accent1"/>
            </a:fillRef>
            <a:effectRef idx="3">
              <a:schemeClr val="accent1"/>
            </a:effectRef>
            <a:fontRef idx="minor">
              <a:schemeClr val="lt1"/>
            </a:fontRef>
          </p:style>
        </p:sp>
        <p:sp>
          <p:nvSpPr>
            <p:cNvPr id="19" name="Right Arrow 6"/>
            <p:cNvSpPr/>
            <p:nvPr/>
          </p:nvSpPr>
          <p:spPr>
            <a:xfrm>
              <a:off x="2417953" y="756296"/>
              <a:ext cx="323793" cy="324665"/>
            </a:xfrm>
            <a:prstGeom prst="rect">
              <a:avLst/>
            </a:prstGeom>
            <a:ln>
              <a:noFill/>
            </a:ln>
            <a:effectLst>
              <a:outerShdw blurRad="149987" dist="250190" dir="8460000" algn="ctr">
                <a:srgbClr val="000000">
                  <a:alpha val="28000"/>
                </a:srgbClr>
              </a:outerShdw>
            </a:effectLst>
            <a:sp3d z="-80000" prstMaterial="metal">
              <a:bevelT w="88900" h="88900"/>
            </a:sp3d>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n-US" sz="2300" kern="1200"/>
            </a:p>
          </p:txBody>
        </p:sp>
      </p:grpSp>
      <p:grpSp>
        <p:nvGrpSpPr>
          <p:cNvPr id="10" name="Group 9"/>
          <p:cNvGrpSpPr/>
          <p:nvPr/>
        </p:nvGrpSpPr>
        <p:grpSpPr>
          <a:xfrm>
            <a:off x="5883744" y="5717726"/>
            <a:ext cx="457030" cy="541109"/>
            <a:chOff x="5469928" y="675041"/>
            <a:chExt cx="457030" cy="541109"/>
          </a:xfrm>
          <a:scene3d>
            <a:camera prst="perspectiveFront" fov="5100000">
              <a:rot lat="0" lon="2100000" rev="0"/>
            </a:camera>
            <a:lightRig rig="flood" dir="t">
              <a:rot lat="0" lon="0" rev="13800000"/>
            </a:lightRig>
          </a:scene3d>
        </p:grpSpPr>
        <p:sp>
          <p:nvSpPr>
            <p:cNvPr id="14" name="Right Arrow 13"/>
            <p:cNvSpPr/>
            <p:nvPr/>
          </p:nvSpPr>
          <p:spPr>
            <a:xfrm rot="60388">
              <a:off x="5469928" y="675041"/>
              <a:ext cx="457030" cy="541109"/>
            </a:xfrm>
            <a:prstGeom prst="rightArrow">
              <a:avLst>
                <a:gd name="adj1" fmla="val 60000"/>
                <a:gd name="adj2" fmla="val 50000"/>
              </a:avLst>
            </a:prstGeom>
            <a:ln>
              <a:noFill/>
            </a:ln>
            <a:effectLst>
              <a:outerShdw blurRad="184150" dist="241300" dir="11520000" sx="110000" sy="110000" algn="ctr">
                <a:srgbClr val="000000">
                  <a:alpha val="18000"/>
                </a:srgbClr>
              </a:outerShdw>
            </a:effectLst>
            <a:scene3d>
              <a:camera prst="orthographicFront">
                <a:rot lat="0" lon="0" rev="0"/>
              </a:camera>
              <a:lightRig rig="threePt" dir="t">
                <a:rot lat="0" lon="0" rev="1200000"/>
              </a:lightRig>
            </a:scene3d>
            <a:sp3d z="-80000" extrusionH="107950" prstMaterial="plastic">
              <a:bevelT w="82550" h="63500" prst="divot"/>
              <a:bevelB/>
            </a:sp3d>
          </p:spPr>
          <p:style>
            <a:lnRef idx="0">
              <a:schemeClr val="accent2"/>
            </a:lnRef>
            <a:fillRef idx="3">
              <a:schemeClr val="accent2"/>
            </a:fillRef>
            <a:effectRef idx="3">
              <a:schemeClr val="accent2"/>
            </a:effectRef>
            <a:fontRef idx="minor">
              <a:schemeClr val="lt1"/>
            </a:fontRef>
          </p:style>
        </p:sp>
        <p:sp>
          <p:nvSpPr>
            <p:cNvPr id="15" name="Right Arrow 10"/>
            <p:cNvSpPr/>
            <p:nvPr/>
          </p:nvSpPr>
          <p:spPr>
            <a:xfrm rot="60388">
              <a:off x="5469939" y="782059"/>
              <a:ext cx="319921" cy="324665"/>
            </a:xfrm>
            <a:prstGeom prst="rect">
              <a:avLst/>
            </a:prstGeom>
            <a:ln>
              <a:noFill/>
            </a:ln>
            <a:effectLst>
              <a:outerShdw blurRad="184150" dist="241300" dir="11520000" sx="110000" sy="110000" algn="ctr">
                <a:srgbClr val="000000">
                  <a:alpha val="18000"/>
                </a:srgbClr>
              </a:outerShdw>
            </a:effectLst>
            <a:sp3d z="-80000" extrusionH="107950" prstMaterial="plastic">
              <a:bevelT w="82550" h="63500" prst="divot"/>
              <a:bevelB/>
            </a:sp3d>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n-US" sz="2300" kern="1200"/>
            </a:p>
          </p:txBody>
        </p:sp>
      </p:grpSp>
      <p:grpSp>
        <p:nvGrpSpPr>
          <p:cNvPr id="11" name="Group 10"/>
          <p:cNvGrpSpPr/>
          <p:nvPr/>
        </p:nvGrpSpPr>
        <p:grpSpPr>
          <a:xfrm>
            <a:off x="6530421" y="5301208"/>
            <a:ext cx="2181894" cy="1309136"/>
            <a:chOff x="6116605" y="317539"/>
            <a:chExt cx="2181894" cy="1309136"/>
          </a:xfrm>
          <a:scene3d>
            <a:camera prst="perspectiveFront" fov="5100000">
              <a:rot lat="0" lon="2100000" rev="0"/>
            </a:camera>
            <a:lightRig rig="flood" dir="t">
              <a:rot lat="0" lon="0" rev="13800000"/>
            </a:lightRig>
          </a:scene3d>
        </p:grpSpPr>
        <p:sp>
          <p:nvSpPr>
            <p:cNvPr id="12" name="Rounded Rectangle 11"/>
            <p:cNvSpPr/>
            <p:nvPr/>
          </p:nvSpPr>
          <p:spPr>
            <a:xfrm>
              <a:off x="6116605" y="317539"/>
              <a:ext cx="2181894" cy="1309136"/>
            </a:xfrm>
            <a:prstGeom prst="roundRect">
              <a:avLst>
                <a:gd name="adj" fmla="val 10000"/>
              </a:avLst>
            </a:prstGeom>
            <a:gradFill flip="none" rotWithShape="1">
              <a:gsLst>
                <a:gs pos="0">
                  <a:schemeClr val="accent3">
                    <a:lumMod val="50000"/>
                  </a:schemeClr>
                </a:gs>
                <a:gs pos="100000">
                  <a:schemeClr val="accent3"/>
                </a:gs>
              </a:gsLst>
              <a:lin ang="5400000" scaled="1"/>
              <a:tileRect/>
            </a:gradFill>
            <a:ln>
              <a:noFill/>
            </a:ln>
            <a:effectLst>
              <a:outerShdw blurRad="184150" dist="241300" dir="11520000" sx="110000" sy="110000" algn="ctr">
                <a:srgbClr val="000000">
                  <a:alpha val="18000"/>
                </a:srgbClr>
              </a:outerShdw>
            </a:effectLst>
            <a:scene3d>
              <a:camera prst="orthographicFront">
                <a:rot lat="0" lon="0" rev="0"/>
              </a:camera>
              <a:lightRig rig="threePt" dir="t">
                <a:rot lat="0" lon="0" rev="1200000"/>
              </a:lightRig>
            </a:scene3d>
            <a:sp3d extrusionH="107950" prstMaterial="plastic">
              <a:bevelT w="82550" h="63500" prst="divot"/>
              <a:bevelB/>
            </a:sp3d>
          </p:spPr>
          <p:style>
            <a:lnRef idx="0">
              <a:schemeClr val="accent3"/>
            </a:lnRef>
            <a:fillRef idx="3">
              <a:schemeClr val="accent3"/>
            </a:fillRef>
            <a:effectRef idx="3">
              <a:schemeClr val="accent3"/>
            </a:effectRef>
            <a:fontRef idx="minor">
              <a:schemeClr val="lt1"/>
            </a:fontRef>
          </p:style>
        </p:sp>
        <p:sp>
          <p:nvSpPr>
            <p:cNvPr id="13" name="Rounded Rectangle 12"/>
            <p:cNvSpPr/>
            <p:nvPr/>
          </p:nvSpPr>
          <p:spPr>
            <a:xfrm>
              <a:off x="6154948" y="355882"/>
              <a:ext cx="2105208" cy="1232450"/>
            </a:xfrm>
            <a:prstGeom prst="rect">
              <a:avLst/>
            </a:prstGeom>
            <a:ln>
              <a:noFill/>
            </a:ln>
            <a:effectLst>
              <a:outerShdw blurRad="184150" dist="241300" dir="11520000" sx="110000" sy="110000" algn="ctr">
                <a:srgbClr val="000000">
                  <a:alpha val="18000"/>
                </a:srgbClr>
              </a:outerShdw>
            </a:effectLst>
            <a:sp3d extrusionH="107950" prstMaterial="plastic">
              <a:bevelT w="82550" h="63500" prst="divot"/>
              <a:bevelB/>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1" kern="1200" dirty="0" smtClean="0"/>
                <a:t>Migrate</a:t>
              </a:r>
              <a:endParaRPr lang="en-US" sz="2400" b="1" kern="1200" dirty="0"/>
            </a:p>
          </p:txBody>
        </p:sp>
      </p:grpSp>
      <p:grpSp>
        <p:nvGrpSpPr>
          <p:cNvPr id="22" name="Group 21"/>
          <p:cNvGrpSpPr/>
          <p:nvPr/>
        </p:nvGrpSpPr>
        <p:grpSpPr>
          <a:xfrm>
            <a:off x="3524680" y="5268403"/>
            <a:ext cx="2181894" cy="1309136"/>
            <a:chOff x="3072521" y="264061"/>
            <a:chExt cx="2181894" cy="1309136"/>
          </a:xfrm>
          <a:scene3d>
            <a:camera prst="orthographicFront">
              <a:rot lat="0" lon="0" rev="0"/>
            </a:camera>
            <a:lightRig rig="contrasting" dir="t">
              <a:rot lat="0" lon="0" rev="1500000"/>
            </a:lightRig>
          </a:scene3d>
        </p:grpSpPr>
        <p:sp>
          <p:nvSpPr>
            <p:cNvPr id="23" name="Rounded Rectangle 22"/>
            <p:cNvSpPr/>
            <p:nvPr/>
          </p:nvSpPr>
          <p:spPr>
            <a:xfrm>
              <a:off x="3072521" y="264061"/>
              <a:ext cx="2181894" cy="1309136"/>
            </a:xfrm>
            <a:prstGeom prst="roundRect">
              <a:avLst>
                <a:gd name="adj" fmla="val 10000"/>
              </a:avLst>
            </a:prstGeom>
            <a:gradFill rotWithShape="0">
              <a:gsLst>
                <a:gs pos="0">
                  <a:schemeClr val="accent2">
                    <a:lumMod val="50000"/>
                  </a:schemeClr>
                </a:gs>
                <a:gs pos="80000">
                  <a:schemeClr val="accent2"/>
                </a:gs>
                <a:gs pos="100000">
                  <a:schemeClr val="accent2"/>
                </a:gs>
              </a:gsLst>
            </a:gradFill>
            <a:ln>
              <a:noFill/>
            </a:ln>
            <a:effectLst>
              <a:outerShdw blurRad="149987" dist="250190" dir="8460000" algn="ctr">
                <a:srgbClr val="000000">
                  <a:alpha val="28000"/>
                </a:srgbClr>
              </a:outerShdw>
            </a:effectLst>
            <a:scene3d>
              <a:camera prst="orthographicFront">
                <a:rot lat="0" lon="0" rev="0"/>
              </a:camera>
              <a:lightRig rig="threePt" dir="t">
                <a:rot lat="0" lon="0" rev="1200000"/>
              </a:lightRig>
            </a:scene3d>
            <a:sp3d prstMaterial="metal">
              <a:bevelT w="88900" h="88900"/>
            </a:sp3d>
          </p:spPr>
          <p:style>
            <a:lnRef idx="0">
              <a:schemeClr val="accent2"/>
            </a:lnRef>
            <a:fillRef idx="3">
              <a:schemeClr val="accent2"/>
            </a:fillRef>
            <a:effectRef idx="3">
              <a:schemeClr val="accent2"/>
            </a:effectRef>
            <a:fontRef idx="minor">
              <a:schemeClr val="lt1"/>
            </a:fontRef>
          </p:style>
        </p:sp>
        <p:sp>
          <p:nvSpPr>
            <p:cNvPr id="24" name="Rounded Rectangle 8"/>
            <p:cNvSpPr/>
            <p:nvPr/>
          </p:nvSpPr>
          <p:spPr>
            <a:xfrm>
              <a:off x="3110864" y="302404"/>
              <a:ext cx="2105208" cy="1232450"/>
            </a:xfrm>
            <a:prstGeom prst="rect">
              <a:avLst/>
            </a:prstGeom>
            <a:ln>
              <a:noFill/>
            </a:ln>
            <a:effectLst>
              <a:outerShdw blurRad="149987" dist="250190" dir="8460000" algn="ctr">
                <a:srgbClr val="000000">
                  <a:alpha val="28000"/>
                </a:srgbClr>
              </a:outerShdw>
            </a:effectLst>
            <a:sp3d prstMaterial="metal">
              <a:bevelT w="88900" h="88900"/>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4000" b="1" kern="1200" dirty="0" smtClean="0"/>
                <a:t>Deploy</a:t>
              </a:r>
              <a:endParaRPr lang="en-US" sz="4000" b="1" kern="1200" dirty="0"/>
            </a:p>
          </p:txBody>
        </p:sp>
      </p:grpSp>
    </p:spTree>
    <p:extLst>
      <p:ext uri="{BB962C8B-B14F-4D97-AF65-F5344CB8AC3E}">
        <p14:creationId xmlns:p14="http://schemas.microsoft.com/office/powerpoint/2010/main" val="34903627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4000" dirty="0" smtClean="0"/>
              <a:t>Migration Process </a:t>
            </a:r>
            <a:r>
              <a:rPr lang="en-US" sz="4000" smtClean="0"/>
              <a:t>to SCCM 2012</a:t>
            </a:r>
            <a:endParaRPr lang="en-US" sz="4000" dirty="0"/>
          </a:p>
        </p:txBody>
      </p:sp>
      <p:sp>
        <p:nvSpPr>
          <p:cNvPr id="3" name="Content Placeholder 2"/>
          <p:cNvSpPr>
            <a:spLocks noGrp="1"/>
          </p:cNvSpPr>
          <p:nvPr>
            <p:ph idx="1"/>
          </p:nvPr>
        </p:nvSpPr>
        <p:spPr>
          <a:xfrm>
            <a:off x="467544" y="1916832"/>
            <a:ext cx="8229600" cy="3168352"/>
          </a:xfrm>
        </p:spPr>
        <p:txBody>
          <a:bodyPr/>
          <a:lstStyle/>
          <a:p>
            <a:r>
              <a:rPr lang="en-AU" dirty="0"/>
              <a:t>Configure Migration </a:t>
            </a:r>
            <a:r>
              <a:rPr lang="en-AU" dirty="0" smtClean="0"/>
              <a:t>Feature</a:t>
            </a:r>
          </a:p>
          <a:p>
            <a:pPr lvl="1"/>
            <a:r>
              <a:rPr lang="en-AU" dirty="0"/>
              <a:t>Enable Distribution Point </a:t>
            </a:r>
            <a:r>
              <a:rPr lang="en-AU" dirty="0" smtClean="0"/>
              <a:t>Sharing</a:t>
            </a:r>
          </a:p>
          <a:p>
            <a:r>
              <a:rPr lang="en-AU" dirty="0"/>
              <a:t>Migrate Objects</a:t>
            </a:r>
          </a:p>
          <a:p>
            <a:r>
              <a:rPr lang="en-AU" dirty="0"/>
              <a:t>Migrate Clients</a:t>
            </a:r>
          </a:p>
          <a:p>
            <a:r>
              <a:rPr lang="en-AU" dirty="0"/>
              <a:t>Upgrade Distribution </a:t>
            </a:r>
            <a:r>
              <a:rPr lang="en-AU" dirty="0" smtClean="0"/>
              <a:t>points</a:t>
            </a:r>
          </a:p>
          <a:p>
            <a:r>
              <a:rPr lang="en-AU" dirty="0"/>
              <a:t>Uninstall Configuration Manager 2007 sites </a:t>
            </a:r>
            <a:endParaRPr lang="en-AU" dirty="0" smtClean="0"/>
          </a:p>
        </p:txBody>
      </p:sp>
      <p:grpSp>
        <p:nvGrpSpPr>
          <p:cNvPr id="6" name="Group 5"/>
          <p:cNvGrpSpPr/>
          <p:nvPr/>
        </p:nvGrpSpPr>
        <p:grpSpPr>
          <a:xfrm>
            <a:off x="431685" y="5306746"/>
            <a:ext cx="2181894" cy="1309136"/>
            <a:chOff x="17869" y="264061"/>
            <a:chExt cx="2181894" cy="1309136"/>
          </a:xfrm>
          <a:scene3d>
            <a:camera prst="perspectiveFront" fov="5100000">
              <a:rot lat="0" lon="2100000" rev="0"/>
            </a:camera>
            <a:lightRig rig="flood" dir="t">
              <a:rot lat="0" lon="0" rev="13800000"/>
            </a:lightRig>
          </a:scene3d>
        </p:grpSpPr>
        <p:sp>
          <p:nvSpPr>
            <p:cNvPr id="20" name="Rounded Rectangle 19"/>
            <p:cNvSpPr/>
            <p:nvPr/>
          </p:nvSpPr>
          <p:spPr>
            <a:xfrm>
              <a:off x="17869" y="264061"/>
              <a:ext cx="2181894" cy="1309136"/>
            </a:xfrm>
            <a:prstGeom prst="roundRect">
              <a:avLst>
                <a:gd name="adj" fmla="val 10000"/>
              </a:avLst>
            </a:prstGeom>
            <a:gradFill rotWithShape="0">
              <a:gsLst>
                <a:gs pos="0">
                  <a:schemeClr val="accent1">
                    <a:lumMod val="50000"/>
                  </a:schemeClr>
                </a:gs>
                <a:gs pos="80000">
                  <a:schemeClr val="accent1"/>
                </a:gs>
                <a:gs pos="100000">
                  <a:schemeClr val="accent1"/>
                </a:gs>
              </a:gsLst>
            </a:gradFill>
            <a:ln>
              <a:noFill/>
            </a:ln>
            <a:effectLst>
              <a:outerShdw blurRad="184150" dist="241300" dir="11520000" sx="110000" sy="110000" algn="ctr">
                <a:srgbClr val="000000">
                  <a:alpha val="18000"/>
                </a:srgbClr>
              </a:outerShdw>
            </a:effectLst>
            <a:scene3d>
              <a:camera prst="orthographicFront">
                <a:rot lat="0" lon="0" rev="0"/>
              </a:camera>
              <a:lightRig rig="threePt" dir="t">
                <a:rot lat="0" lon="0" rev="1200000"/>
              </a:lightRig>
            </a:scene3d>
            <a:sp3d extrusionH="107950" prstMaterial="plastic">
              <a:bevelT w="82550" h="63500" prst="divot"/>
              <a:bevelB/>
            </a:sp3d>
          </p:spPr>
          <p:style>
            <a:lnRef idx="0">
              <a:schemeClr val="accent1"/>
            </a:lnRef>
            <a:fillRef idx="3">
              <a:schemeClr val="accent1"/>
            </a:fillRef>
            <a:effectRef idx="3">
              <a:schemeClr val="accent1"/>
            </a:effectRef>
            <a:fontRef idx="minor">
              <a:schemeClr val="lt1"/>
            </a:fontRef>
          </p:style>
        </p:sp>
        <p:sp>
          <p:nvSpPr>
            <p:cNvPr id="21" name="Rounded Rectangle 4"/>
            <p:cNvSpPr/>
            <p:nvPr/>
          </p:nvSpPr>
          <p:spPr>
            <a:xfrm>
              <a:off x="56212" y="302404"/>
              <a:ext cx="2105208" cy="1232450"/>
            </a:xfrm>
            <a:prstGeom prst="rect">
              <a:avLst/>
            </a:prstGeom>
            <a:ln>
              <a:noFill/>
            </a:ln>
            <a:effectLst>
              <a:outerShdw blurRad="184150" dist="241300" dir="11520000" sx="110000" sy="110000" algn="ctr">
                <a:srgbClr val="000000">
                  <a:alpha val="18000"/>
                </a:srgbClr>
              </a:outerShdw>
            </a:effectLst>
            <a:sp3d extrusionH="107950" prstMaterial="plastic">
              <a:bevelT w="82550" h="63500" prst="divot"/>
              <a:bevelB/>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1" kern="1200" dirty="0" smtClean="0"/>
                <a:t>Plan</a:t>
              </a:r>
              <a:endParaRPr lang="en-US" sz="2400" b="1" kern="1200" dirty="0"/>
            </a:p>
          </p:txBody>
        </p:sp>
      </p:grpSp>
      <p:grpSp>
        <p:nvGrpSpPr>
          <p:cNvPr id="8" name="Group 7"/>
          <p:cNvGrpSpPr/>
          <p:nvPr/>
        </p:nvGrpSpPr>
        <p:grpSpPr>
          <a:xfrm>
            <a:off x="2831769" y="5690759"/>
            <a:ext cx="462561" cy="541109"/>
            <a:chOff x="2417953" y="648074"/>
            <a:chExt cx="462561" cy="541109"/>
          </a:xfrm>
          <a:scene3d>
            <a:camera prst="perspectiveFront" fov="5100000">
              <a:rot lat="0" lon="2100000" rev="0"/>
            </a:camera>
            <a:lightRig rig="flood" dir="t">
              <a:rot lat="0" lon="0" rev="13800000"/>
            </a:lightRig>
          </a:scene3d>
        </p:grpSpPr>
        <p:sp>
          <p:nvSpPr>
            <p:cNvPr id="18" name="Right Arrow 17"/>
            <p:cNvSpPr/>
            <p:nvPr/>
          </p:nvSpPr>
          <p:spPr>
            <a:xfrm>
              <a:off x="2417953" y="648074"/>
              <a:ext cx="462561" cy="541109"/>
            </a:xfrm>
            <a:prstGeom prst="rightArrow">
              <a:avLst>
                <a:gd name="adj1" fmla="val 60000"/>
                <a:gd name="adj2" fmla="val 50000"/>
              </a:avLst>
            </a:prstGeom>
            <a:gradFill rotWithShape="0">
              <a:gsLst>
                <a:gs pos="0">
                  <a:schemeClr val="accent1">
                    <a:lumMod val="75000"/>
                  </a:schemeClr>
                </a:gs>
                <a:gs pos="80000">
                  <a:schemeClr val="accent1"/>
                </a:gs>
                <a:gs pos="100000">
                  <a:schemeClr val="accent1"/>
                </a:gs>
              </a:gsLst>
            </a:gradFill>
            <a:ln>
              <a:noFill/>
            </a:ln>
            <a:effectLst>
              <a:outerShdw blurRad="184150" dist="241300" dir="11520000" sx="110000" sy="110000" algn="ctr">
                <a:srgbClr val="000000">
                  <a:alpha val="18000"/>
                </a:srgbClr>
              </a:outerShdw>
            </a:effectLst>
            <a:scene3d>
              <a:camera prst="orthographicFront">
                <a:rot lat="0" lon="0" rev="0"/>
              </a:camera>
              <a:lightRig rig="threePt" dir="t">
                <a:rot lat="0" lon="0" rev="1200000"/>
              </a:lightRig>
            </a:scene3d>
            <a:sp3d z="-80000" extrusionH="107950" prstMaterial="plastic">
              <a:bevelT w="82550" h="63500" prst="divot"/>
              <a:bevelB/>
            </a:sp3d>
          </p:spPr>
          <p:style>
            <a:lnRef idx="0">
              <a:schemeClr val="accent1"/>
            </a:lnRef>
            <a:fillRef idx="3">
              <a:schemeClr val="accent1"/>
            </a:fillRef>
            <a:effectRef idx="3">
              <a:schemeClr val="accent1"/>
            </a:effectRef>
            <a:fontRef idx="minor">
              <a:schemeClr val="lt1"/>
            </a:fontRef>
          </p:style>
        </p:sp>
        <p:sp>
          <p:nvSpPr>
            <p:cNvPr id="19" name="Right Arrow 6"/>
            <p:cNvSpPr/>
            <p:nvPr/>
          </p:nvSpPr>
          <p:spPr>
            <a:xfrm>
              <a:off x="2417953" y="756296"/>
              <a:ext cx="323793" cy="324665"/>
            </a:xfrm>
            <a:prstGeom prst="rect">
              <a:avLst/>
            </a:prstGeom>
            <a:ln>
              <a:noFill/>
            </a:ln>
            <a:effectLst>
              <a:outerShdw blurRad="184150" dist="241300" dir="11520000" sx="110000" sy="110000" algn="ctr">
                <a:srgbClr val="000000">
                  <a:alpha val="18000"/>
                </a:srgbClr>
              </a:outerShdw>
            </a:effectLst>
            <a:sp3d z="-80000" extrusionH="107950" prstMaterial="plastic">
              <a:bevelT w="82550" h="63500" prst="divot"/>
              <a:bevelB/>
            </a:sp3d>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n-US" sz="2300" kern="1200"/>
            </a:p>
          </p:txBody>
        </p:sp>
      </p:grpSp>
      <p:grpSp>
        <p:nvGrpSpPr>
          <p:cNvPr id="10" name="Group 9"/>
          <p:cNvGrpSpPr/>
          <p:nvPr/>
        </p:nvGrpSpPr>
        <p:grpSpPr>
          <a:xfrm>
            <a:off x="5883744" y="5717726"/>
            <a:ext cx="457030" cy="541109"/>
            <a:chOff x="5469928" y="675041"/>
            <a:chExt cx="457030" cy="541109"/>
          </a:xfrm>
          <a:scene3d>
            <a:camera prst="orthographicFront">
              <a:rot lat="0" lon="0" rev="0"/>
            </a:camera>
            <a:lightRig rig="contrasting" dir="t">
              <a:rot lat="0" lon="0" rev="1500000"/>
            </a:lightRig>
          </a:scene3d>
        </p:grpSpPr>
        <p:sp>
          <p:nvSpPr>
            <p:cNvPr id="14" name="Right Arrow 13"/>
            <p:cNvSpPr/>
            <p:nvPr/>
          </p:nvSpPr>
          <p:spPr>
            <a:xfrm rot="60388">
              <a:off x="5469928" y="675041"/>
              <a:ext cx="457030" cy="541109"/>
            </a:xfrm>
            <a:prstGeom prst="rightArrow">
              <a:avLst>
                <a:gd name="adj1" fmla="val 60000"/>
                <a:gd name="adj2" fmla="val 50000"/>
              </a:avLst>
            </a:prstGeom>
            <a:ln>
              <a:noFill/>
            </a:ln>
            <a:effectLst>
              <a:outerShdw blurRad="149987" dist="250190" dir="8460000" algn="ctr">
                <a:srgbClr val="000000">
                  <a:alpha val="28000"/>
                </a:srgbClr>
              </a:outerShdw>
            </a:effectLst>
            <a:scene3d>
              <a:camera prst="orthographicFront">
                <a:rot lat="0" lon="0" rev="0"/>
              </a:camera>
              <a:lightRig rig="threePt" dir="t">
                <a:rot lat="0" lon="0" rev="1200000"/>
              </a:lightRig>
            </a:scene3d>
            <a:sp3d z="-80000" prstMaterial="metal">
              <a:bevelT w="88900" h="88900"/>
            </a:sp3d>
          </p:spPr>
          <p:style>
            <a:lnRef idx="0">
              <a:schemeClr val="accent2"/>
            </a:lnRef>
            <a:fillRef idx="3">
              <a:schemeClr val="accent2"/>
            </a:fillRef>
            <a:effectRef idx="3">
              <a:schemeClr val="accent2"/>
            </a:effectRef>
            <a:fontRef idx="minor">
              <a:schemeClr val="lt1"/>
            </a:fontRef>
          </p:style>
        </p:sp>
        <p:sp>
          <p:nvSpPr>
            <p:cNvPr id="15" name="Right Arrow 10"/>
            <p:cNvSpPr/>
            <p:nvPr/>
          </p:nvSpPr>
          <p:spPr>
            <a:xfrm rot="60388">
              <a:off x="5469939" y="782059"/>
              <a:ext cx="319921" cy="324665"/>
            </a:xfrm>
            <a:prstGeom prst="rect">
              <a:avLst/>
            </a:prstGeom>
            <a:ln>
              <a:noFill/>
            </a:ln>
            <a:effectLst>
              <a:outerShdw blurRad="149987" dist="250190" dir="8460000" algn="ctr">
                <a:srgbClr val="000000">
                  <a:alpha val="28000"/>
                </a:srgbClr>
              </a:outerShdw>
            </a:effectLst>
            <a:sp3d z="-80000" prstMaterial="metal">
              <a:bevelT w="88900" h="88900"/>
            </a:sp3d>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n-US" sz="2300" kern="1200"/>
            </a:p>
          </p:txBody>
        </p:sp>
      </p:grpSp>
      <p:grpSp>
        <p:nvGrpSpPr>
          <p:cNvPr id="11" name="Group 10"/>
          <p:cNvGrpSpPr/>
          <p:nvPr/>
        </p:nvGrpSpPr>
        <p:grpSpPr>
          <a:xfrm>
            <a:off x="6530421" y="5301208"/>
            <a:ext cx="2181894" cy="1309136"/>
            <a:chOff x="6116605" y="317539"/>
            <a:chExt cx="2181894" cy="1309136"/>
          </a:xfrm>
          <a:scene3d>
            <a:camera prst="orthographicFront">
              <a:rot lat="0" lon="0" rev="0"/>
            </a:camera>
            <a:lightRig rig="contrasting" dir="t">
              <a:rot lat="0" lon="0" rev="1500000"/>
            </a:lightRig>
          </a:scene3d>
        </p:grpSpPr>
        <p:sp>
          <p:nvSpPr>
            <p:cNvPr id="12" name="Rounded Rectangle 11"/>
            <p:cNvSpPr/>
            <p:nvPr/>
          </p:nvSpPr>
          <p:spPr>
            <a:xfrm>
              <a:off x="6116605" y="317539"/>
              <a:ext cx="2181894" cy="1309136"/>
            </a:xfrm>
            <a:prstGeom prst="roundRect">
              <a:avLst>
                <a:gd name="adj" fmla="val 10000"/>
              </a:avLst>
            </a:prstGeom>
            <a:gradFill flip="none" rotWithShape="1">
              <a:gsLst>
                <a:gs pos="0">
                  <a:schemeClr val="accent3">
                    <a:lumMod val="50000"/>
                  </a:schemeClr>
                </a:gs>
                <a:gs pos="100000">
                  <a:schemeClr val="accent3"/>
                </a:gs>
              </a:gsLst>
              <a:lin ang="5400000" scaled="1"/>
              <a:tileRect/>
            </a:gradFill>
            <a:ln>
              <a:noFill/>
            </a:ln>
            <a:effectLst>
              <a:outerShdw blurRad="149987" dist="250190" dir="8460000" algn="ctr">
                <a:srgbClr val="000000">
                  <a:alpha val="28000"/>
                </a:srgbClr>
              </a:outerShdw>
            </a:effectLst>
            <a:scene3d>
              <a:camera prst="orthographicFront">
                <a:rot lat="0" lon="0" rev="0"/>
              </a:camera>
              <a:lightRig rig="threePt" dir="t">
                <a:rot lat="0" lon="0" rev="1200000"/>
              </a:lightRig>
            </a:scene3d>
            <a:sp3d prstMaterial="metal">
              <a:bevelT w="88900" h="88900"/>
            </a:sp3d>
          </p:spPr>
          <p:style>
            <a:lnRef idx="0">
              <a:schemeClr val="accent3"/>
            </a:lnRef>
            <a:fillRef idx="3">
              <a:schemeClr val="accent3"/>
            </a:fillRef>
            <a:effectRef idx="3">
              <a:schemeClr val="accent3"/>
            </a:effectRef>
            <a:fontRef idx="minor">
              <a:schemeClr val="lt1"/>
            </a:fontRef>
          </p:style>
        </p:sp>
        <p:sp>
          <p:nvSpPr>
            <p:cNvPr id="13" name="Rounded Rectangle 12"/>
            <p:cNvSpPr/>
            <p:nvPr/>
          </p:nvSpPr>
          <p:spPr>
            <a:xfrm>
              <a:off x="6154948" y="355882"/>
              <a:ext cx="2105208" cy="1232450"/>
            </a:xfrm>
            <a:prstGeom prst="rect">
              <a:avLst/>
            </a:prstGeom>
            <a:ln>
              <a:noFill/>
            </a:ln>
            <a:effectLst>
              <a:outerShdw blurRad="149987" dist="250190" dir="8460000" algn="ctr">
                <a:srgbClr val="000000">
                  <a:alpha val="28000"/>
                </a:srgbClr>
              </a:outerShdw>
            </a:effectLst>
            <a:sp3d prstMaterial="metal">
              <a:bevelT w="88900" h="88900"/>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4000" b="1" kern="1200" dirty="0" smtClean="0"/>
                <a:t>Migrate</a:t>
              </a:r>
              <a:endParaRPr lang="en-US" sz="2400" b="1" kern="1200" dirty="0"/>
            </a:p>
          </p:txBody>
        </p:sp>
      </p:grpSp>
      <p:grpSp>
        <p:nvGrpSpPr>
          <p:cNvPr id="22" name="Group 21"/>
          <p:cNvGrpSpPr/>
          <p:nvPr/>
        </p:nvGrpSpPr>
        <p:grpSpPr>
          <a:xfrm>
            <a:off x="3524680" y="5268403"/>
            <a:ext cx="2181894" cy="1309136"/>
            <a:chOff x="3072521" y="264061"/>
            <a:chExt cx="2181894" cy="1309136"/>
          </a:xfrm>
          <a:scene3d>
            <a:camera prst="perspectiveFront" fov="5100000">
              <a:rot lat="0" lon="2100000" rev="0"/>
            </a:camera>
            <a:lightRig rig="flood" dir="t">
              <a:rot lat="0" lon="0" rev="13800000"/>
            </a:lightRig>
          </a:scene3d>
        </p:grpSpPr>
        <p:sp>
          <p:nvSpPr>
            <p:cNvPr id="23" name="Rounded Rectangle 22"/>
            <p:cNvSpPr/>
            <p:nvPr/>
          </p:nvSpPr>
          <p:spPr>
            <a:xfrm>
              <a:off x="3072521" y="264061"/>
              <a:ext cx="2181894" cy="1309136"/>
            </a:xfrm>
            <a:prstGeom prst="roundRect">
              <a:avLst>
                <a:gd name="adj" fmla="val 10000"/>
              </a:avLst>
            </a:prstGeom>
            <a:gradFill rotWithShape="0">
              <a:gsLst>
                <a:gs pos="0">
                  <a:schemeClr val="accent2">
                    <a:lumMod val="50000"/>
                  </a:schemeClr>
                </a:gs>
                <a:gs pos="80000">
                  <a:schemeClr val="accent2"/>
                </a:gs>
                <a:gs pos="100000">
                  <a:schemeClr val="accent2"/>
                </a:gs>
              </a:gsLst>
            </a:gradFill>
            <a:ln>
              <a:noFill/>
            </a:ln>
            <a:effectLst>
              <a:outerShdw blurRad="184150" dist="241300" dir="11520000" sx="110000" sy="110000" algn="ctr">
                <a:srgbClr val="000000">
                  <a:alpha val="18000"/>
                </a:srgbClr>
              </a:outerShdw>
            </a:effectLst>
            <a:scene3d>
              <a:camera prst="orthographicFront">
                <a:rot lat="0" lon="0" rev="0"/>
              </a:camera>
              <a:lightRig rig="threePt" dir="t">
                <a:rot lat="0" lon="0" rev="1200000"/>
              </a:lightRig>
            </a:scene3d>
            <a:sp3d extrusionH="107950" prstMaterial="plastic">
              <a:bevelT w="82550" h="63500" prst="divot"/>
              <a:bevelB/>
            </a:sp3d>
          </p:spPr>
          <p:style>
            <a:lnRef idx="0">
              <a:schemeClr val="accent2"/>
            </a:lnRef>
            <a:fillRef idx="3">
              <a:schemeClr val="accent2"/>
            </a:fillRef>
            <a:effectRef idx="3">
              <a:schemeClr val="accent2"/>
            </a:effectRef>
            <a:fontRef idx="minor">
              <a:schemeClr val="lt1"/>
            </a:fontRef>
          </p:style>
        </p:sp>
        <p:sp>
          <p:nvSpPr>
            <p:cNvPr id="24" name="Rounded Rectangle 8"/>
            <p:cNvSpPr/>
            <p:nvPr/>
          </p:nvSpPr>
          <p:spPr>
            <a:xfrm>
              <a:off x="3110864" y="302404"/>
              <a:ext cx="2105208" cy="1232450"/>
            </a:xfrm>
            <a:prstGeom prst="rect">
              <a:avLst/>
            </a:prstGeom>
            <a:ln>
              <a:noFill/>
            </a:ln>
            <a:effectLst>
              <a:outerShdw blurRad="184150" dist="241300" dir="11520000" sx="110000" sy="110000" algn="ctr">
                <a:srgbClr val="000000">
                  <a:alpha val="18000"/>
                </a:srgbClr>
              </a:outerShdw>
            </a:effectLst>
            <a:sp3d extrusionH="107950" prstMaterial="plastic">
              <a:bevelT w="82550" h="63500" prst="divot"/>
              <a:bevelB/>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1" kern="1200" dirty="0" smtClean="0"/>
                <a:t>Deploy</a:t>
              </a:r>
              <a:endParaRPr lang="en-US" sz="2400" b="1" kern="1200" dirty="0"/>
            </a:p>
          </p:txBody>
        </p:sp>
      </p:grpSp>
    </p:spTree>
    <p:extLst>
      <p:ext uri="{BB962C8B-B14F-4D97-AF65-F5344CB8AC3E}">
        <p14:creationId xmlns:p14="http://schemas.microsoft.com/office/powerpoint/2010/main" val="28425393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500"/>
                                        <p:tgtEl>
                                          <p:spTgt spid="3">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fade">
                                      <p:cBhvr>
                                        <p:cTn id="30"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24.8|30.9"/>
</p:tagLst>
</file>

<file path=ppt/tags/tag2.xml><?xml version="1.0" encoding="utf-8"?>
<p:tagLst xmlns:a="http://schemas.openxmlformats.org/drawingml/2006/main" xmlns:r="http://schemas.openxmlformats.org/officeDocument/2006/relationships" xmlns:p="http://schemas.openxmlformats.org/presentationml/2006/main">
  <p:tag name="TIMING" val="|24.8|30.9"/>
</p:tagLst>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8092</TotalTime>
  <Words>1866</Words>
  <Application>Microsoft Office PowerPoint</Application>
  <PresentationFormat>On-screen Show (4:3)</PresentationFormat>
  <Paragraphs>297</Paragraphs>
  <Slides>35</Slides>
  <Notes>23</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Office Theme</vt:lpstr>
      <vt:lpstr>PowerPoint Presentation</vt:lpstr>
      <vt:lpstr>Make The Move: Migrate from SCCM 2007 to SCCM 2012</vt:lpstr>
      <vt:lpstr>Agenda and Goals</vt:lpstr>
      <vt:lpstr>SCCM 2012 Migration Goals</vt:lpstr>
      <vt:lpstr>Configuring SCCM 2012 Migration</vt:lpstr>
      <vt:lpstr>Migration Process to SCCM 2012</vt:lpstr>
      <vt:lpstr>Migration Process to SCCM 2012</vt:lpstr>
      <vt:lpstr>Migration Process to SCCM 2012</vt:lpstr>
      <vt:lpstr>Migration Process to SCCM 2012</vt:lpstr>
      <vt:lpstr>Migration Planning</vt:lpstr>
      <vt:lpstr>    Objects supported for Migration</vt:lpstr>
      <vt:lpstr>    Objects supported for Migration</vt:lpstr>
      <vt:lpstr>Sites</vt:lpstr>
      <vt:lpstr>   Distribution Points – DP Sharing</vt:lpstr>
      <vt:lpstr>Reports</vt:lpstr>
      <vt:lpstr>Software Updates Management</vt:lpstr>
      <vt:lpstr>Software Updates Management</vt:lpstr>
      <vt:lpstr>Software Distribution</vt:lpstr>
      <vt:lpstr>Settings Management (DCM)</vt:lpstr>
      <vt:lpstr>    Upgrade Distribution Points</vt:lpstr>
      <vt:lpstr>   Client Migration</vt:lpstr>
      <vt:lpstr>   Client Migration</vt:lpstr>
      <vt:lpstr>Reports</vt:lpstr>
      <vt:lpstr>Mixed Collections</vt:lpstr>
      <vt:lpstr>Boundaries</vt:lpstr>
      <vt:lpstr>Collection Migration</vt:lpstr>
      <vt:lpstr>Preserve Collection Investment  (Sub-Collections)</vt:lpstr>
      <vt:lpstr>Preserve Collection Investment (Folders)</vt:lpstr>
      <vt:lpstr>SCCM P2V Migration Toolkit</vt:lpstr>
      <vt:lpstr>SCCM P2V Migration Toolkit</vt:lpstr>
      <vt:lpstr>Prepare for SCCM 2012</vt:lpstr>
      <vt:lpstr>Prepare for SCCM 2012</vt:lpstr>
      <vt:lpstr>Enrol in Microsoft Virtual Academy Today</vt:lpstr>
      <vt:lpstr>Resources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303</cp:revision>
  <dcterms:created xsi:type="dcterms:W3CDTF">2011-04-01T05:55:34Z</dcterms:created>
  <dcterms:modified xsi:type="dcterms:W3CDTF">2011-08-31T07:01:09Z</dcterms:modified>
</cp:coreProperties>
</file>