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3" r:id="rId2"/>
  </p:sldMasterIdLst>
  <p:notesMasterIdLst>
    <p:notesMasterId r:id="rId23"/>
  </p:notesMasterIdLst>
  <p:sldIdLst>
    <p:sldId id="279" r:id="rId3"/>
    <p:sldId id="280" r:id="rId4"/>
    <p:sldId id="260" r:id="rId5"/>
    <p:sldId id="285" r:id="rId6"/>
    <p:sldId id="289" r:id="rId7"/>
    <p:sldId id="261" r:id="rId8"/>
    <p:sldId id="262" r:id="rId9"/>
    <p:sldId id="287" r:id="rId10"/>
    <p:sldId id="288" r:id="rId11"/>
    <p:sldId id="290" r:id="rId12"/>
    <p:sldId id="291" r:id="rId13"/>
    <p:sldId id="292" r:id="rId14"/>
    <p:sldId id="293" r:id="rId15"/>
    <p:sldId id="294" r:id="rId16"/>
    <p:sldId id="295" r:id="rId17"/>
    <p:sldId id="296" r:id="rId18"/>
    <p:sldId id="297" r:id="rId19"/>
    <p:sldId id="298" r:id="rId20"/>
    <p:sldId id="270" r:id="rId21"/>
    <p:sldId id="271"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64" d="100"/>
          <a:sy n="64" d="100"/>
        </p:scale>
        <p:origin x="-2166" y="-5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BB340C3-24CA-4C3E-BEC7-449311F33FA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B69A6739-8F1A-48F9-A0C6-F6B789E6C884}">
      <dgm:prSet custT="1"/>
      <dgm:spPr/>
      <dgm:t>
        <a:bodyPr/>
        <a:lstStyle/>
        <a:p>
          <a:pPr rtl="0"/>
          <a:r>
            <a:rPr kumimoji="1" lang="en-US" sz="2000" b="1" dirty="0" smtClean="0"/>
            <a:t>Use QIK Wizard :</a:t>
          </a:r>
          <a:endParaRPr lang="en-US" sz="2000" b="1" dirty="0"/>
        </a:p>
      </dgm:t>
    </dgm:pt>
    <dgm:pt modelId="{D07676B9-4342-4B43-AA6B-E56C4ED11103}" type="parTrans" cxnId="{7833A5AC-532A-4817-A42B-AF650657BBF7}">
      <dgm:prSet/>
      <dgm:spPr/>
      <dgm:t>
        <a:bodyPr/>
        <a:lstStyle/>
        <a:p>
          <a:endParaRPr lang="en-US"/>
        </a:p>
      </dgm:t>
    </dgm:pt>
    <dgm:pt modelId="{EA2FB97E-9F1A-4AC4-BAD6-A645BECAA512}" type="sibTrans" cxnId="{7833A5AC-532A-4817-A42B-AF650657BBF7}">
      <dgm:prSet/>
      <dgm:spPr/>
      <dgm:t>
        <a:bodyPr/>
        <a:lstStyle/>
        <a:p>
          <a:endParaRPr lang="en-US"/>
        </a:p>
      </dgm:t>
    </dgm:pt>
    <dgm:pt modelId="{D8059F69-B7D7-4B2B-845E-846D1DBDCF91}">
      <dgm:prSet custT="1"/>
      <dgm:spPr/>
      <dgm:t>
        <a:bodyPr/>
        <a:lstStyle/>
        <a:p>
          <a:pPr rtl="0"/>
          <a:r>
            <a:rPr kumimoji="1" lang="en-US" sz="2000" dirty="0" smtClean="0"/>
            <a:t>To create a group of objects that each perform a different operation, but are  related in some way</a:t>
          </a:r>
          <a:endParaRPr lang="en-US" sz="2000" dirty="0"/>
        </a:p>
      </dgm:t>
    </dgm:pt>
    <dgm:pt modelId="{07847B3F-0BB4-43D8-BE33-46AAA7F7B8B9}" type="parTrans" cxnId="{886B2FDF-4626-4209-AFC6-54935541C9C6}">
      <dgm:prSet/>
      <dgm:spPr/>
      <dgm:t>
        <a:bodyPr/>
        <a:lstStyle/>
        <a:p>
          <a:endParaRPr lang="en-US"/>
        </a:p>
      </dgm:t>
    </dgm:pt>
    <dgm:pt modelId="{935A2745-365B-47AE-82D7-1D2E688E596C}" type="sibTrans" cxnId="{886B2FDF-4626-4209-AFC6-54935541C9C6}">
      <dgm:prSet/>
      <dgm:spPr/>
      <dgm:t>
        <a:bodyPr/>
        <a:lstStyle/>
        <a:p>
          <a:endParaRPr lang="en-US"/>
        </a:p>
      </dgm:t>
    </dgm:pt>
    <dgm:pt modelId="{FFE1E8D7-41E1-4343-8BB5-519DB26388D8}">
      <dgm:prSet custT="1"/>
      <dgm:spPr/>
      <dgm:t>
        <a:bodyPr/>
        <a:lstStyle/>
        <a:p>
          <a:pPr rtl="0"/>
          <a:r>
            <a:rPr kumimoji="1" lang="en-US" sz="2000" dirty="0" smtClean="0"/>
            <a:t>To group objects in the Palette and provide unique icons</a:t>
          </a:r>
          <a:endParaRPr lang="en-US" sz="2000" dirty="0"/>
        </a:p>
      </dgm:t>
    </dgm:pt>
    <dgm:pt modelId="{A6400294-DB7C-44AD-8DDD-0429F0D72AD6}" type="parTrans" cxnId="{203ECA47-DA16-4F18-B3A7-D8BE01872052}">
      <dgm:prSet/>
      <dgm:spPr/>
      <dgm:t>
        <a:bodyPr/>
        <a:lstStyle/>
        <a:p>
          <a:endParaRPr lang="en-US"/>
        </a:p>
      </dgm:t>
    </dgm:pt>
    <dgm:pt modelId="{42B91C3F-0C44-4DB8-831A-BDD67B99977B}" type="sibTrans" cxnId="{203ECA47-DA16-4F18-B3A7-D8BE01872052}">
      <dgm:prSet/>
      <dgm:spPr/>
      <dgm:t>
        <a:bodyPr/>
        <a:lstStyle/>
        <a:p>
          <a:endParaRPr lang="en-US"/>
        </a:p>
      </dgm:t>
    </dgm:pt>
    <dgm:pt modelId="{3EE1EDAA-4C4E-4734-A5EA-14B5D8039ABC}">
      <dgm:prSet custT="1"/>
      <dgm:spPr/>
      <dgm:t>
        <a:bodyPr/>
        <a:lstStyle/>
        <a:p>
          <a:pPr rtl="0"/>
          <a:r>
            <a:rPr kumimoji="1" lang="en-US" sz="2000" dirty="0" smtClean="0"/>
            <a:t>You want to deploy to multiple Action Servers or Clients </a:t>
          </a:r>
          <a:endParaRPr lang="en-US" sz="2000" dirty="0"/>
        </a:p>
      </dgm:t>
    </dgm:pt>
    <dgm:pt modelId="{24A91BCC-3BE2-4B4E-8AE1-9D3D43996BC2}" type="parTrans" cxnId="{4744AC76-646F-4DF6-8B61-F1CCA4714E29}">
      <dgm:prSet/>
      <dgm:spPr/>
      <dgm:t>
        <a:bodyPr/>
        <a:lstStyle/>
        <a:p>
          <a:endParaRPr lang="en-US"/>
        </a:p>
      </dgm:t>
    </dgm:pt>
    <dgm:pt modelId="{4C126E81-2FCA-42B4-8DCB-12F7F9C2DE28}" type="sibTrans" cxnId="{4744AC76-646F-4DF6-8B61-F1CCA4714E29}">
      <dgm:prSet/>
      <dgm:spPr/>
      <dgm:t>
        <a:bodyPr/>
        <a:lstStyle/>
        <a:p>
          <a:endParaRPr lang="en-US"/>
        </a:p>
      </dgm:t>
    </dgm:pt>
    <dgm:pt modelId="{3826FFF8-A248-4A93-942B-49035DACFDF4}">
      <dgm:prSet custT="1"/>
      <dgm:spPr/>
      <dgm:t>
        <a:bodyPr/>
        <a:lstStyle/>
        <a:p>
          <a:pPr rtl="0"/>
          <a:r>
            <a:rPr kumimoji="1" lang="en-US" sz="2000" b="1" dirty="0" smtClean="0"/>
            <a:t>Use Invoke / Monitor .NET objects when:</a:t>
          </a:r>
          <a:endParaRPr lang="en-US" sz="2000" b="1" dirty="0"/>
        </a:p>
      </dgm:t>
    </dgm:pt>
    <dgm:pt modelId="{FBDD50B3-857C-40CA-9C1A-7B38F4E89527}" type="parTrans" cxnId="{6EF7FDC9-3C9D-4D69-9DEB-01C1D2FE93EC}">
      <dgm:prSet/>
      <dgm:spPr/>
      <dgm:t>
        <a:bodyPr/>
        <a:lstStyle/>
        <a:p>
          <a:endParaRPr lang="en-US"/>
        </a:p>
      </dgm:t>
    </dgm:pt>
    <dgm:pt modelId="{C2E5D9BC-D987-41BB-9A6A-02CD1A977EB6}" type="sibTrans" cxnId="{6EF7FDC9-3C9D-4D69-9DEB-01C1D2FE93EC}">
      <dgm:prSet/>
      <dgm:spPr/>
      <dgm:t>
        <a:bodyPr/>
        <a:lstStyle/>
        <a:p>
          <a:endParaRPr lang="en-US"/>
        </a:p>
      </dgm:t>
    </dgm:pt>
    <dgm:pt modelId="{3733F6C1-05B4-454C-8226-4317718AA73B}">
      <dgm:prSet custT="1"/>
      <dgm:spPr/>
      <dgm:t>
        <a:bodyPr/>
        <a:lstStyle/>
        <a:p>
          <a:pPr rtl="0"/>
          <a:r>
            <a:rPr kumimoji="1" lang="en-US" sz="2000" dirty="0" smtClean="0"/>
            <a:t>You want to test interaction with a class before developing an Integration Pack</a:t>
          </a:r>
          <a:endParaRPr lang="en-US" sz="2000" dirty="0"/>
        </a:p>
      </dgm:t>
    </dgm:pt>
    <dgm:pt modelId="{B03E9608-8DC2-49C2-A48D-468461A62DAD}" type="parTrans" cxnId="{FC3B45DE-6C49-4157-89C7-6C6479EBFE76}">
      <dgm:prSet/>
      <dgm:spPr/>
      <dgm:t>
        <a:bodyPr/>
        <a:lstStyle/>
        <a:p>
          <a:endParaRPr lang="en-US"/>
        </a:p>
      </dgm:t>
    </dgm:pt>
    <dgm:pt modelId="{849143B9-E528-483F-9BDE-8630C0C6F2F6}" type="sibTrans" cxnId="{FC3B45DE-6C49-4157-89C7-6C6479EBFE76}">
      <dgm:prSet/>
      <dgm:spPr/>
      <dgm:t>
        <a:bodyPr/>
        <a:lstStyle/>
        <a:p>
          <a:endParaRPr lang="en-US"/>
        </a:p>
      </dgm:t>
    </dgm:pt>
    <dgm:pt modelId="{D11A6B61-D359-4DA3-BC6E-F63453190CAF}">
      <dgm:prSet custT="1"/>
      <dgm:spPr/>
      <dgm:t>
        <a:bodyPr/>
        <a:lstStyle/>
        <a:p>
          <a:pPr rtl="0"/>
          <a:r>
            <a:rPr lang="en-US" sz="2000" dirty="0" smtClean="0"/>
            <a:t>Use for production scenarios </a:t>
          </a:r>
          <a:endParaRPr lang="en-US" sz="2000" dirty="0"/>
        </a:p>
      </dgm:t>
    </dgm:pt>
    <dgm:pt modelId="{D759C2E7-1D0D-4A27-BCA0-EB550B95D030}" type="parTrans" cxnId="{F54B80BD-6958-4B04-93B4-A228A70A3934}">
      <dgm:prSet/>
      <dgm:spPr/>
      <dgm:t>
        <a:bodyPr/>
        <a:lstStyle/>
        <a:p>
          <a:endParaRPr lang="en-US"/>
        </a:p>
      </dgm:t>
    </dgm:pt>
    <dgm:pt modelId="{811ACC39-1380-45C6-AF82-EAEF9A0DB976}" type="sibTrans" cxnId="{F54B80BD-6958-4B04-93B4-A228A70A3934}">
      <dgm:prSet/>
      <dgm:spPr/>
      <dgm:t>
        <a:bodyPr/>
        <a:lstStyle/>
        <a:p>
          <a:endParaRPr lang="en-US"/>
        </a:p>
      </dgm:t>
    </dgm:pt>
    <dgm:pt modelId="{DE4DAB0A-9028-43AC-98F2-E8B39908C252}" type="pres">
      <dgm:prSet presAssocID="{3BB340C3-24CA-4C3E-BEC7-449311F33FA4}" presName="linear" presStyleCnt="0">
        <dgm:presLayoutVars>
          <dgm:dir/>
          <dgm:animLvl val="lvl"/>
          <dgm:resizeHandles val="exact"/>
        </dgm:presLayoutVars>
      </dgm:prSet>
      <dgm:spPr/>
      <dgm:t>
        <a:bodyPr/>
        <a:lstStyle/>
        <a:p>
          <a:endParaRPr lang="en-US"/>
        </a:p>
      </dgm:t>
    </dgm:pt>
    <dgm:pt modelId="{2243BBC4-D6A4-4392-AFB6-C5F3EB8C952E}" type="pres">
      <dgm:prSet presAssocID="{B69A6739-8F1A-48F9-A0C6-F6B789E6C884}" presName="parentLin" presStyleCnt="0"/>
      <dgm:spPr/>
    </dgm:pt>
    <dgm:pt modelId="{FB3A7466-00F4-43A8-8AF1-CD027E8A82E3}" type="pres">
      <dgm:prSet presAssocID="{B69A6739-8F1A-48F9-A0C6-F6B789E6C884}" presName="parentLeftMargin" presStyleLbl="node1" presStyleIdx="0" presStyleCnt="2"/>
      <dgm:spPr/>
      <dgm:t>
        <a:bodyPr/>
        <a:lstStyle/>
        <a:p>
          <a:endParaRPr lang="en-US"/>
        </a:p>
      </dgm:t>
    </dgm:pt>
    <dgm:pt modelId="{3E7815A5-E377-4CAB-A82F-D1748BE7495A}" type="pres">
      <dgm:prSet presAssocID="{B69A6739-8F1A-48F9-A0C6-F6B789E6C884}" presName="parentText" presStyleLbl="node1" presStyleIdx="0" presStyleCnt="2">
        <dgm:presLayoutVars>
          <dgm:chMax val="0"/>
          <dgm:bulletEnabled val="1"/>
        </dgm:presLayoutVars>
      </dgm:prSet>
      <dgm:spPr/>
      <dgm:t>
        <a:bodyPr/>
        <a:lstStyle/>
        <a:p>
          <a:endParaRPr lang="en-US"/>
        </a:p>
      </dgm:t>
    </dgm:pt>
    <dgm:pt modelId="{C956472A-AC85-45C0-9E2B-188540936443}" type="pres">
      <dgm:prSet presAssocID="{B69A6739-8F1A-48F9-A0C6-F6B789E6C884}" presName="negativeSpace" presStyleCnt="0"/>
      <dgm:spPr/>
    </dgm:pt>
    <dgm:pt modelId="{EEBD1291-2BAA-405F-BA5D-1A64F755074A}" type="pres">
      <dgm:prSet presAssocID="{B69A6739-8F1A-48F9-A0C6-F6B789E6C884}" presName="childText" presStyleLbl="conFgAcc1" presStyleIdx="0" presStyleCnt="2">
        <dgm:presLayoutVars>
          <dgm:bulletEnabled val="1"/>
        </dgm:presLayoutVars>
      </dgm:prSet>
      <dgm:spPr/>
      <dgm:t>
        <a:bodyPr/>
        <a:lstStyle/>
        <a:p>
          <a:endParaRPr lang="en-US"/>
        </a:p>
      </dgm:t>
    </dgm:pt>
    <dgm:pt modelId="{395F5A32-0E9C-4A87-8F0F-EFBAADF4F2ED}" type="pres">
      <dgm:prSet presAssocID="{EA2FB97E-9F1A-4AC4-BAD6-A645BECAA512}" presName="spaceBetweenRectangles" presStyleCnt="0"/>
      <dgm:spPr/>
    </dgm:pt>
    <dgm:pt modelId="{4E5E8A2C-AF37-4EA0-9349-10A98C150A8D}" type="pres">
      <dgm:prSet presAssocID="{3826FFF8-A248-4A93-942B-49035DACFDF4}" presName="parentLin" presStyleCnt="0"/>
      <dgm:spPr/>
    </dgm:pt>
    <dgm:pt modelId="{1DA107F9-1BCC-4737-9DFF-C8D05DA6F97A}" type="pres">
      <dgm:prSet presAssocID="{3826FFF8-A248-4A93-942B-49035DACFDF4}" presName="parentLeftMargin" presStyleLbl="node1" presStyleIdx="0" presStyleCnt="2"/>
      <dgm:spPr/>
      <dgm:t>
        <a:bodyPr/>
        <a:lstStyle/>
        <a:p>
          <a:endParaRPr lang="en-US"/>
        </a:p>
      </dgm:t>
    </dgm:pt>
    <dgm:pt modelId="{54B22404-D2AB-4301-A69B-5D8A5D2F84B9}" type="pres">
      <dgm:prSet presAssocID="{3826FFF8-A248-4A93-942B-49035DACFDF4}" presName="parentText" presStyleLbl="node1" presStyleIdx="1" presStyleCnt="2">
        <dgm:presLayoutVars>
          <dgm:chMax val="0"/>
          <dgm:bulletEnabled val="1"/>
        </dgm:presLayoutVars>
      </dgm:prSet>
      <dgm:spPr/>
      <dgm:t>
        <a:bodyPr/>
        <a:lstStyle/>
        <a:p>
          <a:endParaRPr lang="en-US"/>
        </a:p>
      </dgm:t>
    </dgm:pt>
    <dgm:pt modelId="{8605C60F-EA76-4EEE-8CC3-2C2814D7328D}" type="pres">
      <dgm:prSet presAssocID="{3826FFF8-A248-4A93-942B-49035DACFDF4}" presName="negativeSpace" presStyleCnt="0"/>
      <dgm:spPr/>
    </dgm:pt>
    <dgm:pt modelId="{E0E4C3F9-8A86-4C38-9C72-2AF9FA0F35AD}" type="pres">
      <dgm:prSet presAssocID="{3826FFF8-A248-4A93-942B-49035DACFDF4}" presName="childText" presStyleLbl="conFgAcc1" presStyleIdx="1" presStyleCnt="2">
        <dgm:presLayoutVars>
          <dgm:bulletEnabled val="1"/>
        </dgm:presLayoutVars>
      </dgm:prSet>
      <dgm:spPr/>
      <dgm:t>
        <a:bodyPr/>
        <a:lstStyle/>
        <a:p>
          <a:endParaRPr lang="en-US"/>
        </a:p>
      </dgm:t>
    </dgm:pt>
  </dgm:ptLst>
  <dgm:cxnLst>
    <dgm:cxn modelId="{192FEF8B-7E6A-4B64-979F-74FD6B44317E}" type="presOf" srcId="{B69A6739-8F1A-48F9-A0C6-F6B789E6C884}" destId="{FB3A7466-00F4-43A8-8AF1-CD027E8A82E3}" srcOrd="0" destOrd="0" presId="urn:microsoft.com/office/officeart/2005/8/layout/list1"/>
    <dgm:cxn modelId="{886B2FDF-4626-4209-AFC6-54935541C9C6}" srcId="{B69A6739-8F1A-48F9-A0C6-F6B789E6C884}" destId="{D8059F69-B7D7-4B2B-845E-846D1DBDCF91}" srcOrd="0" destOrd="0" parTransId="{07847B3F-0BB4-43D8-BE33-46AAA7F7B8B9}" sibTransId="{935A2745-365B-47AE-82D7-1D2E688E596C}"/>
    <dgm:cxn modelId="{E7148A4D-77F8-4B64-9B34-FDEF6ECE8AB0}" type="presOf" srcId="{3826FFF8-A248-4A93-942B-49035DACFDF4}" destId="{54B22404-D2AB-4301-A69B-5D8A5D2F84B9}" srcOrd="1" destOrd="0" presId="urn:microsoft.com/office/officeart/2005/8/layout/list1"/>
    <dgm:cxn modelId="{6EF7FDC9-3C9D-4D69-9DEB-01C1D2FE93EC}" srcId="{3BB340C3-24CA-4C3E-BEC7-449311F33FA4}" destId="{3826FFF8-A248-4A93-942B-49035DACFDF4}" srcOrd="1" destOrd="0" parTransId="{FBDD50B3-857C-40CA-9C1A-7B38F4E89527}" sibTransId="{C2E5D9BC-D987-41BB-9A6A-02CD1A977EB6}"/>
    <dgm:cxn modelId="{4744AC76-646F-4DF6-8B61-F1CCA4714E29}" srcId="{B69A6739-8F1A-48F9-A0C6-F6B789E6C884}" destId="{3EE1EDAA-4C4E-4734-A5EA-14B5D8039ABC}" srcOrd="2" destOrd="0" parTransId="{24A91BCC-3BE2-4B4E-8AE1-9D3D43996BC2}" sibTransId="{4C126E81-2FCA-42B4-8DCB-12F7F9C2DE28}"/>
    <dgm:cxn modelId="{242FA276-6314-4C73-BD5C-1153CE02B339}" type="presOf" srcId="{FFE1E8D7-41E1-4343-8BB5-519DB26388D8}" destId="{EEBD1291-2BAA-405F-BA5D-1A64F755074A}" srcOrd="0" destOrd="1" presId="urn:microsoft.com/office/officeart/2005/8/layout/list1"/>
    <dgm:cxn modelId="{5B1690D2-875F-4C66-8E71-D3B16905792B}" type="presOf" srcId="{B69A6739-8F1A-48F9-A0C6-F6B789E6C884}" destId="{3E7815A5-E377-4CAB-A82F-D1748BE7495A}" srcOrd="1" destOrd="0" presId="urn:microsoft.com/office/officeart/2005/8/layout/list1"/>
    <dgm:cxn modelId="{FC3B45DE-6C49-4157-89C7-6C6479EBFE76}" srcId="{3826FFF8-A248-4A93-942B-49035DACFDF4}" destId="{3733F6C1-05B4-454C-8226-4317718AA73B}" srcOrd="0" destOrd="0" parTransId="{B03E9608-8DC2-49C2-A48D-468461A62DAD}" sibTransId="{849143B9-E528-483F-9BDE-8630C0C6F2F6}"/>
    <dgm:cxn modelId="{6AB8CCCF-EDFD-4823-9393-E11BA458EE54}" type="presOf" srcId="{3BB340C3-24CA-4C3E-BEC7-449311F33FA4}" destId="{DE4DAB0A-9028-43AC-98F2-E8B39908C252}" srcOrd="0" destOrd="0" presId="urn:microsoft.com/office/officeart/2005/8/layout/list1"/>
    <dgm:cxn modelId="{F54B80BD-6958-4B04-93B4-A228A70A3934}" srcId="{B69A6739-8F1A-48F9-A0C6-F6B789E6C884}" destId="{D11A6B61-D359-4DA3-BC6E-F63453190CAF}" srcOrd="3" destOrd="0" parTransId="{D759C2E7-1D0D-4A27-BCA0-EB550B95D030}" sibTransId="{811ACC39-1380-45C6-AF82-EAEF9A0DB976}"/>
    <dgm:cxn modelId="{7D8BE2CC-F4B9-4985-A26A-F5E5657CAC77}" type="presOf" srcId="{D11A6B61-D359-4DA3-BC6E-F63453190CAF}" destId="{EEBD1291-2BAA-405F-BA5D-1A64F755074A}" srcOrd="0" destOrd="3" presId="urn:microsoft.com/office/officeart/2005/8/layout/list1"/>
    <dgm:cxn modelId="{7833A5AC-532A-4817-A42B-AF650657BBF7}" srcId="{3BB340C3-24CA-4C3E-BEC7-449311F33FA4}" destId="{B69A6739-8F1A-48F9-A0C6-F6B789E6C884}" srcOrd="0" destOrd="0" parTransId="{D07676B9-4342-4B43-AA6B-E56C4ED11103}" sibTransId="{EA2FB97E-9F1A-4AC4-BAD6-A645BECAA512}"/>
    <dgm:cxn modelId="{FEAA6208-2C56-4F17-B685-9EEFBF094FF5}" type="presOf" srcId="{3826FFF8-A248-4A93-942B-49035DACFDF4}" destId="{1DA107F9-1BCC-4737-9DFF-C8D05DA6F97A}" srcOrd="0" destOrd="0" presId="urn:microsoft.com/office/officeart/2005/8/layout/list1"/>
    <dgm:cxn modelId="{203ECA47-DA16-4F18-B3A7-D8BE01872052}" srcId="{B69A6739-8F1A-48F9-A0C6-F6B789E6C884}" destId="{FFE1E8D7-41E1-4343-8BB5-519DB26388D8}" srcOrd="1" destOrd="0" parTransId="{A6400294-DB7C-44AD-8DDD-0429F0D72AD6}" sibTransId="{42B91C3F-0C44-4DB8-831A-BDD67B99977B}"/>
    <dgm:cxn modelId="{A555131A-8F6F-46C2-B649-176D6F73509B}" type="presOf" srcId="{3733F6C1-05B4-454C-8226-4317718AA73B}" destId="{E0E4C3F9-8A86-4C38-9C72-2AF9FA0F35AD}" srcOrd="0" destOrd="0" presId="urn:microsoft.com/office/officeart/2005/8/layout/list1"/>
    <dgm:cxn modelId="{BE7186E3-C576-42C4-A515-480A5C072397}" type="presOf" srcId="{3EE1EDAA-4C4E-4734-A5EA-14B5D8039ABC}" destId="{EEBD1291-2BAA-405F-BA5D-1A64F755074A}" srcOrd="0" destOrd="2" presId="urn:microsoft.com/office/officeart/2005/8/layout/list1"/>
    <dgm:cxn modelId="{65B2F2A7-E388-4AD4-A727-4D71F19B5FC3}" type="presOf" srcId="{D8059F69-B7D7-4B2B-845E-846D1DBDCF91}" destId="{EEBD1291-2BAA-405F-BA5D-1A64F755074A}" srcOrd="0" destOrd="0" presId="urn:microsoft.com/office/officeart/2005/8/layout/list1"/>
    <dgm:cxn modelId="{BABDB467-D0B8-4379-B6A4-1BE9F99857AC}" type="presParOf" srcId="{DE4DAB0A-9028-43AC-98F2-E8B39908C252}" destId="{2243BBC4-D6A4-4392-AFB6-C5F3EB8C952E}" srcOrd="0" destOrd="0" presId="urn:microsoft.com/office/officeart/2005/8/layout/list1"/>
    <dgm:cxn modelId="{DD0D568A-9ABD-4541-AA2E-713102AA2FD3}" type="presParOf" srcId="{2243BBC4-D6A4-4392-AFB6-C5F3EB8C952E}" destId="{FB3A7466-00F4-43A8-8AF1-CD027E8A82E3}" srcOrd="0" destOrd="0" presId="urn:microsoft.com/office/officeart/2005/8/layout/list1"/>
    <dgm:cxn modelId="{2501C691-DEE9-40BA-A6C5-3B34B454D42A}" type="presParOf" srcId="{2243BBC4-D6A4-4392-AFB6-C5F3EB8C952E}" destId="{3E7815A5-E377-4CAB-A82F-D1748BE7495A}" srcOrd="1" destOrd="0" presId="urn:microsoft.com/office/officeart/2005/8/layout/list1"/>
    <dgm:cxn modelId="{6A92900B-2EFE-402A-AA41-D7D4319037B4}" type="presParOf" srcId="{DE4DAB0A-9028-43AC-98F2-E8B39908C252}" destId="{C956472A-AC85-45C0-9E2B-188540936443}" srcOrd="1" destOrd="0" presId="urn:microsoft.com/office/officeart/2005/8/layout/list1"/>
    <dgm:cxn modelId="{86748BF4-1DF1-4E1F-8A79-4C99CC7353BD}" type="presParOf" srcId="{DE4DAB0A-9028-43AC-98F2-E8B39908C252}" destId="{EEBD1291-2BAA-405F-BA5D-1A64F755074A}" srcOrd="2" destOrd="0" presId="urn:microsoft.com/office/officeart/2005/8/layout/list1"/>
    <dgm:cxn modelId="{3D152E41-0A11-4ECA-B980-8328AF021D38}" type="presParOf" srcId="{DE4DAB0A-9028-43AC-98F2-E8B39908C252}" destId="{395F5A32-0E9C-4A87-8F0F-EFBAADF4F2ED}" srcOrd="3" destOrd="0" presId="urn:microsoft.com/office/officeart/2005/8/layout/list1"/>
    <dgm:cxn modelId="{5CA4BE37-00B0-4DD2-9E44-F14D688E24E6}" type="presParOf" srcId="{DE4DAB0A-9028-43AC-98F2-E8B39908C252}" destId="{4E5E8A2C-AF37-4EA0-9349-10A98C150A8D}" srcOrd="4" destOrd="0" presId="urn:microsoft.com/office/officeart/2005/8/layout/list1"/>
    <dgm:cxn modelId="{E6A01FDE-BDBD-4F9A-BBD6-41BEB153D25E}" type="presParOf" srcId="{4E5E8A2C-AF37-4EA0-9349-10A98C150A8D}" destId="{1DA107F9-1BCC-4737-9DFF-C8D05DA6F97A}" srcOrd="0" destOrd="0" presId="urn:microsoft.com/office/officeart/2005/8/layout/list1"/>
    <dgm:cxn modelId="{DCA5C1E4-D984-483B-B664-FEBBAD2705F6}" type="presParOf" srcId="{4E5E8A2C-AF37-4EA0-9349-10A98C150A8D}" destId="{54B22404-D2AB-4301-A69B-5D8A5D2F84B9}" srcOrd="1" destOrd="0" presId="urn:microsoft.com/office/officeart/2005/8/layout/list1"/>
    <dgm:cxn modelId="{67F8FE15-E25B-46DF-B866-36985BDB2021}" type="presParOf" srcId="{DE4DAB0A-9028-43AC-98F2-E8B39908C252}" destId="{8605C60F-EA76-4EEE-8CC3-2C2814D7328D}" srcOrd="5" destOrd="0" presId="urn:microsoft.com/office/officeart/2005/8/layout/list1"/>
    <dgm:cxn modelId="{CCE745C6-2F9D-44D8-B053-E2FC7334EDD7}" type="presParOf" srcId="{DE4DAB0A-9028-43AC-98F2-E8B39908C252}" destId="{E0E4C3F9-8A86-4C38-9C72-2AF9FA0F35AD}"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BD1291-2BAA-405F-BA5D-1A64F755074A}">
      <dsp:nvSpPr>
        <dsp:cNvPr id="0" name=""/>
        <dsp:cNvSpPr/>
      </dsp:nvSpPr>
      <dsp:spPr>
        <a:xfrm>
          <a:off x="0" y="309020"/>
          <a:ext cx="8382000" cy="214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50536" tIns="416560" rIns="650536" bIns="142240" numCol="1" spcCol="1270" anchor="t" anchorCtr="0">
          <a:noAutofit/>
        </a:bodyPr>
        <a:lstStyle/>
        <a:p>
          <a:pPr marL="228600" lvl="1" indent="-228600" algn="l" defTabSz="889000" rtl="0">
            <a:lnSpc>
              <a:spcPct val="90000"/>
            </a:lnSpc>
            <a:spcBef>
              <a:spcPct val="0"/>
            </a:spcBef>
            <a:spcAft>
              <a:spcPct val="15000"/>
            </a:spcAft>
            <a:buChar char="••"/>
          </a:pPr>
          <a:r>
            <a:rPr kumimoji="1" lang="en-US" sz="2000" kern="1200" dirty="0" smtClean="0"/>
            <a:t>To create a group of objects that each perform a different operation, but are  related in some way</a:t>
          </a:r>
          <a:endParaRPr lang="en-US" sz="2000" kern="1200" dirty="0"/>
        </a:p>
        <a:p>
          <a:pPr marL="228600" lvl="1" indent="-228600" algn="l" defTabSz="889000" rtl="0">
            <a:lnSpc>
              <a:spcPct val="90000"/>
            </a:lnSpc>
            <a:spcBef>
              <a:spcPct val="0"/>
            </a:spcBef>
            <a:spcAft>
              <a:spcPct val="15000"/>
            </a:spcAft>
            <a:buChar char="••"/>
          </a:pPr>
          <a:r>
            <a:rPr kumimoji="1" lang="en-US" sz="2000" kern="1200" dirty="0" smtClean="0"/>
            <a:t>To group objects in the Palette and provide unique icons</a:t>
          </a:r>
          <a:endParaRPr lang="en-US" sz="2000" kern="1200" dirty="0"/>
        </a:p>
        <a:p>
          <a:pPr marL="228600" lvl="1" indent="-228600" algn="l" defTabSz="889000" rtl="0">
            <a:lnSpc>
              <a:spcPct val="90000"/>
            </a:lnSpc>
            <a:spcBef>
              <a:spcPct val="0"/>
            </a:spcBef>
            <a:spcAft>
              <a:spcPct val="15000"/>
            </a:spcAft>
            <a:buChar char="••"/>
          </a:pPr>
          <a:r>
            <a:rPr kumimoji="1" lang="en-US" sz="2000" kern="1200" dirty="0" smtClean="0"/>
            <a:t>You want to deploy to multiple Action Servers or Clients </a:t>
          </a:r>
          <a:endParaRPr lang="en-US" sz="2000" kern="1200" dirty="0"/>
        </a:p>
        <a:p>
          <a:pPr marL="228600" lvl="1" indent="-228600" algn="l" defTabSz="889000" rtl="0">
            <a:lnSpc>
              <a:spcPct val="90000"/>
            </a:lnSpc>
            <a:spcBef>
              <a:spcPct val="0"/>
            </a:spcBef>
            <a:spcAft>
              <a:spcPct val="15000"/>
            </a:spcAft>
            <a:buChar char="••"/>
          </a:pPr>
          <a:r>
            <a:rPr lang="en-US" sz="2000" kern="1200" dirty="0" smtClean="0"/>
            <a:t>Use for production scenarios </a:t>
          </a:r>
          <a:endParaRPr lang="en-US" sz="2000" kern="1200" dirty="0"/>
        </a:p>
      </dsp:txBody>
      <dsp:txXfrm>
        <a:off x="0" y="309020"/>
        <a:ext cx="8382000" cy="2142000"/>
      </dsp:txXfrm>
    </dsp:sp>
    <dsp:sp modelId="{3E7815A5-E377-4CAB-A82F-D1748BE7495A}">
      <dsp:nvSpPr>
        <dsp:cNvPr id="0" name=""/>
        <dsp:cNvSpPr/>
      </dsp:nvSpPr>
      <dsp:spPr>
        <a:xfrm>
          <a:off x="419100" y="13820"/>
          <a:ext cx="5867400" cy="5904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889000" rtl="0">
            <a:lnSpc>
              <a:spcPct val="90000"/>
            </a:lnSpc>
            <a:spcBef>
              <a:spcPct val="0"/>
            </a:spcBef>
            <a:spcAft>
              <a:spcPct val="35000"/>
            </a:spcAft>
          </a:pPr>
          <a:r>
            <a:rPr kumimoji="1" lang="en-US" sz="2000" b="1" kern="1200" dirty="0" smtClean="0"/>
            <a:t>Use QIK Wizard :</a:t>
          </a:r>
          <a:endParaRPr lang="en-US" sz="2000" b="1" kern="1200" dirty="0"/>
        </a:p>
      </dsp:txBody>
      <dsp:txXfrm>
        <a:off x="447921" y="42641"/>
        <a:ext cx="5809758" cy="532758"/>
      </dsp:txXfrm>
    </dsp:sp>
    <dsp:sp modelId="{E0E4C3F9-8A86-4C38-9C72-2AF9FA0F35AD}">
      <dsp:nvSpPr>
        <dsp:cNvPr id="0" name=""/>
        <dsp:cNvSpPr/>
      </dsp:nvSpPr>
      <dsp:spPr>
        <a:xfrm>
          <a:off x="0" y="2854221"/>
          <a:ext cx="8382000" cy="1134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50536" tIns="416560" rIns="650536" bIns="142240" numCol="1" spcCol="1270" anchor="t" anchorCtr="0">
          <a:noAutofit/>
        </a:bodyPr>
        <a:lstStyle/>
        <a:p>
          <a:pPr marL="228600" lvl="1" indent="-228600" algn="l" defTabSz="889000" rtl="0">
            <a:lnSpc>
              <a:spcPct val="90000"/>
            </a:lnSpc>
            <a:spcBef>
              <a:spcPct val="0"/>
            </a:spcBef>
            <a:spcAft>
              <a:spcPct val="15000"/>
            </a:spcAft>
            <a:buChar char="••"/>
          </a:pPr>
          <a:r>
            <a:rPr kumimoji="1" lang="en-US" sz="2000" kern="1200" dirty="0" smtClean="0"/>
            <a:t>You want to test interaction with a class before developing an Integration Pack</a:t>
          </a:r>
          <a:endParaRPr lang="en-US" sz="2000" kern="1200" dirty="0"/>
        </a:p>
      </dsp:txBody>
      <dsp:txXfrm>
        <a:off x="0" y="2854221"/>
        <a:ext cx="8382000" cy="1134000"/>
      </dsp:txXfrm>
    </dsp:sp>
    <dsp:sp modelId="{54B22404-D2AB-4301-A69B-5D8A5D2F84B9}">
      <dsp:nvSpPr>
        <dsp:cNvPr id="0" name=""/>
        <dsp:cNvSpPr/>
      </dsp:nvSpPr>
      <dsp:spPr>
        <a:xfrm>
          <a:off x="419100" y="2559021"/>
          <a:ext cx="5867400" cy="5904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1774" tIns="0" rIns="221774" bIns="0" numCol="1" spcCol="1270" anchor="ctr" anchorCtr="0">
          <a:noAutofit/>
        </a:bodyPr>
        <a:lstStyle/>
        <a:p>
          <a:pPr lvl="0" algn="l" defTabSz="889000" rtl="0">
            <a:lnSpc>
              <a:spcPct val="90000"/>
            </a:lnSpc>
            <a:spcBef>
              <a:spcPct val="0"/>
            </a:spcBef>
            <a:spcAft>
              <a:spcPct val="35000"/>
            </a:spcAft>
          </a:pPr>
          <a:r>
            <a:rPr kumimoji="1" lang="en-US" sz="2000" b="1" kern="1200" dirty="0" smtClean="0"/>
            <a:t>Use Invoke / Monitor .NET objects when:</a:t>
          </a:r>
          <a:endParaRPr lang="en-US" sz="2000" b="1" kern="1200" dirty="0"/>
        </a:p>
      </dsp:txBody>
      <dsp:txXfrm>
        <a:off x="447921" y="2587842"/>
        <a:ext cx="5809758" cy="532758"/>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3095942-E0CA-4688-8B7D-38F13210429C}" type="slidenum">
              <a:rPr lang="en-US" smtClean="0"/>
              <a:pPr>
                <a:defRPr/>
              </a:pPr>
              <a:t>13</a:t>
            </a:fld>
            <a:endParaRPr lang="en-US" dirty="0"/>
          </a:p>
        </p:txBody>
      </p:sp>
    </p:spTree>
    <p:extLst>
      <p:ext uri="{BB962C8B-B14F-4D97-AF65-F5344CB8AC3E}">
        <p14:creationId xmlns:p14="http://schemas.microsoft.com/office/powerpoint/2010/main" val="2601912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3095942-E0CA-4688-8B7D-38F13210429C}" type="slidenum">
              <a:rPr lang="en-US" smtClean="0"/>
              <a:pPr>
                <a:defRPr/>
              </a:pPr>
              <a:t>14</a:t>
            </a:fld>
            <a:endParaRPr lang="en-US" dirty="0"/>
          </a:p>
        </p:txBody>
      </p:sp>
    </p:spTree>
    <p:extLst>
      <p:ext uri="{BB962C8B-B14F-4D97-AF65-F5344CB8AC3E}">
        <p14:creationId xmlns:p14="http://schemas.microsoft.com/office/powerpoint/2010/main" val="2601912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3095942-E0CA-4688-8B7D-38F13210429C}" type="slidenum">
              <a:rPr lang="en-US" smtClean="0"/>
              <a:pPr>
                <a:defRPr/>
              </a:pPr>
              <a:t>15</a:t>
            </a:fld>
            <a:endParaRPr lang="en-US" dirty="0"/>
          </a:p>
        </p:txBody>
      </p:sp>
    </p:spTree>
    <p:extLst>
      <p:ext uri="{BB962C8B-B14F-4D97-AF65-F5344CB8AC3E}">
        <p14:creationId xmlns:p14="http://schemas.microsoft.com/office/powerpoint/2010/main" val="2601912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3095942-E0CA-4688-8B7D-38F13210429C}" type="slidenum">
              <a:rPr lang="en-US" smtClean="0"/>
              <a:pPr>
                <a:defRPr/>
              </a:pPr>
              <a:t>16</a:t>
            </a:fld>
            <a:endParaRPr lang="en-US" dirty="0"/>
          </a:p>
        </p:txBody>
      </p:sp>
    </p:spTree>
    <p:extLst>
      <p:ext uri="{BB962C8B-B14F-4D97-AF65-F5344CB8AC3E}">
        <p14:creationId xmlns:p14="http://schemas.microsoft.com/office/powerpoint/2010/main" val="2601912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3095942-E0CA-4688-8B7D-38F13210429C}" type="slidenum">
              <a:rPr lang="en-US" smtClean="0"/>
              <a:pPr>
                <a:defRPr/>
              </a:pPr>
              <a:t>17</a:t>
            </a:fld>
            <a:endParaRPr lang="en-US" dirty="0"/>
          </a:p>
        </p:txBody>
      </p:sp>
    </p:spTree>
    <p:extLst>
      <p:ext uri="{BB962C8B-B14F-4D97-AF65-F5344CB8AC3E}">
        <p14:creationId xmlns:p14="http://schemas.microsoft.com/office/powerpoint/2010/main" val="2601912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3095942-E0CA-4688-8B7D-38F13210429C}" type="slidenum">
              <a:rPr lang="en-US" smtClean="0"/>
              <a:pPr>
                <a:defRPr/>
              </a:pPr>
              <a:t>4</a:t>
            </a:fld>
            <a:endParaRPr lang="en-US" dirty="0"/>
          </a:p>
        </p:txBody>
      </p:sp>
    </p:spTree>
    <p:extLst>
      <p:ext uri="{BB962C8B-B14F-4D97-AF65-F5344CB8AC3E}">
        <p14:creationId xmlns:p14="http://schemas.microsoft.com/office/powerpoint/2010/main" val="2601912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3095942-E0CA-4688-8B7D-38F13210429C}" type="slidenum">
              <a:rPr lang="en-US" smtClean="0"/>
              <a:pPr>
                <a:defRPr/>
              </a:pPr>
              <a:t>5</a:t>
            </a:fld>
            <a:endParaRPr lang="en-US" dirty="0"/>
          </a:p>
        </p:txBody>
      </p:sp>
    </p:spTree>
    <p:extLst>
      <p:ext uri="{BB962C8B-B14F-4D97-AF65-F5344CB8AC3E}">
        <p14:creationId xmlns:p14="http://schemas.microsoft.com/office/powerpoint/2010/main" val="2601912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12:04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12:04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3095942-E0CA-4688-8B7D-38F13210429C}" type="slidenum">
              <a:rPr lang="en-US" smtClean="0"/>
              <a:pPr>
                <a:defRPr/>
              </a:pPr>
              <a:t>10</a:t>
            </a:fld>
            <a:endParaRPr lang="en-US" dirty="0"/>
          </a:p>
        </p:txBody>
      </p:sp>
    </p:spTree>
    <p:extLst>
      <p:ext uri="{BB962C8B-B14F-4D97-AF65-F5344CB8AC3E}">
        <p14:creationId xmlns:p14="http://schemas.microsoft.com/office/powerpoint/2010/main" val="26019129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1029355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139770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548936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647341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1784541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343897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11979909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176142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1627962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1889812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704324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727006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6083681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2118535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2623449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806272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6388824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37.tmp"/><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38.tmp"/></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42.png"/><Relationship Id="rId7" Type="http://schemas.openxmlformats.org/officeDocument/2006/relationships/image" Target="../media/image44.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43.png"/><Relationship Id="rId11" Type="http://schemas.openxmlformats.org/officeDocument/2006/relationships/image" Target="../media/image46.png"/><Relationship Id="rId5" Type="http://schemas.openxmlformats.org/officeDocument/2006/relationships/hyperlink" Target="http://technet.microsoft.com/en-au" TargetMode="External"/><Relationship Id="rId10" Type="http://schemas.openxmlformats.org/officeDocument/2006/relationships/image" Target="../media/image45.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0.png"/><Relationship Id="rId11" Type="http://schemas.openxmlformats.org/officeDocument/2006/relationships/image" Target="../media/image6.png"/><Relationship Id="rId5" Type="http://schemas.openxmlformats.org/officeDocument/2006/relationships/image" Target="../media/image9.png"/><Relationship Id="rId10" Type="http://schemas.openxmlformats.org/officeDocument/2006/relationships/image" Target="../media/image5.png"/><Relationship Id="rId4" Type="http://schemas.openxmlformats.org/officeDocument/2006/relationships/image" Target="../media/image8.png"/><Relationship Id="rId9" Type="http://schemas.openxmlformats.org/officeDocument/2006/relationships/image" Target="../media/image13.gif"/></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3" Type="http://schemas.openxmlformats.org/officeDocument/2006/relationships/image" Target="../media/image9.pn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hyperlink" Target="http://images.google.co.uk/imgres?imgurl=http://redcanary.mypublicsquare.com/files/redcanary/teching-the-plunge/opalis_logo.jpg&amp;imgrefurl=http://www.redcanary.ca/view/teching-the-plunge&amp;usg=__yZjoeavfb_iA72EWOGGppWOOPkA=&amp;h=65&amp;w=155&amp;sz=31&amp;hl=en&amp;start=1&amp;um=1&amp;tbnid=oFzaDVCRRXBusM:&amp;tbnh=41&amp;tbnw=97&amp;prev=/images?q=opalis+logo&amp;hl=en&amp;rlz=1W1IRFA_en&amp;um=1" TargetMode="External"/><Relationship Id="rId9" Type="http://schemas.openxmlformats.org/officeDocument/2006/relationships/image" Target="../media/image18.png"/><Relationship Id="rId14" Type="http://schemas.openxmlformats.org/officeDocument/2006/relationships/image" Target="../media/image23.png"/></Relationships>
</file>

<file path=ppt/slides/_rels/slide8.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3" Type="http://schemas.openxmlformats.org/officeDocument/2006/relationships/image" Target="../media/image24.png"/><Relationship Id="rId7" Type="http://schemas.openxmlformats.org/officeDocument/2006/relationships/image" Target="../media/image28.png"/><Relationship Id="rId12"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81000" y="228628"/>
            <a:ext cx="8382000" cy="666385"/>
          </a:xfrm>
          <a:prstGeom prst="rect">
            <a:avLst/>
          </a:prstGeom>
        </p:spPr>
        <p:txBody>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endParaRPr lang="en-US" sz="3200" dirty="0">
              <a:solidFill>
                <a:schemeClr val="accent1">
                  <a:lumMod val="75000"/>
                </a:schemeClr>
              </a:solidFill>
              <a:latin typeface="Segoe UI" pitchFamily="34" charset="0"/>
              <a:ea typeface="Segoe UI" pitchFamily="34" charset="0"/>
              <a:cs typeface="Segoe UI" pitchFamily="34" charset="0"/>
            </a:endParaRPr>
          </a:p>
        </p:txBody>
      </p:sp>
      <p:sp>
        <p:nvSpPr>
          <p:cNvPr id="5" name="Text Placeholder 2"/>
          <p:cNvSpPr txBox="1">
            <a:spLocks/>
          </p:cNvSpPr>
          <p:nvPr/>
        </p:nvSpPr>
        <p:spPr>
          <a:xfrm>
            <a:off x="457199" y="1684437"/>
            <a:ext cx="8229600" cy="4032448"/>
          </a:xfrm>
          <a:prstGeom prst="rect">
            <a:avLst/>
          </a:prstGeom>
        </p:spPr>
        <p:txBody>
          <a:bodyPr>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p:txBody>
      </p:sp>
      <p:sp>
        <p:nvSpPr>
          <p:cNvPr id="3" name="Rectangle 2"/>
          <p:cNvSpPr/>
          <p:nvPr/>
        </p:nvSpPr>
        <p:spPr>
          <a:xfrm>
            <a:off x="1467111" y="2492895"/>
            <a:ext cx="6209777" cy="1354217"/>
          </a:xfrm>
          <a:prstGeom prst="rect">
            <a:avLst/>
          </a:prstGeom>
        </p:spPr>
        <p:txBody>
          <a:bodyPr wrap="none">
            <a:spAutoFit/>
          </a:bodyPr>
          <a:lstStyle/>
          <a:p>
            <a:endParaRPr lang="en-US" sz="3200" dirty="0">
              <a:solidFill>
                <a:schemeClr val="accent1">
                  <a:lumMod val="60000"/>
                  <a:lumOff val="40000"/>
                </a:schemeClr>
              </a:solidFill>
              <a:latin typeface="Segoe UI" pitchFamily="34" charset="0"/>
              <a:ea typeface="Segoe UI" pitchFamily="34" charset="0"/>
              <a:cs typeface="Segoe UI" pitchFamily="34" charset="0"/>
            </a:endParaRPr>
          </a:p>
          <a:p>
            <a:r>
              <a:rPr lang="en-US" sz="3200" dirty="0" smtClean="0">
                <a:solidFill>
                  <a:schemeClr val="accent1">
                    <a:lumMod val="60000"/>
                    <a:lumOff val="40000"/>
                  </a:schemeClr>
                </a:solidFill>
                <a:latin typeface="Segoe UI" pitchFamily="34" charset="0"/>
                <a:ea typeface="Segoe UI" pitchFamily="34" charset="0"/>
                <a:cs typeface="Segoe UI" pitchFamily="34" charset="0"/>
              </a:rPr>
              <a:t>How we make </a:t>
            </a:r>
            <a:r>
              <a:rPr lang="en-US" sz="3200" dirty="0" err="1" smtClean="0">
                <a:solidFill>
                  <a:schemeClr val="accent1">
                    <a:lumMod val="60000"/>
                    <a:lumOff val="40000"/>
                  </a:schemeClr>
                </a:solidFill>
                <a:latin typeface="Segoe UI" pitchFamily="34" charset="0"/>
                <a:ea typeface="Segoe UI" pitchFamily="34" charset="0"/>
                <a:cs typeface="Segoe UI" pitchFamily="34" charset="0"/>
              </a:rPr>
              <a:t>Opalis</a:t>
            </a:r>
            <a:r>
              <a:rPr lang="en-US" sz="3200" dirty="0" smtClean="0">
                <a:solidFill>
                  <a:schemeClr val="accent1">
                    <a:lumMod val="60000"/>
                    <a:lumOff val="40000"/>
                  </a:schemeClr>
                </a:solidFill>
                <a:latin typeface="Segoe UI" pitchFamily="34" charset="0"/>
                <a:ea typeface="Segoe UI" pitchFamily="34" charset="0"/>
                <a:cs typeface="Segoe UI" pitchFamily="34" charset="0"/>
              </a:rPr>
              <a:t> do it’s thing</a:t>
            </a:r>
            <a:endParaRPr lang="en-US" sz="3200" dirty="0">
              <a:solidFill>
                <a:schemeClr val="accent1">
                  <a:lumMod val="60000"/>
                  <a:lumOff val="40000"/>
                </a:schemeClr>
              </a:solidFill>
              <a:latin typeface="Segoe UI" pitchFamily="34" charset="0"/>
              <a:ea typeface="Segoe UI" pitchFamily="34" charset="0"/>
              <a:cs typeface="Segoe UI" pitchFamily="34" charset="0"/>
            </a:endParaRPr>
          </a:p>
          <a:p>
            <a:endParaRPr lang="en-AU" dirty="0"/>
          </a:p>
        </p:txBody>
      </p:sp>
      <p:pic>
        <p:nvPicPr>
          <p:cNvPr id="7" name="Picture 6" descr="Opalis_logo_whiteText_orang.png"/>
          <p:cNvPicPr>
            <a:picLocks noChangeAspect="1"/>
          </p:cNvPicPr>
          <p:nvPr/>
        </p:nvPicPr>
        <p:blipFill>
          <a:blip r:embed="rId3"/>
          <a:stretch>
            <a:fillRect/>
          </a:stretch>
        </p:blipFill>
        <p:spPr>
          <a:xfrm>
            <a:off x="4967467" y="1484784"/>
            <a:ext cx="2588614" cy="1294309"/>
          </a:xfrm>
          <a:prstGeom prst="rect">
            <a:avLst/>
          </a:prstGeom>
        </p:spPr>
      </p:pic>
      <p:pic>
        <p:nvPicPr>
          <p:cNvPr id="8" name="Picture 3" descr="C:\Users\pross\Documents\Work\Logos\SysCnt_h_rgb_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913261"/>
            <a:ext cx="4070456" cy="862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50186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Integration Packs (IPs)</a:t>
            </a:r>
            <a:br>
              <a:rPr lang="en-US" dirty="0" smtClean="0"/>
            </a:br>
            <a:endParaRPr lang="en-US"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6"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724128" y="1196752"/>
            <a:ext cx="2592288" cy="447261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539552" y="1772817"/>
            <a:ext cx="4752528" cy="3607141"/>
          </a:xfrm>
          <a:prstGeom prst="rect">
            <a:avLst/>
          </a:prstGeom>
          <a:noFill/>
        </p:spPr>
        <p:txBody>
          <a:bodyPr wrap="square" lIns="0" tIns="0" rIns="0" bIns="0" rtlCol="0">
            <a:spAutoFit/>
          </a:bodyPr>
          <a:lstStyle/>
          <a:p>
            <a:pPr marL="346075" lvl="3" defTabSz="914363">
              <a:lnSpc>
                <a:spcPct val="80000"/>
              </a:lnSpc>
              <a:spcBef>
                <a:spcPct val="20000"/>
              </a:spcBef>
              <a:spcAft>
                <a:spcPts val="600"/>
              </a:spcAft>
              <a:buClr>
                <a:schemeClr val="hlink"/>
              </a:buClr>
              <a:buSzPct val="85000"/>
              <a:defRPr/>
            </a:pPr>
            <a:r>
              <a:rPr lang="en-US" sz="2800" dirty="0">
                <a:gradFill>
                  <a:gsLst>
                    <a:gs pos="0">
                      <a:schemeClr val="tx1"/>
                    </a:gs>
                    <a:gs pos="86000">
                      <a:schemeClr val="tx1"/>
                    </a:gs>
                  </a:gsLst>
                  <a:lin ang="5400000" scaled="0"/>
                </a:gradFill>
                <a:latin typeface="+mn-lt"/>
                <a:cs typeface="+mn-cs"/>
              </a:rPr>
              <a:t>Vendor specific integration packs</a:t>
            </a:r>
          </a:p>
          <a:p>
            <a:pPr marL="346075" lvl="3" defTabSz="914363">
              <a:lnSpc>
                <a:spcPct val="80000"/>
              </a:lnSpc>
              <a:spcBef>
                <a:spcPct val="20000"/>
              </a:spcBef>
              <a:spcAft>
                <a:spcPts val="600"/>
              </a:spcAft>
              <a:buClr>
                <a:schemeClr val="hlink"/>
              </a:buClr>
              <a:buSzPct val="85000"/>
              <a:defRPr/>
            </a:pPr>
            <a:endParaRPr lang="en-US" sz="1200" dirty="0">
              <a:gradFill>
                <a:gsLst>
                  <a:gs pos="0">
                    <a:schemeClr val="tx1"/>
                  </a:gs>
                  <a:gs pos="86000">
                    <a:schemeClr val="tx1"/>
                  </a:gs>
                </a:gsLst>
                <a:lin ang="5400000" scaled="0"/>
              </a:gradFill>
              <a:latin typeface="+mn-lt"/>
              <a:cs typeface="+mn-cs"/>
            </a:endParaRPr>
          </a:p>
          <a:p>
            <a:pPr marL="346075" lvl="3" defTabSz="914363">
              <a:lnSpc>
                <a:spcPct val="80000"/>
              </a:lnSpc>
              <a:spcBef>
                <a:spcPct val="20000"/>
              </a:spcBef>
              <a:spcAft>
                <a:spcPts val="600"/>
              </a:spcAft>
              <a:buClr>
                <a:schemeClr val="hlink"/>
              </a:buClr>
              <a:buSzPct val="85000"/>
              <a:defRPr/>
            </a:pPr>
            <a:r>
              <a:rPr lang="en-US" sz="2800" dirty="0">
                <a:gradFill>
                  <a:gsLst>
                    <a:gs pos="0">
                      <a:schemeClr val="tx1"/>
                    </a:gs>
                    <a:gs pos="86000">
                      <a:schemeClr val="tx1"/>
                    </a:gs>
                  </a:gsLst>
                  <a:lin ang="5400000" scaled="0"/>
                </a:gradFill>
                <a:latin typeface="+mn-lt"/>
                <a:cs typeface="+mn-cs"/>
              </a:rPr>
              <a:t>Auto detection of data, schemas, forms and fields</a:t>
            </a:r>
          </a:p>
          <a:p>
            <a:pPr marL="346075" lvl="3" defTabSz="914363">
              <a:lnSpc>
                <a:spcPct val="80000"/>
              </a:lnSpc>
              <a:spcBef>
                <a:spcPct val="20000"/>
              </a:spcBef>
              <a:spcAft>
                <a:spcPts val="600"/>
              </a:spcAft>
              <a:buClr>
                <a:schemeClr val="hlink"/>
              </a:buClr>
              <a:buSzPct val="85000"/>
              <a:defRPr/>
            </a:pPr>
            <a:endParaRPr lang="en-US" sz="1200" dirty="0">
              <a:gradFill>
                <a:gsLst>
                  <a:gs pos="0">
                    <a:schemeClr val="tx1"/>
                  </a:gs>
                  <a:gs pos="86000">
                    <a:schemeClr val="tx1"/>
                  </a:gs>
                </a:gsLst>
                <a:lin ang="5400000" scaled="0"/>
              </a:gradFill>
              <a:latin typeface="+mn-lt"/>
              <a:cs typeface="+mn-cs"/>
            </a:endParaRPr>
          </a:p>
          <a:p>
            <a:pPr marL="346075" lvl="3" defTabSz="914363">
              <a:lnSpc>
                <a:spcPct val="80000"/>
              </a:lnSpc>
              <a:spcBef>
                <a:spcPct val="20000"/>
              </a:spcBef>
              <a:spcAft>
                <a:spcPts val="600"/>
              </a:spcAft>
              <a:buClr>
                <a:schemeClr val="hlink"/>
              </a:buClr>
              <a:buSzPct val="85000"/>
              <a:defRPr/>
            </a:pPr>
            <a:r>
              <a:rPr lang="en-US" sz="2800" dirty="0">
                <a:gradFill>
                  <a:gsLst>
                    <a:gs pos="0">
                      <a:schemeClr val="tx1"/>
                    </a:gs>
                    <a:gs pos="86000">
                      <a:schemeClr val="tx1"/>
                    </a:gs>
                  </a:gsLst>
                  <a:lin ang="5400000" scaled="0"/>
                </a:gradFill>
                <a:latin typeface="+mn-lt"/>
                <a:cs typeface="+mn-cs"/>
              </a:rPr>
              <a:t>Integration Packs which are included in the download are supported and updated by Microsoft</a:t>
            </a:r>
          </a:p>
        </p:txBody>
      </p:sp>
    </p:spTree>
    <p:extLst>
      <p:ext uri="{BB962C8B-B14F-4D97-AF65-F5344CB8AC3E}">
        <p14:creationId xmlns:p14="http://schemas.microsoft.com/office/powerpoint/2010/main" val="2768358790"/>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Integration Packs (IPs)</a:t>
            </a:r>
            <a:br>
              <a:rPr lang="en-US" dirty="0" smtClean="0"/>
            </a:br>
            <a:endParaRPr lang="en-US"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7" name="Picture 5" descr="WorkflowProcessDesignerNoDialog.png"/>
          <p:cNvPicPr>
            <a:picLocks noGrp="1" noChangeAspect="1"/>
          </p:cNvPicPr>
          <p:nvPr>
            <p:ph idx="1"/>
          </p:nvPr>
        </p:nvPicPr>
        <p:blipFill>
          <a:blip r:embed="rId3"/>
          <a:stretch>
            <a:fillRect/>
          </a:stretch>
        </p:blipFill>
        <p:spPr bwMode="auto">
          <a:xfrm>
            <a:off x="395536" y="1772816"/>
            <a:ext cx="5493609" cy="396044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9" name="TextBox 8"/>
          <p:cNvSpPr txBox="1"/>
          <p:nvPr/>
        </p:nvSpPr>
        <p:spPr>
          <a:xfrm>
            <a:off x="5724128" y="2060848"/>
            <a:ext cx="3124200" cy="3302443"/>
          </a:xfrm>
          <a:prstGeom prst="rect">
            <a:avLst/>
          </a:prstGeom>
          <a:noFill/>
        </p:spPr>
        <p:txBody>
          <a:bodyPr wrap="square" lIns="0" tIns="0" rIns="0" bIns="0" rtlCol="0">
            <a:spAutoFit/>
          </a:bodyPr>
          <a:lstStyle/>
          <a:p>
            <a:pPr marL="346075" lvl="3" defTabSz="914363">
              <a:lnSpc>
                <a:spcPct val="80000"/>
              </a:lnSpc>
              <a:spcBef>
                <a:spcPct val="20000"/>
              </a:spcBef>
              <a:spcAft>
                <a:spcPts val="600"/>
              </a:spcAft>
              <a:buClr>
                <a:schemeClr val="hlink"/>
              </a:buClr>
              <a:buSzPct val="85000"/>
              <a:defRPr/>
            </a:pPr>
            <a:r>
              <a:rPr lang="en-US" sz="2800" dirty="0" smtClean="0">
                <a:gradFill>
                  <a:gsLst>
                    <a:gs pos="0">
                      <a:schemeClr val="tx1"/>
                    </a:gs>
                    <a:gs pos="86000">
                      <a:schemeClr val="tx1"/>
                    </a:gs>
                  </a:gsLst>
                  <a:lin ang="5400000" scaled="0"/>
                </a:gradFill>
                <a:latin typeface="+mn-lt"/>
                <a:cs typeface="+mn-cs"/>
              </a:rPr>
              <a:t>Pre-built Workflows</a:t>
            </a:r>
          </a:p>
          <a:p>
            <a:pPr marL="346075" lvl="3" defTabSz="914363">
              <a:lnSpc>
                <a:spcPct val="80000"/>
              </a:lnSpc>
              <a:spcBef>
                <a:spcPct val="20000"/>
              </a:spcBef>
              <a:spcAft>
                <a:spcPts val="600"/>
              </a:spcAft>
              <a:buClr>
                <a:schemeClr val="hlink"/>
              </a:buClr>
              <a:buSzPct val="85000"/>
              <a:defRPr/>
            </a:pPr>
            <a:endParaRPr lang="en-US" sz="800" dirty="0">
              <a:gradFill>
                <a:gsLst>
                  <a:gs pos="0">
                    <a:schemeClr val="tx1"/>
                  </a:gs>
                  <a:gs pos="86000">
                    <a:schemeClr val="tx1"/>
                  </a:gs>
                </a:gsLst>
                <a:lin ang="5400000" scaled="0"/>
              </a:gradFill>
              <a:latin typeface="+mn-lt"/>
              <a:cs typeface="+mn-cs"/>
            </a:endParaRPr>
          </a:p>
          <a:p>
            <a:pPr marL="346075" lvl="3" defTabSz="914363">
              <a:lnSpc>
                <a:spcPct val="80000"/>
              </a:lnSpc>
              <a:spcBef>
                <a:spcPct val="20000"/>
              </a:spcBef>
              <a:spcAft>
                <a:spcPts val="600"/>
              </a:spcAft>
              <a:buClr>
                <a:schemeClr val="hlink"/>
              </a:buClr>
              <a:buSzPct val="85000"/>
              <a:defRPr/>
            </a:pPr>
            <a:r>
              <a:rPr lang="en-US" sz="2800" dirty="0" smtClean="0">
                <a:gradFill>
                  <a:gsLst>
                    <a:gs pos="0">
                      <a:schemeClr val="tx1"/>
                    </a:gs>
                    <a:gs pos="86000">
                      <a:schemeClr val="tx1"/>
                    </a:gs>
                  </a:gsLst>
                  <a:lin ang="5400000" scaled="0"/>
                </a:gradFill>
                <a:latin typeface="+mn-lt"/>
                <a:cs typeface="+mn-cs"/>
              </a:rPr>
              <a:t>Built with ITIL/MOF in mind</a:t>
            </a:r>
          </a:p>
          <a:p>
            <a:pPr marL="346075" lvl="3" defTabSz="914363">
              <a:lnSpc>
                <a:spcPct val="80000"/>
              </a:lnSpc>
              <a:spcBef>
                <a:spcPct val="20000"/>
              </a:spcBef>
              <a:spcAft>
                <a:spcPts val="600"/>
              </a:spcAft>
              <a:buClr>
                <a:schemeClr val="hlink"/>
              </a:buClr>
              <a:buSzPct val="85000"/>
              <a:defRPr/>
            </a:pPr>
            <a:endParaRPr lang="en-US" sz="800" dirty="0">
              <a:gradFill>
                <a:gsLst>
                  <a:gs pos="0">
                    <a:schemeClr val="tx1"/>
                  </a:gs>
                  <a:gs pos="86000">
                    <a:schemeClr val="tx1"/>
                  </a:gs>
                </a:gsLst>
                <a:lin ang="5400000" scaled="0"/>
              </a:gradFill>
              <a:latin typeface="+mn-lt"/>
              <a:cs typeface="+mn-cs"/>
            </a:endParaRPr>
          </a:p>
          <a:p>
            <a:pPr marL="346075" lvl="3" defTabSz="914363">
              <a:lnSpc>
                <a:spcPct val="80000"/>
              </a:lnSpc>
              <a:spcBef>
                <a:spcPct val="20000"/>
              </a:spcBef>
              <a:spcAft>
                <a:spcPts val="600"/>
              </a:spcAft>
              <a:buClr>
                <a:schemeClr val="hlink"/>
              </a:buClr>
              <a:buSzPct val="85000"/>
              <a:defRPr/>
            </a:pPr>
            <a:r>
              <a:rPr lang="en-US" sz="2800" dirty="0" smtClean="0">
                <a:gradFill>
                  <a:gsLst>
                    <a:gs pos="0">
                      <a:schemeClr val="tx1"/>
                    </a:gs>
                    <a:gs pos="86000">
                      <a:schemeClr val="tx1"/>
                    </a:gs>
                  </a:gsLst>
                  <a:lin ang="5400000" scaled="0"/>
                </a:gradFill>
                <a:latin typeface="+mn-lt"/>
                <a:cs typeface="+mn-cs"/>
              </a:rPr>
              <a:t>Rapid time to value</a:t>
            </a:r>
            <a:endParaRPr lang="en-US" sz="2800" dirty="0">
              <a:gradFill>
                <a:gsLst>
                  <a:gs pos="0">
                    <a:schemeClr val="tx1"/>
                  </a:gs>
                  <a:gs pos="86000">
                    <a:schemeClr val="tx1"/>
                  </a:gs>
                </a:gsLst>
                <a:lin ang="5400000" scaled="0"/>
              </a:gradFill>
              <a:latin typeface="+mn-lt"/>
              <a:cs typeface="+mn-cs"/>
            </a:endParaRPr>
          </a:p>
          <a:p>
            <a:endParaRPr lang="en-US" sz="2800" dirty="0" smtClean="0">
              <a:gradFill>
                <a:gsLst>
                  <a:gs pos="0">
                    <a:schemeClr val="tx1"/>
                  </a:gs>
                  <a:gs pos="86000">
                    <a:schemeClr val="tx1"/>
                  </a:gs>
                </a:gsLst>
                <a:lin ang="5400000" scaled="0"/>
              </a:gradFill>
            </a:endParaRPr>
          </a:p>
        </p:txBody>
      </p:sp>
    </p:spTree>
    <p:extLst>
      <p:ext uri="{BB962C8B-B14F-4D97-AF65-F5344CB8AC3E}">
        <p14:creationId xmlns:p14="http://schemas.microsoft.com/office/powerpoint/2010/main" val="73883426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81000" y="228628"/>
            <a:ext cx="8382000" cy="666385"/>
          </a:xfrm>
          <a:prstGeom prst="rect">
            <a:avLst/>
          </a:prstGeom>
        </p:spPr>
        <p:txBody>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endParaRPr lang="en-US" sz="3200" dirty="0">
              <a:solidFill>
                <a:schemeClr val="accent1">
                  <a:lumMod val="75000"/>
                </a:schemeClr>
              </a:solidFill>
              <a:latin typeface="Segoe UI" pitchFamily="34" charset="0"/>
              <a:ea typeface="Segoe UI" pitchFamily="34" charset="0"/>
              <a:cs typeface="Segoe UI" pitchFamily="34" charset="0"/>
            </a:endParaRPr>
          </a:p>
        </p:txBody>
      </p:sp>
      <p:sp>
        <p:nvSpPr>
          <p:cNvPr id="5" name="Text Placeholder 2"/>
          <p:cNvSpPr txBox="1">
            <a:spLocks/>
          </p:cNvSpPr>
          <p:nvPr/>
        </p:nvSpPr>
        <p:spPr>
          <a:xfrm>
            <a:off x="457199" y="1684437"/>
            <a:ext cx="8229600" cy="4032448"/>
          </a:xfrm>
          <a:prstGeom prst="rect">
            <a:avLst/>
          </a:prstGeom>
        </p:spPr>
        <p:txBody>
          <a:bodyPr>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p:txBody>
      </p:sp>
      <p:pic>
        <p:nvPicPr>
          <p:cNvPr id="8" name="Picture 3" descr="C:\Users\pross\Documents\Work\Logos\SysCnt_h_rgb_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52" y="349023"/>
            <a:ext cx="2592288" cy="549130"/>
          </a:xfrm>
          <a:prstGeom prst="rect">
            <a:avLst/>
          </a:prstGeom>
          <a:noFill/>
          <a:extLst>
            <a:ext uri="{909E8E84-426E-40DD-AFC4-6F175D3DCCD1}">
              <a14:hiddenFill xmlns:a14="http://schemas.microsoft.com/office/drawing/2010/main">
                <a:solidFill>
                  <a:srgbClr val="FFFFFF"/>
                </a:solidFill>
              </a14:hiddenFill>
            </a:ext>
          </a:extLst>
        </p:spPr>
      </p:pic>
      <p:sp>
        <p:nvSpPr>
          <p:cNvPr id="9" name="Title 2"/>
          <p:cNvSpPr txBox="1">
            <a:spLocks/>
          </p:cNvSpPr>
          <p:nvPr/>
        </p:nvSpPr>
        <p:spPr>
          <a:xfrm>
            <a:off x="3606824" y="314343"/>
            <a:ext cx="8382000" cy="666385"/>
          </a:xfrm>
          <a:prstGeom prst="rect">
            <a:avLst/>
          </a:prstGeom>
        </p:spPr>
        <p:txBody>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dirty="0" smtClean="0"/>
              <a:t>Other Integration Packs	</a:t>
            </a:r>
            <a:endParaRPr lang="en-US" dirty="0"/>
          </a:p>
        </p:txBody>
      </p:sp>
      <p:sp>
        <p:nvSpPr>
          <p:cNvPr id="10" name="Text Placeholder 3"/>
          <p:cNvSpPr txBox="1">
            <a:spLocks/>
          </p:cNvSpPr>
          <p:nvPr/>
        </p:nvSpPr>
        <p:spPr>
          <a:xfrm>
            <a:off x="1353492" y="1412776"/>
            <a:ext cx="3254896" cy="3404971"/>
          </a:xfrm>
          <a:prstGeom prst="rect">
            <a:avLst/>
          </a:prstGeom>
        </p:spPr>
        <p:txBody>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800" dirty="0" err="1" smtClean="0">
                <a:solidFill>
                  <a:schemeClr val="bg1">
                    <a:lumMod val="95000"/>
                  </a:schemeClr>
                </a:solidFill>
              </a:rPr>
              <a:t>BladeLogic</a:t>
            </a:r>
            <a:r>
              <a:rPr lang="en-US" sz="1800" dirty="0" smtClean="0">
                <a:solidFill>
                  <a:schemeClr val="bg1">
                    <a:lumMod val="95000"/>
                  </a:schemeClr>
                </a:solidFill>
              </a:rPr>
              <a:t> Operations Manager </a:t>
            </a:r>
          </a:p>
          <a:p>
            <a:pPr marL="0" indent="0">
              <a:buNone/>
            </a:pPr>
            <a:r>
              <a:rPr lang="en-US" sz="1800" dirty="0" smtClean="0">
                <a:solidFill>
                  <a:schemeClr val="bg1">
                    <a:lumMod val="95000"/>
                  </a:schemeClr>
                </a:solidFill>
              </a:rPr>
              <a:t>BMC Atrium CMDB </a:t>
            </a:r>
          </a:p>
          <a:p>
            <a:pPr marL="0" indent="0">
              <a:buNone/>
            </a:pPr>
            <a:r>
              <a:rPr lang="en-US" sz="1800" dirty="0" smtClean="0">
                <a:solidFill>
                  <a:schemeClr val="bg1">
                    <a:lumMod val="95000"/>
                  </a:schemeClr>
                </a:solidFill>
              </a:rPr>
              <a:t>BMC Event Manager </a:t>
            </a:r>
          </a:p>
          <a:p>
            <a:pPr marL="0" indent="0">
              <a:buNone/>
            </a:pPr>
            <a:r>
              <a:rPr lang="en-US" sz="1800" dirty="0" smtClean="0">
                <a:solidFill>
                  <a:schemeClr val="bg1">
                    <a:lumMod val="95000"/>
                  </a:schemeClr>
                </a:solidFill>
              </a:rPr>
              <a:t>BMC PATROL </a:t>
            </a:r>
          </a:p>
          <a:p>
            <a:pPr marL="0" indent="0">
              <a:buNone/>
            </a:pPr>
            <a:r>
              <a:rPr lang="en-US" sz="1800" dirty="0" smtClean="0">
                <a:solidFill>
                  <a:schemeClr val="bg1">
                    <a:lumMod val="95000"/>
                  </a:schemeClr>
                </a:solidFill>
              </a:rPr>
              <a:t>BMC Remedy ARS</a:t>
            </a:r>
          </a:p>
          <a:p>
            <a:pPr marL="0" indent="0">
              <a:buNone/>
            </a:pPr>
            <a:r>
              <a:rPr lang="en-US" sz="1800" dirty="0" smtClean="0">
                <a:solidFill>
                  <a:schemeClr val="bg1">
                    <a:lumMod val="95000"/>
                  </a:schemeClr>
                </a:solidFill>
              </a:rPr>
              <a:t>CA </a:t>
            </a:r>
            <a:r>
              <a:rPr lang="en-US" sz="1800" dirty="0" err="1" smtClean="0">
                <a:solidFill>
                  <a:schemeClr val="bg1">
                    <a:lumMod val="95000"/>
                  </a:schemeClr>
                </a:solidFill>
              </a:rPr>
              <a:t>AutoSys</a:t>
            </a:r>
            <a:r>
              <a:rPr lang="en-US" sz="1800" dirty="0" smtClean="0">
                <a:solidFill>
                  <a:schemeClr val="bg1">
                    <a:lumMod val="95000"/>
                  </a:schemeClr>
                </a:solidFill>
              </a:rPr>
              <a:t> </a:t>
            </a:r>
          </a:p>
          <a:p>
            <a:pPr marL="0" indent="0">
              <a:buNone/>
            </a:pPr>
            <a:r>
              <a:rPr lang="en-US" sz="1800" dirty="0" smtClean="0">
                <a:solidFill>
                  <a:schemeClr val="bg1">
                    <a:lumMod val="95000"/>
                  </a:schemeClr>
                </a:solidFill>
              </a:rPr>
              <a:t>CA </a:t>
            </a:r>
            <a:r>
              <a:rPr lang="en-US" sz="1800" dirty="0" err="1" smtClean="0">
                <a:solidFill>
                  <a:schemeClr val="bg1">
                    <a:lumMod val="95000"/>
                  </a:schemeClr>
                </a:solidFill>
              </a:rPr>
              <a:t>eHealth</a:t>
            </a:r>
            <a:r>
              <a:rPr lang="en-US" sz="1800" dirty="0" smtClean="0">
                <a:solidFill>
                  <a:schemeClr val="bg1">
                    <a:lumMod val="95000"/>
                  </a:schemeClr>
                </a:solidFill>
              </a:rPr>
              <a:t> </a:t>
            </a:r>
          </a:p>
          <a:p>
            <a:pPr marL="0" indent="0">
              <a:buNone/>
            </a:pPr>
            <a:r>
              <a:rPr lang="en-US" sz="1800" dirty="0" smtClean="0">
                <a:solidFill>
                  <a:schemeClr val="bg1">
                    <a:lumMod val="95000"/>
                  </a:schemeClr>
                </a:solidFill>
              </a:rPr>
              <a:t>CA NSM </a:t>
            </a:r>
          </a:p>
          <a:p>
            <a:pPr marL="0" indent="0">
              <a:buNone/>
            </a:pPr>
            <a:r>
              <a:rPr lang="en-US" sz="1800" dirty="0" smtClean="0">
                <a:solidFill>
                  <a:schemeClr val="bg1">
                    <a:lumMod val="95000"/>
                  </a:schemeClr>
                </a:solidFill>
              </a:rPr>
              <a:t>CA Service Desk </a:t>
            </a:r>
          </a:p>
          <a:p>
            <a:pPr marL="0" indent="0">
              <a:buNone/>
            </a:pPr>
            <a:r>
              <a:rPr lang="en-US" sz="1800" dirty="0" smtClean="0">
                <a:solidFill>
                  <a:schemeClr val="bg1">
                    <a:lumMod val="95000"/>
                  </a:schemeClr>
                </a:solidFill>
              </a:rPr>
              <a:t>CA Spectrum </a:t>
            </a:r>
          </a:p>
          <a:p>
            <a:pPr marL="0" indent="0">
              <a:buNone/>
            </a:pPr>
            <a:r>
              <a:rPr lang="en-US" sz="1800" dirty="0" smtClean="0">
                <a:solidFill>
                  <a:schemeClr val="bg1">
                    <a:lumMod val="95000"/>
                  </a:schemeClr>
                </a:solidFill>
              </a:rPr>
              <a:t>EMC Smarts </a:t>
            </a:r>
            <a:r>
              <a:rPr lang="en-US" sz="1800" dirty="0" err="1" smtClean="0">
                <a:solidFill>
                  <a:schemeClr val="bg1">
                    <a:lumMod val="95000"/>
                  </a:schemeClr>
                </a:solidFill>
              </a:rPr>
              <a:t>InCharge</a:t>
            </a:r>
            <a:r>
              <a:rPr lang="en-US" sz="1800" dirty="0" smtClean="0">
                <a:solidFill>
                  <a:schemeClr val="bg1">
                    <a:lumMod val="95000"/>
                  </a:schemeClr>
                </a:solidFill>
              </a:rPr>
              <a:t> </a:t>
            </a:r>
          </a:p>
          <a:p>
            <a:pPr marL="0" indent="0">
              <a:buNone/>
            </a:pPr>
            <a:r>
              <a:rPr lang="en-US" sz="1800" dirty="0" smtClean="0">
                <a:solidFill>
                  <a:schemeClr val="bg1">
                    <a:lumMod val="95000"/>
                  </a:schemeClr>
                </a:solidFill>
              </a:rPr>
              <a:t>HP Asset Manager </a:t>
            </a:r>
          </a:p>
          <a:p>
            <a:endParaRPr lang="en-US" sz="2000" dirty="0">
              <a:solidFill>
                <a:schemeClr val="bg1">
                  <a:lumMod val="85000"/>
                </a:schemeClr>
              </a:solidFill>
            </a:endParaRPr>
          </a:p>
        </p:txBody>
      </p:sp>
      <p:sp>
        <p:nvSpPr>
          <p:cNvPr id="4" name="Rectangle 3"/>
          <p:cNvSpPr/>
          <p:nvPr/>
        </p:nvSpPr>
        <p:spPr>
          <a:xfrm>
            <a:off x="5035217" y="1340768"/>
            <a:ext cx="3727783" cy="3785652"/>
          </a:xfrm>
          <a:prstGeom prst="rect">
            <a:avLst/>
          </a:prstGeom>
        </p:spPr>
        <p:txBody>
          <a:bodyPr wrap="square">
            <a:spAutoFit/>
          </a:bodyPr>
          <a:lstStyle/>
          <a:p>
            <a:r>
              <a:rPr lang="en-US" sz="2000" dirty="0">
                <a:solidFill>
                  <a:schemeClr val="bg1">
                    <a:lumMod val="95000"/>
                  </a:schemeClr>
                </a:solidFill>
              </a:rPr>
              <a:t>HP </a:t>
            </a:r>
            <a:r>
              <a:rPr lang="en-US" sz="2000" dirty="0" err="1">
                <a:solidFill>
                  <a:schemeClr val="bg1">
                    <a:lumMod val="95000"/>
                  </a:schemeClr>
                </a:solidFill>
              </a:rPr>
              <a:t>iLO</a:t>
            </a:r>
            <a:r>
              <a:rPr lang="en-US" sz="2000" dirty="0">
                <a:solidFill>
                  <a:schemeClr val="bg1">
                    <a:lumMod val="95000"/>
                  </a:schemeClr>
                </a:solidFill>
              </a:rPr>
              <a:t> </a:t>
            </a:r>
          </a:p>
          <a:p>
            <a:r>
              <a:rPr lang="en-US" sz="2000" dirty="0">
                <a:solidFill>
                  <a:schemeClr val="bg1">
                    <a:lumMod val="95000"/>
                  </a:schemeClr>
                </a:solidFill>
              </a:rPr>
              <a:t>HP </a:t>
            </a:r>
            <a:r>
              <a:rPr lang="en-US" sz="2000" dirty="0" err="1">
                <a:solidFill>
                  <a:schemeClr val="bg1">
                    <a:lumMod val="95000"/>
                  </a:schemeClr>
                </a:solidFill>
              </a:rPr>
              <a:t>OpenView</a:t>
            </a:r>
            <a:r>
              <a:rPr lang="en-US" sz="2000" dirty="0">
                <a:solidFill>
                  <a:schemeClr val="bg1">
                    <a:lumMod val="95000"/>
                  </a:schemeClr>
                </a:solidFill>
              </a:rPr>
              <a:t> Operations </a:t>
            </a:r>
          </a:p>
          <a:p>
            <a:r>
              <a:rPr lang="en-US" sz="2000" dirty="0">
                <a:solidFill>
                  <a:schemeClr val="bg1">
                    <a:lumMod val="95000"/>
                  </a:schemeClr>
                </a:solidFill>
              </a:rPr>
              <a:t>HP </a:t>
            </a:r>
            <a:r>
              <a:rPr lang="en-US" sz="2000" dirty="0" err="1">
                <a:solidFill>
                  <a:schemeClr val="bg1">
                    <a:lumMod val="95000"/>
                  </a:schemeClr>
                </a:solidFill>
              </a:rPr>
              <a:t>OpenView</a:t>
            </a:r>
            <a:r>
              <a:rPr lang="en-US" sz="2000" dirty="0">
                <a:solidFill>
                  <a:schemeClr val="bg1">
                    <a:lumMod val="95000"/>
                  </a:schemeClr>
                </a:solidFill>
              </a:rPr>
              <a:t> Service Desk </a:t>
            </a:r>
          </a:p>
          <a:p>
            <a:r>
              <a:rPr lang="en-US" sz="2000" dirty="0">
                <a:solidFill>
                  <a:schemeClr val="bg1">
                    <a:lumMod val="95000"/>
                  </a:schemeClr>
                </a:solidFill>
              </a:rPr>
              <a:t>HP Network Node Manager </a:t>
            </a:r>
          </a:p>
          <a:p>
            <a:r>
              <a:rPr lang="en-US" sz="2000" dirty="0">
                <a:solidFill>
                  <a:schemeClr val="bg1">
                    <a:lumMod val="95000"/>
                  </a:schemeClr>
                </a:solidFill>
              </a:rPr>
              <a:t>HP Service Manager</a:t>
            </a:r>
          </a:p>
          <a:p>
            <a:pPr marL="339976" indent="-339976"/>
            <a:r>
              <a:rPr lang="en-US" sz="2000" dirty="0">
                <a:solidFill>
                  <a:schemeClr val="bg1">
                    <a:lumMod val="95000"/>
                  </a:schemeClr>
                </a:solidFill>
              </a:rPr>
              <a:t>IBM Tivoli </a:t>
            </a:r>
            <a:r>
              <a:rPr lang="en-US" sz="2000" dirty="0" err="1">
                <a:solidFill>
                  <a:schemeClr val="bg1">
                    <a:lumMod val="95000"/>
                  </a:schemeClr>
                </a:solidFill>
              </a:rPr>
              <a:t>NetCool</a:t>
            </a:r>
            <a:r>
              <a:rPr lang="en-US" sz="2000" dirty="0">
                <a:solidFill>
                  <a:schemeClr val="bg1">
                    <a:lumMod val="95000"/>
                  </a:schemeClr>
                </a:solidFill>
              </a:rPr>
              <a:t> / </a:t>
            </a:r>
            <a:r>
              <a:rPr lang="en-US" sz="2000" dirty="0" err="1">
                <a:solidFill>
                  <a:schemeClr val="bg1">
                    <a:lumMod val="95000"/>
                  </a:schemeClr>
                </a:solidFill>
              </a:rPr>
              <a:t>OMNIbus</a:t>
            </a:r>
            <a:r>
              <a:rPr lang="en-US" sz="2000" dirty="0">
                <a:solidFill>
                  <a:schemeClr val="bg1">
                    <a:lumMod val="95000"/>
                  </a:schemeClr>
                </a:solidFill>
              </a:rPr>
              <a:t> </a:t>
            </a:r>
          </a:p>
          <a:p>
            <a:pPr marL="339976" indent="-339976"/>
            <a:r>
              <a:rPr lang="en-US" sz="2000" dirty="0">
                <a:solidFill>
                  <a:schemeClr val="bg1">
                    <a:lumMod val="95000"/>
                  </a:schemeClr>
                </a:solidFill>
              </a:rPr>
              <a:t>IBM Tivoli Enterprise Console</a:t>
            </a:r>
          </a:p>
          <a:p>
            <a:pPr marL="339976" indent="-339976"/>
            <a:r>
              <a:rPr lang="en-US" sz="2000" dirty="0">
                <a:solidFill>
                  <a:schemeClr val="bg1">
                    <a:lumMod val="95000"/>
                  </a:schemeClr>
                </a:solidFill>
              </a:rPr>
              <a:t>IBM Tivoli Storage Manager</a:t>
            </a:r>
          </a:p>
          <a:p>
            <a:pPr marL="339976" indent="-339976"/>
            <a:r>
              <a:rPr lang="en-US" sz="2000" dirty="0">
                <a:solidFill>
                  <a:schemeClr val="bg1">
                    <a:lumMod val="95000"/>
                  </a:schemeClr>
                </a:solidFill>
              </a:rPr>
              <a:t>Symantec Net Backup</a:t>
            </a:r>
          </a:p>
          <a:p>
            <a:pPr marL="339976" indent="-339976"/>
            <a:r>
              <a:rPr lang="en-US" sz="2000" dirty="0">
                <a:solidFill>
                  <a:schemeClr val="bg1">
                    <a:lumMod val="95000"/>
                  </a:schemeClr>
                </a:solidFill>
              </a:rPr>
              <a:t>VMware </a:t>
            </a:r>
            <a:r>
              <a:rPr lang="en-US" sz="2000" dirty="0" err="1" smtClean="0">
                <a:solidFill>
                  <a:schemeClr val="bg1">
                    <a:lumMod val="95000"/>
                  </a:schemeClr>
                </a:solidFill>
              </a:rPr>
              <a:t>vSphere</a:t>
            </a:r>
            <a:endParaRPr lang="en-US" sz="2000" dirty="0" smtClean="0">
              <a:solidFill>
                <a:schemeClr val="bg1">
                  <a:lumMod val="95000"/>
                </a:schemeClr>
              </a:solidFill>
            </a:endParaRPr>
          </a:p>
          <a:p>
            <a:pPr marL="339976" indent="-339976"/>
            <a:endParaRPr lang="en-US" sz="2000" dirty="0">
              <a:solidFill>
                <a:schemeClr val="bg1">
                  <a:lumMod val="95000"/>
                </a:schemeClr>
              </a:solidFill>
            </a:endParaRPr>
          </a:p>
          <a:p>
            <a:pPr marL="339976" indent="-339976"/>
            <a:r>
              <a:rPr lang="en-US" sz="2000" dirty="0" smtClean="0">
                <a:solidFill>
                  <a:schemeClr val="bg1">
                    <a:lumMod val="95000"/>
                  </a:schemeClr>
                </a:solidFill>
              </a:rPr>
              <a:t>Plus many more …</a:t>
            </a:r>
            <a:endParaRPr lang="en-US" sz="2000" dirty="0">
              <a:solidFill>
                <a:schemeClr val="bg1">
                  <a:lumMod val="95000"/>
                </a:schemeClr>
              </a:solidFill>
            </a:endParaRPr>
          </a:p>
        </p:txBody>
      </p:sp>
    </p:spTree>
    <p:extLst>
      <p:ext uri="{BB962C8B-B14F-4D97-AF65-F5344CB8AC3E}">
        <p14:creationId xmlns:p14="http://schemas.microsoft.com/office/powerpoint/2010/main" val="10933311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81000" y="228628"/>
            <a:ext cx="8382000" cy="666385"/>
          </a:xfrm>
          <a:prstGeom prst="rect">
            <a:avLst/>
          </a:prstGeom>
        </p:spPr>
        <p:txBody>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endParaRPr lang="en-US" sz="3200" dirty="0">
              <a:solidFill>
                <a:schemeClr val="accent1">
                  <a:lumMod val="75000"/>
                </a:schemeClr>
              </a:solidFill>
              <a:latin typeface="Segoe UI" pitchFamily="34" charset="0"/>
              <a:ea typeface="Segoe UI" pitchFamily="34" charset="0"/>
              <a:cs typeface="Segoe UI" pitchFamily="34" charset="0"/>
            </a:endParaRPr>
          </a:p>
        </p:txBody>
      </p:sp>
      <p:sp>
        <p:nvSpPr>
          <p:cNvPr id="5" name="Text Placeholder 2"/>
          <p:cNvSpPr txBox="1">
            <a:spLocks/>
          </p:cNvSpPr>
          <p:nvPr/>
        </p:nvSpPr>
        <p:spPr>
          <a:xfrm>
            <a:off x="457199" y="1684437"/>
            <a:ext cx="8229600" cy="4032448"/>
          </a:xfrm>
          <a:prstGeom prst="rect">
            <a:avLst/>
          </a:prstGeom>
        </p:spPr>
        <p:txBody>
          <a:bodyPr>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p:txBody>
      </p:sp>
      <p:sp>
        <p:nvSpPr>
          <p:cNvPr id="9" name="Title 2"/>
          <p:cNvSpPr txBox="1">
            <a:spLocks/>
          </p:cNvSpPr>
          <p:nvPr/>
        </p:nvSpPr>
        <p:spPr>
          <a:xfrm>
            <a:off x="276421" y="314343"/>
            <a:ext cx="8382000" cy="666385"/>
          </a:xfrm>
          <a:prstGeom prst="rect">
            <a:avLst/>
          </a:prstGeom>
        </p:spPr>
        <p:txBody>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dirty="0" smtClean="0"/>
              <a:t>Including </a:t>
            </a:r>
            <a:r>
              <a:rPr lang="en-US" dirty="0" err="1" smtClean="0"/>
              <a:t>Sharepoint</a:t>
            </a:r>
            <a:r>
              <a:rPr lang="en-US" dirty="0" smtClean="0"/>
              <a:t> &amp; AD	</a:t>
            </a:r>
            <a:endParaRPr lang="en-US" dirty="0"/>
          </a:p>
        </p:txBody>
      </p:sp>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7170" y="1196751"/>
            <a:ext cx="5517890" cy="4028791"/>
          </a:xfrm>
          <a:prstGeom prst="rect">
            <a:avLst/>
          </a:prstGeom>
        </p:spPr>
      </p:pic>
      <p:pic>
        <p:nvPicPr>
          <p:cNvPr id="7" name="Picture 6"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8544" y="2647158"/>
            <a:ext cx="4104456" cy="3104652"/>
          </a:xfrm>
          <a:prstGeom prst="rect">
            <a:avLst/>
          </a:prstGeom>
        </p:spPr>
      </p:pic>
    </p:spTree>
    <p:extLst>
      <p:ext uri="{BB962C8B-B14F-4D97-AF65-F5344CB8AC3E}">
        <p14:creationId xmlns:p14="http://schemas.microsoft.com/office/powerpoint/2010/main" val="30366341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81000" y="228628"/>
            <a:ext cx="8382000" cy="666385"/>
          </a:xfrm>
          <a:prstGeom prst="rect">
            <a:avLst/>
          </a:prstGeom>
        </p:spPr>
        <p:txBody>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endParaRPr lang="en-US" sz="3200" dirty="0">
              <a:solidFill>
                <a:schemeClr val="accent1">
                  <a:lumMod val="75000"/>
                </a:schemeClr>
              </a:solidFill>
              <a:latin typeface="Segoe UI" pitchFamily="34" charset="0"/>
              <a:ea typeface="Segoe UI" pitchFamily="34" charset="0"/>
              <a:cs typeface="Segoe UI" pitchFamily="34" charset="0"/>
            </a:endParaRPr>
          </a:p>
        </p:txBody>
      </p:sp>
      <p:sp>
        <p:nvSpPr>
          <p:cNvPr id="5" name="Text Placeholder 2"/>
          <p:cNvSpPr txBox="1">
            <a:spLocks/>
          </p:cNvSpPr>
          <p:nvPr/>
        </p:nvSpPr>
        <p:spPr>
          <a:xfrm>
            <a:off x="457199" y="1684437"/>
            <a:ext cx="8229600" cy="4032448"/>
          </a:xfrm>
          <a:prstGeom prst="rect">
            <a:avLst/>
          </a:prstGeom>
        </p:spPr>
        <p:txBody>
          <a:bodyPr>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p:txBody>
      </p:sp>
      <p:sp>
        <p:nvSpPr>
          <p:cNvPr id="3" name="Rectangle 2"/>
          <p:cNvSpPr/>
          <p:nvPr/>
        </p:nvSpPr>
        <p:spPr>
          <a:xfrm>
            <a:off x="832255" y="2564904"/>
            <a:ext cx="7700185" cy="1354217"/>
          </a:xfrm>
          <a:prstGeom prst="rect">
            <a:avLst/>
          </a:prstGeom>
        </p:spPr>
        <p:txBody>
          <a:bodyPr wrap="none">
            <a:spAutoFit/>
          </a:bodyPr>
          <a:lstStyle/>
          <a:p>
            <a:endParaRPr lang="en-US" sz="3200" dirty="0">
              <a:solidFill>
                <a:schemeClr val="accent1">
                  <a:lumMod val="60000"/>
                  <a:lumOff val="40000"/>
                </a:schemeClr>
              </a:solidFill>
              <a:latin typeface="Segoe UI" pitchFamily="34" charset="0"/>
              <a:ea typeface="Segoe UI" pitchFamily="34" charset="0"/>
              <a:cs typeface="Segoe UI" pitchFamily="34" charset="0"/>
            </a:endParaRPr>
          </a:p>
          <a:p>
            <a:r>
              <a:rPr lang="en-US" sz="3200" dirty="0" smtClean="0">
                <a:solidFill>
                  <a:schemeClr val="accent1">
                    <a:lumMod val="60000"/>
                    <a:lumOff val="40000"/>
                  </a:schemeClr>
                </a:solidFill>
                <a:latin typeface="Segoe UI" pitchFamily="34" charset="0"/>
                <a:ea typeface="Segoe UI" pitchFamily="34" charset="0"/>
                <a:cs typeface="Segoe UI" pitchFamily="34" charset="0"/>
              </a:rPr>
              <a:t>What if we need it to do a different thing </a:t>
            </a:r>
            <a:endParaRPr lang="en-US" sz="3200" dirty="0">
              <a:solidFill>
                <a:schemeClr val="accent1">
                  <a:lumMod val="60000"/>
                  <a:lumOff val="40000"/>
                </a:schemeClr>
              </a:solidFill>
              <a:latin typeface="Segoe UI" pitchFamily="34" charset="0"/>
              <a:ea typeface="Segoe UI" pitchFamily="34" charset="0"/>
              <a:cs typeface="Segoe UI" pitchFamily="34" charset="0"/>
            </a:endParaRPr>
          </a:p>
          <a:p>
            <a:endParaRPr lang="en-AU" dirty="0"/>
          </a:p>
        </p:txBody>
      </p:sp>
      <p:pic>
        <p:nvPicPr>
          <p:cNvPr id="7" name="Picture 6" descr="Opalis_logo_whiteText_orang.png"/>
          <p:cNvPicPr>
            <a:picLocks noChangeAspect="1"/>
          </p:cNvPicPr>
          <p:nvPr/>
        </p:nvPicPr>
        <p:blipFill>
          <a:blip r:embed="rId3"/>
          <a:stretch>
            <a:fillRect/>
          </a:stretch>
        </p:blipFill>
        <p:spPr>
          <a:xfrm>
            <a:off x="4967467" y="1484784"/>
            <a:ext cx="2588614" cy="1294309"/>
          </a:xfrm>
          <a:prstGeom prst="rect">
            <a:avLst/>
          </a:prstGeom>
        </p:spPr>
      </p:pic>
      <p:pic>
        <p:nvPicPr>
          <p:cNvPr id="8" name="Picture 3" descr="C:\Users\pross\Documents\Work\Logos\SysCnt_h_rgb_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913261"/>
            <a:ext cx="4070456" cy="862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84074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81000" y="228628"/>
            <a:ext cx="8382000" cy="666385"/>
          </a:xfrm>
          <a:prstGeom prst="rect">
            <a:avLst/>
          </a:prstGeom>
        </p:spPr>
        <p:txBody>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endParaRPr lang="en-US" sz="3200" dirty="0">
              <a:solidFill>
                <a:schemeClr val="accent1">
                  <a:lumMod val="75000"/>
                </a:schemeClr>
              </a:solidFill>
              <a:latin typeface="Segoe UI" pitchFamily="34" charset="0"/>
              <a:ea typeface="Segoe UI" pitchFamily="34" charset="0"/>
              <a:cs typeface="Segoe UI" pitchFamily="34" charset="0"/>
            </a:endParaRPr>
          </a:p>
        </p:txBody>
      </p:sp>
      <p:sp>
        <p:nvSpPr>
          <p:cNvPr id="5" name="Text Placeholder 2"/>
          <p:cNvSpPr txBox="1">
            <a:spLocks/>
          </p:cNvSpPr>
          <p:nvPr/>
        </p:nvSpPr>
        <p:spPr>
          <a:xfrm>
            <a:off x="457199" y="1684437"/>
            <a:ext cx="8229600" cy="4032448"/>
          </a:xfrm>
          <a:prstGeom prst="rect">
            <a:avLst/>
          </a:prstGeom>
        </p:spPr>
        <p:txBody>
          <a:bodyPr>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p:txBody>
      </p:sp>
      <p:sp>
        <p:nvSpPr>
          <p:cNvPr id="3" name="Rectangle 2"/>
          <p:cNvSpPr/>
          <p:nvPr/>
        </p:nvSpPr>
        <p:spPr>
          <a:xfrm>
            <a:off x="179512" y="-603448"/>
            <a:ext cx="8856984" cy="2274469"/>
          </a:xfrm>
          <a:prstGeom prst="rect">
            <a:avLst/>
          </a:prstGeom>
        </p:spPr>
        <p:txBody>
          <a:bodyPr wrap="square">
            <a:spAutoFit/>
          </a:bodyPr>
          <a:lstStyle/>
          <a:p>
            <a:endParaRPr lang="en-US" sz="3200" dirty="0">
              <a:solidFill>
                <a:schemeClr val="accent1">
                  <a:lumMod val="60000"/>
                  <a:lumOff val="40000"/>
                </a:schemeClr>
              </a:solidFill>
              <a:latin typeface="Segoe UI" pitchFamily="34" charset="0"/>
              <a:ea typeface="Segoe UI" pitchFamily="34" charset="0"/>
              <a:cs typeface="Segoe UI" pitchFamily="34" charset="0"/>
            </a:endParaRPr>
          </a:p>
          <a:p>
            <a:pPr marL="739775" lvl="3" indent="-393700" fontAlgn="base">
              <a:lnSpc>
                <a:spcPct val="80000"/>
              </a:lnSpc>
              <a:spcAft>
                <a:spcPts val="600"/>
              </a:spcAft>
              <a:buClr>
                <a:schemeClr val="hlink"/>
              </a:buClr>
              <a:defRPr/>
            </a:pPr>
            <a:endParaRPr kumimoji="1" lang="en-US" sz="3200" dirty="0">
              <a:solidFill>
                <a:schemeClr val="accent1">
                  <a:lumMod val="60000"/>
                  <a:lumOff val="40000"/>
                </a:schemeClr>
              </a:solidFill>
              <a:latin typeface="Segoe UI" pitchFamily="34" charset="0"/>
              <a:ea typeface="Segoe UI" pitchFamily="34" charset="0"/>
              <a:cs typeface="Segoe UI" pitchFamily="34" charset="0"/>
            </a:endParaRPr>
          </a:p>
          <a:p>
            <a:pPr marL="739775" lvl="3" indent="-393700" fontAlgn="base">
              <a:lnSpc>
                <a:spcPct val="80000"/>
              </a:lnSpc>
              <a:spcAft>
                <a:spcPts val="600"/>
              </a:spcAft>
              <a:buClr>
                <a:schemeClr val="hlink"/>
              </a:buClr>
              <a:defRPr/>
            </a:pPr>
            <a:r>
              <a:rPr kumimoji="1" lang="en-US" sz="3200" dirty="0" smtClean="0">
                <a:solidFill>
                  <a:schemeClr val="accent1">
                    <a:lumMod val="60000"/>
                    <a:lumOff val="40000"/>
                  </a:schemeClr>
                </a:solidFill>
                <a:latin typeface="Segoe UI" pitchFamily="34" charset="0"/>
                <a:ea typeface="Segoe UI" pitchFamily="34" charset="0"/>
                <a:cs typeface="Segoe UI" pitchFamily="34" charset="0"/>
              </a:rPr>
              <a:t> </a:t>
            </a:r>
            <a:r>
              <a:rPr lang="en-US" sz="3200" dirty="0">
                <a:solidFill>
                  <a:schemeClr val="accent1">
                    <a:lumMod val="60000"/>
                    <a:lumOff val="40000"/>
                  </a:schemeClr>
                </a:solidFill>
              </a:rPr>
              <a:t>Quick Integration Kit </a:t>
            </a:r>
            <a:endParaRPr lang="en-US" sz="3200" dirty="0" smtClean="0"/>
          </a:p>
          <a:p>
            <a:pPr marL="739775" lvl="3" indent="-393700" fontAlgn="base">
              <a:lnSpc>
                <a:spcPct val="80000"/>
              </a:lnSpc>
              <a:spcAft>
                <a:spcPts val="600"/>
              </a:spcAft>
              <a:buClr>
                <a:schemeClr val="hlink"/>
              </a:buClr>
              <a:defRPr/>
            </a:pPr>
            <a:r>
              <a:rPr lang="en-US" sz="3200" dirty="0" smtClean="0">
                <a:solidFill>
                  <a:srgbClr val="FFCC00"/>
                </a:solidFill>
              </a:rPr>
              <a:t>	</a:t>
            </a:r>
            <a:r>
              <a:rPr lang="en-US" sz="2400" dirty="0" smtClean="0">
                <a:solidFill>
                  <a:srgbClr val="FFCC00"/>
                </a:solidFill>
              </a:rPr>
              <a:t>Command </a:t>
            </a:r>
            <a:r>
              <a:rPr lang="en-US" sz="2400" dirty="0">
                <a:solidFill>
                  <a:srgbClr val="FFCC00"/>
                </a:solidFill>
              </a:rPr>
              <a:t>Line Interface Wizard (QIK CLI Wizard) </a:t>
            </a:r>
            <a:endParaRPr kumimoji="1" lang="en-US" sz="2400" dirty="0">
              <a:solidFill>
                <a:schemeClr val="accent1">
                  <a:lumMod val="60000"/>
                  <a:lumOff val="40000"/>
                </a:schemeClr>
              </a:solidFill>
              <a:latin typeface="Segoe UI" pitchFamily="34" charset="0"/>
              <a:ea typeface="Segoe UI" pitchFamily="34" charset="0"/>
              <a:cs typeface="Segoe UI" pitchFamily="34" charset="0"/>
            </a:endParaRPr>
          </a:p>
          <a:p>
            <a:endParaRPr lang="en-AU" dirty="0"/>
          </a:p>
        </p:txBody>
      </p:sp>
      <p:sp>
        <p:nvSpPr>
          <p:cNvPr id="6" name="Rectangle 5"/>
          <p:cNvSpPr/>
          <p:nvPr/>
        </p:nvSpPr>
        <p:spPr>
          <a:xfrm>
            <a:off x="755576" y="1684437"/>
            <a:ext cx="8007424" cy="3040832"/>
          </a:xfrm>
          <a:prstGeom prst="rect">
            <a:avLst/>
          </a:prstGeom>
        </p:spPr>
        <p:txBody>
          <a:bodyPr wrap="square">
            <a:spAutoFit/>
          </a:bodyPr>
          <a:lstStyle/>
          <a:p>
            <a:pPr marL="393700" lvl="2" indent="-393700" fontAlgn="base">
              <a:lnSpc>
                <a:spcPct val="80000"/>
              </a:lnSpc>
              <a:spcAft>
                <a:spcPts val="600"/>
              </a:spcAft>
              <a:buClr>
                <a:schemeClr val="hlink"/>
              </a:buClr>
              <a:defRPr/>
            </a:pPr>
            <a:r>
              <a:rPr kumimoji="1" lang="en-US" sz="2400" dirty="0">
                <a:solidFill>
                  <a:schemeClr val="bg1"/>
                </a:solidFill>
              </a:rPr>
              <a:t>Package CLI Commands into Deployable Objects </a:t>
            </a:r>
            <a:endParaRPr kumimoji="1" lang="en-US" sz="2400" dirty="0" smtClean="0">
              <a:solidFill>
                <a:schemeClr val="bg1"/>
              </a:solidFill>
            </a:endParaRPr>
          </a:p>
          <a:p>
            <a:pPr marL="393700" lvl="2" indent="-393700" fontAlgn="base">
              <a:lnSpc>
                <a:spcPct val="80000"/>
              </a:lnSpc>
              <a:spcAft>
                <a:spcPts val="600"/>
              </a:spcAft>
              <a:buClr>
                <a:schemeClr val="hlink"/>
              </a:buClr>
              <a:defRPr/>
            </a:pPr>
            <a:endParaRPr kumimoji="1" lang="en-US" sz="2400" dirty="0">
              <a:solidFill>
                <a:schemeClr val="bg1"/>
              </a:solidFill>
            </a:endParaRPr>
          </a:p>
          <a:p>
            <a:pPr marL="739775" lvl="3" indent="-393700" fontAlgn="base">
              <a:lnSpc>
                <a:spcPct val="80000"/>
              </a:lnSpc>
              <a:spcAft>
                <a:spcPts val="600"/>
              </a:spcAft>
              <a:buClr>
                <a:schemeClr val="hlink"/>
              </a:buClr>
              <a:defRPr/>
            </a:pPr>
            <a:r>
              <a:rPr kumimoji="1" lang="en-US" sz="2200" dirty="0">
                <a:solidFill>
                  <a:schemeClr val="bg1"/>
                </a:solidFill>
              </a:rPr>
              <a:t>The QIK CLI Wizard enables the ability to encapsulate commands, </a:t>
            </a:r>
            <a:r>
              <a:rPr kumimoji="1" lang="en-US" sz="2200" dirty="0" smtClean="0">
                <a:solidFill>
                  <a:schemeClr val="bg1"/>
                </a:solidFill>
              </a:rPr>
              <a:t>arguments </a:t>
            </a:r>
            <a:r>
              <a:rPr kumimoji="1" lang="en-US" sz="2200" dirty="0">
                <a:solidFill>
                  <a:schemeClr val="bg1"/>
                </a:solidFill>
              </a:rPr>
              <a:t>and parameters based on various </a:t>
            </a:r>
            <a:r>
              <a:rPr kumimoji="1" lang="en-US" sz="2200" dirty="0" smtClean="0">
                <a:solidFill>
                  <a:schemeClr val="bg1"/>
                </a:solidFill>
              </a:rPr>
              <a:t>configurations</a:t>
            </a:r>
          </a:p>
          <a:p>
            <a:pPr marL="739775" lvl="3" indent="-393700" fontAlgn="base">
              <a:lnSpc>
                <a:spcPct val="80000"/>
              </a:lnSpc>
              <a:spcAft>
                <a:spcPts val="600"/>
              </a:spcAft>
              <a:buClr>
                <a:schemeClr val="hlink"/>
              </a:buClr>
              <a:defRPr/>
            </a:pPr>
            <a:endParaRPr kumimoji="1" lang="en-US" sz="2200" dirty="0">
              <a:solidFill>
                <a:schemeClr val="bg1"/>
              </a:solidFill>
            </a:endParaRPr>
          </a:p>
          <a:p>
            <a:pPr marL="739775" lvl="3" indent="-393700" fontAlgn="base">
              <a:lnSpc>
                <a:spcPct val="80000"/>
              </a:lnSpc>
              <a:spcAft>
                <a:spcPts val="600"/>
              </a:spcAft>
              <a:buClr>
                <a:schemeClr val="hlink"/>
              </a:buClr>
              <a:defRPr/>
            </a:pPr>
            <a:r>
              <a:rPr kumimoji="1" lang="en-US" sz="2200" dirty="0">
                <a:solidFill>
                  <a:schemeClr val="bg1"/>
                </a:solidFill>
              </a:rPr>
              <a:t>Resulting object is a Microsoft .NET 2.0 Framework DLL </a:t>
            </a:r>
            <a:endParaRPr kumimoji="1" lang="en-US" sz="2200" dirty="0" smtClean="0">
              <a:solidFill>
                <a:schemeClr val="bg1"/>
              </a:solidFill>
            </a:endParaRPr>
          </a:p>
          <a:p>
            <a:pPr marL="739775" lvl="3" indent="-393700" fontAlgn="base">
              <a:lnSpc>
                <a:spcPct val="80000"/>
              </a:lnSpc>
              <a:spcAft>
                <a:spcPts val="600"/>
              </a:spcAft>
              <a:buClr>
                <a:schemeClr val="hlink"/>
              </a:buClr>
              <a:defRPr/>
            </a:pPr>
            <a:endParaRPr kumimoji="1" lang="en-US" sz="2200" dirty="0">
              <a:solidFill>
                <a:schemeClr val="bg1"/>
              </a:solidFill>
            </a:endParaRPr>
          </a:p>
          <a:p>
            <a:pPr marL="739775" lvl="3" indent="-393700" fontAlgn="base">
              <a:lnSpc>
                <a:spcPct val="80000"/>
              </a:lnSpc>
              <a:spcAft>
                <a:spcPts val="600"/>
              </a:spcAft>
              <a:buClr>
                <a:schemeClr val="hlink"/>
              </a:buClr>
              <a:defRPr/>
            </a:pPr>
            <a:r>
              <a:rPr kumimoji="1" lang="en-US" sz="2200" dirty="0">
                <a:solidFill>
                  <a:schemeClr val="bg1"/>
                </a:solidFill>
              </a:rPr>
              <a:t>The Invoke .NET object can be used to test the resulting DLL generated </a:t>
            </a:r>
          </a:p>
        </p:txBody>
      </p:sp>
      <p:sp>
        <p:nvSpPr>
          <p:cNvPr id="9" name="TextBox 8"/>
          <p:cNvSpPr txBox="1"/>
          <p:nvPr/>
        </p:nvSpPr>
        <p:spPr>
          <a:xfrm>
            <a:off x="5652120" y="4754149"/>
            <a:ext cx="3733800" cy="1661993"/>
          </a:xfrm>
          <a:prstGeom prst="rect">
            <a:avLst/>
          </a:prstGeom>
          <a:noFill/>
        </p:spPr>
        <p:txBody>
          <a:bodyPr wrap="square" lIns="0" tIns="0" rIns="0" bIns="0" rtlCol="0">
            <a:spAutoFit/>
          </a:bodyPr>
          <a:lstStyle/>
          <a:p>
            <a:pPr marL="0" lvl="2" defTabSz="914363">
              <a:lnSpc>
                <a:spcPct val="80000"/>
              </a:lnSpc>
              <a:spcBef>
                <a:spcPct val="20000"/>
              </a:spcBef>
              <a:spcAft>
                <a:spcPts val="600"/>
              </a:spcAft>
              <a:buClr>
                <a:schemeClr val="hlink"/>
              </a:buClr>
              <a:buSzPct val="85000"/>
              <a:defRPr/>
            </a:pPr>
            <a:r>
              <a:rPr lang="en-US" sz="2000" dirty="0" smtClean="0">
                <a:solidFill>
                  <a:schemeClr val="bg1"/>
                </a:solidFill>
              </a:rPr>
              <a:t>Command Line Modes:</a:t>
            </a:r>
            <a:endParaRPr lang="en-US" sz="2000" dirty="0">
              <a:solidFill>
                <a:schemeClr val="bg1"/>
              </a:solidFill>
            </a:endParaRPr>
          </a:p>
          <a:p>
            <a:pPr marL="346075" lvl="3" defTabSz="914363">
              <a:lnSpc>
                <a:spcPct val="80000"/>
              </a:lnSpc>
              <a:spcBef>
                <a:spcPct val="20000"/>
              </a:spcBef>
              <a:spcAft>
                <a:spcPts val="600"/>
              </a:spcAft>
              <a:buClr>
                <a:schemeClr val="hlink"/>
              </a:buClr>
              <a:buSzPct val="85000"/>
              <a:defRPr/>
            </a:pPr>
            <a:r>
              <a:rPr lang="en-US" dirty="0" smtClean="0">
                <a:solidFill>
                  <a:schemeClr val="bg1"/>
                </a:solidFill>
                <a:latin typeface="+mn-lt"/>
                <a:cs typeface="+mn-cs"/>
              </a:rPr>
              <a:t>Run </a:t>
            </a:r>
            <a:r>
              <a:rPr lang="en-US" dirty="0">
                <a:solidFill>
                  <a:schemeClr val="bg1"/>
                </a:solidFill>
                <a:latin typeface="+mn-lt"/>
                <a:cs typeface="+mn-cs"/>
              </a:rPr>
              <a:t>Command </a:t>
            </a:r>
          </a:p>
          <a:p>
            <a:pPr marL="346075" lvl="3" defTabSz="914363">
              <a:lnSpc>
                <a:spcPct val="80000"/>
              </a:lnSpc>
              <a:spcBef>
                <a:spcPct val="20000"/>
              </a:spcBef>
              <a:spcAft>
                <a:spcPts val="600"/>
              </a:spcAft>
              <a:buClr>
                <a:schemeClr val="hlink"/>
              </a:buClr>
              <a:buSzPct val="85000"/>
              <a:defRPr/>
            </a:pPr>
            <a:r>
              <a:rPr lang="en-US" dirty="0">
                <a:solidFill>
                  <a:schemeClr val="bg1"/>
                </a:solidFill>
                <a:latin typeface="+mn-lt"/>
                <a:cs typeface="+mn-cs"/>
              </a:rPr>
              <a:t>Run Windows PowerShell</a:t>
            </a:r>
          </a:p>
          <a:p>
            <a:pPr marL="346075" lvl="3" defTabSz="914363">
              <a:lnSpc>
                <a:spcPct val="80000"/>
              </a:lnSpc>
              <a:spcBef>
                <a:spcPct val="20000"/>
              </a:spcBef>
              <a:spcAft>
                <a:spcPts val="600"/>
              </a:spcAft>
              <a:buClr>
                <a:schemeClr val="hlink"/>
              </a:buClr>
              <a:buSzPct val="85000"/>
              <a:defRPr/>
            </a:pPr>
            <a:r>
              <a:rPr lang="en-US" dirty="0">
                <a:solidFill>
                  <a:schemeClr val="bg1"/>
                </a:solidFill>
                <a:latin typeface="+mn-lt"/>
                <a:cs typeface="+mn-cs"/>
              </a:rPr>
              <a:t>Run Program</a:t>
            </a:r>
          </a:p>
          <a:p>
            <a:pPr marL="346075" lvl="3" defTabSz="914363">
              <a:lnSpc>
                <a:spcPct val="80000"/>
              </a:lnSpc>
              <a:spcBef>
                <a:spcPct val="20000"/>
              </a:spcBef>
              <a:spcAft>
                <a:spcPts val="600"/>
              </a:spcAft>
              <a:buClr>
                <a:schemeClr val="hlink"/>
              </a:buClr>
              <a:buSzPct val="85000"/>
              <a:defRPr/>
            </a:pPr>
            <a:r>
              <a:rPr lang="en-US" dirty="0">
                <a:solidFill>
                  <a:schemeClr val="bg1"/>
                </a:solidFill>
                <a:latin typeface="+mn-lt"/>
                <a:cs typeface="+mn-cs"/>
              </a:rPr>
              <a:t>Run SSH Command </a:t>
            </a:r>
          </a:p>
        </p:txBody>
      </p:sp>
      <p:pic>
        <p:nvPicPr>
          <p:cNvPr id="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3608" y="4766706"/>
            <a:ext cx="4524375" cy="1781175"/>
          </a:xfrm>
          <a:prstGeom prst="rect">
            <a:avLst/>
          </a:prstGeom>
          <a:ln>
            <a:noFill/>
          </a:ln>
          <a:effectLst>
            <a:reflection blurRad="12700" stA="30000" endPos="30000" dist="5000" dir="5400000" sy="-100000" algn="bl" rotWithShape="0"/>
          </a:effectLst>
          <a:scene3d>
            <a:camera prst="perspectiveHeroicExtremeLeftFacing" fov="3000000">
              <a:rot lat="187730" lon="2082867" rev="21426977"/>
            </a:camera>
            <a:lightRig rig="threePt" dir="t">
              <a:rot lat="0" lon="0" rev="2700000"/>
            </a:lightRig>
          </a:scene3d>
          <a:sp3d>
            <a:bevelT w="63500" h="508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4394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81000" y="228628"/>
            <a:ext cx="8382000" cy="666385"/>
          </a:xfrm>
          <a:prstGeom prst="rect">
            <a:avLst/>
          </a:prstGeom>
        </p:spPr>
        <p:txBody>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endParaRPr lang="en-US" sz="3200" dirty="0">
              <a:solidFill>
                <a:schemeClr val="accent1">
                  <a:lumMod val="75000"/>
                </a:schemeClr>
              </a:solidFill>
              <a:latin typeface="Segoe UI" pitchFamily="34" charset="0"/>
              <a:ea typeface="Segoe UI" pitchFamily="34" charset="0"/>
              <a:cs typeface="Segoe UI" pitchFamily="34" charset="0"/>
            </a:endParaRPr>
          </a:p>
        </p:txBody>
      </p:sp>
      <p:sp>
        <p:nvSpPr>
          <p:cNvPr id="5" name="Text Placeholder 2"/>
          <p:cNvSpPr txBox="1">
            <a:spLocks/>
          </p:cNvSpPr>
          <p:nvPr/>
        </p:nvSpPr>
        <p:spPr>
          <a:xfrm>
            <a:off x="457199" y="1684437"/>
            <a:ext cx="8229600" cy="4032448"/>
          </a:xfrm>
          <a:prstGeom prst="rect">
            <a:avLst/>
          </a:prstGeom>
        </p:spPr>
        <p:txBody>
          <a:bodyPr>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p:txBody>
      </p:sp>
      <p:sp>
        <p:nvSpPr>
          <p:cNvPr id="3" name="Rectangle 2"/>
          <p:cNvSpPr/>
          <p:nvPr/>
        </p:nvSpPr>
        <p:spPr>
          <a:xfrm>
            <a:off x="179512" y="-603448"/>
            <a:ext cx="8856984" cy="2274469"/>
          </a:xfrm>
          <a:prstGeom prst="rect">
            <a:avLst/>
          </a:prstGeom>
        </p:spPr>
        <p:txBody>
          <a:bodyPr wrap="square">
            <a:spAutoFit/>
          </a:bodyPr>
          <a:lstStyle/>
          <a:p>
            <a:endParaRPr lang="en-US" sz="3200" dirty="0">
              <a:solidFill>
                <a:schemeClr val="accent1">
                  <a:lumMod val="60000"/>
                  <a:lumOff val="40000"/>
                </a:schemeClr>
              </a:solidFill>
              <a:latin typeface="Segoe UI" pitchFamily="34" charset="0"/>
              <a:ea typeface="Segoe UI" pitchFamily="34" charset="0"/>
              <a:cs typeface="Segoe UI" pitchFamily="34" charset="0"/>
            </a:endParaRPr>
          </a:p>
          <a:p>
            <a:pPr marL="739775" lvl="3" indent="-393700" fontAlgn="base">
              <a:lnSpc>
                <a:spcPct val="80000"/>
              </a:lnSpc>
              <a:spcAft>
                <a:spcPts val="600"/>
              </a:spcAft>
              <a:buClr>
                <a:schemeClr val="hlink"/>
              </a:buClr>
              <a:defRPr/>
            </a:pPr>
            <a:endParaRPr kumimoji="1" lang="en-US" sz="3200" dirty="0">
              <a:solidFill>
                <a:schemeClr val="accent1">
                  <a:lumMod val="60000"/>
                  <a:lumOff val="40000"/>
                </a:schemeClr>
              </a:solidFill>
              <a:latin typeface="Segoe UI" pitchFamily="34" charset="0"/>
              <a:ea typeface="Segoe UI" pitchFamily="34" charset="0"/>
              <a:cs typeface="Segoe UI" pitchFamily="34" charset="0"/>
            </a:endParaRPr>
          </a:p>
          <a:p>
            <a:pPr marL="739775" lvl="3" indent="-393700" fontAlgn="base">
              <a:lnSpc>
                <a:spcPct val="80000"/>
              </a:lnSpc>
              <a:spcAft>
                <a:spcPts val="600"/>
              </a:spcAft>
              <a:buClr>
                <a:schemeClr val="hlink"/>
              </a:buClr>
              <a:defRPr/>
            </a:pPr>
            <a:r>
              <a:rPr kumimoji="1" lang="en-US" sz="3200" dirty="0" smtClean="0">
                <a:solidFill>
                  <a:schemeClr val="accent1">
                    <a:lumMod val="60000"/>
                    <a:lumOff val="40000"/>
                  </a:schemeClr>
                </a:solidFill>
                <a:latin typeface="Segoe UI" pitchFamily="34" charset="0"/>
                <a:ea typeface="Segoe UI" pitchFamily="34" charset="0"/>
                <a:cs typeface="Segoe UI" pitchFamily="34" charset="0"/>
              </a:rPr>
              <a:t> </a:t>
            </a:r>
            <a:endParaRPr lang="en-US" sz="3200" dirty="0" smtClean="0"/>
          </a:p>
          <a:p>
            <a:pPr marL="739775" lvl="3" indent="-393700" fontAlgn="base">
              <a:lnSpc>
                <a:spcPct val="80000"/>
              </a:lnSpc>
              <a:spcAft>
                <a:spcPts val="600"/>
              </a:spcAft>
              <a:buClr>
                <a:schemeClr val="hlink"/>
              </a:buClr>
              <a:defRPr/>
            </a:pPr>
            <a:r>
              <a:rPr lang="en-US" sz="3200" dirty="0" smtClean="0">
                <a:solidFill>
                  <a:srgbClr val="FFCC00"/>
                </a:solidFill>
              </a:rPr>
              <a:t>	</a:t>
            </a:r>
            <a:endParaRPr kumimoji="1" lang="en-US" sz="2400" dirty="0">
              <a:solidFill>
                <a:schemeClr val="accent1">
                  <a:lumMod val="60000"/>
                  <a:lumOff val="40000"/>
                </a:schemeClr>
              </a:solidFill>
              <a:latin typeface="Segoe UI" pitchFamily="34" charset="0"/>
              <a:ea typeface="Segoe UI" pitchFamily="34" charset="0"/>
              <a:cs typeface="Segoe UI" pitchFamily="34" charset="0"/>
            </a:endParaRPr>
          </a:p>
          <a:p>
            <a:endParaRPr lang="en-AU" dirty="0"/>
          </a:p>
        </p:txBody>
      </p:sp>
      <p:sp>
        <p:nvSpPr>
          <p:cNvPr id="8" name="Title 1"/>
          <p:cNvSpPr txBox="1">
            <a:spLocks/>
          </p:cNvSpPr>
          <p:nvPr/>
        </p:nvSpPr>
        <p:spPr>
          <a:xfrm>
            <a:off x="-555104" y="214631"/>
            <a:ext cx="8871520" cy="1181862"/>
          </a:xfrm>
          <a:prstGeom prst="rect">
            <a:avLst/>
          </a:prstGeom>
        </p:spPr>
        <p:txBody>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pPr lvl="2" fontAlgn="base">
              <a:lnSpc>
                <a:spcPct val="80000"/>
              </a:lnSpc>
              <a:spcAft>
                <a:spcPts val="600"/>
              </a:spcAft>
              <a:defRPr/>
            </a:pPr>
            <a:r>
              <a:rPr lang="en-US" sz="3200" kern="1200" spc="-150" dirty="0" smtClean="0">
                <a:ln w="3175">
                  <a:noFill/>
                </a:ln>
                <a:solidFill>
                  <a:schemeClr val="accent1">
                    <a:lumMod val="60000"/>
                    <a:lumOff val="40000"/>
                  </a:schemeClr>
                </a:solidFill>
                <a:latin typeface="Segoe UI" pitchFamily="34" charset="0"/>
                <a:ea typeface="Segoe UI" pitchFamily="34" charset="0"/>
                <a:cs typeface="Segoe UI" pitchFamily="34" charset="0"/>
              </a:rPr>
              <a:t>From Compiled Resources to Packaged QIK IPs </a:t>
            </a:r>
            <a:endParaRPr lang="en-US" sz="3200" kern="1200" spc="-150" dirty="0">
              <a:ln w="3175">
                <a:noFill/>
              </a:ln>
              <a:solidFill>
                <a:schemeClr val="accent1">
                  <a:lumMod val="60000"/>
                  <a:lumOff val="40000"/>
                </a:schemeClr>
              </a:solidFill>
              <a:latin typeface="Segoe UI" pitchFamily="34" charset="0"/>
              <a:ea typeface="Segoe UI" pitchFamily="34" charset="0"/>
              <a:cs typeface="Segoe UI" pitchFamily="34" charset="0"/>
            </a:endParaRPr>
          </a:p>
        </p:txBody>
      </p:sp>
      <p:sp>
        <p:nvSpPr>
          <p:cNvPr id="11" name="Content Placeholder 2"/>
          <p:cNvSpPr txBox="1">
            <a:spLocks/>
          </p:cNvSpPr>
          <p:nvPr/>
        </p:nvSpPr>
        <p:spPr>
          <a:xfrm>
            <a:off x="179512" y="805562"/>
            <a:ext cx="8382000" cy="689420"/>
          </a:xfrm>
          <a:prstGeom prst="rect">
            <a:avLst/>
          </a:prstGeom>
        </p:spPr>
        <p:txBody>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6075" lvl="3" indent="0" fontAlgn="base">
              <a:lnSpc>
                <a:spcPct val="80000"/>
              </a:lnSpc>
              <a:spcAft>
                <a:spcPts val="600"/>
              </a:spcAft>
              <a:buClr>
                <a:schemeClr val="hlink"/>
              </a:buClr>
              <a:buFont typeface="Arial" pitchFamily="34" charset="0"/>
              <a:buNone/>
              <a:defRPr/>
            </a:pPr>
            <a:r>
              <a:rPr lang="en-US" sz="2400" dirty="0" smtClean="0">
                <a:solidFill>
                  <a:srgbClr val="FFC000"/>
                </a:solidFill>
              </a:rPr>
              <a:t>The QIK Wizard and QIK Objects deliver complementary functionality for extending OIS</a:t>
            </a:r>
            <a:endParaRPr kumimoji="1" lang="en-US" sz="2400" dirty="0" smtClean="0">
              <a:solidFill>
                <a:srgbClr val="FFC000"/>
              </a:solidFill>
            </a:endParaRPr>
          </a:p>
        </p:txBody>
      </p:sp>
      <p:graphicFrame>
        <p:nvGraphicFramePr>
          <p:cNvPr id="12" name="Diagram 11"/>
          <p:cNvGraphicFramePr/>
          <p:nvPr>
            <p:extLst>
              <p:ext uri="{D42A27DB-BD31-4B8C-83A1-F6EECF244321}">
                <p14:modId xmlns:p14="http://schemas.microsoft.com/office/powerpoint/2010/main" val="3809988894"/>
              </p:ext>
            </p:extLst>
          </p:nvPr>
        </p:nvGraphicFramePr>
        <p:xfrm>
          <a:off x="407462" y="1916832"/>
          <a:ext cx="8382000" cy="40020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154338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42238077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3933056"/>
            <a:ext cx="7920880" cy="1872208"/>
          </a:xfrm>
        </p:spPr>
        <p:txBody>
          <a:bodyPr>
            <a:normAutofit fontScale="90000"/>
          </a:bodyPr>
          <a:lstStyle/>
          <a:p>
            <a:pPr lvl="0"/>
            <a:r>
              <a:rPr lang="en-AU" dirty="0" err="1" smtClean="0"/>
              <a:t>MICrosoft</a:t>
            </a:r>
            <a:r>
              <a:rPr lang="en-AU" dirty="0" smtClean="0"/>
              <a:t> System </a:t>
            </a:r>
            <a:r>
              <a:rPr lang="en-AU" dirty="0" err="1"/>
              <a:t>Center</a:t>
            </a:r>
            <a:r>
              <a:rPr lang="en-AU" dirty="0"/>
              <a:t> </a:t>
            </a:r>
            <a:r>
              <a:rPr lang="en-AU" dirty="0" err="1"/>
              <a:t>Opalis</a:t>
            </a:r>
            <a:r>
              <a:rPr lang="en-AU" dirty="0"/>
              <a:t> </a:t>
            </a:r>
            <a:r>
              <a:rPr lang="en-AU" dirty="0" smtClean="0"/>
              <a:t> meets </a:t>
            </a:r>
            <a:r>
              <a:rPr lang="en-AU" dirty="0" err="1" smtClean="0"/>
              <a:t>Sharepoint</a:t>
            </a:r>
            <a:r>
              <a:rPr lang="en-AU" dirty="0"/>
              <a:t>, </a:t>
            </a:r>
            <a:r>
              <a:rPr lang="en-AU" dirty="0" smtClean="0"/>
              <a:t>Active Directory </a:t>
            </a:r>
            <a:r>
              <a:rPr lang="en-AU" dirty="0"/>
              <a:t>and ...</a:t>
            </a:r>
          </a:p>
        </p:txBody>
      </p:sp>
      <p:sp>
        <p:nvSpPr>
          <p:cNvPr id="3" name="Text Placeholder 2"/>
          <p:cNvSpPr>
            <a:spLocks noGrp="1"/>
          </p:cNvSpPr>
          <p:nvPr>
            <p:ph type="body" idx="1"/>
          </p:nvPr>
        </p:nvSpPr>
        <p:spPr>
          <a:xfrm>
            <a:off x="683568" y="2204864"/>
            <a:ext cx="7772400" cy="1500187"/>
          </a:xfrm>
        </p:spPr>
        <p:txBody>
          <a:bodyPr/>
          <a:lstStyle/>
          <a:p>
            <a:pPr lvl="0">
              <a:defRPr/>
            </a:pPr>
            <a:r>
              <a:rPr lang="en-US" b="1" dirty="0" smtClean="0"/>
              <a:t>Glenn Morris</a:t>
            </a:r>
          </a:p>
          <a:p>
            <a:pPr lvl="0">
              <a:defRPr/>
            </a:pPr>
            <a:r>
              <a:rPr lang="en-US" dirty="0" smtClean="0"/>
              <a:t>Microsoft Certified Trainer, Solution Architect</a:t>
            </a:r>
          </a:p>
          <a:p>
            <a:pPr lvl="0">
              <a:defRPr/>
            </a:pPr>
            <a:r>
              <a:rPr lang="en-US" dirty="0" smtClean="0"/>
              <a:t>Talisman Technology Services</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SEC203</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endParaRPr lang="en-US" dirty="0">
              <a:solidFill>
                <a:schemeClr val="accent2"/>
              </a:solidFill>
            </a:endParaRPr>
          </a:p>
        </p:txBody>
      </p:sp>
      <p:sp>
        <p:nvSpPr>
          <p:cNvPr id="3" name="Text Placeholder 2"/>
          <p:cNvSpPr>
            <a:spLocks noGrp="1"/>
          </p:cNvSpPr>
          <p:nvPr>
            <p:ph idx="1"/>
          </p:nvPr>
        </p:nvSpPr>
        <p:spPr>
          <a:xfrm>
            <a:off x="755576" y="2060848"/>
            <a:ext cx="8229600" cy="3816424"/>
          </a:xfrm>
        </p:spPr>
        <p:txBody>
          <a:bodyPr>
            <a:normAutofit/>
          </a:bodyPr>
          <a:lstStyle/>
          <a:p>
            <a:r>
              <a:rPr lang="en-US" dirty="0" smtClean="0"/>
              <a:t>System Center </a:t>
            </a:r>
            <a:r>
              <a:rPr lang="en-US" dirty="0" err="1" smtClean="0"/>
              <a:t>Opalis</a:t>
            </a:r>
            <a:endParaRPr lang="en-US" dirty="0" smtClean="0"/>
          </a:p>
          <a:p>
            <a:pPr lvl="1"/>
            <a:r>
              <a:rPr lang="en-US" dirty="0" smtClean="0"/>
              <a:t>What is it and where does it come from</a:t>
            </a:r>
          </a:p>
          <a:p>
            <a:pPr marL="457200" lvl="1" indent="0">
              <a:buNone/>
            </a:pPr>
            <a:endParaRPr lang="en-US" dirty="0" smtClean="0"/>
          </a:p>
          <a:p>
            <a:r>
              <a:rPr lang="en-US" dirty="0" smtClean="0"/>
              <a:t>Integration Packs (IPs)</a:t>
            </a:r>
          </a:p>
          <a:p>
            <a:pPr lvl="1"/>
            <a:r>
              <a:rPr lang="en-US" dirty="0" smtClean="0"/>
              <a:t>How we make </a:t>
            </a:r>
            <a:r>
              <a:rPr lang="en-US" dirty="0" err="1" smtClean="0"/>
              <a:t>Opalis</a:t>
            </a:r>
            <a:r>
              <a:rPr lang="en-US" dirty="0" smtClean="0"/>
              <a:t> do it’s thing</a:t>
            </a:r>
          </a:p>
          <a:p>
            <a:pPr marL="457200" lvl="1" indent="0">
              <a:buNone/>
            </a:pPr>
            <a:endParaRPr lang="en-US" dirty="0" smtClean="0"/>
          </a:p>
          <a:p>
            <a:r>
              <a:rPr lang="en-US" dirty="0" smtClean="0"/>
              <a:t>Creating Your Own IPs</a:t>
            </a:r>
          </a:p>
          <a:p>
            <a:pPr lvl="1"/>
            <a:r>
              <a:rPr lang="en-US" dirty="0" smtClean="0"/>
              <a:t>What if we need it to do a different thing</a:t>
            </a:r>
          </a:p>
          <a:p>
            <a:pPr marL="0" indent="0">
              <a:buNone/>
            </a:pPr>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81000" y="228628"/>
            <a:ext cx="8382000" cy="666385"/>
          </a:xfrm>
          <a:prstGeom prst="rect">
            <a:avLst/>
          </a:prstGeom>
        </p:spPr>
        <p:txBody>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endParaRPr lang="en-US" sz="3200" dirty="0">
              <a:solidFill>
                <a:schemeClr val="accent1">
                  <a:lumMod val="75000"/>
                </a:schemeClr>
              </a:solidFill>
              <a:latin typeface="Segoe UI" pitchFamily="34" charset="0"/>
              <a:ea typeface="Segoe UI" pitchFamily="34" charset="0"/>
              <a:cs typeface="Segoe UI" pitchFamily="34" charset="0"/>
            </a:endParaRPr>
          </a:p>
        </p:txBody>
      </p:sp>
      <p:sp>
        <p:nvSpPr>
          <p:cNvPr id="5" name="Text Placeholder 2"/>
          <p:cNvSpPr txBox="1">
            <a:spLocks/>
          </p:cNvSpPr>
          <p:nvPr/>
        </p:nvSpPr>
        <p:spPr>
          <a:xfrm>
            <a:off x="457199" y="1684437"/>
            <a:ext cx="8229600" cy="4032448"/>
          </a:xfrm>
          <a:prstGeom prst="rect">
            <a:avLst/>
          </a:prstGeom>
        </p:spPr>
        <p:txBody>
          <a:bodyPr>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p:txBody>
      </p:sp>
      <p:sp>
        <p:nvSpPr>
          <p:cNvPr id="3" name="Rectangle 2"/>
          <p:cNvSpPr/>
          <p:nvPr/>
        </p:nvSpPr>
        <p:spPr>
          <a:xfrm>
            <a:off x="918371" y="2348279"/>
            <a:ext cx="7307257" cy="1354217"/>
          </a:xfrm>
          <a:prstGeom prst="rect">
            <a:avLst/>
          </a:prstGeom>
        </p:spPr>
        <p:txBody>
          <a:bodyPr wrap="none">
            <a:spAutoFit/>
          </a:bodyPr>
          <a:lstStyle/>
          <a:p>
            <a:endParaRPr lang="en-US" sz="3200" dirty="0">
              <a:solidFill>
                <a:schemeClr val="accent1">
                  <a:lumMod val="60000"/>
                  <a:lumOff val="40000"/>
                </a:schemeClr>
              </a:solidFill>
              <a:latin typeface="Segoe UI" pitchFamily="34" charset="0"/>
              <a:ea typeface="Segoe UI" pitchFamily="34" charset="0"/>
              <a:cs typeface="Segoe UI" pitchFamily="34" charset="0"/>
            </a:endParaRPr>
          </a:p>
          <a:p>
            <a:r>
              <a:rPr lang="en-US" sz="3200" dirty="0" smtClean="0">
                <a:solidFill>
                  <a:schemeClr val="accent1">
                    <a:lumMod val="60000"/>
                    <a:lumOff val="40000"/>
                  </a:schemeClr>
                </a:solidFill>
                <a:latin typeface="Segoe UI" pitchFamily="34" charset="0"/>
                <a:ea typeface="Segoe UI" pitchFamily="34" charset="0"/>
                <a:cs typeface="Segoe UI" pitchFamily="34" charset="0"/>
              </a:rPr>
              <a:t>What is it and where does it come from</a:t>
            </a:r>
            <a:endParaRPr lang="en-US" sz="3200" dirty="0">
              <a:solidFill>
                <a:schemeClr val="accent1">
                  <a:lumMod val="60000"/>
                  <a:lumOff val="40000"/>
                </a:schemeClr>
              </a:solidFill>
              <a:latin typeface="Segoe UI" pitchFamily="34" charset="0"/>
              <a:ea typeface="Segoe UI" pitchFamily="34" charset="0"/>
              <a:cs typeface="Segoe UI" pitchFamily="34" charset="0"/>
            </a:endParaRPr>
          </a:p>
          <a:p>
            <a:endParaRPr lang="en-AU" dirty="0"/>
          </a:p>
        </p:txBody>
      </p:sp>
      <p:pic>
        <p:nvPicPr>
          <p:cNvPr id="7" name="Picture 6" descr="Opalis_logo_whiteText_orang.png"/>
          <p:cNvPicPr>
            <a:picLocks noChangeAspect="1"/>
          </p:cNvPicPr>
          <p:nvPr/>
        </p:nvPicPr>
        <p:blipFill>
          <a:blip r:embed="rId3"/>
          <a:stretch>
            <a:fillRect/>
          </a:stretch>
        </p:blipFill>
        <p:spPr>
          <a:xfrm>
            <a:off x="4788024" y="1484784"/>
            <a:ext cx="2444598" cy="1222301"/>
          </a:xfrm>
          <a:prstGeom prst="rect">
            <a:avLst/>
          </a:prstGeom>
        </p:spPr>
      </p:pic>
      <p:pic>
        <p:nvPicPr>
          <p:cNvPr id="8" name="Picture 3" descr="C:\Users\pross\Documents\Work\Logos\SysCnt_h_rgb_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8371" y="953682"/>
            <a:ext cx="4070456" cy="862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52436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81000" y="228628"/>
            <a:ext cx="8382000" cy="666385"/>
          </a:xfrm>
          <a:prstGeom prst="rect">
            <a:avLst/>
          </a:prstGeom>
        </p:spPr>
        <p:txBody>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endParaRPr lang="en-US" sz="3200" dirty="0">
              <a:solidFill>
                <a:schemeClr val="accent1">
                  <a:lumMod val="75000"/>
                </a:schemeClr>
              </a:solidFill>
              <a:latin typeface="Segoe UI" pitchFamily="34" charset="0"/>
              <a:ea typeface="Segoe UI" pitchFamily="34" charset="0"/>
              <a:cs typeface="Segoe UI" pitchFamily="34" charset="0"/>
            </a:endParaRPr>
          </a:p>
        </p:txBody>
      </p:sp>
      <p:sp>
        <p:nvSpPr>
          <p:cNvPr id="21" name="Rounded Rectangle 20"/>
          <p:cNvSpPr/>
          <p:nvPr/>
        </p:nvSpPr>
        <p:spPr>
          <a:xfrm>
            <a:off x="199792" y="1032257"/>
            <a:ext cx="8744415" cy="621298"/>
          </a:xfrm>
          <a:prstGeom prst="roundRect">
            <a:avLst>
              <a:gd name="adj" fmla="val 0"/>
            </a:avLst>
          </a:prstGeom>
          <a:ln/>
        </p:spPr>
        <p:style>
          <a:lnRef idx="1">
            <a:schemeClr val="accent2"/>
          </a:lnRef>
          <a:fillRef idx="3">
            <a:schemeClr val="accent2"/>
          </a:fillRef>
          <a:effectRef idx="2">
            <a:schemeClr val="accent2"/>
          </a:effectRef>
          <a:fontRef idx="minor">
            <a:schemeClr val="lt1"/>
          </a:fontRef>
        </p:style>
        <p:txBody>
          <a:bodyPr anchor="ctr"/>
          <a:lstStyle/>
          <a:p>
            <a:pPr algn="ctr"/>
            <a:r>
              <a:rPr lang="en-US" sz="1400" b="1" dirty="0" smtClean="0">
                <a:solidFill>
                  <a:schemeClr val="tx1"/>
                </a:solidFill>
              </a:rPr>
              <a:t>OIS provides IT </a:t>
            </a:r>
            <a:r>
              <a:rPr lang="en-US" sz="1400" b="1" dirty="0">
                <a:solidFill>
                  <a:schemeClr val="tx1"/>
                </a:solidFill>
              </a:rPr>
              <a:t>Process Automation (ITPA), also known as Run Book Automation (RBA), </a:t>
            </a:r>
            <a:r>
              <a:rPr lang="en-US" sz="1400" b="1" dirty="0" smtClean="0">
                <a:solidFill>
                  <a:schemeClr val="tx1"/>
                </a:solidFill>
              </a:rPr>
              <a:t>which is </a:t>
            </a:r>
            <a:r>
              <a:rPr lang="en-US" sz="1400" b="1" dirty="0">
                <a:solidFill>
                  <a:schemeClr val="tx1"/>
                </a:solidFill>
              </a:rPr>
              <a:t>the ability to orchestrate and integrate IT management tools through </a:t>
            </a:r>
            <a:r>
              <a:rPr lang="en-US" sz="1400" b="1" dirty="0" smtClean="0">
                <a:solidFill>
                  <a:schemeClr val="tx1"/>
                </a:solidFill>
              </a:rPr>
              <a:t>policies. </a:t>
            </a:r>
            <a:endParaRPr lang="en-US" sz="1400" b="1" dirty="0">
              <a:solidFill>
                <a:schemeClr val="tx1"/>
              </a:solidFill>
            </a:endParaRPr>
          </a:p>
        </p:txBody>
      </p:sp>
      <p:sp>
        <p:nvSpPr>
          <p:cNvPr id="5" name="Text Placeholder 2"/>
          <p:cNvSpPr txBox="1">
            <a:spLocks/>
          </p:cNvSpPr>
          <p:nvPr/>
        </p:nvSpPr>
        <p:spPr>
          <a:xfrm>
            <a:off x="457199" y="1684437"/>
            <a:ext cx="8229600" cy="4032448"/>
          </a:xfrm>
          <a:prstGeom prst="rect">
            <a:avLst/>
          </a:prstGeom>
        </p:spPr>
        <p:txBody>
          <a:bodyPr>
            <a:normAutofit fontScale="92500" lnSpcReduction="10000"/>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a:p>
            <a:pPr marL="0" lvl="1" indent="0" eaLnBrk="0" hangingPunct="0">
              <a:buClr>
                <a:srgbClr val="FF6600"/>
              </a:buClr>
              <a:buSzPct val="125000"/>
              <a:buFont typeface="Arial" pitchFamily="34" charset="0"/>
              <a:buNone/>
              <a:defRPr/>
            </a:pPr>
            <a:r>
              <a:rPr lang="en-US" sz="2800" kern="0" dirty="0" smtClean="0"/>
              <a:t>ITPA can reduce costs, simplify management and optimize resources through: 	</a:t>
            </a:r>
          </a:p>
          <a:p>
            <a:pPr marL="117475" lvl="1" eaLnBrk="0" hangingPunct="0">
              <a:buClr>
                <a:srgbClr val="FF6600"/>
              </a:buClr>
              <a:buSzPct val="125000"/>
              <a:defRPr/>
            </a:pPr>
            <a:endParaRPr lang="en-US" sz="1200" kern="0" dirty="0" smtClean="0"/>
          </a:p>
          <a:p>
            <a:pPr marL="117475" lvl="1" eaLnBrk="0" hangingPunct="0">
              <a:buClr>
                <a:srgbClr val="FF6600"/>
              </a:buClr>
              <a:buSzPct val="125000"/>
              <a:defRPr/>
            </a:pPr>
            <a:endParaRPr lang="en-US" sz="800" kern="0" dirty="0" smtClean="0"/>
          </a:p>
          <a:p>
            <a:pPr marL="342900" lvl="1" indent="-225425" eaLnBrk="0" hangingPunct="0">
              <a:lnSpc>
                <a:spcPct val="120000"/>
              </a:lnSpc>
              <a:buClr>
                <a:srgbClr val="FF6600"/>
              </a:buClr>
              <a:buSzPct val="125000"/>
              <a:buFont typeface="Arial" pitchFamily="34" charset="0"/>
              <a:buChar char="•"/>
              <a:defRPr/>
            </a:pPr>
            <a:r>
              <a:rPr lang="en-US" sz="2200" kern="0" dirty="0" smtClean="0"/>
              <a:t>Multi-vendor integration, no rip &amp; replace or vendor lock-in</a:t>
            </a:r>
          </a:p>
          <a:p>
            <a:pPr marL="342900" lvl="1" indent="-225425" eaLnBrk="0" hangingPunct="0">
              <a:lnSpc>
                <a:spcPct val="120000"/>
              </a:lnSpc>
              <a:buClr>
                <a:srgbClr val="FF6600"/>
              </a:buClr>
              <a:buSzPct val="125000"/>
              <a:buFont typeface="Arial" pitchFamily="34" charset="0"/>
              <a:buChar char="•"/>
              <a:defRPr/>
            </a:pPr>
            <a:r>
              <a:rPr lang="en-US" sz="2200" kern="0" dirty="0" smtClean="0"/>
              <a:t>Pre-built activities &amp; workflow processes to speed time to value</a:t>
            </a:r>
          </a:p>
          <a:p>
            <a:pPr marL="342900" lvl="1" indent="-225425" eaLnBrk="0" hangingPunct="0">
              <a:buClr>
                <a:srgbClr val="FF6600"/>
              </a:buClr>
              <a:buSzPct val="125000"/>
              <a:buFont typeface="Arial" pitchFamily="34" charset="0"/>
              <a:buChar char="•"/>
              <a:defRPr/>
            </a:pPr>
            <a:r>
              <a:rPr lang="en-US" sz="2200" kern="0" dirty="0" smtClean="0"/>
              <a:t>Replaces manual, resource-intensive, and error-prone activities</a:t>
            </a:r>
          </a:p>
          <a:p>
            <a:pPr marL="342900" lvl="1" indent="-225425" eaLnBrk="0" hangingPunct="0">
              <a:lnSpc>
                <a:spcPct val="120000"/>
              </a:lnSpc>
              <a:buClr>
                <a:srgbClr val="FF6600"/>
              </a:buClr>
              <a:buSzPct val="125000"/>
              <a:buFont typeface="Arial" pitchFamily="34" charset="0"/>
              <a:buChar char="•"/>
              <a:defRPr/>
            </a:pPr>
            <a:r>
              <a:rPr lang="en-US" sz="2200" kern="0" dirty="0" smtClean="0"/>
              <a:t>Configuration of workflows is done without coding or scripting</a:t>
            </a:r>
          </a:p>
          <a:p>
            <a:pPr marL="342900" lvl="1" indent="-225425" eaLnBrk="0" hangingPunct="0">
              <a:lnSpc>
                <a:spcPct val="120000"/>
              </a:lnSpc>
              <a:buClr>
                <a:srgbClr val="FF6600"/>
              </a:buClr>
              <a:buSzPct val="125000"/>
              <a:buFont typeface="Arial" pitchFamily="34" charset="0"/>
              <a:buChar char="•"/>
              <a:defRPr/>
            </a:pPr>
            <a:r>
              <a:rPr lang="en-US" sz="2200" kern="0" dirty="0" smtClean="0"/>
              <a:t>Intelligent workflows with rule-based branching</a:t>
            </a:r>
          </a:p>
          <a:p>
            <a:pPr marL="342900" lvl="1" indent="-225425" eaLnBrk="0" hangingPunct="0">
              <a:lnSpc>
                <a:spcPct val="120000"/>
              </a:lnSpc>
              <a:buClr>
                <a:srgbClr val="FF6600"/>
              </a:buClr>
              <a:buSzPct val="125000"/>
              <a:buFont typeface="Arial" pitchFamily="34" charset="0"/>
              <a:buChar char="•"/>
              <a:defRPr/>
            </a:pPr>
            <a:r>
              <a:rPr lang="en-US" sz="2200" kern="0" dirty="0" smtClean="0"/>
              <a:t>Automation that spans multiple IT components, disciplines and silos</a:t>
            </a:r>
            <a:endParaRPr lang="en-US" sz="2200" kern="0" dirty="0"/>
          </a:p>
        </p:txBody>
      </p:sp>
      <p:sp>
        <p:nvSpPr>
          <p:cNvPr id="3" name="Rectangle 2"/>
          <p:cNvSpPr/>
          <p:nvPr/>
        </p:nvSpPr>
        <p:spPr>
          <a:xfrm>
            <a:off x="199792" y="273422"/>
            <a:ext cx="3656194" cy="861774"/>
          </a:xfrm>
          <a:prstGeom prst="rect">
            <a:avLst/>
          </a:prstGeom>
        </p:spPr>
        <p:txBody>
          <a:bodyPr wrap="none">
            <a:spAutoFit/>
          </a:bodyPr>
          <a:lstStyle/>
          <a:p>
            <a:r>
              <a:rPr lang="en-US" sz="3200" dirty="0" smtClean="0">
                <a:solidFill>
                  <a:schemeClr val="accent1">
                    <a:lumMod val="60000"/>
                    <a:lumOff val="40000"/>
                  </a:schemeClr>
                </a:solidFill>
                <a:latin typeface="Segoe UI" pitchFamily="34" charset="0"/>
                <a:ea typeface="Segoe UI" pitchFamily="34" charset="0"/>
                <a:cs typeface="Segoe UI" pitchFamily="34" charset="0"/>
              </a:rPr>
              <a:t>Introduction</a:t>
            </a:r>
            <a:r>
              <a:rPr lang="en-US" sz="3200" dirty="0" smtClean="0">
                <a:solidFill>
                  <a:schemeClr val="accent1">
                    <a:lumMod val="75000"/>
                  </a:schemeClr>
                </a:solidFill>
                <a:latin typeface="Segoe UI" pitchFamily="34" charset="0"/>
                <a:ea typeface="Segoe UI" pitchFamily="34" charset="0"/>
                <a:cs typeface="Segoe UI" pitchFamily="34" charset="0"/>
              </a:rPr>
              <a:t> </a:t>
            </a:r>
            <a:r>
              <a:rPr lang="en-US" sz="3200" dirty="0">
                <a:solidFill>
                  <a:schemeClr val="accent1">
                    <a:lumMod val="60000"/>
                    <a:lumOff val="40000"/>
                  </a:schemeClr>
                </a:solidFill>
                <a:latin typeface="Segoe UI" pitchFamily="34" charset="0"/>
                <a:ea typeface="Segoe UI" pitchFamily="34" charset="0"/>
                <a:cs typeface="Segoe UI" pitchFamily="34" charset="0"/>
              </a:rPr>
              <a:t>to OIS</a:t>
            </a:r>
          </a:p>
          <a:p>
            <a:endParaRPr lang="en-AU" dirty="0"/>
          </a:p>
        </p:txBody>
      </p:sp>
    </p:spTree>
    <p:extLst>
      <p:ext uri="{BB962C8B-B14F-4D97-AF65-F5344CB8AC3E}">
        <p14:creationId xmlns:p14="http://schemas.microsoft.com/office/powerpoint/2010/main" val="27914491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Are Customers Using OIS?</a:t>
            </a:r>
            <a:br>
              <a:rPr lang="en-US" dirty="0"/>
            </a:br>
            <a:r>
              <a:rPr lang="en-US" dirty="0" smtClean="0"/>
              <a:t/>
            </a:r>
            <a:br>
              <a:rPr lang="en-US" dirty="0" smtClean="0"/>
            </a:b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4" name="Content Placeholder 3"/>
          <p:cNvSpPr>
            <a:spLocks noGrp="1"/>
          </p:cNvSpPr>
          <p:nvPr>
            <p:ph idx="1"/>
          </p:nvPr>
        </p:nvSpPr>
        <p:spPr/>
        <p:txBody>
          <a:bodyPr/>
          <a:lstStyle/>
          <a:p>
            <a:endParaRPr lang="en-AU" dirty="0"/>
          </a:p>
        </p:txBody>
      </p:sp>
      <p:sp>
        <p:nvSpPr>
          <p:cNvPr id="6" name="Rectangle 5"/>
          <p:cNvSpPr/>
          <p:nvPr/>
        </p:nvSpPr>
        <p:spPr>
          <a:xfrm>
            <a:off x="1194904" y="1827243"/>
            <a:ext cx="6905488" cy="1537981"/>
          </a:xfrm>
          <a:prstGeom prst="rect">
            <a:avLst/>
          </a:prstGeom>
          <a:gradFill flip="none" rotWithShape="1">
            <a:gsLst>
              <a:gs pos="0">
                <a:schemeClr val="accent1">
                  <a:tint val="70000"/>
                  <a:satMod val="180000"/>
                </a:schemeClr>
              </a:gs>
              <a:gs pos="96000">
                <a:schemeClr val="accent1">
                  <a:tint val="30000"/>
                  <a:satMod val="180000"/>
                </a:schemeClr>
              </a:gs>
              <a:gs pos="100000">
                <a:schemeClr val="accent1">
                  <a:tint val="22000"/>
                  <a:satMod val="180000"/>
                </a:schemeClr>
              </a:gs>
            </a:gsLst>
            <a:lin ang="5400000" scaled="1"/>
            <a:tileRect/>
          </a:grad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pic>
        <p:nvPicPr>
          <p:cNvPr id="7" name="Picture 6" descr="Data Center Servers.png"/>
          <p:cNvPicPr>
            <a:picLocks noChangeAspect="1"/>
          </p:cNvPicPr>
          <p:nvPr/>
        </p:nvPicPr>
        <p:blipFill>
          <a:blip r:embed="rId3" cstate="print"/>
          <a:stretch>
            <a:fillRect/>
          </a:stretch>
        </p:blipFill>
        <p:spPr>
          <a:xfrm>
            <a:off x="1933425" y="1827244"/>
            <a:ext cx="5989949" cy="1702407"/>
          </a:xfrm>
          <a:prstGeom prst="rect">
            <a:avLst/>
          </a:prstGeom>
          <a:noFill/>
          <a:ln>
            <a:noFill/>
          </a:ln>
          <a:effectLst/>
        </p:spPr>
      </p:pic>
      <p:grpSp>
        <p:nvGrpSpPr>
          <p:cNvPr id="8" name="Group 7"/>
          <p:cNvGrpSpPr/>
          <p:nvPr/>
        </p:nvGrpSpPr>
        <p:grpSpPr>
          <a:xfrm>
            <a:off x="3531504" y="3365224"/>
            <a:ext cx="2301566" cy="2959951"/>
            <a:chOff x="333303" y="2670343"/>
            <a:chExt cx="2742887" cy="3753489"/>
          </a:xfrm>
        </p:grpSpPr>
        <p:sp>
          <p:nvSpPr>
            <p:cNvPr id="9" name="Freeform 12"/>
            <p:cNvSpPr>
              <a:spLocks/>
            </p:cNvSpPr>
            <p:nvPr/>
          </p:nvSpPr>
          <p:spPr bwMode="auto">
            <a:xfrm rot="10800000">
              <a:off x="333303" y="2670343"/>
              <a:ext cx="2721737" cy="3753489"/>
            </a:xfrm>
            <a:prstGeom prst="roundRect">
              <a:avLst>
                <a:gd name="adj" fmla="val 602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400" dirty="0">
                <a:solidFill>
                  <a:schemeClr val="lt1"/>
                </a:solidFill>
              </a:endParaRPr>
            </a:p>
          </p:txBody>
        </p:sp>
        <p:sp>
          <p:nvSpPr>
            <p:cNvPr id="10" name="TextBox 9"/>
            <p:cNvSpPr txBox="1"/>
            <p:nvPr/>
          </p:nvSpPr>
          <p:spPr>
            <a:xfrm>
              <a:off x="441105" y="5047766"/>
              <a:ext cx="2506144" cy="1277723"/>
            </a:xfrm>
            <a:prstGeom prst="roundRect">
              <a:avLst>
                <a:gd name="adj" fmla="val 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algn="ctr" defTabSz="914099" fontAlgn="base">
                <a:spcBef>
                  <a:spcPct val="0"/>
                </a:spcBef>
                <a:spcAft>
                  <a:spcPct val="0"/>
                </a:spcAft>
                <a:defRPr sz="2400">
                  <a:gradFill>
                    <a:gsLst>
                      <a:gs pos="0">
                        <a:srgbClr val="FFFFFF"/>
                      </a:gs>
                      <a:gs pos="100000">
                        <a:srgbClr val="FFFFFF"/>
                      </a:gs>
                    </a:gsLst>
                    <a:lin ang="5400000" scaled="0"/>
                  </a:gra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1"/>
              <a:endParaRPr lang="en-US" dirty="0"/>
            </a:p>
          </p:txBody>
        </p:sp>
        <p:pic>
          <p:nvPicPr>
            <p:cNvPr id="11" name="Picture 7" descr="C:\Users\pross\Documents\Work\Logos\SysCnt-VrtlMachine_h_rgb.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9354" y="5135096"/>
              <a:ext cx="2107197" cy="516439"/>
            </a:xfrm>
            <a:prstGeom prst="rect">
              <a:avLst/>
            </a:prstGeom>
            <a:ln>
              <a:headEnd type="none" w="med" len="med"/>
              <a:tailEnd type="none" w="med" len="med"/>
            </a:ln>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402261" y="3379683"/>
              <a:ext cx="2673929" cy="1363843"/>
            </a:xfrm>
            <a:prstGeom prst="rect">
              <a:avLst/>
            </a:prstGeom>
            <a:noFill/>
          </p:spPr>
          <p:txBody>
            <a:bodyPr wrap="square" rtlCol="0">
              <a:spAutoFit/>
            </a:bodyPr>
            <a:lstStyle/>
            <a:p>
              <a:pPr marL="171450" marR="0" lvl="1" indent="-171450" defTabSz="914400" eaLnBrk="0" latinLnBrk="0" hangingPunct="0">
                <a:lnSpc>
                  <a:spcPct val="100000"/>
                </a:lnSpc>
                <a:spcBef>
                  <a:spcPts val="0"/>
                </a:spcBef>
                <a:spcAft>
                  <a:spcPts val="600"/>
                </a:spcAft>
                <a:buClr>
                  <a:schemeClr val="tx2"/>
                </a:buClr>
                <a:buSzPct val="125000"/>
                <a:buBlip>
                  <a:blip r:embed="rId5"/>
                </a:buBlip>
                <a:tabLst/>
                <a:defRPr/>
              </a:pPr>
              <a:r>
                <a:rPr lang="en-US" sz="1200" kern="0" dirty="0" smtClean="0"/>
                <a:t>Automate provisioning, resource allocation and retirement</a:t>
              </a:r>
            </a:p>
            <a:p>
              <a:pPr marL="171450" marR="0" lvl="1" indent="-171450" defTabSz="914400" eaLnBrk="0" latinLnBrk="0" hangingPunct="0">
                <a:lnSpc>
                  <a:spcPct val="100000"/>
                </a:lnSpc>
                <a:spcBef>
                  <a:spcPts val="0"/>
                </a:spcBef>
                <a:spcAft>
                  <a:spcPts val="600"/>
                </a:spcAft>
                <a:buClr>
                  <a:schemeClr val="tx2"/>
                </a:buClr>
                <a:buSzPct val="125000"/>
                <a:buBlip>
                  <a:blip r:embed="rId5"/>
                </a:buBlip>
                <a:tabLst/>
                <a:defRPr/>
              </a:pPr>
              <a:r>
                <a:rPr lang="en-US" sz="1200" kern="0" dirty="0" smtClean="0"/>
                <a:t>Extend virtual machine management to the cloud</a:t>
              </a:r>
            </a:p>
          </p:txBody>
        </p:sp>
        <p:sp>
          <p:nvSpPr>
            <p:cNvPr id="13" name="TextBox 12"/>
            <p:cNvSpPr txBox="1"/>
            <p:nvPr/>
          </p:nvSpPr>
          <p:spPr>
            <a:xfrm>
              <a:off x="501513" y="2766232"/>
              <a:ext cx="2395096" cy="559484"/>
            </a:xfrm>
            <a:prstGeom prst="rect">
              <a:avLst/>
            </a:prstGeom>
            <a:ln/>
          </p:spPr>
          <p:style>
            <a:lnRef idx="0">
              <a:schemeClr val="accent2"/>
            </a:lnRef>
            <a:fillRef idx="3">
              <a:schemeClr val="accent2"/>
            </a:fillRef>
            <a:effectRef idx="3">
              <a:schemeClr val="accent2"/>
            </a:effectRef>
            <a:fontRef idx="minor">
              <a:schemeClr val="lt1"/>
            </a:fontRef>
          </p:style>
          <p:txBody>
            <a:bodyPr anchor="ctr"/>
            <a:lstStyle>
              <a:lvl1pPr algn="ctr">
                <a:defRPr sz="1400">
                  <a:solidFill>
                    <a:schemeClr val="tx1"/>
                  </a:solidFill>
                </a:defRPr>
              </a:lvl1pPr>
            </a:lstStyle>
            <a:p>
              <a:r>
                <a:rPr lang="en-US" dirty="0"/>
                <a:t>Virtual Machine </a:t>
              </a:r>
              <a:r>
                <a:rPr lang="en-US" dirty="0" smtClean="0"/>
                <a:t>Life-Cycle </a:t>
              </a:r>
              <a:r>
                <a:rPr lang="en-US" dirty="0"/>
                <a:t>Management</a:t>
              </a:r>
            </a:p>
          </p:txBody>
        </p:sp>
      </p:grpSp>
      <p:grpSp>
        <p:nvGrpSpPr>
          <p:cNvPr id="14" name="Group 13"/>
          <p:cNvGrpSpPr/>
          <p:nvPr/>
        </p:nvGrpSpPr>
        <p:grpSpPr>
          <a:xfrm>
            <a:off x="656863" y="3365226"/>
            <a:ext cx="2146327" cy="2959948"/>
            <a:chOff x="3202453" y="2705106"/>
            <a:chExt cx="2712043" cy="3718724"/>
          </a:xfrm>
        </p:grpSpPr>
        <p:sp>
          <p:nvSpPr>
            <p:cNvPr id="15" name="Freeform 12"/>
            <p:cNvSpPr>
              <a:spLocks/>
            </p:cNvSpPr>
            <p:nvPr/>
          </p:nvSpPr>
          <p:spPr bwMode="auto">
            <a:xfrm rot="10800000">
              <a:off x="3202453" y="2705106"/>
              <a:ext cx="2712043" cy="3718724"/>
            </a:xfrm>
            <a:prstGeom prst="roundRect">
              <a:avLst>
                <a:gd name="adj" fmla="val 602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400" dirty="0">
                <a:solidFill>
                  <a:schemeClr val="lt1"/>
                </a:solidFill>
              </a:endParaRPr>
            </a:p>
          </p:txBody>
        </p:sp>
        <p:sp>
          <p:nvSpPr>
            <p:cNvPr id="16" name="TextBox 15"/>
            <p:cNvSpPr txBox="1"/>
            <p:nvPr/>
          </p:nvSpPr>
          <p:spPr>
            <a:xfrm>
              <a:off x="3305406" y="5060509"/>
              <a:ext cx="2506144" cy="1264980"/>
            </a:xfrm>
            <a:prstGeom prst="roundRect">
              <a:avLst>
                <a:gd name="adj" fmla="val 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algn="ctr" defTabSz="914099" fontAlgn="base">
                <a:spcBef>
                  <a:spcPct val="0"/>
                </a:spcBef>
                <a:spcAft>
                  <a:spcPct val="0"/>
                </a:spcAft>
                <a:defRPr sz="2400">
                  <a:gradFill>
                    <a:gsLst>
                      <a:gs pos="0">
                        <a:srgbClr val="FFFFFF"/>
                      </a:gs>
                      <a:gs pos="100000">
                        <a:srgbClr val="FFFFFF"/>
                      </a:gs>
                    </a:gsLst>
                    <a:lin ang="5400000" scaled="0"/>
                  </a:gra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1"/>
              <a:endParaRPr lang="en-US" dirty="0"/>
            </a:p>
          </p:txBody>
        </p:sp>
        <p:pic>
          <p:nvPicPr>
            <p:cNvPr id="17" name="Picture 5" descr="C:\Users\pross\Documents\Work\Logos\SysCnt-OprtnsMgr_h_rgb.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78439" y="5752989"/>
              <a:ext cx="1642180" cy="473819"/>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C:\Users\pross\Documents\Work\Logos\SysCnt-ServiceMgr_h_rgb.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693445" y="5185302"/>
              <a:ext cx="1642180" cy="507696"/>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3202455" y="3411270"/>
              <a:ext cx="2673929" cy="1503053"/>
            </a:xfrm>
            <a:prstGeom prst="rect">
              <a:avLst/>
            </a:prstGeom>
            <a:noFill/>
          </p:spPr>
          <p:txBody>
            <a:bodyPr wrap="square" rtlCol="0">
              <a:spAutoFit/>
            </a:bodyPr>
            <a:lstStyle/>
            <a:p>
              <a:pPr marL="171450" lvl="1" indent="-171450" defTabSz="914400" eaLnBrk="0" hangingPunct="0">
                <a:spcAft>
                  <a:spcPts val="600"/>
                </a:spcAft>
                <a:buClr>
                  <a:schemeClr val="tx2"/>
                </a:buClr>
                <a:buSzPct val="125000"/>
                <a:buBlip>
                  <a:blip r:embed="rId5"/>
                </a:buBlip>
                <a:defRPr/>
              </a:pPr>
              <a:r>
                <a:rPr lang="en-US" sz="1200" kern="0" dirty="0"/>
                <a:t>Orchestrate incident management and resolution</a:t>
              </a:r>
            </a:p>
            <a:p>
              <a:pPr marL="171450" lvl="1" indent="-171450" defTabSz="914400" eaLnBrk="0" hangingPunct="0">
                <a:spcAft>
                  <a:spcPts val="600"/>
                </a:spcAft>
                <a:buClr>
                  <a:schemeClr val="tx2"/>
                </a:buClr>
                <a:buSzPct val="125000"/>
                <a:buBlip>
                  <a:blip r:embed="rId5"/>
                </a:buBlip>
                <a:defRPr/>
              </a:pPr>
              <a:r>
                <a:rPr lang="en-US" sz="1200" kern="0" dirty="0"/>
                <a:t>Integrate across monitoring tools, service </a:t>
              </a:r>
              <a:r>
                <a:rPr lang="en-US" sz="1200" kern="0" dirty="0" smtClean="0"/>
                <a:t>desks, </a:t>
              </a:r>
              <a:r>
                <a:rPr lang="en-US" sz="1200" kern="0" dirty="0"/>
                <a:t>and </a:t>
              </a:r>
              <a:r>
                <a:rPr lang="en-US" sz="1200" kern="0" dirty="0" smtClean="0"/>
                <a:t>configuration management databases (CMDBs) </a:t>
              </a:r>
              <a:endParaRPr lang="en-US" sz="1200" kern="0" dirty="0"/>
            </a:p>
          </p:txBody>
        </p:sp>
        <p:sp>
          <p:nvSpPr>
            <p:cNvPr id="20" name="TextBox 19"/>
            <p:cNvSpPr txBox="1"/>
            <p:nvPr/>
          </p:nvSpPr>
          <p:spPr>
            <a:xfrm>
              <a:off x="3356038" y="2759895"/>
              <a:ext cx="2404294" cy="552657"/>
            </a:xfrm>
            <a:prstGeom prst="rect">
              <a:avLst/>
            </a:prstGeom>
            <a:ln/>
          </p:spPr>
          <p:style>
            <a:lnRef idx="0">
              <a:schemeClr val="accent2"/>
            </a:lnRef>
            <a:fillRef idx="3">
              <a:schemeClr val="accent2"/>
            </a:fillRef>
            <a:effectRef idx="3">
              <a:schemeClr val="accent2"/>
            </a:effectRef>
            <a:fontRef idx="minor">
              <a:schemeClr val="lt1"/>
            </a:fontRef>
          </p:style>
          <p:txBody>
            <a:bodyPr anchor="ctr"/>
            <a:lstStyle>
              <a:defPPr>
                <a:defRPr lang="en-US"/>
              </a:defPPr>
              <a:lvl1pPr algn="ctr">
                <a:defRPr sz="1400">
                  <a:solidFill>
                    <a:schemeClr val="tx1"/>
                  </a:solidFill>
                </a:defRPr>
              </a:lvl1pPr>
            </a:lstStyle>
            <a:p>
              <a:r>
                <a:rPr lang="en-US" dirty="0"/>
                <a:t>Incident Management</a:t>
              </a:r>
            </a:p>
          </p:txBody>
        </p:sp>
      </p:grpSp>
      <p:grpSp>
        <p:nvGrpSpPr>
          <p:cNvPr id="21" name="Group 20"/>
          <p:cNvGrpSpPr/>
          <p:nvPr/>
        </p:nvGrpSpPr>
        <p:grpSpPr>
          <a:xfrm>
            <a:off x="6464171" y="3334225"/>
            <a:ext cx="2294183" cy="2963341"/>
            <a:chOff x="6112110" y="2819800"/>
            <a:chExt cx="2734088" cy="3698982"/>
          </a:xfrm>
        </p:grpSpPr>
        <p:sp>
          <p:nvSpPr>
            <p:cNvPr id="22" name="Freeform 12"/>
            <p:cNvSpPr>
              <a:spLocks/>
            </p:cNvSpPr>
            <p:nvPr/>
          </p:nvSpPr>
          <p:spPr bwMode="auto">
            <a:xfrm rot="10800000">
              <a:off x="6112110" y="2819800"/>
              <a:ext cx="2734088" cy="3698982"/>
            </a:xfrm>
            <a:prstGeom prst="roundRect">
              <a:avLst>
                <a:gd name="adj" fmla="val 6021"/>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400" dirty="0">
                <a:solidFill>
                  <a:schemeClr val="lt1"/>
                </a:solidFill>
              </a:endParaRPr>
            </a:p>
          </p:txBody>
        </p:sp>
        <p:sp>
          <p:nvSpPr>
            <p:cNvPr id="23" name="TextBox 22"/>
            <p:cNvSpPr txBox="1"/>
            <p:nvPr/>
          </p:nvSpPr>
          <p:spPr>
            <a:xfrm>
              <a:off x="6246640" y="5198713"/>
              <a:ext cx="2506144" cy="1221724"/>
            </a:xfrm>
            <a:prstGeom prst="roundRect">
              <a:avLst>
                <a:gd name="adj" fmla="val 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algn="ctr" defTabSz="914099" fontAlgn="base">
                <a:spcBef>
                  <a:spcPct val="0"/>
                </a:spcBef>
                <a:spcAft>
                  <a:spcPct val="0"/>
                </a:spcAft>
                <a:defRPr sz="2400">
                  <a:gradFill>
                    <a:gsLst>
                      <a:gs pos="0">
                        <a:srgbClr val="FFFFFF"/>
                      </a:gs>
                      <a:gs pos="100000">
                        <a:srgbClr val="FFFFFF"/>
                      </a:gs>
                    </a:gsLst>
                    <a:lin ang="5400000" scaled="0"/>
                  </a:gra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1"/>
              <a:endParaRPr lang="en-US" dirty="0"/>
            </a:p>
          </p:txBody>
        </p:sp>
        <p:pic>
          <p:nvPicPr>
            <p:cNvPr id="24" name="Picture 8" descr="C:\Users\pross\Documents\Work\Logos\SysCnt-ConfigMgr_h_rgb.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79387" y="5356641"/>
              <a:ext cx="2240651" cy="583729"/>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p:nvSpPr>
          <p:spPr>
            <a:xfrm>
              <a:off x="6112112" y="3570428"/>
              <a:ext cx="2673929" cy="1133335"/>
            </a:xfrm>
            <a:prstGeom prst="rect">
              <a:avLst/>
            </a:prstGeom>
            <a:noFill/>
          </p:spPr>
          <p:txBody>
            <a:bodyPr wrap="square" rtlCol="0">
              <a:spAutoFit/>
            </a:bodyPr>
            <a:lstStyle/>
            <a:p>
              <a:pPr marL="171450" marR="0" lvl="1" indent="-171450" defTabSz="914400" eaLnBrk="0" hangingPunct="0">
                <a:lnSpc>
                  <a:spcPct val="100000"/>
                </a:lnSpc>
                <a:spcBef>
                  <a:spcPts val="0"/>
                </a:spcBef>
                <a:spcAft>
                  <a:spcPts val="600"/>
                </a:spcAft>
                <a:buClr>
                  <a:schemeClr val="tx2"/>
                </a:buClr>
                <a:buSzPct val="125000"/>
                <a:buBlip>
                  <a:blip r:embed="rId5"/>
                </a:buBlip>
                <a:tabLst/>
                <a:defRPr/>
              </a:pPr>
              <a:r>
                <a:rPr lang="en-US" sz="1200" kern="0" dirty="0" smtClean="0"/>
                <a:t>Automate CI updates in the CMDB </a:t>
              </a:r>
              <a:endParaRPr lang="en-US" sz="1200" kern="0" dirty="0"/>
            </a:p>
            <a:p>
              <a:pPr marL="171450" marR="0" lvl="1" indent="-171450" defTabSz="914400" eaLnBrk="0" hangingPunct="0">
                <a:lnSpc>
                  <a:spcPct val="100000"/>
                </a:lnSpc>
                <a:spcBef>
                  <a:spcPts val="0"/>
                </a:spcBef>
                <a:spcAft>
                  <a:spcPts val="600"/>
                </a:spcAft>
                <a:buClr>
                  <a:schemeClr val="tx2"/>
                </a:buClr>
                <a:buSzPct val="125000"/>
                <a:buBlip>
                  <a:blip r:embed="rId5"/>
                </a:buBlip>
                <a:tabLst/>
                <a:defRPr/>
              </a:pPr>
              <a:r>
                <a:rPr lang="en-US" sz="1200" kern="0" dirty="0" smtClean="0"/>
                <a:t>Create new objects and  relationships between objects </a:t>
              </a:r>
              <a:endParaRPr lang="en-US" sz="1200" kern="0" dirty="0"/>
            </a:p>
          </p:txBody>
        </p:sp>
        <p:sp>
          <p:nvSpPr>
            <p:cNvPr id="26" name="TextBox 25"/>
            <p:cNvSpPr txBox="1"/>
            <p:nvPr/>
          </p:nvSpPr>
          <p:spPr>
            <a:xfrm>
              <a:off x="6281326" y="2892714"/>
              <a:ext cx="2420822" cy="568270"/>
            </a:xfrm>
            <a:prstGeom prst="rect">
              <a:avLst/>
            </a:prstGeom>
            <a:ln/>
          </p:spPr>
          <p:style>
            <a:lnRef idx="0">
              <a:schemeClr val="accent2"/>
            </a:lnRef>
            <a:fillRef idx="3">
              <a:schemeClr val="accent2"/>
            </a:fillRef>
            <a:effectRef idx="3">
              <a:schemeClr val="accent2"/>
            </a:effectRef>
            <a:fontRef idx="minor">
              <a:schemeClr val="lt1"/>
            </a:fontRef>
          </p:style>
          <p:txBody>
            <a:bodyPr anchor="ctr"/>
            <a:lstStyle>
              <a:lvl1pPr algn="ctr">
                <a:defRPr sz="1400">
                  <a:solidFill>
                    <a:schemeClr val="tx1"/>
                  </a:solidFill>
                </a:defRPr>
              </a:lvl1pPr>
            </a:lstStyle>
            <a:p>
              <a:r>
                <a:rPr lang="en-US" dirty="0" smtClean="0"/>
                <a:t>Service Manager : CMDB Automation</a:t>
              </a:r>
              <a:endParaRPr lang="en-US" dirty="0"/>
            </a:p>
          </p:txBody>
        </p:sp>
      </p:grpSp>
      <p:pic>
        <p:nvPicPr>
          <p:cNvPr id="27" name="Picture 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900511" y="5787230"/>
            <a:ext cx="1644451" cy="3638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27" descr="Opalis_logo_whiteText_orang.png"/>
          <p:cNvPicPr>
            <a:picLocks noChangeAspect="1"/>
          </p:cNvPicPr>
          <p:nvPr/>
        </p:nvPicPr>
        <p:blipFill>
          <a:blip r:embed="rId10"/>
          <a:stretch>
            <a:fillRect/>
          </a:stretch>
        </p:blipFill>
        <p:spPr>
          <a:xfrm>
            <a:off x="6604808" y="2569115"/>
            <a:ext cx="1371600" cy="685801"/>
          </a:xfrm>
          <a:prstGeom prst="rect">
            <a:avLst/>
          </a:prstGeom>
        </p:spPr>
      </p:pic>
      <p:pic>
        <p:nvPicPr>
          <p:cNvPr id="29" name="Picture 3" descr="C:\Users\pross\Documents\Work\Logos\SysCnt_h_rgb_r.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66349" y="2569115"/>
            <a:ext cx="2710737" cy="57422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392" y="116632"/>
            <a:ext cx="6851104" cy="936104"/>
          </a:xfrm>
        </p:spPr>
        <p:txBody>
          <a:bodyPr>
            <a:normAutofit/>
          </a:bodyPr>
          <a:lstStyle/>
          <a:p>
            <a:pPr lvl="0" defTabSz="914099" fontAlgn="base">
              <a:lnSpc>
                <a:spcPct val="90000"/>
              </a:lnSpc>
              <a:spcAft>
                <a:spcPct val="0"/>
              </a:spcAft>
              <a:defRPr/>
            </a:pPr>
            <a:r>
              <a:rPr lang="en-US" sz="3200" dirty="0">
                <a:solidFill>
                  <a:schemeClr val="accent1">
                    <a:lumMod val="60000"/>
                    <a:lumOff val="40000"/>
                  </a:schemeClr>
                </a:solidFill>
              </a:rPr>
              <a:t>OIS and System Center Integration </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grpSp>
        <p:nvGrpSpPr>
          <p:cNvPr id="12" name="Group 11"/>
          <p:cNvGrpSpPr>
            <a:grpSpLocks noChangeAspect="1"/>
          </p:cNvGrpSpPr>
          <p:nvPr/>
        </p:nvGrpSpPr>
        <p:grpSpPr>
          <a:xfrm>
            <a:off x="1681328" y="1981176"/>
            <a:ext cx="5199911" cy="3664865"/>
            <a:chOff x="961901" y="1456279"/>
            <a:chExt cx="7200901" cy="5075151"/>
          </a:xfrm>
        </p:grpSpPr>
        <p:grpSp>
          <p:nvGrpSpPr>
            <p:cNvPr id="13" name="Group 12"/>
            <p:cNvGrpSpPr/>
            <p:nvPr/>
          </p:nvGrpSpPr>
          <p:grpSpPr>
            <a:xfrm>
              <a:off x="961901" y="1456279"/>
              <a:ext cx="7200901" cy="5027648"/>
              <a:chOff x="1505313" y="2002662"/>
              <a:chExt cx="6222778" cy="4431146"/>
            </a:xfrm>
          </p:grpSpPr>
          <p:sp>
            <p:nvSpPr>
              <p:cNvPr id="20" name="Freeform 7"/>
              <p:cNvSpPr>
                <a:spLocks/>
              </p:cNvSpPr>
              <p:nvPr/>
            </p:nvSpPr>
            <p:spPr bwMode="auto">
              <a:xfrm>
                <a:off x="1505313" y="3764479"/>
                <a:ext cx="6222778" cy="2669329"/>
              </a:xfrm>
              <a:custGeom>
                <a:avLst/>
                <a:gdLst/>
                <a:ahLst/>
                <a:cxnLst>
                  <a:cxn ang="0">
                    <a:pos x="1636" y="186"/>
                  </a:cxn>
                  <a:cxn ang="0">
                    <a:pos x="820" y="648"/>
                  </a:cxn>
                  <a:cxn ang="0">
                    <a:pos x="0" y="186"/>
                  </a:cxn>
                  <a:cxn ang="0">
                    <a:pos x="4" y="14"/>
                  </a:cxn>
                  <a:cxn ang="0">
                    <a:pos x="820" y="476"/>
                  </a:cxn>
                  <a:cxn ang="0">
                    <a:pos x="1639" y="0"/>
                  </a:cxn>
                  <a:cxn ang="0">
                    <a:pos x="1636" y="186"/>
                  </a:cxn>
                </a:cxnLst>
                <a:rect l="0" t="0" r="r" b="b"/>
                <a:pathLst>
                  <a:path w="1639" h="648">
                    <a:moveTo>
                      <a:pt x="1636" y="186"/>
                    </a:moveTo>
                    <a:cubicBezTo>
                      <a:pt x="1597" y="445"/>
                      <a:pt x="1246" y="648"/>
                      <a:pt x="820" y="648"/>
                    </a:cubicBezTo>
                    <a:cubicBezTo>
                      <a:pt x="393" y="648"/>
                      <a:pt x="39" y="445"/>
                      <a:pt x="0" y="186"/>
                    </a:cubicBezTo>
                    <a:cubicBezTo>
                      <a:pt x="4" y="14"/>
                      <a:pt x="4" y="14"/>
                      <a:pt x="4" y="14"/>
                    </a:cubicBezTo>
                    <a:cubicBezTo>
                      <a:pt x="43" y="273"/>
                      <a:pt x="405" y="476"/>
                      <a:pt x="820" y="476"/>
                    </a:cubicBezTo>
                    <a:cubicBezTo>
                      <a:pt x="1247" y="476"/>
                      <a:pt x="1606" y="283"/>
                      <a:pt x="1639" y="0"/>
                    </a:cubicBezTo>
                    <a:lnTo>
                      <a:pt x="1636" y="186"/>
                    </a:lnTo>
                    <a:close/>
                  </a:path>
                </a:pathLst>
              </a:custGeom>
              <a:gradFill flip="none" rotWithShape="1">
                <a:gsLst>
                  <a:gs pos="0">
                    <a:srgbClr val="B2CFE2">
                      <a:alpha val="87843"/>
                    </a:srgbClr>
                  </a:gs>
                  <a:gs pos="80000">
                    <a:srgbClr val="4F9ABF">
                      <a:alpha val="41961"/>
                    </a:srgbClr>
                  </a:gs>
                  <a:gs pos="100000">
                    <a:srgbClr val="C4E0EA">
                      <a:alpha val="51765"/>
                    </a:srgbClr>
                  </a:gs>
                </a:gsLst>
                <a:path path="circle">
                  <a:fillToRect l="100000" t="100000"/>
                </a:path>
                <a:tileRect r="-100000" b="-10000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outerShdw blurRad="50800" dist="38100" dir="2700000" algn="tl" rotWithShape="0">
                      <a:prstClr val="black">
                        <a:alpha val="40000"/>
                      </a:prstClr>
                    </a:outerShdw>
                  </a:effectLst>
                  <a:uLnTx/>
                  <a:uFillTx/>
                  <a:latin typeface="Segoe" pitchFamily="34" charset="0"/>
                </a:endParaRPr>
              </a:p>
            </p:txBody>
          </p:sp>
          <p:sp>
            <p:nvSpPr>
              <p:cNvPr id="21" name="Freeform 8"/>
              <p:cNvSpPr>
                <a:spLocks/>
              </p:cNvSpPr>
              <p:nvPr/>
            </p:nvSpPr>
            <p:spPr bwMode="auto">
              <a:xfrm>
                <a:off x="1508166" y="2002662"/>
                <a:ext cx="6207851" cy="3761298"/>
              </a:xfrm>
              <a:custGeom>
                <a:avLst/>
                <a:gdLst/>
                <a:ahLst/>
                <a:cxnLst>
                  <a:cxn ang="0">
                    <a:pos x="820" y="0"/>
                  </a:cxn>
                  <a:cxn ang="0">
                    <a:pos x="0" y="510"/>
                  </a:cxn>
                  <a:cxn ang="0">
                    <a:pos x="4" y="558"/>
                  </a:cxn>
                  <a:cxn ang="0">
                    <a:pos x="820" y="1020"/>
                  </a:cxn>
                  <a:cxn ang="0">
                    <a:pos x="1636" y="558"/>
                  </a:cxn>
                  <a:cxn ang="0">
                    <a:pos x="1639" y="510"/>
                  </a:cxn>
                  <a:cxn ang="0">
                    <a:pos x="820" y="0"/>
                  </a:cxn>
                </a:cxnLst>
                <a:rect l="0" t="0" r="r" b="b"/>
                <a:pathLst>
                  <a:path w="1639" h="1020">
                    <a:moveTo>
                      <a:pt x="820" y="0"/>
                    </a:moveTo>
                    <a:cubicBezTo>
                      <a:pt x="367" y="0"/>
                      <a:pt x="0" y="228"/>
                      <a:pt x="0" y="510"/>
                    </a:cubicBezTo>
                    <a:cubicBezTo>
                      <a:pt x="0" y="526"/>
                      <a:pt x="2" y="542"/>
                      <a:pt x="4" y="558"/>
                    </a:cubicBezTo>
                    <a:cubicBezTo>
                      <a:pt x="43" y="817"/>
                      <a:pt x="393" y="1020"/>
                      <a:pt x="820" y="1020"/>
                    </a:cubicBezTo>
                    <a:cubicBezTo>
                      <a:pt x="1247" y="1020"/>
                      <a:pt x="1597" y="817"/>
                      <a:pt x="1636" y="558"/>
                    </a:cubicBezTo>
                    <a:cubicBezTo>
                      <a:pt x="1638" y="542"/>
                      <a:pt x="1639" y="526"/>
                      <a:pt x="1639" y="510"/>
                    </a:cubicBezTo>
                    <a:cubicBezTo>
                      <a:pt x="1639" y="228"/>
                      <a:pt x="1273" y="0"/>
                      <a:pt x="820" y="0"/>
                    </a:cubicBezTo>
                    <a:close/>
                  </a:path>
                </a:pathLst>
              </a:custGeom>
              <a:gradFill flip="none" rotWithShape="1">
                <a:gsLst>
                  <a:gs pos="0">
                    <a:srgbClr val="B2CFE2">
                      <a:alpha val="87843"/>
                    </a:srgbClr>
                  </a:gs>
                  <a:gs pos="80000">
                    <a:srgbClr val="4F9ABF">
                      <a:alpha val="41961"/>
                    </a:srgbClr>
                  </a:gs>
                  <a:gs pos="100000">
                    <a:srgbClr val="C4E0EA">
                      <a:alpha val="51765"/>
                    </a:srgbClr>
                  </a:gs>
                </a:gsLst>
                <a:path path="circle">
                  <a:fillToRect l="100000" t="100000"/>
                </a:path>
                <a:tileRect r="-100000" b="-10000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outerShdw blurRad="50800" dist="38100" dir="2700000" algn="tl" rotWithShape="0">
                      <a:prstClr val="black">
                        <a:alpha val="40000"/>
                      </a:prstClr>
                    </a:outerShdw>
                  </a:effectLst>
                  <a:uLnTx/>
                  <a:uFillTx/>
                  <a:latin typeface="Segoe" pitchFamily="34" charset="0"/>
                </a:endParaRPr>
              </a:p>
            </p:txBody>
          </p:sp>
        </p:grpSp>
        <p:sp>
          <p:nvSpPr>
            <p:cNvPr id="15" name="TextBox 14"/>
            <p:cNvSpPr txBox="1"/>
            <p:nvPr/>
          </p:nvSpPr>
          <p:spPr>
            <a:xfrm>
              <a:off x="2168705" y="4120900"/>
              <a:ext cx="4822829" cy="1785063"/>
            </a:xfrm>
            <a:prstGeom prst="rect">
              <a:avLst/>
            </a:prstGeom>
            <a:noFill/>
            <a:effectLst>
              <a:outerShdw blurRad="50800" dir="5400000" sx="103000" sy="103000" algn="t" rotWithShape="0">
                <a:prstClr val="black"/>
              </a:outerShdw>
            </a:effectLst>
          </p:spPr>
          <p:txBody>
            <a:bodyPr wrap="square" rtlCol="0">
              <a:prstTxWarp prst="textArchDown">
                <a:avLst>
                  <a:gd name="adj" fmla="val 21400051"/>
                </a:avLst>
              </a:prstTxWarp>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w="3175">
                    <a:noFill/>
                  </a:ln>
                  <a:gradFill flip="none" rotWithShape="1">
                    <a:gsLst>
                      <a:gs pos="0">
                        <a:srgbClr val="FFFFFF"/>
                      </a:gs>
                      <a:gs pos="100000">
                        <a:srgbClr val="292929">
                          <a:lumMod val="25000"/>
                          <a:lumOff val="75000"/>
                        </a:srgbClr>
                      </a:gs>
                    </a:gsLst>
                    <a:lin ang="5400000" scaled="1"/>
                    <a:tileRect/>
                  </a:gradFill>
                  <a:effectLst/>
                  <a:uLnTx/>
                  <a:uFillTx/>
                  <a:latin typeface="Segoe UI Semibold" pitchFamily="34" charset="0"/>
                  <a:cs typeface="Arial" charset="0"/>
                </a:rPr>
                <a:t>IT  Process Automation</a:t>
              </a:r>
            </a:p>
          </p:txBody>
        </p:sp>
        <p:sp>
          <p:nvSpPr>
            <p:cNvPr id="18" name="Round Same Side Corner Rectangle 17"/>
            <p:cNvSpPr/>
            <p:nvPr/>
          </p:nvSpPr>
          <p:spPr bwMode="auto">
            <a:xfrm>
              <a:off x="3469777" y="6068292"/>
              <a:ext cx="2220685" cy="463138"/>
            </a:xfrm>
            <a:prstGeom prst="round2SameRect">
              <a:avLst>
                <a:gd name="adj1" fmla="val 32052"/>
                <a:gd name="adj2" fmla="val 0"/>
              </a:avLst>
            </a:prstGeom>
            <a:gradFill flip="none" rotWithShape="1">
              <a:gsLst>
                <a:gs pos="0">
                  <a:srgbClr val="5F5F5F">
                    <a:lumMod val="75000"/>
                  </a:srgbClr>
                </a:gs>
                <a:gs pos="100000">
                  <a:srgbClr val="292929">
                    <a:alpha val="55000"/>
                  </a:srgbClr>
                </a:gs>
              </a:gsLst>
              <a:lin ang="5400000" scaled="1"/>
              <a:tileRect/>
            </a:gradFill>
            <a:ln>
              <a:headEnd type="none" w="med" len="med"/>
              <a:tailEnd type="none" w="med" len="med"/>
            </a:ln>
            <a:effectLst>
              <a:reflection blurRad="6350" stA="52000" endA="300" endPos="35000" dir="5400000" sy="-100000" algn="bl" rotWithShape="0"/>
            </a:effectLst>
          </p:spPr>
          <p:txBody>
            <a:bodyPr wrap="square" lIns="182880" tIns="182880" rIns="0" bIns="0" rtlCol="0" anchor="t" anchorCtr="0">
              <a:noAutofit/>
            </a:bodyPr>
            <a:lstStyle/>
            <a:p>
              <a:pPr marL="176213" marR="0" lvl="1" indent="-176213" defTabSz="914400" eaLnBrk="0" fontAlgn="base" latinLnBrk="0" hangingPunct="0">
                <a:lnSpc>
                  <a:spcPct val="90000"/>
                </a:lnSpc>
                <a:spcBef>
                  <a:spcPct val="0"/>
                </a:spcBef>
                <a:spcAft>
                  <a:spcPts val="600"/>
                </a:spcAft>
                <a:buClr>
                  <a:srgbClr val="FF6600"/>
                </a:buClr>
                <a:buSzPct val="100000"/>
                <a:buFontTx/>
                <a:buBlip>
                  <a:blip r:embed="rId3"/>
                </a:buBlip>
                <a:tabLst>
                  <a:tab pos="424590" algn="l"/>
                </a:tabLst>
                <a:defRPr/>
              </a:pPr>
              <a:endParaRPr kumimoji="0" lang="en-US" altLang="zh-CN" sz="1300" b="0" i="0" u="none" strike="noStrike" kern="0" cap="none" spc="0" normalizeH="0" baseline="0" noProof="0" dirty="0" smtClean="0">
                <a:ln>
                  <a:noFill/>
                </a:ln>
                <a:solidFill>
                  <a:sysClr val="windowText" lastClr="000000"/>
                </a:solidFill>
                <a:effectLst/>
                <a:uLnTx/>
                <a:uFillTx/>
                <a:latin typeface="Segoe UI" pitchFamily="34" charset="0"/>
              </a:endParaRPr>
            </a:p>
          </p:txBody>
        </p:sp>
        <p:pic>
          <p:nvPicPr>
            <p:cNvPr id="19" name="Picture 62" descr="opalis_logo">
              <a:hlinkClick r:id="rId4"/>
            </p:cNvPr>
            <p:cNvPicPr>
              <a:picLocks noChangeAspect="1" noChangeArrowheads="1"/>
            </p:cNvPicPr>
            <p:nvPr/>
          </p:nvPicPr>
          <p:blipFill>
            <a:blip r:embed="rId5"/>
            <a:stretch>
              <a:fillRect/>
            </a:stretch>
          </p:blipFill>
          <p:spPr bwMode="auto">
            <a:xfrm>
              <a:off x="4172443" y="6078001"/>
              <a:ext cx="815353" cy="409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2" name="Group 21"/>
          <p:cNvGrpSpPr>
            <a:grpSpLocks noChangeAspect="1"/>
          </p:cNvGrpSpPr>
          <p:nvPr/>
        </p:nvGrpSpPr>
        <p:grpSpPr>
          <a:xfrm>
            <a:off x="1757528" y="1628800"/>
            <a:ext cx="2489134" cy="1491883"/>
            <a:chOff x="1094240" y="973777"/>
            <a:chExt cx="3446984" cy="2065978"/>
          </a:xfrm>
        </p:grpSpPr>
        <p:sp>
          <p:nvSpPr>
            <p:cNvPr id="23" name="Freeform 23"/>
            <p:cNvSpPr>
              <a:spLocks/>
            </p:cNvSpPr>
            <p:nvPr/>
          </p:nvSpPr>
          <p:spPr bwMode="auto">
            <a:xfrm>
              <a:off x="1094240" y="2184185"/>
              <a:ext cx="3442097" cy="855570"/>
            </a:xfrm>
            <a:custGeom>
              <a:avLst/>
              <a:gdLst/>
              <a:ahLst/>
              <a:cxnLst>
                <a:cxn ang="0">
                  <a:pos x="529" y="156"/>
                </a:cxn>
                <a:cxn ang="0">
                  <a:pos x="0" y="156"/>
                </a:cxn>
                <a:cxn ang="0">
                  <a:pos x="0" y="201"/>
                </a:cxn>
                <a:cxn ang="0">
                  <a:pos x="534" y="201"/>
                </a:cxn>
                <a:cxn ang="0">
                  <a:pos x="809" y="33"/>
                </a:cxn>
                <a:cxn ang="0">
                  <a:pos x="809" y="0"/>
                </a:cxn>
                <a:cxn ang="0">
                  <a:pos x="529" y="156"/>
                </a:cxn>
              </a:cxnLst>
              <a:rect l="0" t="0" r="r" b="b"/>
              <a:pathLst>
                <a:path w="809" h="201">
                  <a:moveTo>
                    <a:pt x="529" y="156"/>
                  </a:moveTo>
                  <a:cubicBezTo>
                    <a:pt x="0" y="156"/>
                    <a:pt x="0" y="156"/>
                    <a:pt x="0" y="156"/>
                  </a:cubicBezTo>
                  <a:cubicBezTo>
                    <a:pt x="0" y="201"/>
                    <a:pt x="0" y="201"/>
                    <a:pt x="0" y="201"/>
                  </a:cubicBezTo>
                  <a:cubicBezTo>
                    <a:pt x="534" y="201"/>
                    <a:pt x="534" y="201"/>
                    <a:pt x="534" y="201"/>
                  </a:cubicBezTo>
                  <a:cubicBezTo>
                    <a:pt x="536" y="110"/>
                    <a:pt x="657" y="37"/>
                    <a:pt x="809" y="33"/>
                  </a:cubicBezTo>
                  <a:cubicBezTo>
                    <a:pt x="809" y="0"/>
                    <a:pt x="809" y="0"/>
                    <a:pt x="809" y="0"/>
                  </a:cubicBezTo>
                  <a:cubicBezTo>
                    <a:pt x="661" y="4"/>
                    <a:pt x="541" y="71"/>
                    <a:pt x="529" y="156"/>
                  </a:cubicBezTo>
                  <a:close/>
                </a:path>
              </a:pathLst>
            </a:custGeom>
            <a:gradFill flip="none" rotWithShape="1">
              <a:gsLst>
                <a:gs pos="0">
                  <a:srgbClr val="7DCC2E">
                    <a:lumMod val="50000"/>
                  </a:srgbClr>
                </a:gs>
                <a:gs pos="100000">
                  <a:srgbClr val="7DCC2E">
                    <a:lumMod val="60000"/>
                    <a:lumOff val="40000"/>
                    <a:alpha val="80000"/>
                  </a:srgbClr>
                </a:gs>
              </a:gsLst>
              <a:lin ang="0" scaled="1"/>
              <a:tileRect/>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38100" h="31750"/>
            </a:sp3d>
          </p:spPr>
          <p:txBody>
            <a:bodyPr vert="horz" wrap="square" lIns="91436" tIns="45718" rIns="91436" bIns="45718" numCol="1" rtlCol="0" anchor="ctr" anchorCtr="0" compatLnSpc="1">
              <a:prstTxWarp prst="textNoShape">
                <a:avLst/>
              </a:prstTxWarp>
            </a:bodyPr>
            <a:lstStyle/>
            <a:p>
              <a:pPr marL="0" marR="0" lvl="1" indent="-342900" algn="ctr" defTabSz="914099" eaLnBrk="1" fontAlgn="base" latinLnBrk="0" hangingPunct="1">
                <a:lnSpc>
                  <a:spcPct val="90000"/>
                </a:lnSpc>
                <a:spcBef>
                  <a:spcPct val="0"/>
                </a:spcBef>
                <a:spcAft>
                  <a:spcPct val="0"/>
                </a:spcAft>
                <a:buClr>
                  <a:srgbClr val="777777"/>
                </a:buClr>
                <a:buSzPct val="130000"/>
                <a:buFontTx/>
                <a:buNone/>
                <a:tabLst>
                  <a:tab pos="424590" algn="l"/>
                </a:tabLst>
                <a:defRPr/>
              </a:pPr>
              <a:endParaRPr kumimoji="0" lang="en-US" altLang="zh-CN" sz="1600" b="1" i="0" u="none" strike="noStrike" kern="0" cap="none" spc="0" normalizeH="0" baseline="0" noProof="0" dirty="0">
                <a:ln>
                  <a:noFill/>
                </a:ln>
                <a:solidFill>
                  <a:srgbClr val="FF6600">
                    <a:lumMod val="50000"/>
                  </a:srgbClr>
                </a:solidFill>
                <a:effectLst/>
                <a:uLnTx/>
                <a:uFillTx/>
                <a:latin typeface="Segoe UI" pitchFamily="34" charset="0"/>
              </a:endParaRPr>
            </a:p>
          </p:txBody>
        </p:sp>
        <p:sp>
          <p:nvSpPr>
            <p:cNvPr id="26" name="Freeform 6"/>
            <p:cNvSpPr>
              <a:spLocks/>
            </p:cNvSpPr>
            <p:nvPr/>
          </p:nvSpPr>
          <p:spPr bwMode="auto">
            <a:xfrm>
              <a:off x="1099127" y="973777"/>
              <a:ext cx="3442097" cy="1876301"/>
            </a:xfrm>
            <a:custGeom>
              <a:avLst/>
              <a:gdLst/>
              <a:ahLst/>
              <a:cxnLst>
                <a:cxn ang="0">
                  <a:pos x="809" y="302"/>
                </a:cxn>
                <a:cxn ang="0">
                  <a:pos x="809" y="0"/>
                </a:cxn>
                <a:cxn ang="0">
                  <a:pos x="0" y="458"/>
                </a:cxn>
                <a:cxn ang="0">
                  <a:pos x="530" y="458"/>
                </a:cxn>
                <a:cxn ang="0">
                  <a:pos x="809" y="302"/>
                </a:cxn>
              </a:cxnLst>
              <a:rect l="0" t="0" r="r" b="b"/>
              <a:pathLst>
                <a:path w="809" h="458">
                  <a:moveTo>
                    <a:pt x="809" y="302"/>
                  </a:moveTo>
                  <a:cubicBezTo>
                    <a:pt x="809" y="0"/>
                    <a:pt x="809" y="0"/>
                    <a:pt x="809" y="0"/>
                  </a:cubicBezTo>
                  <a:cubicBezTo>
                    <a:pt x="366" y="4"/>
                    <a:pt x="8" y="207"/>
                    <a:pt x="0" y="458"/>
                  </a:cubicBezTo>
                  <a:cubicBezTo>
                    <a:pt x="530" y="458"/>
                    <a:pt x="530" y="458"/>
                    <a:pt x="530" y="458"/>
                  </a:cubicBezTo>
                  <a:cubicBezTo>
                    <a:pt x="541" y="373"/>
                    <a:pt x="661" y="306"/>
                    <a:pt x="809" y="302"/>
                  </a:cubicBezTo>
                  <a:close/>
                </a:path>
              </a:pathLst>
            </a:custGeom>
            <a:gradFill flip="none" rotWithShape="1">
              <a:gsLst>
                <a:gs pos="0">
                  <a:srgbClr val="7DCC2E">
                    <a:lumMod val="50000"/>
                  </a:srgbClr>
                </a:gs>
                <a:gs pos="100000">
                  <a:srgbClr val="7DCC2E">
                    <a:lumMod val="60000"/>
                    <a:lumOff val="40000"/>
                    <a:alpha val="80000"/>
                  </a:srgbClr>
                </a:gs>
              </a:gsLst>
              <a:lin ang="13500000" scaled="1"/>
              <a:tileRect/>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38100" h="31750"/>
            </a:sp3d>
          </p:spPr>
          <p:txBody>
            <a:bodyPr vert="horz" wrap="square" lIns="91436" tIns="45718" rIns="91436" bIns="45718" numCol="1" rtlCol="0" anchor="ctr" anchorCtr="0" compatLnSpc="1">
              <a:prstTxWarp prst="textNoShape">
                <a:avLst/>
              </a:prstTxWarp>
            </a:bodyPr>
            <a:lstStyle/>
            <a:p>
              <a:pPr marL="0" marR="0" lvl="1" indent="-342900" algn="ctr" defTabSz="914099" eaLnBrk="1" fontAlgn="base" latinLnBrk="0" hangingPunct="1">
                <a:lnSpc>
                  <a:spcPct val="90000"/>
                </a:lnSpc>
                <a:spcBef>
                  <a:spcPct val="0"/>
                </a:spcBef>
                <a:spcAft>
                  <a:spcPct val="0"/>
                </a:spcAft>
                <a:buClr>
                  <a:srgbClr val="777777"/>
                </a:buClr>
                <a:buSzPct val="130000"/>
                <a:buFontTx/>
                <a:buNone/>
                <a:tabLst>
                  <a:tab pos="424590" algn="l"/>
                </a:tabLst>
                <a:defRPr/>
              </a:pPr>
              <a:endParaRPr kumimoji="0" lang="en-US" altLang="zh-CN" sz="1600" b="1" i="0" u="none" strike="noStrike" kern="0" cap="none" spc="0" normalizeH="0" baseline="0" noProof="0" dirty="0">
                <a:ln>
                  <a:noFill/>
                </a:ln>
                <a:solidFill>
                  <a:srgbClr val="FF6600">
                    <a:lumMod val="50000"/>
                  </a:srgbClr>
                </a:solidFill>
                <a:effectLst/>
                <a:uLnTx/>
                <a:uFillTx/>
                <a:latin typeface="Segoe UI" pitchFamily="34" charset="0"/>
              </a:endParaRPr>
            </a:p>
          </p:txBody>
        </p:sp>
      </p:grpSp>
      <p:grpSp>
        <p:nvGrpSpPr>
          <p:cNvPr id="27" name="Group 26"/>
          <p:cNvGrpSpPr>
            <a:grpSpLocks noChangeAspect="1"/>
          </p:cNvGrpSpPr>
          <p:nvPr/>
        </p:nvGrpSpPr>
        <p:grpSpPr>
          <a:xfrm>
            <a:off x="4316054" y="1630454"/>
            <a:ext cx="2487251" cy="1500987"/>
            <a:chOff x="4589506" y="973778"/>
            <a:chExt cx="3444376" cy="2078586"/>
          </a:xfrm>
        </p:grpSpPr>
        <p:sp>
          <p:nvSpPr>
            <p:cNvPr id="28" name="Freeform 24"/>
            <p:cNvSpPr>
              <a:spLocks/>
            </p:cNvSpPr>
            <p:nvPr/>
          </p:nvSpPr>
          <p:spPr bwMode="auto">
            <a:xfrm>
              <a:off x="4589506" y="2184185"/>
              <a:ext cx="3442097" cy="868179"/>
            </a:xfrm>
            <a:custGeom>
              <a:avLst/>
              <a:gdLst/>
              <a:ahLst/>
              <a:cxnLst>
                <a:cxn ang="0">
                  <a:pos x="278" y="156"/>
                </a:cxn>
                <a:cxn ang="0">
                  <a:pos x="0" y="0"/>
                </a:cxn>
                <a:cxn ang="0">
                  <a:pos x="0" y="33"/>
                </a:cxn>
                <a:cxn ang="0">
                  <a:pos x="273" y="203"/>
                </a:cxn>
                <a:cxn ang="0">
                  <a:pos x="273" y="204"/>
                </a:cxn>
                <a:cxn ang="0">
                  <a:pos x="275" y="197"/>
                </a:cxn>
                <a:cxn ang="0">
                  <a:pos x="275" y="201"/>
                </a:cxn>
                <a:cxn ang="0">
                  <a:pos x="809" y="201"/>
                </a:cxn>
                <a:cxn ang="0">
                  <a:pos x="809" y="156"/>
                </a:cxn>
                <a:cxn ang="0">
                  <a:pos x="278" y="156"/>
                </a:cxn>
              </a:cxnLst>
              <a:rect l="0" t="0" r="r" b="b"/>
              <a:pathLst>
                <a:path w="809" h="204">
                  <a:moveTo>
                    <a:pt x="278" y="156"/>
                  </a:moveTo>
                  <a:cubicBezTo>
                    <a:pt x="266" y="72"/>
                    <a:pt x="148" y="5"/>
                    <a:pt x="0" y="0"/>
                  </a:cubicBezTo>
                  <a:cubicBezTo>
                    <a:pt x="0" y="33"/>
                    <a:pt x="0" y="33"/>
                    <a:pt x="0" y="33"/>
                  </a:cubicBezTo>
                  <a:cubicBezTo>
                    <a:pt x="152" y="38"/>
                    <a:pt x="273" y="112"/>
                    <a:pt x="273" y="203"/>
                  </a:cubicBezTo>
                  <a:cubicBezTo>
                    <a:pt x="273" y="203"/>
                    <a:pt x="273" y="204"/>
                    <a:pt x="273" y="204"/>
                  </a:cubicBezTo>
                  <a:cubicBezTo>
                    <a:pt x="274" y="202"/>
                    <a:pt x="274" y="199"/>
                    <a:pt x="275" y="197"/>
                  </a:cubicBezTo>
                  <a:cubicBezTo>
                    <a:pt x="275" y="201"/>
                    <a:pt x="275" y="201"/>
                    <a:pt x="275" y="201"/>
                  </a:cubicBezTo>
                  <a:cubicBezTo>
                    <a:pt x="809" y="201"/>
                    <a:pt x="809" y="201"/>
                    <a:pt x="809" y="201"/>
                  </a:cubicBezTo>
                  <a:cubicBezTo>
                    <a:pt x="809" y="156"/>
                    <a:pt x="809" y="156"/>
                    <a:pt x="809" y="156"/>
                  </a:cubicBezTo>
                  <a:lnTo>
                    <a:pt x="278" y="156"/>
                  </a:lnTo>
                  <a:close/>
                </a:path>
              </a:pathLst>
            </a:custGeom>
            <a:gradFill flip="none" rotWithShape="1">
              <a:gsLst>
                <a:gs pos="0">
                  <a:srgbClr val="3497AE">
                    <a:lumMod val="60000"/>
                    <a:lumOff val="40000"/>
                    <a:alpha val="80000"/>
                  </a:srgbClr>
                </a:gs>
                <a:gs pos="100000">
                  <a:srgbClr val="3497AE">
                    <a:lumMod val="50000"/>
                  </a:srgbClr>
                </a:gs>
              </a:gsLst>
              <a:lin ang="0" scaled="1"/>
              <a:tileRect/>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1" indent="-342900" algn="ctr" defTabSz="914099" eaLnBrk="1" fontAlgn="base" latinLnBrk="0" hangingPunct="1">
                <a:lnSpc>
                  <a:spcPct val="90000"/>
                </a:lnSpc>
                <a:spcBef>
                  <a:spcPct val="0"/>
                </a:spcBef>
                <a:spcAft>
                  <a:spcPct val="0"/>
                </a:spcAft>
                <a:buClr>
                  <a:srgbClr val="777777"/>
                </a:buClr>
                <a:buSzPct val="130000"/>
                <a:buFontTx/>
                <a:buNone/>
                <a:tabLst>
                  <a:tab pos="424590" algn="l"/>
                </a:tabLst>
                <a:defRPr/>
              </a:pPr>
              <a:endParaRPr kumimoji="0" lang="en-US" altLang="zh-CN" sz="1600" b="1" i="0" u="none" strike="noStrike" kern="0" cap="none" spc="0" normalizeH="0" baseline="0" noProof="0" dirty="0">
                <a:ln>
                  <a:noFill/>
                </a:ln>
                <a:solidFill>
                  <a:srgbClr val="FF6600">
                    <a:lumMod val="50000"/>
                  </a:srgbClr>
                </a:solidFill>
                <a:effectLst/>
                <a:uLnTx/>
                <a:uFillTx/>
                <a:latin typeface="Segoe UI" pitchFamily="34" charset="0"/>
              </a:endParaRPr>
            </a:p>
          </p:txBody>
        </p:sp>
        <p:sp>
          <p:nvSpPr>
            <p:cNvPr id="29" name="Freeform 8"/>
            <p:cNvSpPr>
              <a:spLocks/>
            </p:cNvSpPr>
            <p:nvPr/>
          </p:nvSpPr>
          <p:spPr bwMode="auto">
            <a:xfrm>
              <a:off x="4591785" y="973778"/>
              <a:ext cx="3442097" cy="1888176"/>
            </a:xfrm>
            <a:custGeom>
              <a:avLst/>
              <a:gdLst/>
              <a:ahLst/>
              <a:cxnLst>
                <a:cxn ang="0">
                  <a:pos x="277" y="458"/>
                </a:cxn>
                <a:cxn ang="0">
                  <a:pos x="809" y="458"/>
                </a:cxn>
                <a:cxn ang="0">
                  <a:pos x="0" y="0"/>
                </a:cxn>
                <a:cxn ang="0">
                  <a:pos x="0" y="302"/>
                </a:cxn>
                <a:cxn ang="0">
                  <a:pos x="277" y="458"/>
                </a:cxn>
              </a:cxnLst>
              <a:rect l="0" t="0" r="r" b="b"/>
              <a:pathLst>
                <a:path w="809" h="458">
                  <a:moveTo>
                    <a:pt x="277" y="458"/>
                  </a:moveTo>
                  <a:cubicBezTo>
                    <a:pt x="809" y="458"/>
                    <a:pt x="809" y="458"/>
                    <a:pt x="809" y="458"/>
                  </a:cubicBezTo>
                  <a:cubicBezTo>
                    <a:pt x="801" y="207"/>
                    <a:pt x="444" y="4"/>
                    <a:pt x="0" y="0"/>
                  </a:cubicBezTo>
                  <a:cubicBezTo>
                    <a:pt x="0" y="302"/>
                    <a:pt x="0" y="302"/>
                    <a:pt x="0" y="302"/>
                  </a:cubicBezTo>
                  <a:cubicBezTo>
                    <a:pt x="147" y="307"/>
                    <a:pt x="266" y="374"/>
                    <a:pt x="277" y="458"/>
                  </a:cubicBezTo>
                  <a:close/>
                </a:path>
              </a:pathLst>
            </a:custGeom>
            <a:gradFill flip="none" rotWithShape="1">
              <a:gsLst>
                <a:gs pos="0">
                  <a:srgbClr val="3497AE">
                    <a:lumMod val="60000"/>
                    <a:lumOff val="40000"/>
                    <a:alpha val="80000"/>
                  </a:srgbClr>
                </a:gs>
                <a:gs pos="100000">
                  <a:srgbClr val="3497AE">
                    <a:lumMod val="50000"/>
                  </a:srgbClr>
                </a:gs>
              </a:gsLst>
              <a:lin ang="8100000" scaled="1"/>
              <a:tileRect/>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38100" h="31750"/>
            </a:sp3d>
          </p:spPr>
          <p:txBody>
            <a:bodyPr vert="horz" wrap="square" lIns="91436" tIns="45718" rIns="91436" bIns="45718" numCol="1" rtlCol="0" anchor="ctr" anchorCtr="0" compatLnSpc="1">
              <a:prstTxWarp prst="textNoShape">
                <a:avLst/>
              </a:prstTxWarp>
            </a:bodyPr>
            <a:lstStyle/>
            <a:p>
              <a:pPr marL="0" marR="0" lvl="1" indent="-342900" algn="ctr" defTabSz="914099" eaLnBrk="1" fontAlgn="base" latinLnBrk="0" hangingPunct="1">
                <a:lnSpc>
                  <a:spcPct val="90000"/>
                </a:lnSpc>
                <a:spcBef>
                  <a:spcPct val="0"/>
                </a:spcBef>
                <a:spcAft>
                  <a:spcPct val="0"/>
                </a:spcAft>
                <a:buClr>
                  <a:srgbClr val="777777"/>
                </a:buClr>
                <a:buSzPct val="130000"/>
                <a:buFontTx/>
                <a:buNone/>
                <a:tabLst>
                  <a:tab pos="424590" algn="l"/>
                </a:tabLst>
                <a:defRPr/>
              </a:pPr>
              <a:endParaRPr kumimoji="0" lang="en-US" altLang="zh-CN" sz="1600" b="1" i="0" u="none" strike="noStrike" kern="0" cap="none" spc="0" normalizeH="0" baseline="0" noProof="0" dirty="0">
                <a:ln>
                  <a:noFill/>
                </a:ln>
                <a:solidFill>
                  <a:srgbClr val="FF6600">
                    <a:lumMod val="50000"/>
                  </a:srgbClr>
                </a:solidFill>
                <a:effectLst/>
                <a:uLnTx/>
                <a:uFillTx/>
                <a:latin typeface="Segoe UI" pitchFamily="34" charset="0"/>
              </a:endParaRPr>
            </a:p>
          </p:txBody>
        </p:sp>
      </p:grpSp>
      <p:grpSp>
        <p:nvGrpSpPr>
          <p:cNvPr id="30" name="Group 29"/>
          <p:cNvGrpSpPr>
            <a:grpSpLocks noChangeAspect="1"/>
          </p:cNvGrpSpPr>
          <p:nvPr/>
        </p:nvGrpSpPr>
        <p:grpSpPr>
          <a:xfrm>
            <a:off x="3385810" y="2587402"/>
            <a:ext cx="1692244" cy="1166255"/>
            <a:chOff x="3718719" y="2507673"/>
            <a:chExt cx="1706562" cy="1143000"/>
          </a:xfrm>
        </p:grpSpPr>
        <p:sp>
          <p:nvSpPr>
            <p:cNvPr id="31" name="Freeform 10"/>
            <p:cNvSpPr>
              <a:spLocks/>
            </p:cNvSpPr>
            <p:nvPr/>
          </p:nvSpPr>
          <p:spPr bwMode="auto">
            <a:xfrm>
              <a:off x="3718719" y="2964873"/>
              <a:ext cx="1706562" cy="685800"/>
            </a:xfrm>
            <a:custGeom>
              <a:avLst/>
              <a:gdLst/>
              <a:ahLst/>
              <a:cxnLst>
                <a:cxn ang="0">
                  <a:pos x="0" y="0"/>
                </a:cxn>
                <a:cxn ang="0">
                  <a:pos x="0" y="79"/>
                </a:cxn>
                <a:cxn ang="0">
                  <a:pos x="1" y="79"/>
                </a:cxn>
                <a:cxn ang="0">
                  <a:pos x="228" y="197"/>
                </a:cxn>
                <a:cxn ang="0">
                  <a:pos x="454" y="79"/>
                </a:cxn>
                <a:cxn ang="0">
                  <a:pos x="455" y="0"/>
                </a:cxn>
                <a:cxn ang="0">
                  <a:pos x="0" y="0"/>
                </a:cxn>
              </a:cxnLst>
              <a:rect l="0" t="0" r="r" b="b"/>
              <a:pathLst>
                <a:path w="455" h="197">
                  <a:moveTo>
                    <a:pt x="0" y="0"/>
                  </a:moveTo>
                  <a:cubicBezTo>
                    <a:pt x="0" y="79"/>
                    <a:pt x="0" y="79"/>
                    <a:pt x="0" y="79"/>
                  </a:cubicBezTo>
                  <a:cubicBezTo>
                    <a:pt x="1" y="79"/>
                    <a:pt x="1" y="79"/>
                    <a:pt x="1" y="79"/>
                  </a:cubicBezTo>
                  <a:cubicBezTo>
                    <a:pt x="12" y="145"/>
                    <a:pt x="109" y="197"/>
                    <a:pt x="228" y="197"/>
                  </a:cubicBezTo>
                  <a:cubicBezTo>
                    <a:pt x="346" y="197"/>
                    <a:pt x="443" y="145"/>
                    <a:pt x="454" y="79"/>
                  </a:cubicBezTo>
                  <a:cubicBezTo>
                    <a:pt x="455" y="0"/>
                    <a:pt x="455" y="0"/>
                    <a:pt x="455" y="0"/>
                  </a:cubicBezTo>
                  <a:lnTo>
                    <a:pt x="0" y="0"/>
                  </a:lnTo>
                  <a:close/>
                </a:path>
              </a:pathLst>
            </a:custGeom>
            <a:gradFill flip="none" rotWithShape="1">
              <a:gsLst>
                <a:gs pos="0">
                  <a:srgbClr val="B2CFE2">
                    <a:alpha val="87843"/>
                  </a:srgbClr>
                </a:gs>
                <a:gs pos="80000">
                  <a:srgbClr val="4F9ABF">
                    <a:alpha val="41961"/>
                  </a:srgbClr>
                </a:gs>
                <a:gs pos="100000">
                  <a:srgbClr val="C4E0EA">
                    <a:alpha val="51765"/>
                  </a:srgbClr>
                </a:gs>
              </a:gsLst>
              <a:path path="circle">
                <a:fillToRect l="100000" t="100000"/>
              </a:path>
              <a:tileRect r="-100000" b="-10000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outerShdw blurRad="50800" dist="38100" dir="2700000" algn="tl" rotWithShape="0">
                    <a:prstClr val="black">
                      <a:alpha val="40000"/>
                    </a:prstClr>
                  </a:outerShdw>
                </a:effectLst>
                <a:uLnTx/>
                <a:uFillTx/>
                <a:latin typeface="Segoe" pitchFamily="34" charset="0"/>
              </a:endParaRPr>
            </a:p>
          </p:txBody>
        </p:sp>
        <p:sp>
          <p:nvSpPr>
            <p:cNvPr id="32" name="Oval 11"/>
            <p:cNvSpPr>
              <a:spLocks noChangeArrowheads="1"/>
            </p:cNvSpPr>
            <p:nvPr/>
          </p:nvSpPr>
          <p:spPr bwMode="auto">
            <a:xfrm>
              <a:off x="3718719" y="2507673"/>
              <a:ext cx="1706562" cy="948046"/>
            </a:xfrm>
            <a:prstGeom prst="ellipse">
              <a:avLst/>
            </a:prstGeom>
            <a:gradFill flip="none" rotWithShape="1">
              <a:gsLst>
                <a:gs pos="0">
                  <a:srgbClr val="B2CFE2"/>
                </a:gs>
                <a:gs pos="80000">
                  <a:srgbClr val="4F9ABF"/>
                </a:gs>
                <a:gs pos="100000">
                  <a:srgbClr val="C4E0EA"/>
                </a:gs>
              </a:gsLst>
              <a:path path="circle">
                <a:fillToRect l="100000" t="100000"/>
              </a:path>
              <a:tileRect r="-100000" b="-10000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outerShdw blurRad="50800" dist="38100" dir="2700000" algn="tl" rotWithShape="0">
                    <a:prstClr val="black">
                      <a:alpha val="40000"/>
                    </a:prstClr>
                  </a:outerShdw>
                </a:effectLst>
                <a:uLnTx/>
                <a:uFillTx/>
                <a:latin typeface="Segoe" pitchFamily="34" charset="0"/>
              </a:endParaRPr>
            </a:p>
          </p:txBody>
        </p:sp>
        <p:sp>
          <p:nvSpPr>
            <p:cNvPr id="33" name="TextBox 32"/>
            <p:cNvSpPr txBox="1"/>
            <p:nvPr/>
          </p:nvSpPr>
          <p:spPr>
            <a:xfrm>
              <a:off x="3782291" y="2541319"/>
              <a:ext cx="1579418" cy="832628"/>
            </a:xfrm>
            <a:prstGeom prst="ellipse">
              <a:avLst/>
            </a:prstGeom>
            <a:gradFill flip="none" rotWithShape="1">
              <a:gsLst>
                <a:gs pos="0">
                  <a:srgbClr val="292929">
                    <a:alpha val="53000"/>
                  </a:srgbClr>
                </a:gs>
                <a:gs pos="100000">
                  <a:srgbClr val="292929">
                    <a:alpha val="32000"/>
                  </a:srgbClr>
                </a:gs>
              </a:gsLst>
              <a:lin ang="5400000" scaled="1"/>
              <a:tileRect/>
            </a:gradFill>
            <a:ln>
              <a:headEnd type="none" w="med" len="med"/>
              <a:tailEnd type="none" w="med" len="med"/>
            </a:ln>
          </p:spPr>
          <p:txBody>
            <a:bodyPr wrap="square" lIns="182880" tIns="182880" rIns="0" bIns="0" rtlCol="0" anchor="t" anchorCtr="0">
              <a:noAutofit/>
            </a:bodyPr>
            <a:lstStyle/>
            <a:p>
              <a:pPr marL="176213" marR="0" lvl="1" indent="-176213" defTabSz="914400" eaLnBrk="0" fontAlgn="auto" latinLnBrk="0" hangingPunct="0">
                <a:lnSpc>
                  <a:spcPct val="90000"/>
                </a:lnSpc>
                <a:spcBef>
                  <a:spcPts val="0"/>
                </a:spcBef>
                <a:spcAft>
                  <a:spcPts val="600"/>
                </a:spcAft>
                <a:buClr>
                  <a:srgbClr val="FF6600"/>
                </a:buClr>
                <a:buSzPct val="100000"/>
                <a:buFontTx/>
                <a:buBlip>
                  <a:blip r:embed="rId3"/>
                </a:buBlip>
                <a:tabLst/>
                <a:defRPr/>
              </a:pPr>
              <a:endParaRPr kumimoji="0" lang="en-US" sz="1300" b="0" i="0" u="none" strike="noStrike" kern="0" cap="none" spc="0" normalizeH="0" baseline="0" noProof="0" dirty="0">
                <a:ln>
                  <a:noFill/>
                </a:ln>
                <a:solidFill>
                  <a:sysClr val="windowText" lastClr="000000"/>
                </a:solidFill>
                <a:effectLst/>
                <a:uLnTx/>
                <a:uFillTx/>
                <a:latin typeface="Segoe UI" pitchFamily="34" charset="0"/>
              </a:endParaRPr>
            </a:p>
          </p:txBody>
        </p:sp>
      </p:grpSp>
      <p:grpSp>
        <p:nvGrpSpPr>
          <p:cNvPr id="34" name="Group 33"/>
          <p:cNvGrpSpPr>
            <a:grpSpLocks noChangeAspect="1"/>
          </p:cNvGrpSpPr>
          <p:nvPr/>
        </p:nvGrpSpPr>
        <p:grpSpPr>
          <a:xfrm>
            <a:off x="4316054" y="3131441"/>
            <a:ext cx="2485605" cy="1810551"/>
            <a:chOff x="4631412" y="3021679"/>
            <a:chExt cx="3442097" cy="2507274"/>
          </a:xfrm>
        </p:grpSpPr>
        <p:sp>
          <p:nvSpPr>
            <p:cNvPr id="35" name="Freeform 13"/>
            <p:cNvSpPr>
              <a:spLocks/>
            </p:cNvSpPr>
            <p:nvPr/>
          </p:nvSpPr>
          <p:spPr bwMode="auto">
            <a:xfrm>
              <a:off x="4631412" y="3021679"/>
              <a:ext cx="3442097" cy="2507274"/>
            </a:xfrm>
            <a:custGeom>
              <a:avLst/>
              <a:gdLst/>
              <a:ahLst/>
              <a:cxnLst>
                <a:cxn ang="0">
                  <a:pos x="0" y="458"/>
                </a:cxn>
                <a:cxn ang="0">
                  <a:pos x="0" y="602"/>
                </a:cxn>
                <a:cxn ang="0">
                  <a:pos x="809" y="144"/>
                </a:cxn>
                <a:cxn ang="0">
                  <a:pos x="809" y="0"/>
                </a:cxn>
                <a:cxn ang="0">
                  <a:pos x="0" y="458"/>
                </a:cxn>
              </a:cxnLst>
              <a:rect l="0" t="0" r="r" b="b"/>
              <a:pathLst>
                <a:path w="809" h="602">
                  <a:moveTo>
                    <a:pt x="0" y="458"/>
                  </a:moveTo>
                  <a:cubicBezTo>
                    <a:pt x="0" y="602"/>
                    <a:pt x="0" y="602"/>
                    <a:pt x="0" y="602"/>
                  </a:cubicBezTo>
                  <a:cubicBezTo>
                    <a:pt x="444" y="598"/>
                    <a:pt x="801" y="395"/>
                    <a:pt x="809" y="144"/>
                  </a:cubicBezTo>
                  <a:cubicBezTo>
                    <a:pt x="809" y="0"/>
                    <a:pt x="809" y="0"/>
                    <a:pt x="809" y="0"/>
                  </a:cubicBezTo>
                  <a:cubicBezTo>
                    <a:pt x="801" y="251"/>
                    <a:pt x="444" y="454"/>
                    <a:pt x="0" y="458"/>
                  </a:cubicBezTo>
                  <a:close/>
                </a:path>
              </a:pathLst>
            </a:custGeom>
            <a:gradFill flip="none" rotWithShape="1">
              <a:gsLst>
                <a:gs pos="0">
                  <a:srgbClr val="5F5F5F">
                    <a:lumMod val="50000"/>
                  </a:srgbClr>
                </a:gs>
                <a:gs pos="100000">
                  <a:srgbClr val="5F5F5F">
                    <a:lumMod val="60000"/>
                    <a:lumOff val="40000"/>
                    <a:alpha val="80000"/>
                  </a:srgbClr>
                </a:gs>
              </a:gsLst>
              <a:lin ang="10800000" scaled="1"/>
              <a:tileRect/>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1" indent="-342900" algn="ctr" defTabSz="914099" eaLnBrk="1" fontAlgn="base" latinLnBrk="0" hangingPunct="1">
                <a:lnSpc>
                  <a:spcPct val="90000"/>
                </a:lnSpc>
                <a:spcBef>
                  <a:spcPct val="0"/>
                </a:spcBef>
                <a:spcAft>
                  <a:spcPct val="0"/>
                </a:spcAft>
                <a:buClr>
                  <a:srgbClr val="777777"/>
                </a:buClr>
                <a:buSzPct val="130000"/>
                <a:buFontTx/>
                <a:buNone/>
                <a:tabLst>
                  <a:tab pos="424590" algn="l"/>
                </a:tabLst>
                <a:defRPr/>
              </a:pPr>
              <a:endParaRPr kumimoji="0" lang="en-US" altLang="zh-CN" sz="1600" b="1" i="0" u="none" strike="noStrike" kern="0" cap="none" spc="0" normalizeH="0" baseline="0" noProof="0" dirty="0">
                <a:ln>
                  <a:noFill/>
                </a:ln>
                <a:solidFill>
                  <a:srgbClr val="FF6600">
                    <a:lumMod val="50000"/>
                  </a:srgbClr>
                </a:solidFill>
                <a:effectLst/>
                <a:uLnTx/>
                <a:uFillTx/>
                <a:latin typeface="Segoe UI" pitchFamily="34" charset="0"/>
              </a:endParaRPr>
            </a:p>
          </p:txBody>
        </p:sp>
        <p:sp>
          <p:nvSpPr>
            <p:cNvPr id="36" name="Freeform 14"/>
            <p:cNvSpPr>
              <a:spLocks/>
            </p:cNvSpPr>
            <p:nvPr/>
          </p:nvSpPr>
          <p:spPr bwMode="auto">
            <a:xfrm>
              <a:off x="4631412" y="3021679"/>
              <a:ext cx="3442097" cy="1948901"/>
            </a:xfrm>
            <a:custGeom>
              <a:avLst/>
              <a:gdLst/>
              <a:ahLst/>
              <a:cxnLst>
                <a:cxn ang="0">
                  <a:pos x="0" y="156"/>
                </a:cxn>
                <a:cxn ang="0">
                  <a:pos x="0" y="458"/>
                </a:cxn>
                <a:cxn ang="0">
                  <a:pos x="809" y="0"/>
                </a:cxn>
                <a:cxn ang="0">
                  <a:pos x="277" y="0"/>
                </a:cxn>
                <a:cxn ang="0">
                  <a:pos x="0" y="156"/>
                </a:cxn>
              </a:cxnLst>
              <a:rect l="0" t="0" r="r" b="b"/>
              <a:pathLst>
                <a:path w="809" h="458">
                  <a:moveTo>
                    <a:pt x="0" y="156"/>
                  </a:moveTo>
                  <a:cubicBezTo>
                    <a:pt x="0" y="458"/>
                    <a:pt x="0" y="458"/>
                    <a:pt x="0" y="458"/>
                  </a:cubicBezTo>
                  <a:cubicBezTo>
                    <a:pt x="444" y="454"/>
                    <a:pt x="801" y="251"/>
                    <a:pt x="809" y="0"/>
                  </a:cubicBezTo>
                  <a:cubicBezTo>
                    <a:pt x="277" y="0"/>
                    <a:pt x="277" y="0"/>
                    <a:pt x="277" y="0"/>
                  </a:cubicBezTo>
                  <a:cubicBezTo>
                    <a:pt x="265" y="84"/>
                    <a:pt x="147" y="151"/>
                    <a:pt x="0" y="156"/>
                  </a:cubicBezTo>
                  <a:close/>
                </a:path>
              </a:pathLst>
            </a:custGeom>
            <a:gradFill flip="none" rotWithShape="1">
              <a:gsLst>
                <a:gs pos="0">
                  <a:srgbClr val="5F5F5F">
                    <a:lumMod val="50000"/>
                  </a:srgbClr>
                </a:gs>
                <a:gs pos="100000">
                  <a:srgbClr val="5F5F5F">
                    <a:lumMod val="60000"/>
                    <a:lumOff val="40000"/>
                    <a:alpha val="80000"/>
                  </a:srgbClr>
                </a:gs>
              </a:gsLst>
              <a:lin ang="2700000" scaled="1"/>
              <a:tileRect/>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38100" h="31750"/>
            </a:sp3d>
          </p:spPr>
          <p:txBody>
            <a:bodyPr vert="horz" wrap="square" lIns="91436" tIns="45718" rIns="91436" bIns="45718" numCol="1" rtlCol="0" anchor="ctr" anchorCtr="0" compatLnSpc="1">
              <a:prstTxWarp prst="textNoShape">
                <a:avLst/>
              </a:prstTxWarp>
            </a:bodyPr>
            <a:lstStyle/>
            <a:p>
              <a:pPr marL="0" marR="0" lvl="1" indent="-342900" algn="ctr" defTabSz="914099" eaLnBrk="1" fontAlgn="base" latinLnBrk="0" hangingPunct="1">
                <a:lnSpc>
                  <a:spcPct val="90000"/>
                </a:lnSpc>
                <a:spcBef>
                  <a:spcPct val="0"/>
                </a:spcBef>
                <a:spcAft>
                  <a:spcPct val="0"/>
                </a:spcAft>
                <a:buClr>
                  <a:srgbClr val="777777"/>
                </a:buClr>
                <a:buSzPct val="130000"/>
                <a:buFontTx/>
                <a:buNone/>
                <a:tabLst>
                  <a:tab pos="424590" algn="l"/>
                </a:tabLst>
                <a:defRPr/>
              </a:pPr>
              <a:endParaRPr kumimoji="0" lang="en-US" altLang="zh-CN" sz="1600" b="1" i="0" u="none" strike="noStrike" kern="0" cap="none" spc="0" normalizeH="0" baseline="0" noProof="0" dirty="0">
                <a:ln>
                  <a:noFill/>
                </a:ln>
                <a:solidFill>
                  <a:srgbClr val="FF6600">
                    <a:lumMod val="50000"/>
                  </a:srgbClr>
                </a:solidFill>
                <a:effectLst/>
                <a:uLnTx/>
                <a:uFillTx/>
                <a:latin typeface="Segoe UI" pitchFamily="34" charset="0"/>
              </a:endParaRPr>
            </a:p>
          </p:txBody>
        </p:sp>
      </p:grpSp>
      <p:grpSp>
        <p:nvGrpSpPr>
          <p:cNvPr id="37" name="Group 36"/>
          <p:cNvGrpSpPr>
            <a:grpSpLocks noChangeAspect="1"/>
          </p:cNvGrpSpPr>
          <p:nvPr/>
        </p:nvGrpSpPr>
        <p:grpSpPr>
          <a:xfrm>
            <a:off x="1754249" y="3131441"/>
            <a:ext cx="2485605" cy="1787139"/>
            <a:chOff x="1099127" y="3021679"/>
            <a:chExt cx="3442097" cy="2474852"/>
          </a:xfrm>
        </p:grpSpPr>
        <p:sp>
          <p:nvSpPr>
            <p:cNvPr id="38" name="Freeform 12"/>
            <p:cNvSpPr>
              <a:spLocks/>
            </p:cNvSpPr>
            <p:nvPr/>
          </p:nvSpPr>
          <p:spPr bwMode="auto">
            <a:xfrm>
              <a:off x="1099127" y="3021679"/>
              <a:ext cx="3442097" cy="2474852"/>
            </a:xfrm>
            <a:custGeom>
              <a:avLst/>
              <a:gdLst/>
              <a:ahLst/>
              <a:cxnLst>
                <a:cxn ang="0">
                  <a:pos x="0" y="0"/>
                </a:cxn>
                <a:cxn ang="0">
                  <a:pos x="0" y="144"/>
                </a:cxn>
                <a:cxn ang="0">
                  <a:pos x="809" y="602"/>
                </a:cxn>
                <a:cxn ang="0">
                  <a:pos x="809" y="458"/>
                </a:cxn>
                <a:cxn ang="0">
                  <a:pos x="0" y="0"/>
                </a:cxn>
              </a:cxnLst>
              <a:rect l="0" t="0" r="r" b="b"/>
              <a:pathLst>
                <a:path w="809" h="602">
                  <a:moveTo>
                    <a:pt x="0" y="0"/>
                  </a:moveTo>
                  <a:cubicBezTo>
                    <a:pt x="0" y="144"/>
                    <a:pt x="0" y="144"/>
                    <a:pt x="0" y="144"/>
                  </a:cubicBezTo>
                  <a:cubicBezTo>
                    <a:pt x="8" y="395"/>
                    <a:pt x="366" y="598"/>
                    <a:pt x="809" y="602"/>
                  </a:cubicBezTo>
                  <a:cubicBezTo>
                    <a:pt x="809" y="458"/>
                    <a:pt x="809" y="458"/>
                    <a:pt x="809" y="458"/>
                  </a:cubicBezTo>
                  <a:cubicBezTo>
                    <a:pt x="366" y="454"/>
                    <a:pt x="8" y="251"/>
                    <a:pt x="0" y="0"/>
                  </a:cubicBezTo>
                  <a:close/>
                </a:path>
              </a:pathLst>
            </a:custGeom>
            <a:gradFill flip="none" rotWithShape="1">
              <a:gsLst>
                <a:gs pos="0">
                  <a:srgbClr val="FF6600">
                    <a:lumMod val="50000"/>
                  </a:srgbClr>
                </a:gs>
                <a:gs pos="100000">
                  <a:srgbClr val="FF6600">
                    <a:lumMod val="60000"/>
                    <a:lumOff val="40000"/>
                    <a:alpha val="80000"/>
                  </a:srgbClr>
                </a:gs>
              </a:gsLst>
              <a:lin ang="0" scaled="1"/>
              <a:tileRect/>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0" marR="0" lvl="1" indent="-342900" algn="ctr" defTabSz="914099" eaLnBrk="1" fontAlgn="base" latinLnBrk="0" hangingPunct="1">
                <a:lnSpc>
                  <a:spcPct val="90000"/>
                </a:lnSpc>
                <a:spcBef>
                  <a:spcPct val="0"/>
                </a:spcBef>
                <a:spcAft>
                  <a:spcPct val="0"/>
                </a:spcAft>
                <a:buClr>
                  <a:srgbClr val="777777"/>
                </a:buClr>
                <a:buSzPct val="130000"/>
                <a:buFontTx/>
                <a:buNone/>
                <a:tabLst>
                  <a:tab pos="424590" algn="l"/>
                </a:tabLst>
                <a:defRPr/>
              </a:pPr>
              <a:endParaRPr kumimoji="0" lang="en-US" altLang="zh-CN" sz="1600" b="1" i="0" u="none" strike="noStrike" kern="0" cap="none" spc="0" normalizeH="0" baseline="0" noProof="0" dirty="0">
                <a:ln>
                  <a:noFill/>
                </a:ln>
                <a:solidFill>
                  <a:srgbClr val="FF6600">
                    <a:lumMod val="50000"/>
                  </a:srgbClr>
                </a:solidFill>
                <a:effectLst/>
                <a:uLnTx/>
                <a:uFillTx/>
                <a:latin typeface="Segoe UI" pitchFamily="34" charset="0"/>
              </a:endParaRPr>
            </a:p>
          </p:txBody>
        </p:sp>
        <p:sp>
          <p:nvSpPr>
            <p:cNvPr id="39" name="Freeform 16"/>
            <p:cNvSpPr>
              <a:spLocks/>
            </p:cNvSpPr>
            <p:nvPr/>
          </p:nvSpPr>
          <p:spPr bwMode="auto">
            <a:xfrm>
              <a:off x="1099127" y="3021679"/>
              <a:ext cx="3442097" cy="1948901"/>
            </a:xfrm>
            <a:custGeom>
              <a:avLst/>
              <a:gdLst/>
              <a:ahLst/>
              <a:cxnLst>
                <a:cxn ang="0">
                  <a:pos x="530" y="0"/>
                </a:cxn>
                <a:cxn ang="0">
                  <a:pos x="0" y="0"/>
                </a:cxn>
                <a:cxn ang="0">
                  <a:pos x="809" y="458"/>
                </a:cxn>
                <a:cxn ang="0">
                  <a:pos x="809" y="156"/>
                </a:cxn>
                <a:cxn ang="0">
                  <a:pos x="530" y="0"/>
                </a:cxn>
              </a:cxnLst>
              <a:rect l="0" t="0" r="r" b="b"/>
              <a:pathLst>
                <a:path w="809" h="458">
                  <a:moveTo>
                    <a:pt x="530" y="0"/>
                  </a:moveTo>
                  <a:cubicBezTo>
                    <a:pt x="0" y="0"/>
                    <a:pt x="0" y="0"/>
                    <a:pt x="0" y="0"/>
                  </a:cubicBezTo>
                  <a:cubicBezTo>
                    <a:pt x="8" y="251"/>
                    <a:pt x="366" y="454"/>
                    <a:pt x="809" y="458"/>
                  </a:cubicBezTo>
                  <a:cubicBezTo>
                    <a:pt x="809" y="156"/>
                    <a:pt x="809" y="156"/>
                    <a:pt x="809" y="156"/>
                  </a:cubicBezTo>
                  <a:cubicBezTo>
                    <a:pt x="661" y="152"/>
                    <a:pt x="541" y="85"/>
                    <a:pt x="530" y="0"/>
                  </a:cubicBezTo>
                  <a:close/>
                </a:path>
              </a:pathLst>
            </a:custGeom>
            <a:gradFill flip="none" rotWithShape="1">
              <a:gsLst>
                <a:gs pos="0">
                  <a:srgbClr val="FF6600">
                    <a:lumMod val="50000"/>
                  </a:srgbClr>
                </a:gs>
                <a:gs pos="100000">
                  <a:srgbClr val="FF6600">
                    <a:lumMod val="60000"/>
                    <a:lumOff val="40000"/>
                    <a:alpha val="80000"/>
                  </a:srgbClr>
                </a:gs>
              </a:gsLst>
              <a:lin ang="8100000" scaled="1"/>
              <a:tileRect/>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38100" h="31750"/>
            </a:sp3d>
          </p:spPr>
          <p:txBody>
            <a:bodyPr vert="horz" wrap="square" lIns="91436" tIns="45718" rIns="91436" bIns="45718" numCol="1" rtlCol="0" anchor="ctr" anchorCtr="0" compatLnSpc="1">
              <a:prstTxWarp prst="textNoShape">
                <a:avLst/>
              </a:prstTxWarp>
            </a:bodyPr>
            <a:lstStyle/>
            <a:p>
              <a:pPr marL="0" marR="0" lvl="1" indent="-342900" algn="ctr" defTabSz="914099" eaLnBrk="1" fontAlgn="base" latinLnBrk="0" hangingPunct="1">
                <a:lnSpc>
                  <a:spcPct val="90000"/>
                </a:lnSpc>
                <a:spcBef>
                  <a:spcPct val="0"/>
                </a:spcBef>
                <a:spcAft>
                  <a:spcPct val="0"/>
                </a:spcAft>
                <a:buClr>
                  <a:srgbClr val="777777"/>
                </a:buClr>
                <a:buSzPct val="130000"/>
                <a:buFontTx/>
                <a:buNone/>
                <a:tabLst>
                  <a:tab pos="424590" algn="l"/>
                </a:tabLst>
                <a:defRPr/>
              </a:pPr>
              <a:endParaRPr kumimoji="0" lang="en-US" altLang="zh-CN" sz="1600" b="1" i="0" u="none" strike="noStrike" kern="0" cap="none" spc="0" normalizeH="0" baseline="0" noProof="0" dirty="0">
                <a:ln>
                  <a:noFill/>
                </a:ln>
                <a:solidFill>
                  <a:srgbClr val="FF6600">
                    <a:lumMod val="50000"/>
                  </a:srgbClr>
                </a:solidFill>
                <a:effectLst/>
                <a:uLnTx/>
                <a:uFillTx/>
                <a:latin typeface="Segoe UI" pitchFamily="34" charset="0"/>
              </a:endParaRPr>
            </a:p>
          </p:txBody>
        </p:sp>
      </p:grpSp>
      <p:sp>
        <p:nvSpPr>
          <p:cNvPr id="40" name="Arc 39"/>
          <p:cNvSpPr>
            <a:spLocks noChangeAspect="1"/>
          </p:cNvSpPr>
          <p:nvPr/>
        </p:nvSpPr>
        <p:spPr>
          <a:xfrm>
            <a:off x="3304561" y="2350884"/>
            <a:ext cx="1925893" cy="1374695"/>
          </a:xfrm>
          <a:prstGeom prst="arc">
            <a:avLst>
              <a:gd name="adj1" fmla="val 8098213"/>
              <a:gd name="adj2" fmla="val 13515393"/>
            </a:avLst>
          </a:prstGeom>
          <a:noFill/>
          <a:ln w="76200" cap="flat" cmpd="sng" algn="ctr">
            <a:gradFill>
              <a:gsLst>
                <a:gs pos="0">
                  <a:srgbClr val="F8F8F8"/>
                </a:gs>
                <a:gs pos="50000">
                  <a:srgbClr val="F8F8F8"/>
                </a:gs>
                <a:gs pos="100000">
                  <a:srgbClr val="F8F8F8">
                    <a:alpha val="0"/>
                  </a:srgbClr>
                </a:gs>
              </a:gsLst>
              <a:lin ang="5400000" scaled="0"/>
            </a:gradFill>
            <a:prstDash val="solid"/>
            <a:headEnd w="med" len="sm"/>
            <a:tailEnd type="triangle" w="sm"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DDDDDD"/>
              </a:solidFill>
              <a:effectLst/>
              <a:uLnTx/>
              <a:uFillTx/>
              <a:latin typeface="Segoe UI"/>
              <a:ea typeface="+mn-ea"/>
              <a:cs typeface="+mn-cs"/>
            </a:endParaRPr>
          </a:p>
        </p:txBody>
      </p:sp>
      <p:grpSp>
        <p:nvGrpSpPr>
          <p:cNvPr id="41" name="Group 40"/>
          <p:cNvGrpSpPr>
            <a:grpSpLocks noChangeAspect="1"/>
          </p:cNvGrpSpPr>
          <p:nvPr/>
        </p:nvGrpSpPr>
        <p:grpSpPr>
          <a:xfrm>
            <a:off x="4620854" y="3360041"/>
            <a:ext cx="1603600" cy="428771"/>
            <a:chOff x="5035138" y="3372591"/>
            <a:chExt cx="2220685" cy="593767"/>
          </a:xfrm>
        </p:grpSpPr>
        <p:sp>
          <p:nvSpPr>
            <p:cNvPr id="42" name="Round Same Side Corner Rectangle 41"/>
            <p:cNvSpPr/>
            <p:nvPr/>
          </p:nvSpPr>
          <p:spPr bwMode="auto">
            <a:xfrm>
              <a:off x="5035138" y="3372591"/>
              <a:ext cx="2220685" cy="593767"/>
            </a:xfrm>
            <a:prstGeom prst="round2SameRect">
              <a:avLst/>
            </a:prstGeom>
            <a:gradFill flip="none" rotWithShape="1">
              <a:gsLst>
                <a:gs pos="0">
                  <a:srgbClr val="5F5F5F">
                    <a:lumMod val="75000"/>
                  </a:srgbClr>
                </a:gs>
                <a:gs pos="100000">
                  <a:srgbClr val="292929">
                    <a:alpha val="55000"/>
                  </a:srgbClr>
                </a:gs>
              </a:gsLst>
              <a:lin ang="5400000" scaled="1"/>
              <a:tileRect/>
            </a:gradFill>
            <a:ln>
              <a:headEnd type="none" w="med" len="med"/>
              <a:tailEnd type="none" w="med" len="med"/>
            </a:ln>
            <a:effectLst>
              <a:reflection blurRad="6350" stA="52000" endA="300" endPos="35000" dir="5400000" sy="-100000" algn="bl" rotWithShape="0"/>
            </a:effectLst>
          </p:spPr>
          <p:txBody>
            <a:bodyPr wrap="square" lIns="182880" tIns="182880" rIns="0" bIns="0" rtlCol="0" anchor="t" anchorCtr="0">
              <a:noAutofit/>
            </a:bodyPr>
            <a:lstStyle/>
            <a:p>
              <a:pPr marL="176213" marR="0" lvl="1" indent="-176213" defTabSz="914400" eaLnBrk="0" fontAlgn="base" latinLnBrk="0" hangingPunct="0">
                <a:lnSpc>
                  <a:spcPct val="90000"/>
                </a:lnSpc>
                <a:spcBef>
                  <a:spcPct val="0"/>
                </a:spcBef>
                <a:spcAft>
                  <a:spcPts val="600"/>
                </a:spcAft>
                <a:buClr>
                  <a:srgbClr val="FF6600"/>
                </a:buClr>
                <a:buSzPct val="100000"/>
                <a:buFontTx/>
                <a:buBlip>
                  <a:blip r:embed="rId3"/>
                </a:buBlip>
                <a:tabLst>
                  <a:tab pos="424590" algn="l"/>
                </a:tabLst>
                <a:defRPr/>
              </a:pPr>
              <a:endParaRPr kumimoji="0" lang="en-US" altLang="zh-CN" sz="1300" b="0" i="0" u="none" strike="noStrike" kern="0" cap="none" spc="0" normalizeH="0" baseline="0" noProof="0" dirty="0" smtClean="0">
                <a:ln>
                  <a:noFill/>
                </a:ln>
                <a:solidFill>
                  <a:sysClr val="windowText" lastClr="000000"/>
                </a:solidFill>
                <a:effectLst/>
                <a:uLnTx/>
                <a:uFillTx/>
                <a:latin typeface="Segoe UI" pitchFamily="34" charset="0"/>
              </a:endParaRPr>
            </a:p>
          </p:txBody>
        </p:sp>
        <p:pic>
          <p:nvPicPr>
            <p:cNvPr id="43" name="Picture 42" descr="SysCnt-VrtlMachine_h_rgb_r.png"/>
            <p:cNvPicPr>
              <a:picLocks noChangeAspect="1"/>
            </p:cNvPicPr>
            <p:nvPr/>
          </p:nvPicPr>
          <p:blipFill>
            <a:blip r:embed="rId6"/>
            <a:stretch>
              <a:fillRect/>
            </a:stretch>
          </p:blipFill>
          <p:spPr>
            <a:xfrm>
              <a:off x="5186994" y="3493991"/>
              <a:ext cx="1629442" cy="399349"/>
            </a:xfrm>
            <a:prstGeom prst="rect">
              <a:avLst/>
            </a:prstGeom>
          </p:spPr>
        </p:pic>
      </p:grpSp>
      <p:grpSp>
        <p:nvGrpSpPr>
          <p:cNvPr id="44" name="Group 43"/>
          <p:cNvGrpSpPr>
            <a:grpSpLocks noChangeAspect="1"/>
          </p:cNvGrpSpPr>
          <p:nvPr/>
        </p:nvGrpSpPr>
        <p:grpSpPr>
          <a:xfrm>
            <a:off x="4620854" y="1864470"/>
            <a:ext cx="1603600" cy="428771"/>
            <a:chOff x="5035138" y="1413163"/>
            <a:chExt cx="2220685" cy="593767"/>
          </a:xfrm>
        </p:grpSpPr>
        <p:sp>
          <p:nvSpPr>
            <p:cNvPr id="45" name="Round Same Side Corner Rectangle 44"/>
            <p:cNvSpPr/>
            <p:nvPr/>
          </p:nvSpPr>
          <p:spPr bwMode="auto">
            <a:xfrm>
              <a:off x="5035138" y="1413163"/>
              <a:ext cx="2220685" cy="593767"/>
            </a:xfrm>
            <a:prstGeom prst="round2SameRect">
              <a:avLst/>
            </a:prstGeom>
            <a:gradFill flip="none" rotWithShape="1">
              <a:gsLst>
                <a:gs pos="0">
                  <a:srgbClr val="5F5F5F">
                    <a:lumMod val="75000"/>
                  </a:srgbClr>
                </a:gs>
                <a:gs pos="100000">
                  <a:srgbClr val="292929">
                    <a:alpha val="55000"/>
                  </a:srgbClr>
                </a:gs>
              </a:gsLst>
              <a:lin ang="5400000" scaled="1"/>
              <a:tileRect/>
            </a:gradFill>
            <a:ln>
              <a:headEnd type="none" w="med" len="med"/>
              <a:tailEnd type="none" w="med" len="med"/>
            </a:ln>
            <a:effectLst>
              <a:reflection blurRad="6350" stA="52000" endA="300" endPos="35000" dir="5400000" sy="-100000" algn="bl" rotWithShape="0"/>
            </a:effectLst>
          </p:spPr>
          <p:txBody>
            <a:bodyPr wrap="square" lIns="182880" tIns="182880" rIns="0" bIns="0" rtlCol="0" anchor="t" anchorCtr="0">
              <a:noAutofit/>
            </a:bodyPr>
            <a:lstStyle/>
            <a:p>
              <a:pPr marL="176213" marR="0" lvl="1" indent="-176213" defTabSz="914400" eaLnBrk="0" fontAlgn="base" latinLnBrk="0" hangingPunct="0">
                <a:lnSpc>
                  <a:spcPct val="90000"/>
                </a:lnSpc>
                <a:spcBef>
                  <a:spcPct val="0"/>
                </a:spcBef>
                <a:spcAft>
                  <a:spcPts val="600"/>
                </a:spcAft>
                <a:buClr>
                  <a:srgbClr val="FF6600"/>
                </a:buClr>
                <a:buSzPct val="100000"/>
                <a:buFontTx/>
                <a:buBlip>
                  <a:blip r:embed="rId3"/>
                </a:buBlip>
                <a:tabLst>
                  <a:tab pos="424590" algn="l"/>
                </a:tabLst>
                <a:defRPr/>
              </a:pPr>
              <a:endParaRPr kumimoji="0" lang="en-US" altLang="zh-CN" sz="1300" b="0" i="0" u="none" strike="noStrike" kern="0" cap="none" spc="0" normalizeH="0" baseline="0" noProof="0" dirty="0" smtClean="0">
                <a:ln>
                  <a:noFill/>
                </a:ln>
                <a:solidFill>
                  <a:sysClr val="windowText" lastClr="000000"/>
                </a:solidFill>
                <a:effectLst/>
                <a:uLnTx/>
                <a:uFillTx/>
                <a:latin typeface="Segoe UI" pitchFamily="34" charset="0"/>
              </a:endParaRPr>
            </a:p>
          </p:txBody>
        </p:sp>
        <p:pic>
          <p:nvPicPr>
            <p:cNvPr id="46" name="Picture 45" descr="SysCnt-ConfigMgr_h_rgb_r.png"/>
            <p:cNvPicPr>
              <a:picLocks noChangeAspect="1"/>
            </p:cNvPicPr>
            <p:nvPr/>
          </p:nvPicPr>
          <p:blipFill>
            <a:blip r:embed="rId7"/>
            <a:stretch>
              <a:fillRect/>
            </a:stretch>
          </p:blipFill>
          <p:spPr>
            <a:xfrm>
              <a:off x="5231080" y="1515141"/>
              <a:ext cx="1496291" cy="389811"/>
            </a:xfrm>
            <a:prstGeom prst="rect">
              <a:avLst/>
            </a:prstGeom>
          </p:spPr>
        </p:pic>
      </p:grpSp>
      <p:grpSp>
        <p:nvGrpSpPr>
          <p:cNvPr id="47" name="Group 46"/>
          <p:cNvGrpSpPr>
            <a:grpSpLocks noChangeAspect="1"/>
          </p:cNvGrpSpPr>
          <p:nvPr/>
        </p:nvGrpSpPr>
        <p:grpSpPr>
          <a:xfrm>
            <a:off x="2334854" y="3360041"/>
            <a:ext cx="1603600" cy="428771"/>
            <a:chOff x="1793173" y="3348841"/>
            <a:chExt cx="2220685" cy="593767"/>
          </a:xfrm>
        </p:grpSpPr>
        <p:sp>
          <p:nvSpPr>
            <p:cNvPr id="48" name="Round Same Side Corner Rectangle 47"/>
            <p:cNvSpPr/>
            <p:nvPr/>
          </p:nvSpPr>
          <p:spPr bwMode="auto">
            <a:xfrm>
              <a:off x="1793173" y="3348841"/>
              <a:ext cx="2220685" cy="593767"/>
            </a:xfrm>
            <a:prstGeom prst="round2SameRect">
              <a:avLst/>
            </a:prstGeom>
            <a:gradFill flip="none" rotWithShape="1">
              <a:gsLst>
                <a:gs pos="0">
                  <a:srgbClr val="5F5F5F">
                    <a:lumMod val="75000"/>
                  </a:srgbClr>
                </a:gs>
                <a:gs pos="100000">
                  <a:srgbClr val="292929">
                    <a:alpha val="55000"/>
                  </a:srgbClr>
                </a:gs>
              </a:gsLst>
              <a:lin ang="5400000" scaled="1"/>
              <a:tileRect/>
            </a:gradFill>
            <a:ln>
              <a:headEnd type="none" w="med" len="med"/>
              <a:tailEnd type="none" w="med" len="med"/>
            </a:ln>
            <a:effectLst>
              <a:reflection blurRad="6350" stA="52000" endA="300" endPos="35000" dir="5400000" sy="-100000" algn="bl" rotWithShape="0"/>
            </a:effectLst>
          </p:spPr>
          <p:txBody>
            <a:bodyPr wrap="square" lIns="182880" tIns="182880" rIns="0" bIns="0" rtlCol="0" anchor="t" anchorCtr="0">
              <a:noAutofit/>
            </a:bodyPr>
            <a:lstStyle/>
            <a:p>
              <a:pPr marL="176213" marR="0" lvl="1" indent="-176213" defTabSz="914400" eaLnBrk="0" fontAlgn="base" latinLnBrk="0" hangingPunct="0">
                <a:lnSpc>
                  <a:spcPct val="90000"/>
                </a:lnSpc>
                <a:spcBef>
                  <a:spcPct val="0"/>
                </a:spcBef>
                <a:spcAft>
                  <a:spcPts val="600"/>
                </a:spcAft>
                <a:buClr>
                  <a:srgbClr val="FF6600"/>
                </a:buClr>
                <a:buSzPct val="100000"/>
                <a:buFontTx/>
                <a:buBlip>
                  <a:blip r:embed="rId3"/>
                </a:buBlip>
                <a:tabLst>
                  <a:tab pos="424590" algn="l"/>
                </a:tabLst>
                <a:defRPr/>
              </a:pPr>
              <a:endParaRPr kumimoji="0" lang="en-US" altLang="zh-CN" sz="1300" b="0" i="0" u="none" strike="noStrike" kern="0" cap="none" spc="0" normalizeH="0" baseline="0" noProof="0" dirty="0" smtClean="0">
                <a:ln>
                  <a:noFill/>
                </a:ln>
                <a:solidFill>
                  <a:sysClr val="windowText" lastClr="000000"/>
                </a:solidFill>
                <a:effectLst/>
                <a:uLnTx/>
                <a:uFillTx/>
                <a:latin typeface="Segoe UI" pitchFamily="34" charset="0"/>
              </a:endParaRPr>
            </a:p>
          </p:txBody>
        </p:sp>
        <p:pic>
          <p:nvPicPr>
            <p:cNvPr id="49" name="Picture 48" descr="SysCnt-OprtnsMgr_h_rgb_r.png"/>
            <p:cNvPicPr>
              <a:picLocks noChangeAspect="1"/>
            </p:cNvPicPr>
            <p:nvPr/>
          </p:nvPicPr>
          <p:blipFill>
            <a:blip r:embed="rId8"/>
            <a:stretch>
              <a:fillRect/>
            </a:stretch>
          </p:blipFill>
          <p:spPr>
            <a:xfrm>
              <a:off x="2275403" y="3447363"/>
              <a:ext cx="1374976" cy="396723"/>
            </a:xfrm>
            <a:prstGeom prst="rect">
              <a:avLst/>
            </a:prstGeom>
          </p:spPr>
        </p:pic>
      </p:grpSp>
      <p:sp>
        <p:nvSpPr>
          <p:cNvPr id="50" name="TextBox 49"/>
          <p:cNvSpPr txBox="1">
            <a:spLocks noChangeAspect="1"/>
          </p:cNvSpPr>
          <p:nvPr/>
        </p:nvSpPr>
        <p:spPr>
          <a:xfrm>
            <a:off x="4849454" y="2331876"/>
            <a:ext cx="1469947" cy="383182"/>
          </a:xfrm>
          <a:prstGeom prst="rect">
            <a:avLst/>
          </a:prstGeom>
          <a:noFill/>
          <a:ln>
            <a:headEnd type="none" w="med" len="med"/>
            <a:tailEnd type="none" w="med" len="med"/>
          </a:ln>
        </p:spPr>
        <p:txBody>
          <a:bodyPr wrap="square" rtlCol="0">
            <a:spAutoFit/>
          </a:body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en-US" sz="1050" b="0" i="0" u="none" strike="noStrike" kern="0" cap="none" spc="0" normalizeH="0" baseline="0" noProof="0" dirty="0" smtClean="0">
                <a:ln w="3175">
                  <a:noFill/>
                </a:ln>
                <a:gradFill flip="none" rotWithShape="1">
                  <a:gsLst>
                    <a:gs pos="0">
                      <a:srgbClr val="FFFFFF"/>
                    </a:gs>
                    <a:gs pos="100000">
                      <a:srgbClr val="292929">
                        <a:lumMod val="25000"/>
                        <a:lumOff val="75000"/>
                      </a:srgbClr>
                    </a:gs>
                  </a:gsLst>
                  <a:lin ang="5400000" scaled="1"/>
                  <a:tileRect/>
                </a:gradFill>
                <a:effectLst/>
                <a:uLnTx/>
                <a:uFillTx/>
                <a:latin typeface="Segoe UI Semibold" pitchFamily="34" charset="0"/>
                <a:cs typeface="Arial" charset="0"/>
              </a:rPr>
              <a:t>Design, Configure  </a:t>
            </a:r>
            <a:br>
              <a:rPr kumimoji="0" lang="en-US" sz="1050" b="0" i="0" u="none" strike="noStrike" kern="0" cap="none" spc="0" normalizeH="0" baseline="0" noProof="0" dirty="0" smtClean="0">
                <a:ln w="3175">
                  <a:noFill/>
                </a:ln>
                <a:gradFill flip="none" rotWithShape="1">
                  <a:gsLst>
                    <a:gs pos="0">
                      <a:srgbClr val="FFFFFF"/>
                    </a:gs>
                    <a:gs pos="100000">
                      <a:srgbClr val="292929">
                        <a:lumMod val="25000"/>
                        <a:lumOff val="75000"/>
                      </a:srgbClr>
                    </a:gs>
                  </a:gsLst>
                  <a:lin ang="5400000" scaled="1"/>
                  <a:tileRect/>
                </a:gradFill>
                <a:effectLst/>
                <a:uLnTx/>
                <a:uFillTx/>
                <a:latin typeface="Segoe UI Semibold" pitchFamily="34" charset="0"/>
                <a:cs typeface="Arial" charset="0"/>
              </a:rPr>
            </a:br>
            <a:r>
              <a:rPr kumimoji="0" lang="en-US" sz="1050" b="0" i="0" u="none" strike="noStrike" kern="0" cap="none" spc="0" normalizeH="0" baseline="0" noProof="0" dirty="0" smtClean="0">
                <a:ln w="3175">
                  <a:noFill/>
                </a:ln>
                <a:gradFill flip="none" rotWithShape="1">
                  <a:gsLst>
                    <a:gs pos="0">
                      <a:srgbClr val="FFFFFF"/>
                    </a:gs>
                    <a:gs pos="100000">
                      <a:srgbClr val="292929">
                        <a:lumMod val="25000"/>
                        <a:lumOff val="75000"/>
                      </a:srgbClr>
                    </a:gs>
                  </a:gsLst>
                  <a:lin ang="5400000" scaled="1"/>
                  <a:tileRect/>
                </a:gradFill>
                <a:effectLst/>
                <a:uLnTx/>
                <a:uFillTx/>
                <a:latin typeface="Segoe UI Semibold" pitchFamily="34" charset="0"/>
                <a:cs typeface="Arial" charset="0"/>
              </a:rPr>
              <a:t>&amp;  Deploy</a:t>
            </a:r>
          </a:p>
        </p:txBody>
      </p:sp>
      <p:sp>
        <p:nvSpPr>
          <p:cNvPr id="51" name="TextBox 50"/>
          <p:cNvSpPr txBox="1">
            <a:spLocks noChangeAspect="1"/>
          </p:cNvSpPr>
          <p:nvPr/>
        </p:nvSpPr>
        <p:spPr>
          <a:xfrm>
            <a:off x="4690154" y="3840344"/>
            <a:ext cx="1389216" cy="369332"/>
          </a:xfrm>
          <a:prstGeom prst="rect">
            <a:avLst/>
          </a:prstGeom>
          <a:noFill/>
          <a:ln>
            <a:headEnd type="none" w="med" len="med"/>
            <a:tailEnd type="none" w="med" len="med"/>
          </a:ln>
        </p:spPr>
        <p:txBody>
          <a:bodyPr wrap="square" rtlCol="0">
            <a:spAutoFit/>
          </a:body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en-US" sz="1000" b="0" i="0" u="none" strike="noStrike" kern="0" cap="none" spc="0" normalizeH="0" baseline="0" noProof="0" dirty="0" smtClean="0">
                <a:ln w="3175">
                  <a:noFill/>
                </a:ln>
                <a:gradFill flip="none" rotWithShape="1">
                  <a:gsLst>
                    <a:gs pos="0">
                      <a:srgbClr val="FFFFFF"/>
                    </a:gs>
                    <a:gs pos="100000">
                      <a:srgbClr val="292929">
                        <a:lumMod val="25000"/>
                        <a:lumOff val="75000"/>
                      </a:srgbClr>
                    </a:gs>
                  </a:gsLst>
                  <a:lin ang="5400000" scaled="1"/>
                  <a:tileRect/>
                </a:gradFill>
                <a:effectLst/>
                <a:uLnTx/>
                <a:uFillTx/>
                <a:latin typeface="Segoe UI Semibold" pitchFamily="34" charset="0"/>
                <a:cs typeface="Arial" charset="0"/>
              </a:rPr>
              <a:t>Virtualize, Deploy </a:t>
            </a:r>
            <a:br>
              <a:rPr kumimoji="0" lang="en-US" sz="1000" b="0" i="0" u="none" strike="noStrike" kern="0" cap="none" spc="0" normalizeH="0" baseline="0" noProof="0" dirty="0" smtClean="0">
                <a:ln w="3175">
                  <a:noFill/>
                </a:ln>
                <a:gradFill flip="none" rotWithShape="1">
                  <a:gsLst>
                    <a:gs pos="0">
                      <a:srgbClr val="FFFFFF"/>
                    </a:gs>
                    <a:gs pos="100000">
                      <a:srgbClr val="292929">
                        <a:lumMod val="25000"/>
                        <a:lumOff val="75000"/>
                      </a:srgbClr>
                    </a:gs>
                  </a:gsLst>
                  <a:lin ang="5400000" scaled="1"/>
                  <a:tileRect/>
                </a:gradFill>
                <a:effectLst/>
                <a:uLnTx/>
                <a:uFillTx/>
                <a:latin typeface="Segoe UI Semibold" pitchFamily="34" charset="0"/>
                <a:cs typeface="Arial" charset="0"/>
              </a:rPr>
            </a:br>
            <a:r>
              <a:rPr kumimoji="0" lang="en-US" sz="1000" b="0" i="0" u="none" strike="noStrike" kern="0" cap="none" spc="0" normalizeH="0" baseline="0" noProof="0" dirty="0" smtClean="0">
                <a:ln w="3175">
                  <a:noFill/>
                </a:ln>
                <a:gradFill flip="none" rotWithShape="1">
                  <a:gsLst>
                    <a:gs pos="0">
                      <a:srgbClr val="FFFFFF"/>
                    </a:gs>
                    <a:gs pos="100000">
                      <a:srgbClr val="292929">
                        <a:lumMod val="25000"/>
                        <a:lumOff val="75000"/>
                      </a:srgbClr>
                    </a:gs>
                  </a:gsLst>
                  <a:lin ang="5400000" scaled="1"/>
                  <a:tileRect/>
                </a:gradFill>
                <a:effectLst/>
                <a:uLnTx/>
                <a:uFillTx/>
                <a:latin typeface="Segoe UI Semibold" pitchFamily="34" charset="0"/>
                <a:cs typeface="Arial" charset="0"/>
              </a:rPr>
              <a:t>&amp; Manage</a:t>
            </a:r>
          </a:p>
        </p:txBody>
      </p:sp>
      <p:pic>
        <p:nvPicPr>
          <p:cNvPr id="52" name="Picture 31" descr="C:\Users\roslyn.ADI\Desktop\DVD_ART35\Artwork_Imagery\Icons - Illustrations\_WINDOWS VISTA ICONS\Keys secure security.png"/>
          <p:cNvPicPr>
            <a:picLocks noChangeAspect="1" noChangeArrowheads="1"/>
          </p:cNvPicPr>
          <p:nvPr/>
        </p:nvPicPr>
        <p:blipFill>
          <a:blip r:embed="rId9" cstate="print">
            <a:grayscl/>
          </a:blip>
          <a:srcRect/>
          <a:stretch>
            <a:fillRect/>
          </a:stretch>
        </p:blipFill>
        <p:spPr bwMode="auto">
          <a:xfrm>
            <a:off x="6078239" y="2074226"/>
            <a:ext cx="523815" cy="523815"/>
          </a:xfrm>
          <a:prstGeom prst="rect">
            <a:avLst/>
          </a:prstGeom>
          <a:noFill/>
          <a:effectLst>
            <a:outerShdw blurRad="76200" dir="18900000" sy="23000" kx="-1200000" algn="bl" rotWithShape="0">
              <a:prstClr val="black">
                <a:alpha val="20000"/>
              </a:prstClr>
            </a:outerShdw>
          </a:effectLst>
        </p:spPr>
      </p:pic>
      <p:pic>
        <p:nvPicPr>
          <p:cNvPr id="53" name="Picture 32" descr="C:\Users\roslyn.ADI\Desktop\DVD_ART35\Artwork_Imagery\Icons - Illustrations\_WINDOWS VISTA ICONS\Journal pen write notes diary.png"/>
          <p:cNvPicPr>
            <a:picLocks noChangeAspect="1" noChangeArrowheads="1"/>
          </p:cNvPicPr>
          <p:nvPr/>
        </p:nvPicPr>
        <p:blipFill>
          <a:blip r:embed="rId10" cstate="print">
            <a:grayscl/>
            <a:lum bright="10000"/>
          </a:blip>
          <a:srcRect/>
          <a:stretch>
            <a:fillRect/>
          </a:stretch>
        </p:blipFill>
        <p:spPr bwMode="auto">
          <a:xfrm>
            <a:off x="5917595" y="3459277"/>
            <a:ext cx="504536" cy="504535"/>
          </a:xfrm>
          <a:prstGeom prst="rect">
            <a:avLst/>
          </a:prstGeom>
          <a:noFill/>
        </p:spPr>
      </p:pic>
      <p:pic>
        <p:nvPicPr>
          <p:cNvPr id="54" name="Picture 33" descr="C:\Users\roslyn.ADI\Desktop\DVD_ART35\Artwork_Imagery\Icons - Illustrations\_WINDOWS VISTA ICONS\Performance speed speedometer guage.png"/>
          <p:cNvPicPr>
            <a:picLocks noChangeAspect="1" noChangeArrowheads="1"/>
          </p:cNvPicPr>
          <p:nvPr/>
        </p:nvPicPr>
        <p:blipFill>
          <a:blip r:embed="rId11" cstate="print">
            <a:grayscl/>
          </a:blip>
          <a:srcRect/>
          <a:stretch>
            <a:fillRect/>
          </a:stretch>
        </p:blipFill>
        <p:spPr bwMode="auto">
          <a:xfrm>
            <a:off x="2126108" y="3512441"/>
            <a:ext cx="437346" cy="437346"/>
          </a:xfrm>
          <a:prstGeom prst="rect">
            <a:avLst/>
          </a:prstGeom>
          <a:noFill/>
          <a:effectLst>
            <a:outerShdw blurRad="76200" dir="18900000" sy="23000" kx="-1200000" algn="bl" rotWithShape="0">
              <a:prstClr val="black">
                <a:alpha val="20000"/>
              </a:prstClr>
            </a:outerShdw>
          </a:effectLst>
        </p:spPr>
      </p:pic>
      <p:grpSp>
        <p:nvGrpSpPr>
          <p:cNvPr id="55" name="Group 54"/>
          <p:cNvGrpSpPr>
            <a:grpSpLocks noChangeAspect="1"/>
          </p:cNvGrpSpPr>
          <p:nvPr/>
        </p:nvGrpSpPr>
        <p:grpSpPr>
          <a:xfrm>
            <a:off x="2331454" y="1864470"/>
            <a:ext cx="1603600" cy="428771"/>
            <a:chOff x="1793173" y="1389411"/>
            <a:chExt cx="2220685" cy="593767"/>
          </a:xfrm>
        </p:grpSpPr>
        <p:sp>
          <p:nvSpPr>
            <p:cNvPr id="56" name="Round Same Side Corner Rectangle 55"/>
            <p:cNvSpPr/>
            <p:nvPr/>
          </p:nvSpPr>
          <p:spPr bwMode="auto">
            <a:xfrm>
              <a:off x="1793173" y="1389411"/>
              <a:ext cx="2220685" cy="593767"/>
            </a:xfrm>
            <a:prstGeom prst="round2SameRect">
              <a:avLst/>
            </a:prstGeom>
            <a:gradFill flip="none" rotWithShape="1">
              <a:gsLst>
                <a:gs pos="0">
                  <a:srgbClr val="5F5F5F">
                    <a:lumMod val="75000"/>
                  </a:srgbClr>
                </a:gs>
                <a:gs pos="100000">
                  <a:srgbClr val="292929">
                    <a:alpha val="55000"/>
                  </a:srgbClr>
                </a:gs>
              </a:gsLst>
              <a:lin ang="5400000" scaled="1"/>
              <a:tileRect/>
            </a:gradFill>
            <a:ln>
              <a:headEnd type="none" w="med" len="med"/>
              <a:tailEnd type="none" w="med" len="med"/>
            </a:ln>
            <a:effectLst>
              <a:reflection blurRad="6350" stA="52000" endA="300" endPos="35000" dir="5400000" sy="-100000" algn="bl" rotWithShape="0"/>
            </a:effectLst>
          </p:spPr>
          <p:txBody>
            <a:bodyPr wrap="square" lIns="182880" tIns="182880" rIns="0" bIns="0" rtlCol="0" anchor="t" anchorCtr="0">
              <a:noAutofit/>
            </a:bodyPr>
            <a:lstStyle/>
            <a:p>
              <a:pPr marL="176213" marR="0" lvl="1" indent="-176213" defTabSz="914400" eaLnBrk="0" fontAlgn="base" latinLnBrk="0" hangingPunct="0">
                <a:lnSpc>
                  <a:spcPct val="90000"/>
                </a:lnSpc>
                <a:spcBef>
                  <a:spcPct val="0"/>
                </a:spcBef>
                <a:spcAft>
                  <a:spcPts val="600"/>
                </a:spcAft>
                <a:buClr>
                  <a:srgbClr val="FF6600"/>
                </a:buClr>
                <a:buSzPct val="100000"/>
                <a:buFontTx/>
                <a:buBlip>
                  <a:blip r:embed="rId3"/>
                </a:buBlip>
                <a:tabLst>
                  <a:tab pos="424590" algn="l"/>
                </a:tabLst>
                <a:defRPr/>
              </a:pPr>
              <a:endParaRPr kumimoji="0" lang="en-US" altLang="zh-CN" sz="1300" b="0" i="0" u="none" strike="noStrike" kern="0" cap="none" spc="0" normalizeH="0" baseline="0" noProof="0" dirty="0" smtClean="0">
                <a:ln>
                  <a:noFill/>
                </a:ln>
                <a:solidFill>
                  <a:sysClr val="windowText" lastClr="000000"/>
                </a:solidFill>
                <a:effectLst/>
                <a:uLnTx/>
                <a:uFillTx/>
                <a:latin typeface="Segoe UI" pitchFamily="34" charset="0"/>
              </a:endParaRPr>
            </a:p>
          </p:txBody>
        </p:sp>
        <p:pic>
          <p:nvPicPr>
            <p:cNvPr id="57" name="Picture 56" descr="SysCnt-DPM_h_rgb_r.png"/>
            <p:cNvPicPr>
              <a:picLocks noChangeAspect="1"/>
            </p:cNvPicPr>
            <p:nvPr/>
          </p:nvPicPr>
          <p:blipFill>
            <a:blip r:embed="rId12"/>
            <a:stretch>
              <a:fillRect/>
            </a:stretch>
          </p:blipFill>
          <p:spPr>
            <a:xfrm>
              <a:off x="2233175" y="1496291"/>
              <a:ext cx="1578187" cy="386740"/>
            </a:xfrm>
            <a:prstGeom prst="rect">
              <a:avLst/>
            </a:prstGeom>
          </p:spPr>
        </p:pic>
      </p:grpSp>
      <p:pic>
        <p:nvPicPr>
          <p:cNvPr id="58" name="Picture 30" descr="C:\Users\roslyn.ADI\Desktop\DVD_ART35\Artwork_Imagery\Icons - Illustrations\_VIRTUALIZATION ICONS\Desktop Virtualization.png"/>
          <p:cNvPicPr>
            <a:picLocks noChangeAspect="1" noChangeArrowheads="1"/>
          </p:cNvPicPr>
          <p:nvPr/>
        </p:nvPicPr>
        <p:blipFill>
          <a:blip r:embed="rId13" cstate="print">
            <a:grayscl/>
          </a:blip>
          <a:srcRect/>
          <a:stretch>
            <a:fillRect/>
          </a:stretch>
        </p:blipFill>
        <p:spPr bwMode="auto">
          <a:xfrm>
            <a:off x="1817393" y="1980833"/>
            <a:ext cx="746061" cy="464808"/>
          </a:xfrm>
          <a:prstGeom prst="rect">
            <a:avLst/>
          </a:prstGeom>
          <a:noFill/>
        </p:spPr>
      </p:pic>
      <p:sp>
        <p:nvSpPr>
          <p:cNvPr id="59" name="TextBox 58"/>
          <p:cNvSpPr txBox="1">
            <a:spLocks noChangeAspect="1"/>
          </p:cNvSpPr>
          <p:nvPr/>
        </p:nvSpPr>
        <p:spPr>
          <a:xfrm>
            <a:off x="2344259" y="2328033"/>
            <a:ext cx="1191981" cy="369332"/>
          </a:xfrm>
          <a:prstGeom prst="rect">
            <a:avLst/>
          </a:prstGeom>
          <a:noFill/>
          <a:ln>
            <a:headEnd type="none" w="med" len="med"/>
            <a:tailEnd type="none" w="med" len="med"/>
          </a:ln>
        </p:spPr>
        <p:txBody>
          <a:bodyPr wrap="square" rtlCol="0">
            <a:spAutoFit/>
          </a:body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en-US" sz="1000" b="0" i="0" u="none" strike="noStrike" kern="0" cap="none" spc="0" normalizeH="0" baseline="0" noProof="0" dirty="0" smtClean="0">
                <a:ln w="3175">
                  <a:noFill/>
                </a:ln>
                <a:gradFill flip="none" rotWithShape="1">
                  <a:gsLst>
                    <a:gs pos="0">
                      <a:srgbClr val="FFFFFF"/>
                    </a:gs>
                    <a:gs pos="100000">
                      <a:srgbClr val="292929">
                        <a:lumMod val="25000"/>
                        <a:lumOff val="75000"/>
                      </a:srgbClr>
                    </a:gs>
                  </a:gsLst>
                  <a:lin ang="5400000" scaled="1"/>
                  <a:tileRect/>
                </a:gradFill>
                <a:effectLst/>
                <a:uLnTx/>
                <a:uFillTx/>
                <a:latin typeface="Segoe UI Semibold" pitchFamily="34" charset="0"/>
                <a:cs typeface="Arial" charset="0"/>
              </a:rPr>
              <a:t>Data Protection </a:t>
            </a:r>
            <a:br>
              <a:rPr kumimoji="0" lang="en-US" sz="1000" b="0" i="0" u="none" strike="noStrike" kern="0" cap="none" spc="0" normalizeH="0" baseline="0" noProof="0" dirty="0" smtClean="0">
                <a:ln w="3175">
                  <a:noFill/>
                </a:ln>
                <a:gradFill flip="none" rotWithShape="1">
                  <a:gsLst>
                    <a:gs pos="0">
                      <a:srgbClr val="FFFFFF"/>
                    </a:gs>
                    <a:gs pos="100000">
                      <a:srgbClr val="292929">
                        <a:lumMod val="25000"/>
                        <a:lumOff val="75000"/>
                      </a:srgbClr>
                    </a:gs>
                  </a:gsLst>
                  <a:lin ang="5400000" scaled="1"/>
                  <a:tileRect/>
                </a:gradFill>
                <a:effectLst/>
                <a:uLnTx/>
                <a:uFillTx/>
                <a:latin typeface="Segoe UI Semibold" pitchFamily="34" charset="0"/>
                <a:cs typeface="Arial" charset="0"/>
              </a:rPr>
            </a:br>
            <a:r>
              <a:rPr kumimoji="0" lang="en-US" sz="1000" b="0" i="0" u="none" strike="noStrike" kern="0" cap="none" spc="0" normalizeH="0" baseline="0" noProof="0" dirty="0" smtClean="0">
                <a:ln w="3175">
                  <a:noFill/>
                </a:ln>
                <a:gradFill flip="none" rotWithShape="1">
                  <a:gsLst>
                    <a:gs pos="0">
                      <a:srgbClr val="FFFFFF"/>
                    </a:gs>
                    <a:gs pos="100000">
                      <a:srgbClr val="292929">
                        <a:lumMod val="25000"/>
                        <a:lumOff val="75000"/>
                      </a:srgbClr>
                    </a:gs>
                  </a:gsLst>
                  <a:lin ang="5400000" scaled="1"/>
                  <a:tileRect/>
                </a:gradFill>
                <a:effectLst/>
                <a:uLnTx/>
                <a:uFillTx/>
                <a:latin typeface="Segoe UI Semibold" pitchFamily="34" charset="0"/>
                <a:cs typeface="Arial" charset="0"/>
              </a:rPr>
              <a:t>&amp; Recovery</a:t>
            </a:r>
          </a:p>
        </p:txBody>
      </p:sp>
      <p:sp>
        <p:nvSpPr>
          <p:cNvPr id="60" name="TextBox 59"/>
          <p:cNvSpPr txBox="1">
            <a:spLocks noChangeAspect="1"/>
          </p:cNvSpPr>
          <p:nvPr/>
        </p:nvSpPr>
        <p:spPr>
          <a:xfrm>
            <a:off x="3748944" y="2979041"/>
            <a:ext cx="1100510" cy="369332"/>
          </a:xfrm>
          <a:prstGeom prst="rect">
            <a:avLst/>
          </a:prstGeom>
          <a:noFill/>
          <a:effectLst>
            <a:outerShdw blurRad="50800" dir="5400000" sx="103000" sy="103000" algn="t" rotWithShape="0">
              <a:prstClr val="black"/>
            </a:outerShdw>
          </a:effectLst>
        </p:spPr>
        <p:txBody>
          <a:bodyPr wrap="square" rtlCol="0">
            <a:spAutoFit/>
          </a:body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en-US" sz="1000" b="0" i="0" u="none" strike="noStrike" kern="0" cap="none" spc="0" normalizeH="0" baseline="0" noProof="0" dirty="0" smtClean="0">
                <a:ln w="3175">
                  <a:noFill/>
                </a:ln>
                <a:gradFill flip="none" rotWithShape="1">
                  <a:gsLst>
                    <a:gs pos="0">
                      <a:srgbClr val="FFFFFF"/>
                    </a:gs>
                    <a:gs pos="100000">
                      <a:srgbClr val="292929">
                        <a:lumMod val="25000"/>
                        <a:lumOff val="75000"/>
                      </a:srgbClr>
                    </a:gs>
                  </a:gsLst>
                  <a:lin ang="5400000" scaled="1"/>
                  <a:tileRect/>
                </a:gradFill>
                <a:effectLst/>
                <a:uLnTx/>
                <a:uFillTx/>
                <a:latin typeface="Segoe UI Semibold" pitchFamily="34" charset="0"/>
                <a:cs typeface="Arial" charset="0"/>
              </a:rPr>
              <a:t>IT  Service Management</a:t>
            </a:r>
            <a:endParaRPr kumimoji="0" lang="en-US" sz="1000" b="0" i="0" u="none" strike="noStrike" kern="0" cap="none" spc="0" normalizeH="0" baseline="0" noProof="0" dirty="0">
              <a:ln w="3175">
                <a:noFill/>
              </a:ln>
              <a:gradFill flip="none" rotWithShape="1">
                <a:gsLst>
                  <a:gs pos="0">
                    <a:srgbClr val="FFFFFF"/>
                  </a:gs>
                  <a:gs pos="100000">
                    <a:srgbClr val="292929">
                      <a:lumMod val="25000"/>
                      <a:lumOff val="75000"/>
                    </a:srgbClr>
                  </a:gs>
                </a:gsLst>
                <a:lin ang="5400000" scaled="1"/>
                <a:tileRect/>
              </a:gradFill>
              <a:effectLst/>
              <a:uLnTx/>
              <a:uFillTx/>
              <a:latin typeface="Segoe UI Semibold" pitchFamily="34" charset="0"/>
              <a:cs typeface="Arial" charset="0"/>
            </a:endParaRPr>
          </a:p>
        </p:txBody>
      </p:sp>
      <p:sp>
        <p:nvSpPr>
          <p:cNvPr id="61" name="Arc 60"/>
          <p:cNvSpPr>
            <a:spLocks noChangeAspect="1"/>
          </p:cNvSpPr>
          <p:nvPr/>
        </p:nvSpPr>
        <p:spPr>
          <a:xfrm>
            <a:off x="3380761" y="2374637"/>
            <a:ext cx="1925893" cy="1374695"/>
          </a:xfrm>
          <a:prstGeom prst="arc">
            <a:avLst>
              <a:gd name="adj1" fmla="val 18007301"/>
              <a:gd name="adj2" fmla="val 1435144"/>
            </a:avLst>
          </a:prstGeom>
          <a:noFill/>
          <a:ln w="76200" cap="flat" cmpd="sng" algn="ctr">
            <a:gradFill>
              <a:gsLst>
                <a:gs pos="0">
                  <a:srgbClr val="F8F8F8"/>
                </a:gs>
                <a:gs pos="50000">
                  <a:srgbClr val="F8F8F8"/>
                </a:gs>
                <a:gs pos="100000">
                  <a:srgbClr val="F8F8F8">
                    <a:alpha val="0"/>
                  </a:srgbClr>
                </a:gs>
              </a:gsLst>
              <a:lin ang="16200000" scaled="0"/>
            </a:gradFill>
            <a:prstDash val="solid"/>
            <a:headEnd w="med" len="sm"/>
            <a:tailEnd type="triangle" w="sm"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DDDDDD"/>
              </a:solidFill>
              <a:effectLst/>
              <a:uLnTx/>
              <a:uFillTx/>
              <a:latin typeface="Segoe UI"/>
              <a:ea typeface="+mn-ea"/>
              <a:cs typeface="+mn-cs"/>
            </a:endParaRPr>
          </a:p>
        </p:txBody>
      </p:sp>
      <p:sp>
        <p:nvSpPr>
          <p:cNvPr id="62" name="TextBox 61"/>
          <p:cNvSpPr txBox="1">
            <a:spLocks noChangeAspect="1"/>
          </p:cNvSpPr>
          <p:nvPr/>
        </p:nvSpPr>
        <p:spPr>
          <a:xfrm>
            <a:off x="2486789" y="3817241"/>
            <a:ext cx="1372065" cy="383182"/>
          </a:xfrm>
          <a:prstGeom prst="rect">
            <a:avLst/>
          </a:prstGeom>
          <a:noFill/>
          <a:ln>
            <a:headEnd type="none" w="med" len="med"/>
            <a:tailEnd type="none" w="med" len="med"/>
          </a:ln>
        </p:spPr>
        <p:txBody>
          <a:bodyPr wrap="square" rtlCol="0">
            <a:spAutoFit/>
          </a:bodyPr>
          <a:lstStyle/>
          <a:p>
            <a:pPr marL="0" marR="0" lvl="0" indent="0" algn="ctr" defTabSz="914400" eaLnBrk="1" fontAlgn="auto" latinLnBrk="0" hangingPunct="1">
              <a:lnSpc>
                <a:spcPct val="90000"/>
              </a:lnSpc>
              <a:spcBef>
                <a:spcPts val="0"/>
              </a:spcBef>
              <a:spcAft>
                <a:spcPts val="0"/>
              </a:spcAft>
              <a:buClrTx/>
              <a:buSzTx/>
              <a:buFontTx/>
              <a:buNone/>
              <a:tabLst/>
              <a:defRPr/>
            </a:pPr>
            <a:r>
              <a:rPr kumimoji="0" lang="en-US" sz="1000" b="0" i="0" u="none" strike="noStrike" kern="0" cap="none" spc="0" normalizeH="0" baseline="0" noProof="0" dirty="0" smtClean="0">
                <a:ln w="3175">
                  <a:noFill/>
                </a:ln>
                <a:gradFill flip="none" rotWithShape="1">
                  <a:gsLst>
                    <a:gs pos="0">
                      <a:srgbClr val="FFFFFF"/>
                    </a:gs>
                    <a:gs pos="100000">
                      <a:srgbClr val="292929">
                        <a:lumMod val="25000"/>
                        <a:lumOff val="75000"/>
                      </a:srgbClr>
                    </a:gs>
                  </a:gsLst>
                  <a:lin ang="5400000" scaled="1"/>
                  <a:tileRect/>
                </a:gradFill>
                <a:effectLst/>
                <a:uLnTx/>
                <a:uFillTx/>
                <a:latin typeface="Segoe UI Semibold" pitchFamily="34" charset="0"/>
                <a:cs typeface="Arial" charset="0"/>
              </a:rPr>
              <a:t>Monitor &amp; Manage </a:t>
            </a:r>
            <a:br>
              <a:rPr kumimoji="0" lang="en-US" sz="1000" b="0" i="0" u="none" strike="noStrike" kern="0" cap="none" spc="0" normalizeH="0" baseline="0" noProof="0" dirty="0" smtClean="0">
                <a:ln w="3175">
                  <a:noFill/>
                </a:ln>
                <a:gradFill flip="none" rotWithShape="1">
                  <a:gsLst>
                    <a:gs pos="0">
                      <a:srgbClr val="FFFFFF"/>
                    </a:gs>
                    <a:gs pos="100000">
                      <a:srgbClr val="292929">
                        <a:lumMod val="25000"/>
                        <a:lumOff val="75000"/>
                      </a:srgbClr>
                    </a:gs>
                  </a:gsLst>
                  <a:lin ang="5400000" scaled="1"/>
                  <a:tileRect/>
                </a:gradFill>
                <a:effectLst/>
                <a:uLnTx/>
                <a:uFillTx/>
                <a:latin typeface="Segoe UI Semibold" pitchFamily="34" charset="0"/>
                <a:cs typeface="Arial" charset="0"/>
              </a:rPr>
            </a:br>
            <a:r>
              <a:rPr kumimoji="0" lang="en-US" sz="1000" b="0" i="0" u="none" strike="noStrike" kern="0" cap="none" spc="0" normalizeH="0" baseline="0" noProof="0" dirty="0" smtClean="0">
                <a:ln w="3175">
                  <a:noFill/>
                </a:ln>
                <a:gradFill flip="none" rotWithShape="1">
                  <a:gsLst>
                    <a:gs pos="0">
                      <a:srgbClr val="FFFFFF"/>
                    </a:gs>
                    <a:gs pos="100000">
                      <a:srgbClr val="292929">
                        <a:lumMod val="25000"/>
                        <a:lumOff val="75000"/>
                      </a:srgbClr>
                    </a:gs>
                  </a:gsLst>
                  <a:lin ang="5400000" scaled="1"/>
                  <a:tileRect/>
                </a:gradFill>
                <a:effectLst/>
                <a:uLnTx/>
                <a:uFillTx/>
                <a:latin typeface="Segoe UI Semibold" pitchFamily="34" charset="0"/>
                <a:cs typeface="Arial" charset="0"/>
              </a:rPr>
              <a:t>Service End to End</a:t>
            </a:r>
          </a:p>
        </p:txBody>
      </p:sp>
      <p:sp>
        <p:nvSpPr>
          <p:cNvPr id="63" name="Arc 62"/>
          <p:cNvSpPr>
            <a:spLocks noChangeAspect="1"/>
          </p:cNvSpPr>
          <p:nvPr/>
        </p:nvSpPr>
        <p:spPr>
          <a:xfrm>
            <a:off x="3380761" y="2328440"/>
            <a:ext cx="1925893" cy="1374695"/>
          </a:xfrm>
          <a:prstGeom prst="arc">
            <a:avLst>
              <a:gd name="adj1" fmla="val 12544052"/>
              <a:gd name="adj2" fmla="val 18572879"/>
            </a:avLst>
          </a:prstGeom>
          <a:noFill/>
          <a:ln w="76200" cap="flat" cmpd="sng" algn="ctr">
            <a:gradFill>
              <a:gsLst>
                <a:gs pos="0">
                  <a:srgbClr val="F8F8F8"/>
                </a:gs>
                <a:gs pos="50000">
                  <a:srgbClr val="F8F8F8"/>
                </a:gs>
                <a:gs pos="100000">
                  <a:srgbClr val="F8F8F8">
                    <a:alpha val="0"/>
                  </a:srgbClr>
                </a:gs>
              </a:gsLst>
              <a:lin ang="10800000" scaled="0"/>
            </a:gradFill>
            <a:prstDash val="solid"/>
            <a:headEnd w="med" len="sm"/>
            <a:tailEnd type="triangle" w="sm"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DDDDDD"/>
              </a:solidFill>
              <a:effectLst/>
              <a:uLnTx/>
              <a:uFillTx/>
              <a:latin typeface="Segoe UI"/>
              <a:ea typeface="+mn-ea"/>
              <a:cs typeface="+mn-cs"/>
            </a:endParaRPr>
          </a:p>
        </p:txBody>
      </p:sp>
      <p:grpSp>
        <p:nvGrpSpPr>
          <p:cNvPr id="64" name="Group 63"/>
          <p:cNvGrpSpPr/>
          <p:nvPr/>
        </p:nvGrpSpPr>
        <p:grpSpPr>
          <a:xfrm>
            <a:off x="3656494" y="2586654"/>
            <a:ext cx="1269160" cy="420194"/>
            <a:chOff x="4359942" y="2255563"/>
            <a:chExt cx="1269160" cy="420194"/>
          </a:xfrm>
        </p:grpSpPr>
        <p:sp>
          <p:nvSpPr>
            <p:cNvPr id="65" name="Round Same Side Corner Rectangle 64"/>
            <p:cNvSpPr/>
            <p:nvPr/>
          </p:nvSpPr>
          <p:spPr bwMode="auto">
            <a:xfrm>
              <a:off x="4359942" y="2255563"/>
              <a:ext cx="1269160" cy="420194"/>
            </a:xfrm>
            <a:prstGeom prst="round2SameRect">
              <a:avLst/>
            </a:prstGeom>
            <a:gradFill flip="none" rotWithShape="1">
              <a:gsLst>
                <a:gs pos="0">
                  <a:srgbClr val="5F5F5F">
                    <a:lumMod val="75000"/>
                  </a:srgbClr>
                </a:gs>
                <a:gs pos="100000">
                  <a:srgbClr val="292929">
                    <a:alpha val="55000"/>
                  </a:srgbClr>
                </a:gs>
              </a:gsLst>
              <a:lin ang="5400000" scaled="1"/>
              <a:tileRect/>
            </a:gradFill>
            <a:ln>
              <a:headEnd type="none" w="med" len="med"/>
              <a:tailEnd type="none" w="med" len="med"/>
            </a:ln>
            <a:effectLst>
              <a:reflection blurRad="6350" stA="52000" endA="300" endPos="35000" dir="5400000" sy="-100000" algn="bl" rotWithShape="0"/>
            </a:effectLst>
          </p:spPr>
          <p:txBody>
            <a:bodyPr wrap="square" lIns="182880" tIns="182880" rIns="0" bIns="0" rtlCol="0" anchor="t" anchorCtr="0">
              <a:noAutofit/>
            </a:bodyPr>
            <a:lstStyle/>
            <a:p>
              <a:pPr marL="176213" marR="0" lvl="1" indent="-176213" defTabSz="914400" eaLnBrk="0" fontAlgn="base" latinLnBrk="0" hangingPunct="0">
                <a:lnSpc>
                  <a:spcPct val="90000"/>
                </a:lnSpc>
                <a:spcBef>
                  <a:spcPct val="0"/>
                </a:spcBef>
                <a:spcAft>
                  <a:spcPts val="600"/>
                </a:spcAft>
                <a:buClr>
                  <a:srgbClr val="FF6600"/>
                </a:buClr>
                <a:buSzPct val="100000"/>
                <a:buFontTx/>
                <a:buBlip>
                  <a:blip r:embed="rId3"/>
                </a:buBlip>
                <a:tabLst>
                  <a:tab pos="424590" algn="l"/>
                </a:tabLst>
                <a:defRPr/>
              </a:pPr>
              <a:endParaRPr kumimoji="0" lang="en-US" altLang="zh-CN" sz="1300" b="0" i="0" u="none" strike="noStrike" kern="0" cap="none" spc="0" normalizeH="0" baseline="0" noProof="0" dirty="0" smtClean="0">
                <a:ln>
                  <a:noFill/>
                </a:ln>
                <a:solidFill>
                  <a:sysClr val="windowText" lastClr="000000"/>
                </a:solidFill>
                <a:effectLst/>
                <a:uLnTx/>
                <a:uFillTx/>
                <a:latin typeface="Segoe UI" pitchFamily="34" charset="0"/>
              </a:endParaRPr>
            </a:p>
          </p:txBody>
        </p:sp>
        <p:pic>
          <p:nvPicPr>
            <p:cNvPr id="66" name="Picture 65" descr="SysCnt-ServiceMgr_h_rgb_r.png"/>
            <p:cNvPicPr>
              <a:picLocks noChangeAspect="1"/>
            </p:cNvPicPr>
            <p:nvPr/>
          </p:nvPicPr>
          <p:blipFill>
            <a:blip r:embed="rId14"/>
            <a:stretch>
              <a:fillRect/>
            </a:stretch>
          </p:blipFill>
          <p:spPr>
            <a:xfrm>
              <a:off x="4517938" y="2288645"/>
              <a:ext cx="901715" cy="278775"/>
            </a:xfrm>
            <a:prstGeom prst="rect">
              <a:avLst/>
            </a:prstGeom>
          </p:spPr>
        </p:pic>
      </p:grpSp>
      <p:sp>
        <p:nvSpPr>
          <p:cNvPr id="67" name="Arc 66"/>
          <p:cNvSpPr>
            <a:spLocks noChangeAspect="1"/>
          </p:cNvSpPr>
          <p:nvPr/>
        </p:nvSpPr>
        <p:spPr>
          <a:xfrm>
            <a:off x="3325454" y="2374637"/>
            <a:ext cx="1925893" cy="1374695"/>
          </a:xfrm>
          <a:prstGeom prst="arc">
            <a:avLst>
              <a:gd name="adj1" fmla="val 3860768"/>
              <a:gd name="adj2" fmla="val 7897995"/>
            </a:avLst>
          </a:prstGeom>
          <a:noFill/>
          <a:ln w="76200" cap="flat" cmpd="sng" algn="ctr">
            <a:gradFill>
              <a:gsLst>
                <a:gs pos="0">
                  <a:srgbClr val="F8F8F8"/>
                </a:gs>
                <a:gs pos="50000">
                  <a:srgbClr val="F8F8F8"/>
                </a:gs>
                <a:gs pos="100000">
                  <a:srgbClr val="F8F8F8">
                    <a:alpha val="0"/>
                  </a:srgbClr>
                </a:gs>
              </a:gsLst>
              <a:lin ang="21594000" scaled="0"/>
            </a:gradFill>
            <a:prstDash val="solid"/>
            <a:headEnd w="med" len="sm"/>
            <a:tailEnd type="triangle" w="sm" len="me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DDDDDD"/>
              </a:solidFill>
              <a:effectLst/>
              <a:uLnTx/>
              <a:uFillTx/>
              <a:latin typeface="Segoe UI"/>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60"/>
                                        </p:tgtEl>
                                        <p:attrNameLst>
                                          <p:attrName>style.visibility</p:attrName>
                                        </p:attrNameLst>
                                      </p:cBhvr>
                                      <p:to>
                                        <p:strVal val="visible"/>
                                      </p:to>
                                    </p:set>
                                    <p:animEffect transition="in" filter="fade">
                                      <p:cBhvr>
                                        <p:cTn id="12" dur="1000"/>
                                        <p:tgtEl>
                                          <p:spTgt spid="60"/>
                                        </p:tgtEl>
                                      </p:cBhvr>
                                    </p:animEffect>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1000"/>
                                        <p:tgtEl>
                                          <p:spTgt spid="27"/>
                                        </p:tgtEl>
                                      </p:cBhvr>
                                    </p:animEffect>
                                    <p:anim calcmode="lin" valueType="num">
                                      <p:cBhvr>
                                        <p:cTn id="17" dur="1000" fill="hold"/>
                                        <p:tgtEl>
                                          <p:spTgt spid="27"/>
                                        </p:tgtEl>
                                        <p:attrNameLst>
                                          <p:attrName>ppt_x</p:attrName>
                                        </p:attrNameLst>
                                      </p:cBhvr>
                                      <p:tavLst>
                                        <p:tav tm="0">
                                          <p:val>
                                            <p:strVal val="#ppt_x"/>
                                          </p:val>
                                        </p:tav>
                                        <p:tav tm="100000">
                                          <p:val>
                                            <p:strVal val="#ppt_x"/>
                                          </p:val>
                                        </p:tav>
                                      </p:tavLst>
                                    </p:anim>
                                    <p:anim calcmode="lin" valueType="num">
                                      <p:cBhvr>
                                        <p:cTn id="18" dur="1000" fill="hold"/>
                                        <p:tgtEl>
                                          <p:spTgt spid="27"/>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fade">
                                      <p:cBhvr>
                                        <p:cTn id="21" dur="1000"/>
                                        <p:tgtEl>
                                          <p:spTgt spid="44"/>
                                        </p:tgtEl>
                                      </p:cBhvr>
                                    </p:animEffect>
                                    <p:anim calcmode="lin" valueType="num">
                                      <p:cBhvr>
                                        <p:cTn id="22" dur="1000" fill="hold"/>
                                        <p:tgtEl>
                                          <p:spTgt spid="44"/>
                                        </p:tgtEl>
                                        <p:attrNameLst>
                                          <p:attrName>ppt_x</p:attrName>
                                        </p:attrNameLst>
                                      </p:cBhvr>
                                      <p:tavLst>
                                        <p:tav tm="0">
                                          <p:val>
                                            <p:strVal val="#ppt_x"/>
                                          </p:val>
                                        </p:tav>
                                        <p:tav tm="100000">
                                          <p:val>
                                            <p:strVal val="#ppt_x"/>
                                          </p:val>
                                        </p:tav>
                                      </p:tavLst>
                                    </p:anim>
                                    <p:anim calcmode="lin" valueType="num">
                                      <p:cBhvr>
                                        <p:cTn id="23" dur="1000" fill="hold"/>
                                        <p:tgtEl>
                                          <p:spTgt spid="44"/>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fade">
                                      <p:cBhvr>
                                        <p:cTn id="26" dur="1000"/>
                                        <p:tgtEl>
                                          <p:spTgt spid="52"/>
                                        </p:tgtEl>
                                      </p:cBhvr>
                                    </p:animEffect>
                                    <p:anim calcmode="lin" valueType="num">
                                      <p:cBhvr>
                                        <p:cTn id="27" dur="1000" fill="hold"/>
                                        <p:tgtEl>
                                          <p:spTgt spid="52"/>
                                        </p:tgtEl>
                                        <p:attrNameLst>
                                          <p:attrName>ppt_x</p:attrName>
                                        </p:attrNameLst>
                                      </p:cBhvr>
                                      <p:tavLst>
                                        <p:tav tm="0">
                                          <p:val>
                                            <p:strVal val="#ppt_x"/>
                                          </p:val>
                                        </p:tav>
                                        <p:tav tm="100000">
                                          <p:val>
                                            <p:strVal val="#ppt_x"/>
                                          </p:val>
                                        </p:tav>
                                      </p:tavLst>
                                    </p:anim>
                                    <p:anim calcmode="lin" valueType="num">
                                      <p:cBhvr>
                                        <p:cTn id="28" dur="1000" fill="hold"/>
                                        <p:tgtEl>
                                          <p:spTgt spid="52"/>
                                        </p:tgtEl>
                                        <p:attrNameLst>
                                          <p:attrName>ppt_y</p:attrName>
                                        </p:attrNameLst>
                                      </p:cBhvr>
                                      <p:tavLst>
                                        <p:tav tm="0">
                                          <p:val>
                                            <p:strVal val="#ppt_y-.1"/>
                                          </p:val>
                                        </p:tav>
                                        <p:tav tm="100000">
                                          <p:val>
                                            <p:strVal val="#ppt_y"/>
                                          </p:val>
                                        </p:tav>
                                      </p:tavLst>
                                    </p:anim>
                                  </p:childTnLst>
                                </p:cTn>
                              </p:par>
                              <p:par>
                                <p:cTn id="29" presetID="10" presetClass="entr" presetSubtype="0" fill="hold" grpId="0" nodeType="with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1000"/>
                                        <p:tgtEl>
                                          <p:spTgt spid="50"/>
                                        </p:tgtEl>
                                      </p:cBhvr>
                                    </p:animEffect>
                                  </p:childTnLst>
                                </p:cTn>
                              </p:par>
                            </p:childTnLst>
                          </p:cTn>
                        </p:par>
                        <p:par>
                          <p:cTn id="32" fill="hold">
                            <p:stCondLst>
                              <p:cond delay="2000"/>
                            </p:stCondLst>
                            <p:childTnLst>
                              <p:par>
                                <p:cTn id="33" presetID="22" presetClass="entr" presetSubtype="1" fill="hold" grpId="0" nodeType="after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wipe(up)">
                                      <p:cBhvr>
                                        <p:cTn id="35" dur="500"/>
                                        <p:tgtEl>
                                          <p:spTgt spid="61"/>
                                        </p:tgtEl>
                                      </p:cBhvr>
                                    </p:animEffect>
                                  </p:childTnLst>
                                </p:cTn>
                              </p:par>
                            </p:childTnLst>
                          </p:cTn>
                        </p:par>
                        <p:par>
                          <p:cTn id="36" fill="hold">
                            <p:stCondLst>
                              <p:cond delay="2500"/>
                            </p:stCondLst>
                            <p:childTnLst>
                              <p:par>
                                <p:cTn id="37" presetID="42" presetClass="entr" presetSubtype="0" fill="hold"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1000"/>
                                        <p:tgtEl>
                                          <p:spTgt spid="34"/>
                                        </p:tgtEl>
                                      </p:cBhvr>
                                    </p:animEffect>
                                    <p:anim calcmode="lin" valueType="num">
                                      <p:cBhvr>
                                        <p:cTn id="40" dur="1000" fill="hold"/>
                                        <p:tgtEl>
                                          <p:spTgt spid="34"/>
                                        </p:tgtEl>
                                        <p:attrNameLst>
                                          <p:attrName>ppt_x</p:attrName>
                                        </p:attrNameLst>
                                      </p:cBhvr>
                                      <p:tavLst>
                                        <p:tav tm="0">
                                          <p:val>
                                            <p:strVal val="#ppt_x"/>
                                          </p:val>
                                        </p:tav>
                                        <p:tav tm="100000">
                                          <p:val>
                                            <p:strVal val="#ppt_x"/>
                                          </p:val>
                                        </p:tav>
                                      </p:tavLst>
                                    </p:anim>
                                    <p:anim calcmode="lin" valueType="num">
                                      <p:cBhvr>
                                        <p:cTn id="41" dur="1000" fill="hold"/>
                                        <p:tgtEl>
                                          <p:spTgt spid="34"/>
                                        </p:tgtEl>
                                        <p:attrNameLst>
                                          <p:attrName>ppt_y</p:attrName>
                                        </p:attrNameLst>
                                      </p:cBhvr>
                                      <p:tavLst>
                                        <p:tav tm="0">
                                          <p:val>
                                            <p:strVal val="#ppt_y+.1"/>
                                          </p:val>
                                        </p:tav>
                                        <p:tav tm="100000">
                                          <p:val>
                                            <p:strVal val="#ppt_y"/>
                                          </p:val>
                                        </p:tav>
                                      </p:tavLst>
                                    </p:anim>
                                  </p:childTnLst>
                                </p:cTn>
                              </p:par>
                              <p:par>
                                <p:cTn id="42" presetID="47" presetClass="entr" presetSubtype="0" fill="hold" nodeType="with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fade">
                                      <p:cBhvr>
                                        <p:cTn id="44" dur="1000"/>
                                        <p:tgtEl>
                                          <p:spTgt spid="53"/>
                                        </p:tgtEl>
                                      </p:cBhvr>
                                    </p:animEffect>
                                    <p:anim calcmode="lin" valueType="num">
                                      <p:cBhvr>
                                        <p:cTn id="45" dur="1000" fill="hold"/>
                                        <p:tgtEl>
                                          <p:spTgt spid="53"/>
                                        </p:tgtEl>
                                        <p:attrNameLst>
                                          <p:attrName>ppt_x</p:attrName>
                                        </p:attrNameLst>
                                      </p:cBhvr>
                                      <p:tavLst>
                                        <p:tav tm="0">
                                          <p:val>
                                            <p:strVal val="#ppt_x"/>
                                          </p:val>
                                        </p:tav>
                                        <p:tav tm="100000">
                                          <p:val>
                                            <p:strVal val="#ppt_x"/>
                                          </p:val>
                                        </p:tav>
                                      </p:tavLst>
                                    </p:anim>
                                    <p:anim calcmode="lin" valueType="num">
                                      <p:cBhvr>
                                        <p:cTn id="46" dur="1000" fill="hold"/>
                                        <p:tgtEl>
                                          <p:spTgt spid="53"/>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fade">
                                      <p:cBhvr>
                                        <p:cTn id="49" dur="1000"/>
                                        <p:tgtEl>
                                          <p:spTgt spid="41"/>
                                        </p:tgtEl>
                                      </p:cBhvr>
                                    </p:animEffect>
                                    <p:anim calcmode="lin" valueType="num">
                                      <p:cBhvr>
                                        <p:cTn id="50" dur="1000" fill="hold"/>
                                        <p:tgtEl>
                                          <p:spTgt spid="41"/>
                                        </p:tgtEl>
                                        <p:attrNameLst>
                                          <p:attrName>ppt_x</p:attrName>
                                        </p:attrNameLst>
                                      </p:cBhvr>
                                      <p:tavLst>
                                        <p:tav tm="0">
                                          <p:val>
                                            <p:strVal val="#ppt_x"/>
                                          </p:val>
                                        </p:tav>
                                        <p:tav tm="100000">
                                          <p:val>
                                            <p:strVal val="#ppt_x"/>
                                          </p:val>
                                        </p:tav>
                                      </p:tavLst>
                                    </p:anim>
                                    <p:anim calcmode="lin" valueType="num">
                                      <p:cBhvr>
                                        <p:cTn id="51" dur="1000" fill="hold"/>
                                        <p:tgtEl>
                                          <p:spTgt spid="41"/>
                                        </p:tgtEl>
                                        <p:attrNameLst>
                                          <p:attrName>ppt_y</p:attrName>
                                        </p:attrNameLst>
                                      </p:cBhvr>
                                      <p:tavLst>
                                        <p:tav tm="0">
                                          <p:val>
                                            <p:strVal val="#ppt_y-.1"/>
                                          </p:val>
                                        </p:tav>
                                        <p:tav tm="100000">
                                          <p:val>
                                            <p:strVal val="#ppt_y"/>
                                          </p:val>
                                        </p:tav>
                                      </p:tavLst>
                                    </p:anim>
                                  </p:childTnLst>
                                </p:cTn>
                              </p:par>
                              <p:par>
                                <p:cTn id="52" presetID="10" presetClass="entr" presetSubtype="0" fill="hold" grpId="0" nodeType="withEffect">
                                  <p:stCondLst>
                                    <p:cond delay="0"/>
                                  </p:stCondLst>
                                  <p:childTnLst>
                                    <p:set>
                                      <p:cBhvr>
                                        <p:cTn id="53" dur="1" fill="hold">
                                          <p:stCondLst>
                                            <p:cond delay="0"/>
                                          </p:stCondLst>
                                        </p:cTn>
                                        <p:tgtEl>
                                          <p:spTgt spid="51"/>
                                        </p:tgtEl>
                                        <p:attrNameLst>
                                          <p:attrName>style.visibility</p:attrName>
                                        </p:attrNameLst>
                                      </p:cBhvr>
                                      <p:to>
                                        <p:strVal val="visible"/>
                                      </p:to>
                                    </p:set>
                                    <p:animEffect transition="in" filter="fade">
                                      <p:cBhvr>
                                        <p:cTn id="54" dur="1000"/>
                                        <p:tgtEl>
                                          <p:spTgt spid="51"/>
                                        </p:tgtEl>
                                      </p:cBhvr>
                                    </p:animEffect>
                                  </p:childTnLst>
                                </p:cTn>
                              </p:par>
                            </p:childTnLst>
                          </p:cTn>
                        </p:par>
                        <p:par>
                          <p:cTn id="55" fill="hold">
                            <p:stCondLst>
                              <p:cond delay="3500"/>
                            </p:stCondLst>
                            <p:childTnLst>
                              <p:par>
                                <p:cTn id="56" presetID="22" presetClass="entr" presetSubtype="2"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wipe(right)">
                                      <p:cBhvr>
                                        <p:cTn id="58" dur="500"/>
                                        <p:tgtEl>
                                          <p:spTgt spid="67"/>
                                        </p:tgtEl>
                                      </p:cBhvr>
                                    </p:animEffect>
                                  </p:childTnLst>
                                </p:cTn>
                              </p:par>
                            </p:childTnLst>
                          </p:cTn>
                        </p:par>
                        <p:par>
                          <p:cTn id="59" fill="hold">
                            <p:stCondLst>
                              <p:cond delay="4000"/>
                            </p:stCondLst>
                            <p:childTnLst>
                              <p:par>
                                <p:cTn id="60" presetID="47" presetClass="entr" presetSubtype="0" fill="hold" nodeType="afterEffect">
                                  <p:stCondLst>
                                    <p:cond delay="0"/>
                                  </p:stCondLst>
                                  <p:childTnLst>
                                    <p:set>
                                      <p:cBhvr>
                                        <p:cTn id="61" dur="1" fill="hold">
                                          <p:stCondLst>
                                            <p:cond delay="0"/>
                                          </p:stCondLst>
                                        </p:cTn>
                                        <p:tgtEl>
                                          <p:spTgt spid="47"/>
                                        </p:tgtEl>
                                        <p:attrNameLst>
                                          <p:attrName>style.visibility</p:attrName>
                                        </p:attrNameLst>
                                      </p:cBhvr>
                                      <p:to>
                                        <p:strVal val="visible"/>
                                      </p:to>
                                    </p:set>
                                    <p:animEffect transition="in" filter="fade">
                                      <p:cBhvr>
                                        <p:cTn id="62" dur="1000"/>
                                        <p:tgtEl>
                                          <p:spTgt spid="47"/>
                                        </p:tgtEl>
                                      </p:cBhvr>
                                    </p:animEffect>
                                    <p:anim calcmode="lin" valueType="num">
                                      <p:cBhvr>
                                        <p:cTn id="63" dur="1000" fill="hold"/>
                                        <p:tgtEl>
                                          <p:spTgt spid="47"/>
                                        </p:tgtEl>
                                        <p:attrNameLst>
                                          <p:attrName>ppt_x</p:attrName>
                                        </p:attrNameLst>
                                      </p:cBhvr>
                                      <p:tavLst>
                                        <p:tav tm="0">
                                          <p:val>
                                            <p:strVal val="#ppt_x"/>
                                          </p:val>
                                        </p:tav>
                                        <p:tav tm="100000">
                                          <p:val>
                                            <p:strVal val="#ppt_x"/>
                                          </p:val>
                                        </p:tav>
                                      </p:tavLst>
                                    </p:anim>
                                    <p:anim calcmode="lin" valueType="num">
                                      <p:cBhvr>
                                        <p:cTn id="64" dur="1000" fill="hold"/>
                                        <p:tgtEl>
                                          <p:spTgt spid="47"/>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0"/>
                                  </p:stCondLst>
                                  <p:childTnLst>
                                    <p:set>
                                      <p:cBhvr>
                                        <p:cTn id="66" dur="1" fill="hold">
                                          <p:stCondLst>
                                            <p:cond delay="0"/>
                                          </p:stCondLst>
                                        </p:cTn>
                                        <p:tgtEl>
                                          <p:spTgt spid="54"/>
                                        </p:tgtEl>
                                        <p:attrNameLst>
                                          <p:attrName>style.visibility</p:attrName>
                                        </p:attrNameLst>
                                      </p:cBhvr>
                                      <p:to>
                                        <p:strVal val="visible"/>
                                      </p:to>
                                    </p:set>
                                    <p:animEffect transition="in" filter="fade">
                                      <p:cBhvr>
                                        <p:cTn id="67" dur="1000"/>
                                        <p:tgtEl>
                                          <p:spTgt spid="54"/>
                                        </p:tgtEl>
                                      </p:cBhvr>
                                    </p:animEffect>
                                    <p:anim calcmode="lin" valueType="num">
                                      <p:cBhvr>
                                        <p:cTn id="68" dur="1000" fill="hold"/>
                                        <p:tgtEl>
                                          <p:spTgt spid="54"/>
                                        </p:tgtEl>
                                        <p:attrNameLst>
                                          <p:attrName>ppt_x</p:attrName>
                                        </p:attrNameLst>
                                      </p:cBhvr>
                                      <p:tavLst>
                                        <p:tav tm="0">
                                          <p:val>
                                            <p:strVal val="#ppt_x"/>
                                          </p:val>
                                        </p:tav>
                                        <p:tav tm="100000">
                                          <p:val>
                                            <p:strVal val="#ppt_x"/>
                                          </p:val>
                                        </p:tav>
                                      </p:tavLst>
                                    </p:anim>
                                    <p:anim calcmode="lin" valueType="num">
                                      <p:cBhvr>
                                        <p:cTn id="69" dur="1000" fill="hold"/>
                                        <p:tgtEl>
                                          <p:spTgt spid="54"/>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fade">
                                      <p:cBhvr>
                                        <p:cTn id="72" dur="1000"/>
                                        <p:tgtEl>
                                          <p:spTgt spid="37"/>
                                        </p:tgtEl>
                                      </p:cBhvr>
                                    </p:animEffect>
                                    <p:anim calcmode="lin" valueType="num">
                                      <p:cBhvr>
                                        <p:cTn id="73" dur="1000" fill="hold"/>
                                        <p:tgtEl>
                                          <p:spTgt spid="37"/>
                                        </p:tgtEl>
                                        <p:attrNameLst>
                                          <p:attrName>ppt_x</p:attrName>
                                        </p:attrNameLst>
                                      </p:cBhvr>
                                      <p:tavLst>
                                        <p:tav tm="0">
                                          <p:val>
                                            <p:strVal val="#ppt_x"/>
                                          </p:val>
                                        </p:tav>
                                        <p:tav tm="100000">
                                          <p:val>
                                            <p:strVal val="#ppt_x"/>
                                          </p:val>
                                        </p:tav>
                                      </p:tavLst>
                                    </p:anim>
                                    <p:anim calcmode="lin" valueType="num">
                                      <p:cBhvr>
                                        <p:cTn id="74" dur="1000" fill="hold"/>
                                        <p:tgtEl>
                                          <p:spTgt spid="37"/>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0"/>
                                  </p:stCondLst>
                                  <p:childTnLst>
                                    <p:set>
                                      <p:cBhvr>
                                        <p:cTn id="76" dur="1" fill="hold">
                                          <p:stCondLst>
                                            <p:cond delay="0"/>
                                          </p:stCondLst>
                                        </p:cTn>
                                        <p:tgtEl>
                                          <p:spTgt spid="62"/>
                                        </p:tgtEl>
                                        <p:attrNameLst>
                                          <p:attrName>style.visibility</p:attrName>
                                        </p:attrNameLst>
                                      </p:cBhvr>
                                      <p:to>
                                        <p:strVal val="visible"/>
                                      </p:to>
                                    </p:set>
                                    <p:animEffect transition="in" filter="fade">
                                      <p:cBhvr>
                                        <p:cTn id="77" dur="1000"/>
                                        <p:tgtEl>
                                          <p:spTgt spid="62"/>
                                        </p:tgtEl>
                                      </p:cBhvr>
                                    </p:animEffect>
                                  </p:childTnLst>
                                </p:cTn>
                              </p:par>
                            </p:childTnLst>
                          </p:cTn>
                        </p:par>
                        <p:par>
                          <p:cTn id="78" fill="hold">
                            <p:stCondLst>
                              <p:cond delay="5000"/>
                            </p:stCondLst>
                            <p:childTnLst>
                              <p:par>
                                <p:cTn id="79" presetID="22" presetClass="entr" presetSubtype="4" fill="hold" grpId="0" nodeType="after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wipe(down)">
                                      <p:cBhvr>
                                        <p:cTn id="81" dur="500"/>
                                        <p:tgtEl>
                                          <p:spTgt spid="40"/>
                                        </p:tgtEl>
                                      </p:cBhvr>
                                    </p:animEffect>
                                  </p:childTnLst>
                                </p:cTn>
                              </p:par>
                            </p:childTnLst>
                          </p:cTn>
                        </p:par>
                        <p:par>
                          <p:cTn id="82" fill="hold">
                            <p:stCondLst>
                              <p:cond delay="5500"/>
                            </p:stCondLst>
                            <p:childTnLst>
                              <p:par>
                                <p:cTn id="83" presetID="47" presetClass="entr" presetSubtype="0" fill="hold" nodeType="afterEffect">
                                  <p:stCondLst>
                                    <p:cond delay="0"/>
                                  </p:stCondLst>
                                  <p:childTnLst>
                                    <p:set>
                                      <p:cBhvr>
                                        <p:cTn id="84" dur="1" fill="hold">
                                          <p:stCondLst>
                                            <p:cond delay="0"/>
                                          </p:stCondLst>
                                        </p:cTn>
                                        <p:tgtEl>
                                          <p:spTgt spid="58"/>
                                        </p:tgtEl>
                                        <p:attrNameLst>
                                          <p:attrName>style.visibility</p:attrName>
                                        </p:attrNameLst>
                                      </p:cBhvr>
                                      <p:to>
                                        <p:strVal val="visible"/>
                                      </p:to>
                                    </p:set>
                                    <p:animEffect transition="in" filter="fade">
                                      <p:cBhvr>
                                        <p:cTn id="85" dur="1000"/>
                                        <p:tgtEl>
                                          <p:spTgt spid="58"/>
                                        </p:tgtEl>
                                      </p:cBhvr>
                                    </p:animEffect>
                                    <p:anim calcmode="lin" valueType="num">
                                      <p:cBhvr>
                                        <p:cTn id="86" dur="1000" fill="hold"/>
                                        <p:tgtEl>
                                          <p:spTgt spid="58"/>
                                        </p:tgtEl>
                                        <p:attrNameLst>
                                          <p:attrName>ppt_x</p:attrName>
                                        </p:attrNameLst>
                                      </p:cBhvr>
                                      <p:tavLst>
                                        <p:tav tm="0">
                                          <p:val>
                                            <p:strVal val="#ppt_x"/>
                                          </p:val>
                                        </p:tav>
                                        <p:tav tm="100000">
                                          <p:val>
                                            <p:strVal val="#ppt_x"/>
                                          </p:val>
                                        </p:tav>
                                      </p:tavLst>
                                    </p:anim>
                                    <p:anim calcmode="lin" valueType="num">
                                      <p:cBhvr>
                                        <p:cTn id="87" dur="1000" fill="hold"/>
                                        <p:tgtEl>
                                          <p:spTgt spid="58"/>
                                        </p:tgtEl>
                                        <p:attrNameLst>
                                          <p:attrName>ppt_y</p:attrName>
                                        </p:attrNameLst>
                                      </p:cBhvr>
                                      <p:tavLst>
                                        <p:tav tm="0">
                                          <p:val>
                                            <p:strVal val="#ppt_y-.1"/>
                                          </p:val>
                                        </p:tav>
                                        <p:tav tm="100000">
                                          <p:val>
                                            <p:strVal val="#ppt_y"/>
                                          </p:val>
                                        </p:tav>
                                      </p:tavLst>
                                    </p:anim>
                                  </p:childTnLst>
                                </p:cTn>
                              </p:par>
                              <p:par>
                                <p:cTn id="88" presetID="47" presetClass="entr" presetSubtype="0" fill="hold" nodeType="withEffect">
                                  <p:stCondLst>
                                    <p:cond delay="0"/>
                                  </p:stCondLst>
                                  <p:childTnLst>
                                    <p:set>
                                      <p:cBhvr>
                                        <p:cTn id="89" dur="1" fill="hold">
                                          <p:stCondLst>
                                            <p:cond delay="0"/>
                                          </p:stCondLst>
                                        </p:cTn>
                                        <p:tgtEl>
                                          <p:spTgt spid="55"/>
                                        </p:tgtEl>
                                        <p:attrNameLst>
                                          <p:attrName>style.visibility</p:attrName>
                                        </p:attrNameLst>
                                      </p:cBhvr>
                                      <p:to>
                                        <p:strVal val="visible"/>
                                      </p:to>
                                    </p:set>
                                    <p:animEffect transition="in" filter="fade">
                                      <p:cBhvr>
                                        <p:cTn id="90" dur="1000"/>
                                        <p:tgtEl>
                                          <p:spTgt spid="55"/>
                                        </p:tgtEl>
                                      </p:cBhvr>
                                    </p:animEffect>
                                    <p:anim calcmode="lin" valueType="num">
                                      <p:cBhvr>
                                        <p:cTn id="91" dur="1000" fill="hold"/>
                                        <p:tgtEl>
                                          <p:spTgt spid="55"/>
                                        </p:tgtEl>
                                        <p:attrNameLst>
                                          <p:attrName>ppt_x</p:attrName>
                                        </p:attrNameLst>
                                      </p:cBhvr>
                                      <p:tavLst>
                                        <p:tav tm="0">
                                          <p:val>
                                            <p:strVal val="#ppt_x"/>
                                          </p:val>
                                        </p:tav>
                                        <p:tav tm="100000">
                                          <p:val>
                                            <p:strVal val="#ppt_x"/>
                                          </p:val>
                                        </p:tav>
                                      </p:tavLst>
                                    </p:anim>
                                    <p:anim calcmode="lin" valueType="num">
                                      <p:cBhvr>
                                        <p:cTn id="92" dur="1000" fill="hold"/>
                                        <p:tgtEl>
                                          <p:spTgt spid="55"/>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22"/>
                                        </p:tgtEl>
                                        <p:attrNameLst>
                                          <p:attrName>style.visibility</p:attrName>
                                        </p:attrNameLst>
                                      </p:cBhvr>
                                      <p:to>
                                        <p:strVal val="visible"/>
                                      </p:to>
                                    </p:set>
                                    <p:animEffect transition="in" filter="fade">
                                      <p:cBhvr>
                                        <p:cTn id="95" dur="1000"/>
                                        <p:tgtEl>
                                          <p:spTgt spid="22"/>
                                        </p:tgtEl>
                                      </p:cBhvr>
                                    </p:animEffect>
                                    <p:anim calcmode="lin" valueType="num">
                                      <p:cBhvr>
                                        <p:cTn id="96" dur="1000" fill="hold"/>
                                        <p:tgtEl>
                                          <p:spTgt spid="22"/>
                                        </p:tgtEl>
                                        <p:attrNameLst>
                                          <p:attrName>ppt_x</p:attrName>
                                        </p:attrNameLst>
                                      </p:cBhvr>
                                      <p:tavLst>
                                        <p:tav tm="0">
                                          <p:val>
                                            <p:strVal val="#ppt_x"/>
                                          </p:val>
                                        </p:tav>
                                        <p:tav tm="100000">
                                          <p:val>
                                            <p:strVal val="#ppt_x"/>
                                          </p:val>
                                        </p:tav>
                                      </p:tavLst>
                                    </p:anim>
                                    <p:anim calcmode="lin" valueType="num">
                                      <p:cBhvr>
                                        <p:cTn id="97" dur="1000" fill="hold"/>
                                        <p:tgtEl>
                                          <p:spTgt spid="22"/>
                                        </p:tgtEl>
                                        <p:attrNameLst>
                                          <p:attrName>ppt_y</p:attrName>
                                        </p:attrNameLst>
                                      </p:cBhvr>
                                      <p:tavLst>
                                        <p:tav tm="0">
                                          <p:val>
                                            <p:strVal val="#ppt_y+.1"/>
                                          </p:val>
                                        </p:tav>
                                        <p:tav tm="100000">
                                          <p:val>
                                            <p:strVal val="#ppt_y"/>
                                          </p:val>
                                        </p:tav>
                                      </p:tavLst>
                                    </p:anim>
                                  </p:childTnLst>
                                </p:cTn>
                              </p:par>
                              <p:par>
                                <p:cTn id="98" presetID="10" presetClass="entr" presetSubtype="0" fill="hold" grpId="0" nodeType="withEffect">
                                  <p:stCondLst>
                                    <p:cond delay="0"/>
                                  </p:stCondLst>
                                  <p:childTnLst>
                                    <p:set>
                                      <p:cBhvr>
                                        <p:cTn id="99" dur="1" fill="hold">
                                          <p:stCondLst>
                                            <p:cond delay="0"/>
                                          </p:stCondLst>
                                        </p:cTn>
                                        <p:tgtEl>
                                          <p:spTgt spid="59"/>
                                        </p:tgtEl>
                                        <p:attrNameLst>
                                          <p:attrName>style.visibility</p:attrName>
                                        </p:attrNameLst>
                                      </p:cBhvr>
                                      <p:to>
                                        <p:strVal val="visible"/>
                                      </p:to>
                                    </p:set>
                                    <p:animEffect transition="in" filter="fade">
                                      <p:cBhvr>
                                        <p:cTn id="100" dur="1000"/>
                                        <p:tgtEl>
                                          <p:spTgt spid="59"/>
                                        </p:tgtEl>
                                      </p:cBhvr>
                                    </p:animEffect>
                                  </p:childTnLst>
                                </p:cTn>
                              </p:par>
                            </p:childTnLst>
                          </p:cTn>
                        </p:par>
                        <p:par>
                          <p:cTn id="101" fill="hold">
                            <p:stCondLst>
                              <p:cond delay="6500"/>
                            </p:stCondLst>
                            <p:childTnLst>
                              <p:par>
                                <p:cTn id="102" presetID="22" presetClass="entr" presetSubtype="8" fill="hold" grpId="0" nodeType="afterEffect">
                                  <p:stCondLst>
                                    <p:cond delay="0"/>
                                  </p:stCondLst>
                                  <p:childTnLst>
                                    <p:set>
                                      <p:cBhvr>
                                        <p:cTn id="103" dur="1" fill="hold">
                                          <p:stCondLst>
                                            <p:cond delay="0"/>
                                          </p:stCondLst>
                                        </p:cTn>
                                        <p:tgtEl>
                                          <p:spTgt spid="63"/>
                                        </p:tgtEl>
                                        <p:attrNameLst>
                                          <p:attrName>style.visibility</p:attrName>
                                        </p:attrNameLst>
                                      </p:cBhvr>
                                      <p:to>
                                        <p:strVal val="visible"/>
                                      </p:to>
                                    </p:set>
                                    <p:animEffect transition="in" filter="wipe(left)">
                                      <p:cBhvr>
                                        <p:cTn id="104" dur="500"/>
                                        <p:tgtEl>
                                          <p:spTgt spid="63"/>
                                        </p:tgtEl>
                                      </p:cBhvr>
                                    </p:animEffect>
                                  </p:childTnLst>
                                </p:cTn>
                              </p:par>
                            </p:childTnLst>
                          </p:cTn>
                        </p:par>
                        <p:par>
                          <p:cTn id="105" fill="hold">
                            <p:stCondLst>
                              <p:cond delay="7000"/>
                            </p:stCondLst>
                            <p:childTnLst>
                              <p:par>
                                <p:cTn id="106" presetID="42" presetClass="entr" presetSubtype="0" fill="hold" nodeType="afterEffect">
                                  <p:stCondLst>
                                    <p:cond delay="0"/>
                                  </p:stCondLst>
                                  <p:childTnLst>
                                    <p:set>
                                      <p:cBhvr>
                                        <p:cTn id="107" dur="1" fill="hold">
                                          <p:stCondLst>
                                            <p:cond delay="0"/>
                                          </p:stCondLst>
                                        </p:cTn>
                                        <p:tgtEl>
                                          <p:spTgt spid="12"/>
                                        </p:tgtEl>
                                        <p:attrNameLst>
                                          <p:attrName>style.visibility</p:attrName>
                                        </p:attrNameLst>
                                      </p:cBhvr>
                                      <p:to>
                                        <p:strVal val="visible"/>
                                      </p:to>
                                    </p:set>
                                    <p:animEffect transition="in" filter="fade">
                                      <p:cBhvr>
                                        <p:cTn id="108" dur="1000"/>
                                        <p:tgtEl>
                                          <p:spTgt spid="12"/>
                                        </p:tgtEl>
                                      </p:cBhvr>
                                    </p:animEffect>
                                    <p:anim calcmode="lin" valueType="num">
                                      <p:cBhvr>
                                        <p:cTn id="109" dur="1000" fill="hold"/>
                                        <p:tgtEl>
                                          <p:spTgt spid="12"/>
                                        </p:tgtEl>
                                        <p:attrNameLst>
                                          <p:attrName>ppt_x</p:attrName>
                                        </p:attrNameLst>
                                      </p:cBhvr>
                                      <p:tavLst>
                                        <p:tav tm="0">
                                          <p:val>
                                            <p:strVal val="#ppt_x"/>
                                          </p:val>
                                        </p:tav>
                                        <p:tav tm="100000">
                                          <p:val>
                                            <p:strVal val="#ppt_x"/>
                                          </p:val>
                                        </p:tav>
                                      </p:tavLst>
                                    </p:anim>
                                    <p:anim calcmode="lin" valueType="num">
                                      <p:cBhvr>
                                        <p:cTn id="11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50" grpId="0" animBg="1"/>
      <p:bldP spid="51" grpId="0" animBg="1"/>
      <p:bldP spid="59" grpId="0" animBg="1"/>
      <p:bldP spid="60" grpId="0"/>
      <p:bldP spid="61" grpId="0" animBg="1"/>
      <p:bldP spid="62" grpId="0" animBg="1"/>
      <p:bldP spid="63" grpId="0" animBg="1"/>
      <p:bldP spid="6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AutoShape 4"/>
          <p:cNvSpPr>
            <a:spLocks noChangeArrowheads="1"/>
          </p:cNvSpPr>
          <p:nvPr/>
        </p:nvSpPr>
        <p:spPr bwMode="gray">
          <a:xfrm>
            <a:off x="730735" y="843880"/>
            <a:ext cx="7656611" cy="5105400"/>
          </a:xfrm>
          <a:prstGeom prst="roundRect">
            <a:avLst>
              <a:gd name="adj" fmla="val 1995"/>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defTabSz="914363" fontAlgn="auto">
              <a:spcBef>
                <a:spcPts val="0"/>
              </a:spcBef>
              <a:spcAft>
                <a:spcPts val="0"/>
              </a:spcAft>
              <a:defRPr/>
            </a:pPr>
            <a:endParaRPr kumimoji="0" lang="en-US" sz="1800">
              <a:solidFill>
                <a:srgbClr val="000000"/>
              </a:solidFill>
              <a:ea typeface="ＭＳ Ｐゴシック" charset="-128"/>
            </a:endParaRPr>
          </a:p>
        </p:txBody>
      </p:sp>
      <p:sp>
        <p:nvSpPr>
          <p:cNvPr id="2" name="Title 1"/>
          <p:cNvSpPr>
            <a:spLocks noGrp="1"/>
          </p:cNvSpPr>
          <p:nvPr>
            <p:ph type="title"/>
          </p:nvPr>
        </p:nvSpPr>
        <p:spPr>
          <a:xfrm>
            <a:off x="236070" y="21629"/>
            <a:ext cx="6851104" cy="936104"/>
          </a:xfrm>
        </p:spPr>
        <p:txBody>
          <a:bodyPr>
            <a:normAutofit/>
          </a:bodyPr>
          <a:lstStyle/>
          <a:p>
            <a:pPr lvl="0" defTabSz="914099" fontAlgn="base">
              <a:lnSpc>
                <a:spcPct val="90000"/>
              </a:lnSpc>
              <a:spcAft>
                <a:spcPct val="0"/>
              </a:spcAft>
              <a:defRPr/>
            </a:pPr>
            <a:r>
              <a:rPr lang="en-US" sz="3200" dirty="0">
                <a:solidFill>
                  <a:schemeClr val="accent1">
                    <a:lumMod val="60000"/>
                    <a:lumOff val="40000"/>
                  </a:schemeClr>
                </a:solidFill>
              </a:rPr>
              <a:t>OIS and System Center Integration </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8" name="Rectangle 51"/>
          <p:cNvSpPr>
            <a:spLocks noChangeArrowheads="1"/>
          </p:cNvSpPr>
          <p:nvPr/>
        </p:nvSpPr>
        <p:spPr bwMode="gray">
          <a:xfrm>
            <a:off x="5668789" y="1137654"/>
            <a:ext cx="2482160" cy="4371634"/>
          </a:xfrm>
          <a:prstGeom prst="rect">
            <a:avLst/>
          </a:prstGeom>
          <a:gradFill rotWithShape="1">
            <a:gsLst>
              <a:gs pos="0">
                <a:srgbClr val="000000"/>
              </a:gs>
              <a:gs pos="50000">
                <a:srgbClr val="0070C0"/>
              </a:gs>
              <a:gs pos="100000">
                <a:srgbClr val="000000"/>
              </a:gs>
            </a:gsLst>
            <a:lin ang="5400000" scaled="1"/>
          </a:gradFill>
          <a:ln w="9525">
            <a:noFill/>
            <a:miter lim="800000"/>
            <a:headEnd/>
            <a:tailEnd/>
          </a:ln>
        </p:spPr>
        <p:txBody>
          <a:bodyPr wrap="none" anchor="ctr"/>
          <a:lstStyle/>
          <a:p>
            <a:pPr marL="0" marR="0" lvl="0" indent="0" defTabSz="914363"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FFFFFF"/>
              </a:solidFill>
              <a:effectLst/>
              <a:uLnTx/>
              <a:uFillTx/>
              <a:latin typeface="Segoe UI"/>
              <a:ea typeface="ＭＳ Ｐゴシック" charset="-128"/>
            </a:endParaRPr>
          </a:p>
        </p:txBody>
      </p:sp>
      <p:sp>
        <p:nvSpPr>
          <p:cNvPr id="69" name="Rectangle 53"/>
          <p:cNvSpPr>
            <a:spLocks noChangeArrowheads="1"/>
          </p:cNvSpPr>
          <p:nvPr/>
        </p:nvSpPr>
        <p:spPr bwMode="gray">
          <a:xfrm>
            <a:off x="940863" y="1137654"/>
            <a:ext cx="2521560" cy="4371634"/>
          </a:xfrm>
          <a:prstGeom prst="rect">
            <a:avLst/>
          </a:prstGeom>
          <a:gradFill rotWithShape="1">
            <a:gsLst>
              <a:gs pos="0">
                <a:srgbClr val="000000"/>
              </a:gs>
              <a:gs pos="50000">
                <a:srgbClr val="0070C0"/>
              </a:gs>
              <a:gs pos="100000">
                <a:srgbClr val="000000"/>
              </a:gs>
            </a:gsLst>
            <a:lin ang="5400000" scaled="1"/>
          </a:gradFill>
          <a:ln w="9525">
            <a:noFill/>
            <a:miter lim="800000"/>
            <a:headEnd/>
            <a:tailEnd/>
          </a:ln>
        </p:spPr>
        <p:txBody>
          <a:bodyPr wrap="none" anchor="ctr"/>
          <a:lstStyle/>
          <a:p>
            <a:pPr marL="0" marR="0" lvl="0" indent="0" defTabSz="914363"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Segoe UI"/>
              <a:ea typeface="ＭＳ Ｐゴシック" charset="-128"/>
            </a:endParaRPr>
          </a:p>
        </p:txBody>
      </p:sp>
      <p:sp>
        <p:nvSpPr>
          <p:cNvPr id="70" name="Rectangle 54"/>
          <p:cNvSpPr>
            <a:spLocks noChangeArrowheads="1"/>
          </p:cNvSpPr>
          <p:nvPr/>
        </p:nvSpPr>
        <p:spPr bwMode="gray">
          <a:xfrm>
            <a:off x="3567488" y="1137654"/>
            <a:ext cx="1996235" cy="4371634"/>
          </a:xfrm>
          <a:prstGeom prst="rect">
            <a:avLst/>
          </a:prstGeom>
          <a:gradFill rotWithShape="1">
            <a:gsLst>
              <a:gs pos="0">
                <a:srgbClr val="000000"/>
              </a:gs>
              <a:gs pos="50000">
                <a:srgbClr val="0070C0"/>
              </a:gs>
              <a:gs pos="100000">
                <a:srgbClr val="000000"/>
              </a:gs>
            </a:gsLst>
            <a:lin ang="5400000" scaled="1"/>
          </a:gradFill>
          <a:ln w="9525">
            <a:noFill/>
            <a:miter lim="800000"/>
            <a:headEnd/>
            <a:tailEnd/>
          </a:ln>
        </p:spPr>
        <p:txBody>
          <a:bodyPr wrap="none" anchor="ctr"/>
          <a:lstStyle/>
          <a:p>
            <a:pPr marL="0" marR="0" lvl="0" indent="0" defTabSz="914363"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Segoe UI"/>
              <a:ea typeface="ＭＳ Ｐゴシック" charset="-128"/>
            </a:endParaRPr>
          </a:p>
        </p:txBody>
      </p:sp>
      <p:sp>
        <p:nvSpPr>
          <p:cNvPr id="71" name="Text Box 56"/>
          <p:cNvSpPr txBox="1">
            <a:spLocks noChangeArrowheads="1"/>
          </p:cNvSpPr>
          <p:nvPr/>
        </p:nvSpPr>
        <p:spPr bwMode="gray">
          <a:xfrm>
            <a:off x="4079704" y="5122747"/>
            <a:ext cx="950067" cy="292388"/>
          </a:xfrm>
          <a:prstGeom prst="rect">
            <a:avLst/>
          </a:prstGeom>
          <a:noFill/>
          <a:ln w="9525">
            <a:noFill/>
            <a:miter lim="800000"/>
            <a:headEnd/>
            <a:tailEnd/>
          </a:ln>
        </p:spPr>
        <p:txBody>
          <a:bodyPr wrap="none">
            <a:spAutoFit/>
          </a:bodyPr>
          <a:lstStyle/>
          <a:p>
            <a:pPr algn="ctr" defTabSz="914363" fontAlgn="auto">
              <a:spcBef>
                <a:spcPct val="50000"/>
              </a:spcBef>
              <a:spcAft>
                <a:spcPts val="0"/>
              </a:spcAft>
            </a:pPr>
            <a:r>
              <a:rPr kumimoji="0" lang="en-US" sz="1300" dirty="0">
                <a:solidFill>
                  <a:srgbClr val="FFFFFF"/>
                </a:solidFill>
                <a:latin typeface="Segoe UI"/>
                <a:cs typeface="+mn-cs"/>
              </a:rPr>
              <a:t>Data Store</a:t>
            </a:r>
          </a:p>
        </p:txBody>
      </p:sp>
      <p:sp>
        <p:nvSpPr>
          <p:cNvPr id="72" name="Text Box 59"/>
          <p:cNvSpPr txBox="1">
            <a:spLocks noChangeArrowheads="1"/>
          </p:cNvSpPr>
          <p:nvPr/>
        </p:nvSpPr>
        <p:spPr bwMode="gray">
          <a:xfrm>
            <a:off x="1066806" y="5122748"/>
            <a:ext cx="2261085" cy="292388"/>
          </a:xfrm>
          <a:prstGeom prst="rect">
            <a:avLst/>
          </a:prstGeom>
          <a:noFill/>
          <a:ln w="9525" algn="ctr">
            <a:noFill/>
            <a:miter lim="800000"/>
            <a:headEnd/>
            <a:tailEnd/>
          </a:ln>
        </p:spPr>
        <p:txBody>
          <a:bodyPr>
            <a:spAutoFit/>
          </a:bodyPr>
          <a:lstStyle/>
          <a:p>
            <a:pPr algn="ctr" defTabSz="914363" fontAlgn="auto">
              <a:spcBef>
                <a:spcPts val="0"/>
              </a:spcBef>
              <a:spcAft>
                <a:spcPts val="0"/>
              </a:spcAft>
            </a:pPr>
            <a:r>
              <a:rPr kumimoji="0" lang="en-US" sz="1300" dirty="0">
                <a:solidFill>
                  <a:srgbClr val="FFFFFF"/>
                </a:solidFill>
                <a:latin typeface="Segoe UI"/>
                <a:cs typeface="+mn-cs"/>
              </a:rPr>
              <a:t>GUI</a:t>
            </a:r>
          </a:p>
        </p:txBody>
      </p:sp>
      <p:sp>
        <p:nvSpPr>
          <p:cNvPr id="73" name="Text Box 61"/>
          <p:cNvSpPr txBox="1">
            <a:spLocks noChangeArrowheads="1"/>
          </p:cNvSpPr>
          <p:nvPr/>
        </p:nvSpPr>
        <p:spPr bwMode="gray">
          <a:xfrm>
            <a:off x="3429591" y="5509300"/>
            <a:ext cx="2087153" cy="294561"/>
          </a:xfrm>
          <a:prstGeom prst="rect">
            <a:avLst/>
          </a:prstGeom>
          <a:noFill/>
          <a:ln w="25400" cap="rnd">
            <a:noFill/>
            <a:miter lim="800000"/>
            <a:headEnd/>
            <a:tailEnd/>
          </a:ln>
        </p:spPr>
        <p:txBody>
          <a:bodyPr wrap="square" lIns="90000" tIns="46800" rIns="90000" bIns="46800">
            <a:spAutoFit/>
          </a:bodyPr>
          <a:lstStyle/>
          <a:p>
            <a:pPr algn="ctr" defTabSz="914363" fontAlgn="auto">
              <a:spcBef>
                <a:spcPct val="50000"/>
              </a:spcBef>
              <a:spcAft>
                <a:spcPts val="0"/>
              </a:spcAft>
            </a:pPr>
            <a:r>
              <a:rPr kumimoji="0" lang="en-US" sz="1300" dirty="0">
                <a:latin typeface="Segoe UI"/>
                <a:cs typeface="+mn-cs"/>
              </a:rPr>
              <a:t>(Store process logic) </a:t>
            </a:r>
          </a:p>
        </p:txBody>
      </p:sp>
      <p:sp>
        <p:nvSpPr>
          <p:cNvPr id="74" name="Text Box 62"/>
          <p:cNvSpPr txBox="1">
            <a:spLocks noChangeArrowheads="1"/>
          </p:cNvSpPr>
          <p:nvPr/>
        </p:nvSpPr>
        <p:spPr bwMode="gray">
          <a:xfrm>
            <a:off x="787645" y="5509300"/>
            <a:ext cx="2569903" cy="294561"/>
          </a:xfrm>
          <a:prstGeom prst="rect">
            <a:avLst/>
          </a:prstGeom>
          <a:noFill/>
          <a:ln w="25400" cap="rnd">
            <a:noFill/>
            <a:miter lim="800000"/>
            <a:headEnd/>
            <a:tailEnd/>
          </a:ln>
        </p:spPr>
        <p:txBody>
          <a:bodyPr wrap="square" lIns="90000" tIns="46800" rIns="90000" bIns="46800">
            <a:spAutoFit/>
          </a:bodyPr>
          <a:lstStyle/>
          <a:p>
            <a:pPr algn="ctr" defTabSz="914363" fontAlgn="auto">
              <a:spcBef>
                <a:spcPct val="50000"/>
              </a:spcBef>
              <a:spcAft>
                <a:spcPts val="0"/>
              </a:spcAft>
            </a:pPr>
            <a:r>
              <a:rPr kumimoji="0" lang="en-US" sz="1300" dirty="0">
                <a:latin typeface="Segoe UI"/>
                <a:cs typeface="+mn-cs"/>
              </a:rPr>
              <a:t>(Design, manage, report)</a:t>
            </a:r>
          </a:p>
        </p:txBody>
      </p:sp>
      <p:pic>
        <p:nvPicPr>
          <p:cNvPr id="75" name="Picture 36" descr="Database"/>
          <p:cNvPicPr>
            <a:picLocks noChangeAspect="1" noChangeArrowheads="1"/>
          </p:cNvPicPr>
          <p:nvPr/>
        </p:nvPicPr>
        <p:blipFill>
          <a:blip r:embed="rId3" cstate="print"/>
          <a:srcRect/>
          <a:stretch>
            <a:fillRect/>
          </a:stretch>
        </p:blipFill>
        <p:spPr bwMode="gray">
          <a:xfrm>
            <a:off x="4127835" y="2753309"/>
            <a:ext cx="1120693" cy="1223683"/>
          </a:xfrm>
          <a:prstGeom prst="rect">
            <a:avLst/>
          </a:prstGeom>
          <a:noFill/>
          <a:ln w="9525">
            <a:noFill/>
            <a:miter lim="800000"/>
            <a:headEnd/>
            <a:tailEnd/>
          </a:ln>
        </p:spPr>
      </p:pic>
      <p:pic>
        <p:nvPicPr>
          <p:cNvPr id="76" name="Picture 33" descr="ComputersMonitor">
            <a:hlinkClick r:id="" action="ppaction://noaction"/>
          </p:cNvPr>
          <p:cNvPicPr>
            <a:picLocks noChangeAspect="1" noChangeArrowheads="1"/>
          </p:cNvPicPr>
          <p:nvPr/>
        </p:nvPicPr>
        <p:blipFill>
          <a:blip r:embed="rId4" cstate="print"/>
          <a:srcRect/>
          <a:stretch>
            <a:fillRect/>
          </a:stretch>
        </p:blipFill>
        <p:spPr bwMode="gray">
          <a:xfrm>
            <a:off x="985440" y="1453135"/>
            <a:ext cx="833953" cy="1077894"/>
          </a:xfrm>
          <a:prstGeom prst="rect">
            <a:avLst/>
          </a:prstGeom>
          <a:noFill/>
          <a:ln w="9525">
            <a:noFill/>
            <a:miter lim="800000"/>
            <a:headEnd/>
            <a:tailEnd/>
          </a:ln>
        </p:spPr>
      </p:pic>
      <p:pic>
        <p:nvPicPr>
          <p:cNvPr id="77" name="Picture 21" descr="ComputerBox"/>
          <p:cNvPicPr>
            <a:picLocks noChangeAspect="1" noChangeArrowheads="1"/>
          </p:cNvPicPr>
          <p:nvPr/>
        </p:nvPicPr>
        <p:blipFill>
          <a:blip r:embed="rId5" cstate="print"/>
          <a:srcRect/>
          <a:stretch>
            <a:fillRect/>
          </a:stretch>
        </p:blipFill>
        <p:spPr bwMode="gray">
          <a:xfrm>
            <a:off x="7404559" y="3090206"/>
            <a:ext cx="735455" cy="1120914"/>
          </a:xfrm>
          <a:prstGeom prst="rect">
            <a:avLst/>
          </a:prstGeom>
          <a:noFill/>
          <a:ln w="9525">
            <a:noFill/>
            <a:miter lim="800000"/>
            <a:headEnd/>
            <a:tailEnd/>
          </a:ln>
        </p:spPr>
      </p:pic>
      <p:pic>
        <p:nvPicPr>
          <p:cNvPr id="78" name="Picture 22" descr="ComputerBox"/>
          <p:cNvPicPr>
            <a:picLocks noChangeAspect="1" noChangeArrowheads="1"/>
          </p:cNvPicPr>
          <p:nvPr/>
        </p:nvPicPr>
        <p:blipFill>
          <a:blip r:embed="rId5" cstate="print"/>
          <a:srcRect/>
          <a:stretch>
            <a:fillRect/>
          </a:stretch>
        </p:blipFill>
        <p:spPr bwMode="gray">
          <a:xfrm>
            <a:off x="6802622" y="3706678"/>
            <a:ext cx="735455" cy="1120914"/>
          </a:xfrm>
          <a:prstGeom prst="rect">
            <a:avLst/>
          </a:prstGeom>
          <a:noFill/>
          <a:ln w="9525">
            <a:noFill/>
            <a:miter lim="800000"/>
            <a:headEnd/>
            <a:tailEnd/>
          </a:ln>
        </p:spPr>
      </p:pic>
      <p:pic>
        <p:nvPicPr>
          <p:cNvPr id="79" name="Picture 24" descr="ComputerBox"/>
          <p:cNvPicPr>
            <a:picLocks noChangeAspect="1" noChangeArrowheads="1"/>
          </p:cNvPicPr>
          <p:nvPr/>
        </p:nvPicPr>
        <p:blipFill>
          <a:blip r:embed="rId5" cstate="print"/>
          <a:srcRect/>
          <a:stretch>
            <a:fillRect/>
          </a:stretch>
        </p:blipFill>
        <p:spPr bwMode="gray">
          <a:xfrm>
            <a:off x="6719447" y="1964149"/>
            <a:ext cx="735455" cy="1120912"/>
          </a:xfrm>
          <a:prstGeom prst="rect">
            <a:avLst/>
          </a:prstGeom>
          <a:noFill/>
          <a:ln w="9525">
            <a:noFill/>
            <a:miter lim="800000"/>
            <a:headEnd/>
            <a:tailEnd/>
          </a:ln>
        </p:spPr>
      </p:pic>
      <p:pic>
        <p:nvPicPr>
          <p:cNvPr id="80" name="Picture 25" descr="ComputerBox"/>
          <p:cNvPicPr>
            <a:picLocks noChangeAspect="1" noChangeArrowheads="1"/>
          </p:cNvPicPr>
          <p:nvPr/>
        </p:nvPicPr>
        <p:blipFill>
          <a:blip r:embed="rId5" cstate="print"/>
          <a:srcRect/>
          <a:stretch>
            <a:fillRect/>
          </a:stretch>
        </p:blipFill>
        <p:spPr bwMode="gray">
          <a:xfrm>
            <a:off x="6067168" y="1165888"/>
            <a:ext cx="735455" cy="1120912"/>
          </a:xfrm>
          <a:prstGeom prst="rect">
            <a:avLst/>
          </a:prstGeom>
          <a:noFill/>
          <a:ln w="9525">
            <a:noFill/>
            <a:miter lim="800000"/>
            <a:headEnd/>
            <a:tailEnd/>
          </a:ln>
        </p:spPr>
      </p:pic>
      <p:cxnSp>
        <p:nvCxnSpPr>
          <p:cNvPr id="81" name="Elbow Connector 68"/>
          <p:cNvCxnSpPr>
            <a:cxnSpLocks noChangeShapeType="1"/>
            <a:endCxn id="105" idx="1"/>
          </p:cNvCxnSpPr>
          <p:nvPr/>
        </p:nvCxnSpPr>
        <p:spPr bwMode="gray">
          <a:xfrm>
            <a:off x="1822978" y="2311124"/>
            <a:ext cx="803185" cy="725255"/>
          </a:xfrm>
          <a:prstGeom prst="bentConnector3">
            <a:avLst>
              <a:gd name="adj1" fmla="val 50000"/>
            </a:avLst>
          </a:prstGeom>
          <a:noFill/>
          <a:ln w="12700" algn="ctr">
            <a:solidFill>
              <a:srgbClr val="FFFFFF">
                <a:lumMod val="50000"/>
                <a:lumOff val="50000"/>
              </a:srgbClr>
            </a:solidFill>
            <a:prstDash val="sysDash"/>
            <a:round/>
            <a:headEnd type="triangle" w="med" len="med"/>
            <a:tailEnd type="triangle" w="med" len="med"/>
          </a:ln>
        </p:spPr>
      </p:cxnSp>
      <p:cxnSp>
        <p:nvCxnSpPr>
          <p:cNvPr id="82" name="Elbow Connector 70"/>
          <p:cNvCxnSpPr>
            <a:cxnSpLocks noChangeShapeType="1"/>
          </p:cNvCxnSpPr>
          <p:nvPr/>
        </p:nvCxnSpPr>
        <p:spPr bwMode="gray">
          <a:xfrm flipV="1">
            <a:off x="1966440" y="3451894"/>
            <a:ext cx="2105830" cy="907571"/>
          </a:xfrm>
          <a:prstGeom prst="bentConnector3">
            <a:avLst>
              <a:gd name="adj1" fmla="val 81962"/>
            </a:avLst>
          </a:prstGeom>
          <a:noFill/>
          <a:ln w="12700" algn="ctr">
            <a:solidFill>
              <a:srgbClr val="FFFFFF">
                <a:lumMod val="50000"/>
                <a:lumOff val="50000"/>
              </a:srgbClr>
            </a:solidFill>
            <a:prstDash val="sysDash"/>
            <a:round/>
            <a:headEnd type="triangle" w="med" len="med"/>
            <a:tailEnd type="triangle" w="med" len="med"/>
          </a:ln>
        </p:spPr>
      </p:cxnSp>
      <p:cxnSp>
        <p:nvCxnSpPr>
          <p:cNvPr id="83" name="Straight Arrow Connector 75"/>
          <p:cNvCxnSpPr>
            <a:cxnSpLocks noChangeShapeType="1"/>
          </p:cNvCxnSpPr>
          <p:nvPr/>
        </p:nvCxnSpPr>
        <p:spPr bwMode="gray">
          <a:xfrm>
            <a:off x="5248527" y="3118537"/>
            <a:ext cx="2156021" cy="212711"/>
          </a:xfrm>
          <a:prstGeom prst="straightConnector1">
            <a:avLst/>
          </a:prstGeom>
          <a:noFill/>
          <a:ln w="12700" algn="ctr">
            <a:solidFill>
              <a:srgbClr val="FFFFFF">
                <a:lumMod val="50000"/>
                <a:lumOff val="50000"/>
              </a:srgbClr>
            </a:solidFill>
            <a:prstDash val="sysDash"/>
            <a:round/>
            <a:headEnd/>
            <a:tailEnd type="triangle" w="med" len="med"/>
          </a:ln>
        </p:spPr>
      </p:cxnSp>
      <p:cxnSp>
        <p:nvCxnSpPr>
          <p:cNvPr id="84" name="Straight Arrow Connector 75"/>
          <p:cNvCxnSpPr>
            <a:cxnSpLocks noChangeShapeType="1"/>
          </p:cNvCxnSpPr>
          <p:nvPr/>
        </p:nvCxnSpPr>
        <p:spPr bwMode="gray">
          <a:xfrm flipV="1">
            <a:off x="5248528" y="1727539"/>
            <a:ext cx="818631" cy="1390984"/>
          </a:xfrm>
          <a:prstGeom prst="straightConnector1">
            <a:avLst/>
          </a:prstGeom>
          <a:noFill/>
          <a:ln w="12700" algn="ctr">
            <a:solidFill>
              <a:srgbClr val="FFFFFF">
                <a:lumMod val="50000"/>
                <a:lumOff val="50000"/>
              </a:srgbClr>
            </a:solidFill>
            <a:prstDash val="sysDash"/>
            <a:round/>
            <a:headEnd/>
            <a:tailEnd type="triangle" w="med" len="med"/>
          </a:ln>
        </p:spPr>
      </p:cxnSp>
      <p:cxnSp>
        <p:nvCxnSpPr>
          <p:cNvPr id="85" name="Straight Arrow Connector 75"/>
          <p:cNvCxnSpPr>
            <a:cxnSpLocks noChangeShapeType="1"/>
          </p:cNvCxnSpPr>
          <p:nvPr/>
        </p:nvCxnSpPr>
        <p:spPr bwMode="gray">
          <a:xfrm flipV="1">
            <a:off x="5248536" y="2525818"/>
            <a:ext cx="1470909" cy="592721"/>
          </a:xfrm>
          <a:prstGeom prst="straightConnector1">
            <a:avLst/>
          </a:prstGeom>
          <a:noFill/>
          <a:ln w="12700" algn="ctr">
            <a:solidFill>
              <a:srgbClr val="FFFFFF">
                <a:lumMod val="50000"/>
                <a:lumOff val="50000"/>
              </a:srgbClr>
            </a:solidFill>
            <a:prstDash val="sysDash"/>
            <a:round/>
            <a:headEnd/>
            <a:tailEnd type="triangle" w="med" len="med"/>
          </a:ln>
        </p:spPr>
      </p:cxnSp>
      <p:cxnSp>
        <p:nvCxnSpPr>
          <p:cNvPr id="86" name="Straight Arrow Connector 75"/>
          <p:cNvCxnSpPr>
            <a:cxnSpLocks noChangeShapeType="1"/>
          </p:cNvCxnSpPr>
          <p:nvPr/>
        </p:nvCxnSpPr>
        <p:spPr bwMode="gray">
          <a:xfrm>
            <a:off x="5248528" y="3118527"/>
            <a:ext cx="1554086" cy="805433"/>
          </a:xfrm>
          <a:prstGeom prst="straightConnector1">
            <a:avLst/>
          </a:prstGeom>
          <a:noFill/>
          <a:ln w="12700" algn="ctr">
            <a:solidFill>
              <a:srgbClr val="FFFFFF">
                <a:lumMod val="50000"/>
                <a:lumOff val="50000"/>
              </a:srgbClr>
            </a:solidFill>
            <a:prstDash val="sysDash"/>
            <a:round/>
            <a:headEnd/>
            <a:tailEnd type="triangle" w="med" len="med"/>
          </a:ln>
        </p:spPr>
      </p:cxnSp>
      <p:pic>
        <p:nvPicPr>
          <p:cNvPr id="87" name="Picture 33" descr="ComputersMonitor">
            <a:hlinkClick r:id="" action="ppaction://noaction"/>
          </p:cNvPr>
          <p:cNvPicPr>
            <a:picLocks noChangeAspect="1" noChangeArrowheads="1"/>
          </p:cNvPicPr>
          <p:nvPr/>
        </p:nvPicPr>
        <p:blipFill>
          <a:blip r:embed="rId4" cstate="print"/>
          <a:srcRect/>
          <a:stretch>
            <a:fillRect/>
          </a:stretch>
        </p:blipFill>
        <p:spPr bwMode="gray">
          <a:xfrm>
            <a:off x="914400" y="3718938"/>
            <a:ext cx="833953" cy="1077894"/>
          </a:xfrm>
          <a:prstGeom prst="rect">
            <a:avLst/>
          </a:prstGeom>
          <a:noFill/>
          <a:ln w="9525">
            <a:noFill/>
            <a:miter lim="800000"/>
            <a:headEnd/>
            <a:tailEnd/>
          </a:ln>
        </p:spPr>
      </p:pic>
      <p:sp>
        <p:nvSpPr>
          <p:cNvPr id="88" name="Text Box 59"/>
          <p:cNvSpPr txBox="1">
            <a:spLocks noChangeArrowheads="1"/>
          </p:cNvSpPr>
          <p:nvPr/>
        </p:nvSpPr>
        <p:spPr bwMode="gray">
          <a:xfrm>
            <a:off x="1819394" y="1426690"/>
            <a:ext cx="1643030" cy="3760004"/>
          </a:xfrm>
          <a:prstGeom prst="rect">
            <a:avLst/>
          </a:prstGeom>
          <a:noFill/>
          <a:ln w="9525" algn="ctr">
            <a:noFill/>
            <a:miter lim="800000"/>
            <a:headEnd/>
            <a:tailEnd/>
          </a:ln>
        </p:spPr>
        <p:txBody>
          <a:bodyPr wrap="square">
            <a:spAutoFit/>
          </a:bodyPr>
          <a:lstStyle/>
          <a:p>
            <a:pPr defTabSz="914363" fontAlgn="auto">
              <a:spcBef>
                <a:spcPts val="0"/>
              </a:spcBef>
              <a:spcAft>
                <a:spcPts val="0"/>
              </a:spcAft>
            </a:pPr>
            <a:r>
              <a:rPr kumimoji="0" lang="en-US" sz="1600" dirty="0" smtClean="0">
                <a:gradFill>
                  <a:gsLst>
                    <a:gs pos="0">
                      <a:srgbClr val="FFFFFF"/>
                    </a:gs>
                    <a:gs pos="86000">
                      <a:srgbClr val="FFFFFF"/>
                    </a:gs>
                  </a:gsLst>
                  <a:lin ang="5400000" scaled="0"/>
                </a:gradFill>
                <a:latin typeface="Segoe UI"/>
                <a:cs typeface="+mn-cs"/>
              </a:rPr>
              <a:t>OIS Client</a:t>
            </a:r>
          </a:p>
          <a:p>
            <a:pPr defTabSz="914363" fontAlgn="auto">
              <a:spcBef>
                <a:spcPts val="0"/>
              </a:spcBef>
              <a:spcAft>
                <a:spcPts val="0"/>
              </a:spcAft>
            </a:pPr>
            <a:endParaRPr kumimoji="0" lang="en-US" sz="1600" dirty="0">
              <a:gradFill>
                <a:gsLst>
                  <a:gs pos="0">
                    <a:srgbClr val="FFFFFF"/>
                  </a:gs>
                  <a:gs pos="86000">
                    <a:srgbClr val="FFFFFF"/>
                  </a:gs>
                </a:gsLst>
                <a:lin ang="5400000" scaled="0"/>
              </a:gradFill>
              <a:latin typeface="Segoe UI"/>
              <a:cs typeface="+mn-cs"/>
            </a:endParaRPr>
          </a:p>
          <a:p>
            <a:pPr defTabSz="914363" fontAlgn="auto">
              <a:spcBef>
                <a:spcPts val="0"/>
              </a:spcBef>
              <a:spcAft>
                <a:spcPts val="0"/>
              </a:spcAft>
            </a:pPr>
            <a:endParaRPr kumimoji="0" lang="en-US" sz="1200" dirty="0">
              <a:solidFill>
                <a:srgbClr val="FFFFFF"/>
              </a:solidFill>
              <a:latin typeface="Segoe UI"/>
              <a:cs typeface="+mn-cs"/>
            </a:endParaRPr>
          </a:p>
          <a:p>
            <a:pPr defTabSz="914363" fontAlgn="auto">
              <a:spcBef>
                <a:spcPts val="0"/>
              </a:spcBef>
              <a:spcAft>
                <a:spcPts val="0"/>
              </a:spcAft>
            </a:pPr>
            <a:endParaRPr kumimoji="0" lang="en-US" sz="1200" dirty="0">
              <a:solidFill>
                <a:srgbClr val="FFFFFF"/>
              </a:solidFill>
              <a:latin typeface="Segoe UI"/>
              <a:cs typeface="+mn-cs"/>
            </a:endParaRPr>
          </a:p>
          <a:p>
            <a:pPr defTabSz="914363" fontAlgn="auto">
              <a:spcBef>
                <a:spcPts val="1000"/>
              </a:spcBef>
              <a:spcAft>
                <a:spcPts val="0"/>
              </a:spcAft>
            </a:pPr>
            <a:endParaRPr kumimoji="0" lang="en-US" sz="1200" dirty="0" smtClean="0">
              <a:solidFill>
                <a:srgbClr val="FFFFFF"/>
              </a:solidFill>
              <a:latin typeface="Segoe UI"/>
              <a:cs typeface="+mn-cs"/>
            </a:endParaRPr>
          </a:p>
          <a:p>
            <a:pPr defTabSz="914363" fontAlgn="auto">
              <a:spcBef>
                <a:spcPts val="1000"/>
              </a:spcBef>
              <a:spcAft>
                <a:spcPts val="0"/>
              </a:spcAft>
            </a:pPr>
            <a:endParaRPr kumimoji="0" lang="en-US" sz="1200" dirty="0">
              <a:solidFill>
                <a:srgbClr val="FFFFFF"/>
              </a:solidFill>
              <a:latin typeface="Segoe UI"/>
              <a:cs typeface="+mn-cs"/>
            </a:endParaRPr>
          </a:p>
          <a:p>
            <a:pPr defTabSz="914363" fontAlgn="auto">
              <a:spcBef>
                <a:spcPts val="1000"/>
              </a:spcBef>
              <a:spcAft>
                <a:spcPts val="0"/>
              </a:spcAft>
            </a:pPr>
            <a:endParaRPr kumimoji="0" lang="en-US" sz="1200" dirty="0" smtClean="0">
              <a:solidFill>
                <a:srgbClr val="FFFFFF"/>
              </a:solidFill>
              <a:latin typeface="Segoe UI"/>
              <a:cs typeface="+mn-cs"/>
            </a:endParaRPr>
          </a:p>
          <a:p>
            <a:pPr defTabSz="914363" fontAlgn="auto">
              <a:spcBef>
                <a:spcPts val="1000"/>
              </a:spcBef>
              <a:spcAft>
                <a:spcPts val="0"/>
              </a:spcAft>
            </a:pPr>
            <a:endParaRPr kumimoji="0" lang="en-US" sz="1200" dirty="0">
              <a:solidFill>
                <a:srgbClr val="FFFFFF"/>
              </a:solidFill>
              <a:latin typeface="Segoe UI"/>
              <a:cs typeface="+mn-cs"/>
            </a:endParaRPr>
          </a:p>
          <a:p>
            <a:pPr defTabSz="914363" fontAlgn="auto">
              <a:spcBef>
                <a:spcPts val="1000"/>
              </a:spcBef>
              <a:spcAft>
                <a:spcPts val="0"/>
              </a:spcAft>
            </a:pPr>
            <a:endParaRPr kumimoji="0" lang="en-US" sz="1200" dirty="0" smtClean="0">
              <a:solidFill>
                <a:srgbClr val="FFFFFF"/>
              </a:solidFill>
              <a:latin typeface="Segoe UI"/>
              <a:cs typeface="+mn-cs"/>
            </a:endParaRPr>
          </a:p>
          <a:p>
            <a:pPr defTabSz="914363" fontAlgn="auto">
              <a:spcBef>
                <a:spcPts val="1000"/>
              </a:spcBef>
              <a:spcAft>
                <a:spcPts val="0"/>
              </a:spcAft>
            </a:pPr>
            <a:endParaRPr kumimoji="0" lang="en-US" sz="1200" dirty="0">
              <a:solidFill>
                <a:srgbClr val="FFFFFF"/>
              </a:solidFill>
              <a:latin typeface="Segoe UI"/>
              <a:cs typeface="+mn-cs"/>
            </a:endParaRPr>
          </a:p>
          <a:p>
            <a:pPr defTabSz="914363" fontAlgn="auto">
              <a:spcBef>
                <a:spcPts val="1000"/>
              </a:spcBef>
              <a:spcAft>
                <a:spcPts val="0"/>
              </a:spcAft>
            </a:pPr>
            <a:endParaRPr kumimoji="0" lang="en-US" sz="1200" dirty="0" smtClean="0">
              <a:solidFill>
                <a:srgbClr val="FFFFFF"/>
              </a:solidFill>
              <a:latin typeface="Segoe UI"/>
              <a:cs typeface="+mn-cs"/>
            </a:endParaRPr>
          </a:p>
          <a:p>
            <a:pPr defTabSz="914363" fontAlgn="auto">
              <a:spcBef>
                <a:spcPts val="0"/>
              </a:spcBef>
              <a:spcAft>
                <a:spcPts val="0"/>
              </a:spcAft>
            </a:pPr>
            <a:r>
              <a:rPr kumimoji="0" lang="en-US" sz="1400" dirty="0" smtClean="0">
                <a:gradFill>
                  <a:gsLst>
                    <a:gs pos="0">
                      <a:srgbClr val="FFFFFF"/>
                    </a:gs>
                    <a:gs pos="86000">
                      <a:srgbClr val="FFFFFF"/>
                    </a:gs>
                  </a:gsLst>
                  <a:lin ang="5400000" scaled="0"/>
                </a:gradFill>
                <a:latin typeface="Segoe UI"/>
                <a:cs typeface="+mn-cs"/>
              </a:rPr>
              <a:t>Operator </a:t>
            </a:r>
            <a:r>
              <a:rPr kumimoji="0" lang="en-US" sz="1400" dirty="0">
                <a:gradFill>
                  <a:gsLst>
                    <a:gs pos="0">
                      <a:srgbClr val="FFFFFF"/>
                    </a:gs>
                    <a:gs pos="86000">
                      <a:srgbClr val="FFFFFF"/>
                    </a:gs>
                  </a:gsLst>
                  <a:lin ang="5400000" scaled="0"/>
                </a:gradFill>
                <a:latin typeface="Segoe UI"/>
                <a:cs typeface="+mn-cs"/>
              </a:rPr>
              <a:t>Console</a:t>
            </a:r>
          </a:p>
          <a:p>
            <a:pPr defTabSz="914363" fontAlgn="auto">
              <a:spcBef>
                <a:spcPts val="0"/>
              </a:spcBef>
              <a:spcAft>
                <a:spcPts val="0"/>
              </a:spcAft>
            </a:pPr>
            <a:r>
              <a:rPr kumimoji="0" lang="en-US" sz="1400" dirty="0" smtClean="0">
                <a:gradFill>
                  <a:gsLst>
                    <a:gs pos="0">
                      <a:srgbClr val="FFFFFF"/>
                    </a:gs>
                    <a:gs pos="86000">
                      <a:srgbClr val="FFFFFF"/>
                    </a:gs>
                  </a:gsLst>
                  <a:lin ang="5400000" scaled="0"/>
                </a:gradFill>
                <a:latin typeface="Segoe UI"/>
                <a:cs typeface="+mn-cs"/>
              </a:rPr>
              <a:t>Client</a:t>
            </a:r>
            <a:endParaRPr kumimoji="0" lang="en-US" sz="1300" dirty="0">
              <a:solidFill>
                <a:srgbClr val="FFFFFF"/>
              </a:solidFill>
              <a:latin typeface="Segoe UI"/>
              <a:cs typeface="+mn-cs"/>
            </a:endParaRPr>
          </a:p>
          <a:p>
            <a:pPr defTabSz="914363" fontAlgn="auto">
              <a:spcBef>
                <a:spcPts val="0"/>
              </a:spcBef>
              <a:spcAft>
                <a:spcPts val="0"/>
              </a:spcAft>
            </a:pPr>
            <a:endParaRPr kumimoji="0" lang="en-US" sz="1200" dirty="0">
              <a:solidFill>
                <a:srgbClr val="FFFFFF"/>
              </a:solidFill>
              <a:latin typeface="Segoe UI"/>
              <a:cs typeface="+mn-cs"/>
            </a:endParaRPr>
          </a:p>
        </p:txBody>
      </p:sp>
      <p:grpSp>
        <p:nvGrpSpPr>
          <p:cNvPr id="89" name="Group 61"/>
          <p:cNvGrpSpPr>
            <a:grpSpLocks/>
          </p:cNvGrpSpPr>
          <p:nvPr/>
        </p:nvGrpSpPr>
        <p:grpSpPr bwMode="auto">
          <a:xfrm>
            <a:off x="3632002" y="1782974"/>
            <a:ext cx="1931727" cy="905813"/>
            <a:chOff x="690" y="1938"/>
            <a:chExt cx="3039" cy="1258"/>
          </a:xfrm>
        </p:grpSpPr>
        <p:pic>
          <p:nvPicPr>
            <p:cNvPr id="90" name="Picture 169" descr="start.gif"/>
            <p:cNvPicPr>
              <a:picLocks noChangeAspect="1"/>
            </p:cNvPicPr>
            <p:nvPr/>
          </p:nvPicPr>
          <p:blipFill>
            <a:blip r:embed="rId6" cstate="print"/>
            <a:srcRect/>
            <a:stretch>
              <a:fillRect/>
            </a:stretch>
          </p:blipFill>
          <p:spPr bwMode="auto">
            <a:xfrm flipH="1">
              <a:off x="690" y="1961"/>
              <a:ext cx="322" cy="387"/>
            </a:xfrm>
            <a:prstGeom prst="rect">
              <a:avLst/>
            </a:prstGeom>
            <a:noFill/>
            <a:ln w="9525">
              <a:noFill/>
              <a:miter lim="800000"/>
              <a:headEnd/>
              <a:tailEnd/>
            </a:ln>
          </p:spPr>
        </p:pic>
        <p:pic>
          <p:nvPicPr>
            <p:cNvPr id="91" name="Picture 173" descr="exportauditresults.gif"/>
            <p:cNvPicPr>
              <a:picLocks noChangeAspect="1"/>
            </p:cNvPicPr>
            <p:nvPr/>
          </p:nvPicPr>
          <p:blipFill>
            <a:blip r:embed="rId7" cstate="print"/>
            <a:srcRect/>
            <a:stretch>
              <a:fillRect/>
            </a:stretch>
          </p:blipFill>
          <p:spPr bwMode="auto">
            <a:xfrm flipH="1">
              <a:off x="1718" y="1938"/>
              <a:ext cx="349" cy="421"/>
            </a:xfrm>
            <a:prstGeom prst="rect">
              <a:avLst/>
            </a:prstGeom>
            <a:noFill/>
            <a:ln w="9525">
              <a:noFill/>
              <a:miter lim="800000"/>
              <a:headEnd/>
              <a:tailEnd/>
            </a:ln>
          </p:spPr>
        </p:pic>
        <p:pic>
          <p:nvPicPr>
            <p:cNvPr id="92" name="Picture 174" descr="setserverproperties.gif"/>
            <p:cNvPicPr>
              <a:picLocks noChangeAspect="1"/>
            </p:cNvPicPr>
            <p:nvPr/>
          </p:nvPicPr>
          <p:blipFill>
            <a:blip r:embed="rId8" cstate="print"/>
            <a:srcRect/>
            <a:stretch>
              <a:fillRect/>
            </a:stretch>
          </p:blipFill>
          <p:spPr bwMode="auto">
            <a:xfrm flipH="1">
              <a:off x="1196" y="1942"/>
              <a:ext cx="351" cy="423"/>
            </a:xfrm>
            <a:prstGeom prst="rect">
              <a:avLst/>
            </a:prstGeom>
            <a:noFill/>
            <a:ln w="9525">
              <a:noFill/>
              <a:miter lim="800000"/>
              <a:headEnd/>
              <a:tailEnd/>
            </a:ln>
          </p:spPr>
        </p:pic>
        <p:pic>
          <p:nvPicPr>
            <p:cNvPr id="93" name="Picture 42" descr="database-query-task_32.png"/>
            <p:cNvPicPr>
              <a:picLocks noChangeAspect="1"/>
            </p:cNvPicPr>
            <p:nvPr/>
          </p:nvPicPr>
          <p:blipFill>
            <a:blip r:embed="rId9" cstate="print"/>
            <a:srcRect/>
            <a:stretch>
              <a:fillRect/>
            </a:stretch>
          </p:blipFill>
          <p:spPr bwMode="auto">
            <a:xfrm flipH="1">
              <a:off x="2240" y="1940"/>
              <a:ext cx="416" cy="416"/>
            </a:xfrm>
            <a:prstGeom prst="rect">
              <a:avLst/>
            </a:prstGeom>
            <a:noFill/>
            <a:ln w="9525">
              <a:noFill/>
              <a:miter lim="800000"/>
              <a:headEnd/>
              <a:tailEnd/>
            </a:ln>
          </p:spPr>
        </p:pic>
        <p:pic>
          <p:nvPicPr>
            <p:cNvPr id="94" name="Picture 43" descr="get.png"/>
            <p:cNvPicPr>
              <a:picLocks noChangeAspect="1"/>
            </p:cNvPicPr>
            <p:nvPr/>
          </p:nvPicPr>
          <p:blipFill>
            <a:blip r:embed="rId10" cstate="print"/>
            <a:srcRect/>
            <a:stretch>
              <a:fillRect/>
            </a:stretch>
          </p:blipFill>
          <p:spPr bwMode="auto">
            <a:xfrm flipH="1">
              <a:off x="2794" y="1944"/>
              <a:ext cx="414" cy="416"/>
            </a:xfrm>
            <a:prstGeom prst="rect">
              <a:avLst/>
            </a:prstGeom>
            <a:noFill/>
            <a:ln w="9525">
              <a:noFill/>
              <a:miter lim="800000"/>
              <a:headEnd/>
              <a:tailEnd/>
            </a:ln>
          </p:spPr>
        </p:pic>
        <p:pic>
          <p:nvPicPr>
            <p:cNvPr id="95" name="Picture 49" descr="disk-space-status_32.png"/>
            <p:cNvPicPr>
              <a:picLocks noChangeAspect="1"/>
            </p:cNvPicPr>
            <p:nvPr/>
          </p:nvPicPr>
          <p:blipFill>
            <a:blip r:embed="rId11" cstate="print"/>
            <a:srcRect/>
            <a:stretch>
              <a:fillRect/>
            </a:stretch>
          </p:blipFill>
          <p:spPr bwMode="auto">
            <a:xfrm flipH="1">
              <a:off x="2781" y="2780"/>
              <a:ext cx="416" cy="416"/>
            </a:xfrm>
            <a:prstGeom prst="rect">
              <a:avLst/>
            </a:prstGeom>
            <a:noFill/>
            <a:ln w="9525">
              <a:noFill/>
              <a:miter lim="800000"/>
              <a:headEnd/>
              <a:tailEnd/>
            </a:ln>
          </p:spPr>
        </p:pic>
        <p:cxnSp>
          <p:nvCxnSpPr>
            <p:cNvPr id="96" name="Straight Arrow Connector 95"/>
            <p:cNvCxnSpPr/>
            <p:nvPr/>
          </p:nvCxnSpPr>
          <p:spPr bwMode="auto">
            <a:xfrm flipV="1">
              <a:off x="1010" y="2154"/>
              <a:ext cx="185" cy="0"/>
            </a:xfrm>
            <a:prstGeom prst="straightConnector1">
              <a:avLst/>
            </a:prstGeom>
            <a:noFill/>
            <a:ln w="6350" cap="flat" cmpd="sng" algn="ctr">
              <a:solidFill>
                <a:srgbClr val="FED45C">
                  <a:lumMod val="65000"/>
                  <a:lumOff val="35000"/>
                </a:srgbClr>
              </a:solidFill>
              <a:prstDash val="solid"/>
              <a:headEnd type="none" w="med" len="med"/>
              <a:tailEnd type="triangle" w="med" len="med"/>
            </a:ln>
            <a:effectLst/>
          </p:spPr>
        </p:cxnSp>
        <p:cxnSp>
          <p:nvCxnSpPr>
            <p:cNvPr id="97" name="Straight Arrow Connector 96"/>
            <p:cNvCxnSpPr/>
            <p:nvPr/>
          </p:nvCxnSpPr>
          <p:spPr bwMode="auto">
            <a:xfrm flipV="1">
              <a:off x="1547" y="2147"/>
              <a:ext cx="171" cy="7"/>
            </a:xfrm>
            <a:prstGeom prst="straightConnector1">
              <a:avLst/>
            </a:prstGeom>
            <a:noFill/>
            <a:ln w="6350" cap="flat" cmpd="sng" algn="ctr">
              <a:solidFill>
                <a:srgbClr val="FED45C">
                  <a:lumMod val="65000"/>
                  <a:lumOff val="35000"/>
                </a:srgbClr>
              </a:solidFill>
              <a:prstDash val="solid"/>
              <a:headEnd type="none" w="med" len="med"/>
              <a:tailEnd type="triangle" w="med" len="med"/>
            </a:ln>
            <a:effectLst/>
          </p:spPr>
        </p:cxnSp>
        <p:cxnSp>
          <p:nvCxnSpPr>
            <p:cNvPr id="98" name="Straight Arrow Connector 97"/>
            <p:cNvCxnSpPr/>
            <p:nvPr/>
          </p:nvCxnSpPr>
          <p:spPr bwMode="auto">
            <a:xfrm>
              <a:off x="2070" y="2147"/>
              <a:ext cx="171" cy="0"/>
            </a:xfrm>
            <a:prstGeom prst="straightConnector1">
              <a:avLst/>
            </a:prstGeom>
            <a:noFill/>
            <a:ln w="6350" cap="flat" cmpd="sng" algn="ctr">
              <a:solidFill>
                <a:srgbClr val="FED45C">
                  <a:lumMod val="65000"/>
                  <a:lumOff val="35000"/>
                </a:srgbClr>
              </a:solidFill>
              <a:prstDash val="solid"/>
              <a:headEnd type="none" w="med" len="med"/>
              <a:tailEnd type="triangle" w="med" len="med"/>
            </a:ln>
            <a:effectLst/>
          </p:spPr>
        </p:cxnSp>
        <p:cxnSp>
          <p:nvCxnSpPr>
            <p:cNvPr id="99" name="Straight Arrow Connector 98"/>
            <p:cNvCxnSpPr/>
            <p:nvPr/>
          </p:nvCxnSpPr>
          <p:spPr bwMode="auto">
            <a:xfrm>
              <a:off x="2656" y="2147"/>
              <a:ext cx="140" cy="3"/>
            </a:xfrm>
            <a:prstGeom prst="straightConnector1">
              <a:avLst/>
            </a:prstGeom>
            <a:noFill/>
            <a:ln w="6350" cap="flat" cmpd="sng" algn="ctr">
              <a:solidFill>
                <a:srgbClr val="FED45C">
                  <a:lumMod val="65000"/>
                  <a:lumOff val="35000"/>
                </a:srgbClr>
              </a:solidFill>
              <a:prstDash val="solid"/>
              <a:headEnd type="none" w="med" len="med"/>
              <a:tailEnd type="triangle" w="med" len="med"/>
            </a:ln>
            <a:effectLst/>
          </p:spPr>
        </p:cxnSp>
        <p:cxnSp>
          <p:nvCxnSpPr>
            <p:cNvPr id="100" name="Shape 152"/>
            <p:cNvCxnSpPr>
              <a:cxnSpLocks noChangeShapeType="1"/>
            </p:cNvCxnSpPr>
            <p:nvPr/>
          </p:nvCxnSpPr>
          <p:spPr bwMode="auto">
            <a:xfrm rot="16200000" flipH="1">
              <a:off x="1765" y="1972"/>
              <a:ext cx="623" cy="1409"/>
            </a:xfrm>
            <a:prstGeom prst="bentConnector2">
              <a:avLst/>
            </a:prstGeom>
            <a:noFill/>
            <a:ln w="6350" algn="ctr">
              <a:solidFill>
                <a:srgbClr val="FFFFFF"/>
              </a:solidFill>
              <a:miter lim="800000"/>
              <a:headEnd/>
              <a:tailEnd type="triangle" w="med" len="med"/>
            </a:ln>
          </p:spPr>
        </p:cxnSp>
        <p:cxnSp>
          <p:nvCxnSpPr>
            <p:cNvPr id="101" name="Shape 153"/>
            <p:cNvCxnSpPr>
              <a:cxnSpLocks noChangeShapeType="1"/>
            </p:cNvCxnSpPr>
            <p:nvPr/>
          </p:nvCxnSpPr>
          <p:spPr bwMode="auto">
            <a:xfrm rot="16200000" flipH="1">
              <a:off x="2022" y="2230"/>
              <a:ext cx="629" cy="888"/>
            </a:xfrm>
            <a:prstGeom prst="bentConnector2">
              <a:avLst/>
            </a:prstGeom>
            <a:noFill/>
            <a:ln w="6350" algn="ctr">
              <a:solidFill>
                <a:srgbClr val="FFFFFF"/>
              </a:solidFill>
              <a:miter lim="800000"/>
              <a:headEnd/>
              <a:tailEnd type="triangle" w="med" len="med"/>
            </a:ln>
          </p:spPr>
        </p:cxnSp>
        <p:cxnSp>
          <p:nvCxnSpPr>
            <p:cNvPr id="102" name="Shape 154"/>
            <p:cNvCxnSpPr>
              <a:cxnSpLocks noChangeShapeType="1"/>
            </p:cNvCxnSpPr>
            <p:nvPr/>
          </p:nvCxnSpPr>
          <p:spPr bwMode="auto">
            <a:xfrm rot="16200000" flipH="1">
              <a:off x="2299" y="2505"/>
              <a:ext cx="632" cy="333"/>
            </a:xfrm>
            <a:prstGeom prst="bentConnector2">
              <a:avLst/>
            </a:prstGeom>
            <a:noFill/>
            <a:ln w="6350" algn="ctr">
              <a:solidFill>
                <a:srgbClr val="FFFFFF"/>
              </a:solidFill>
              <a:miter lim="800000"/>
              <a:headEnd/>
              <a:tailEnd type="triangle" w="med" len="med"/>
            </a:ln>
          </p:spPr>
        </p:cxnSp>
        <p:cxnSp>
          <p:nvCxnSpPr>
            <p:cNvPr id="103" name="Straight Arrow Connector 102"/>
            <p:cNvCxnSpPr/>
            <p:nvPr/>
          </p:nvCxnSpPr>
          <p:spPr bwMode="auto">
            <a:xfrm>
              <a:off x="3206" y="2150"/>
              <a:ext cx="167" cy="3"/>
            </a:xfrm>
            <a:prstGeom prst="straightConnector1">
              <a:avLst/>
            </a:prstGeom>
            <a:noFill/>
            <a:ln w="6350" cap="flat" cmpd="sng" algn="ctr">
              <a:solidFill>
                <a:srgbClr val="FED45C">
                  <a:lumMod val="65000"/>
                  <a:lumOff val="35000"/>
                </a:srgbClr>
              </a:solidFill>
              <a:prstDash val="solid"/>
              <a:headEnd type="none" w="med" len="med"/>
              <a:tailEnd type="triangle" w="med" len="med"/>
            </a:ln>
            <a:effectLst/>
          </p:spPr>
        </p:cxnSp>
        <p:pic>
          <p:nvPicPr>
            <p:cNvPr id="104" name="Picture 201" descr="Close.png"/>
            <p:cNvPicPr>
              <a:picLocks noChangeAspect="1"/>
            </p:cNvPicPr>
            <p:nvPr/>
          </p:nvPicPr>
          <p:blipFill>
            <a:blip r:embed="rId12" cstate="print"/>
            <a:srcRect/>
            <a:stretch>
              <a:fillRect/>
            </a:stretch>
          </p:blipFill>
          <p:spPr bwMode="auto">
            <a:xfrm>
              <a:off x="3374" y="1976"/>
              <a:ext cx="355" cy="355"/>
            </a:xfrm>
            <a:prstGeom prst="rect">
              <a:avLst/>
            </a:prstGeom>
            <a:noFill/>
            <a:ln w="9525">
              <a:noFill/>
              <a:miter lim="800000"/>
              <a:headEnd/>
              <a:tailEnd/>
            </a:ln>
          </p:spPr>
        </p:pic>
      </p:grpSp>
      <p:pic>
        <p:nvPicPr>
          <p:cNvPr id="105"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626163" y="2476799"/>
            <a:ext cx="731385" cy="1119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6" name="Elbow Connector 68"/>
          <p:cNvCxnSpPr>
            <a:cxnSpLocks noChangeShapeType="1"/>
          </p:cNvCxnSpPr>
          <p:nvPr/>
        </p:nvCxnSpPr>
        <p:spPr bwMode="gray">
          <a:xfrm rot="10800000" flipV="1">
            <a:off x="3282877" y="2995069"/>
            <a:ext cx="698243" cy="1"/>
          </a:xfrm>
          <a:prstGeom prst="bentConnector3">
            <a:avLst>
              <a:gd name="adj1" fmla="val 50000"/>
            </a:avLst>
          </a:prstGeom>
          <a:noFill/>
          <a:ln w="12700" algn="ctr">
            <a:solidFill>
              <a:srgbClr val="FFFFFF">
                <a:lumMod val="50000"/>
                <a:lumOff val="50000"/>
              </a:srgbClr>
            </a:solidFill>
            <a:prstDash val="sysDash"/>
            <a:round/>
            <a:headEnd type="triangle" w="med" len="med"/>
            <a:tailEnd type="triangle" w="med" len="med"/>
          </a:ln>
        </p:spPr>
      </p:cxnSp>
      <p:sp>
        <p:nvSpPr>
          <p:cNvPr id="107" name="TextBox 106"/>
          <p:cNvSpPr txBox="1"/>
          <p:nvPr/>
        </p:nvSpPr>
        <p:spPr>
          <a:xfrm>
            <a:off x="1371600" y="3129880"/>
            <a:ext cx="1259960" cy="492443"/>
          </a:xfrm>
          <a:prstGeom prst="rect">
            <a:avLst/>
          </a:prstGeom>
          <a:noFill/>
        </p:spPr>
        <p:txBody>
          <a:bodyPr wrap="none" lIns="0" tIns="0" rIns="0" bIns="0" rtlCol="0">
            <a:spAutoFit/>
          </a:bodyPr>
          <a:lstStyle/>
          <a:p>
            <a:pPr algn="r" defTabSz="914363" fontAlgn="auto">
              <a:spcBef>
                <a:spcPts val="0"/>
              </a:spcBef>
              <a:spcAft>
                <a:spcPts val="0"/>
              </a:spcAft>
            </a:pPr>
            <a:r>
              <a:rPr kumimoji="0" lang="en-US" sz="1600" dirty="0" smtClean="0">
                <a:gradFill>
                  <a:gsLst>
                    <a:gs pos="0">
                      <a:srgbClr val="FFFFFF"/>
                    </a:gs>
                    <a:gs pos="86000">
                      <a:srgbClr val="FFFFFF"/>
                    </a:gs>
                  </a:gsLst>
                  <a:lin ang="5400000" scaled="0"/>
                </a:gradFill>
                <a:latin typeface="Segoe UI"/>
                <a:cs typeface="+mn-cs"/>
              </a:rPr>
              <a:t>Management </a:t>
            </a:r>
          </a:p>
          <a:p>
            <a:pPr algn="r" defTabSz="914363" fontAlgn="auto">
              <a:spcBef>
                <a:spcPts val="0"/>
              </a:spcBef>
              <a:spcAft>
                <a:spcPts val="0"/>
              </a:spcAft>
            </a:pPr>
            <a:r>
              <a:rPr kumimoji="0" lang="en-US" sz="1600" dirty="0" smtClean="0">
                <a:gradFill>
                  <a:gsLst>
                    <a:gs pos="0">
                      <a:srgbClr val="FFFFFF"/>
                    </a:gs>
                    <a:gs pos="86000">
                      <a:srgbClr val="FFFFFF"/>
                    </a:gs>
                  </a:gsLst>
                  <a:lin ang="5400000" scaled="0"/>
                </a:gradFill>
                <a:latin typeface="Segoe UI"/>
                <a:cs typeface="+mn-cs"/>
              </a:rPr>
              <a:t>Server</a:t>
            </a:r>
          </a:p>
        </p:txBody>
      </p:sp>
      <p:sp>
        <p:nvSpPr>
          <p:cNvPr id="109" name="Text Box 58"/>
          <p:cNvSpPr txBox="1">
            <a:spLocks noChangeArrowheads="1"/>
          </p:cNvSpPr>
          <p:nvPr/>
        </p:nvSpPr>
        <p:spPr bwMode="gray">
          <a:xfrm>
            <a:off x="5773853" y="5509300"/>
            <a:ext cx="2521560" cy="294569"/>
          </a:xfrm>
          <a:prstGeom prst="rect">
            <a:avLst/>
          </a:prstGeom>
          <a:noFill/>
          <a:ln w="25400" cap="rnd">
            <a:noFill/>
            <a:miter lim="800000"/>
            <a:headEnd/>
            <a:tailEnd/>
          </a:ln>
        </p:spPr>
        <p:txBody>
          <a:bodyPr lIns="90000" tIns="46800" rIns="90000" bIns="46800">
            <a:spAutoFit/>
          </a:bodyPr>
          <a:lstStyle/>
          <a:p>
            <a:pPr algn="ctr" defTabSz="914363" fontAlgn="auto">
              <a:spcBef>
                <a:spcPct val="50000"/>
              </a:spcBef>
              <a:spcAft>
                <a:spcPts val="0"/>
              </a:spcAft>
            </a:pPr>
            <a:r>
              <a:rPr kumimoji="0" lang="en-US" sz="1300" dirty="0">
                <a:latin typeface="Segoe UI"/>
                <a:cs typeface="+mn-cs"/>
              </a:rPr>
              <a:t>(Run processes)</a:t>
            </a:r>
          </a:p>
        </p:txBody>
      </p:sp>
      <p:sp>
        <p:nvSpPr>
          <p:cNvPr id="110" name="Text Box 55"/>
          <p:cNvSpPr txBox="1">
            <a:spLocks noChangeArrowheads="1"/>
          </p:cNvSpPr>
          <p:nvPr/>
        </p:nvSpPr>
        <p:spPr bwMode="gray">
          <a:xfrm>
            <a:off x="5516744" y="5122747"/>
            <a:ext cx="2836746" cy="292388"/>
          </a:xfrm>
          <a:prstGeom prst="rect">
            <a:avLst/>
          </a:prstGeom>
          <a:noFill/>
          <a:ln w="9525">
            <a:noFill/>
            <a:miter lim="800000"/>
            <a:headEnd/>
            <a:tailEnd/>
          </a:ln>
        </p:spPr>
        <p:txBody>
          <a:bodyPr wrap="square">
            <a:spAutoFit/>
          </a:bodyPr>
          <a:lstStyle/>
          <a:p>
            <a:pPr algn="ctr" defTabSz="914363" fontAlgn="auto">
              <a:spcBef>
                <a:spcPct val="50000"/>
              </a:spcBef>
              <a:spcAft>
                <a:spcPts val="0"/>
              </a:spcAft>
            </a:pPr>
            <a:r>
              <a:rPr kumimoji="0" lang="en-US" sz="1300" dirty="0">
                <a:solidFill>
                  <a:srgbClr val="FFFFFF"/>
                </a:solidFill>
                <a:latin typeface="Segoe UI"/>
                <a:cs typeface="+mn-cs"/>
              </a:rPr>
              <a:t>Action Servers</a:t>
            </a:r>
          </a:p>
        </p:txBody>
      </p:sp>
    </p:spTree>
    <p:extLst>
      <p:ext uri="{BB962C8B-B14F-4D97-AF65-F5344CB8AC3E}">
        <p14:creationId xmlns:p14="http://schemas.microsoft.com/office/powerpoint/2010/main" val="429210056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we build Policies &amp; Workflows</a:t>
            </a:r>
            <a:br>
              <a:rPr lang="en-US" dirty="0" smtClean="0"/>
            </a:br>
            <a:endParaRPr lang="en-US" dirty="0">
              <a:solidFill>
                <a:schemeClr val="accent2"/>
              </a:solidFill>
            </a:endParaRPr>
          </a:p>
        </p:txBody>
      </p:sp>
      <p:sp>
        <p:nvSpPr>
          <p:cNvPr id="3" name="Text Placeholder 2"/>
          <p:cNvSpPr>
            <a:spLocks noGrp="1"/>
          </p:cNvSpPr>
          <p:nvPr>
            <p:ph idx="1"/>
          </p:nvPr>
        </p:nvSpPr>
        <p:spPr>
          <a:xfrm>
            <a:off x="539552" y="1700808"/>
            <a:ext cx="8229600" cy="4536504"/>
          </a:xfrm>
        </p:spPr>
        <p:txBody>
          <a:bodyPr>
            <a:normAutofit fontScale="92500" lnSpcReduction="20000"/>
          </a:bodyPr>
          <a:lstStyle/>
          <a:p>
            <a:r>
              <a:rPr lang="en-US" dirty="0"/>
              <a:t>Planning / Designing a Workflow</a:t>
            </a:r>
          </a:p>
          <a:p>
            <a:pPr lvl="1"/>
            <a:r>
              <a:rPr lang="en-US" sz="2200" dirty="0"/>
              <a:t>Identify root problem to be solved</a:t>
            </a:r>
          </a:p>
          <a:p>
            <a:pPr lvl="1"/>
            <a:r>
              <a:rPr lang="en-US" sz="2200" dirty="0"/>
              <a:t>Ask questions about why it’s done this way</a:t>
            </a:r>
          </a:p>
          <a:p>
            <a:pPr lvl="1"/>
            <a:r>
              <a:rPr lang="en-US" sz="2200" dirty="0"/>
              <a:t>Map the process in the OIS Client</a:t>
            </a:r>
          </a:p>
          <a:p>
            <a:pPr lvl="1"/>
            <a:r>
              <a:rPr lang="en-US" sz="2200" dirty="0"/>
              <a:t>Verify the logic</a:t>
            </a:r>
          </a:p>
          <a:p>
            <a:pPr marL="460375" lvl="1" indent="0">
              <a:buNone/>
            </a:pPr>
            <a:endParaRPr lang="en-US" sz="1200" dirty="0"/>
          </a:p>
          <a:p>
            <a:r>
              <a:rPr lang="en-US" dirty="0"/>
              <a:t>Building a Workflow</a:t>
            </a:r>
          </a:p>
          <a:p>
            <a:pPr lvl="1"/>
            <a:r>
              <a:rPr lang="en-US" sz="2200" dirty="0"/>
              <a:t>Step 1: Create a new Policy </a:t>
            </a:r>
          </a:p>
          <a:p>
            <a:pPr lvl="1"/>
            <a:r>
              <a:rPr lang="en-US" sz="2200" dirty="0"/>
              <a:t>Step 2: Add Objects</a:t>
            </a:r>
          </a:p>
          <a:p>
            <a:pPr lvl="1"/>
            <a:r>
              <a:rPr lang="en-US" sz="2200" dirty="0"/>
              <a:t>Step 3: Fill out the Object Form</a:t>
            </a:r>
          </a:p>
          <a:p>
            <a:pPr lvl="1"/>
            <a:r>
              <a:rPr lang="en-US" sz="2200" dirty="0"/>
              <a:t>Step 4: Link the Objects Together</a:t>
            </a:r>
          </a:p>
          <a:p>
            <a:pPr lvl="1"/>
            <a:r>
              <a:rPr lang="en-US" sz="2200" dirty="0"/>
              <a:t>Step 5: Test your Policy </a:t>
            </a:r>
          </a:p>
          <a:p>
            <a:pPr lvl="1"/>
            <a:r>
              <a:rPr lang="en-US" sz="2200" dirty="0"/>
              <a:t>Step 6: Check in your Policy</a:t>
            </a:r>
          </a:p>
          <a:p>
            <a:pPr lvl="1"/>
            <a:r>
              <a:rPr lang="en-US" sz="2200" dirty="0"/>
              <a:t>Step 7: Start your Policy </a:t>
            </a:r>
          </a:p>
          <a:p>
            <a:pPr marL="0" indent="0">
              <a:buNone/>
            </a:pPr>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07404276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1758</Words>
  <Application>Microsoft Office PowerPoint</Application>
  <PresentationFormat>On-screen Show (4:3)</PresentationFormat>
  <Paragraphs>230</Paragraphs>
  <Slides>20</Slides>
  <Notes>18</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Office Theme</vt:lpstr>
      <vt:lpstr>1_Office Theme</vt:lpstr>
      <vt:lpstr>PowerPoint Presentation</vt:lpstr>
      <vt:lpstr>MICrosoft System Center Opalis  meets Sharepoint, Active Directory and ...</vt:lpstr>
      <vt:lpstr>Agenda </vt:lpstr>
      <vt:lpstr>PowerPoint Presentation</vt:lpstr>
      <vt:lpstr>PowerPoint Presentation</vt:lpstr>
      <vt:lpstr>How Are Customers Using OIS?  </vt:lpstr>
      <vt:lpstr>OIS and System Center Integration </vt:lpstr>
      <vt:lpstr>OIS and System Center Integration </vt:lpstr>
      <vt:lpstr>How we build Policies &amp; Workflows </vt:lpstr>
      <vt:lpstr>PowerPoint Presentation</vt:lpstr>
      <vt:lpstr>Integration Packs (IPs) </vt:lpstr>
      <vt:lpstr>Integration Packs (IPs) </vt:lpstr>
      <vt:lpstr>PowerPoint Presentation</vt:lpstr>
      <vt:lpstr>PowerPoint Presentation</vt:lpstr>
      <vt:lpstr>PowerPoint Presentation</vt:lpstr>
      <vt:lpstr>PowerPoint Presentation</vt:lpstr>
      <vt:lpstr>PowerPoint Presentation</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2011-09-02T02:05:10Z</dcterms:created>
  <dcterms:modified xsi:type="dcterms:W3CDTF">2011-09-02T02:05:49Z</dcterms:modified>
</cp:coreProperties>
</file>