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theme/theme2.xml" ContentType="application/vnd.openxmlformats-officedocument.theme+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 id="2147483663" r:id="rId2"/>
    <p:sldMasterId id="2147483680" r:id="rId3"/>
  </p:sldMasterIdLst>
  <p:notesMasterIdLst>
    <p:notesMasterId r:id="rId24"/>
  </p:notesMasterIdLst>
  <p:sldIdLst>
    <p:sldId id="279" r:id="rId4"/>
    <p:sldId id="280" r:id="rId5"/>
    <p:sldId id="260" r:id="rId6"/>
    <p:sldId id="296" r:id="rId7"/>
    <p:sldId id="285" r:id="rId8"/>
    <p:sldId id="286" r:id="rId9"/>
    <p:sldId id="297" r:id="rId10"/>
    <p:sldId id="298" r:id="rId11"/>
    <p:sldId id="287" r:id="rId12"/>
    <p:sldId id="292" r:id="rId13"/>
    <p:sldId id="293" r:id="rId14"/>
    <p:sldId id="294" r:id="rId15"/>
    <p:sldId id="288" r:id="rId16"/>
    <p:sldId id="289" r:id="rId17"/>
    <p:sldId id="290" r:id="rId18"/>
    <p:sldId id="291" r:id="rId19"/>
    <p:sldId id="295" r:id="rId20"/>
    <p:sldId id="299" r:id="rId21"/>
    <p:sldId id="300" r:id="rId22"/>
    <p:sldId id="301" r:id="rId2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C2F1"/>
    <a:srgbClr val="03C2F1"/>
    <a:srgbClr val="F15C4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352" autoAdjust="0"/>
    <p:restoredTop sz="92411" autoAdjust="0"/>
  </p:normalViewPr>
  <p:slideViewPr>
    <p:cSldViewPr>
      <p:cViewPr>
        <p:scale>
          <a:sx n="80" d="100"/>
          <a:sy n="80" d="100"/>
        </p:scale>
        <p:origin x="-72" y="1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viewProps" Target="viewProps.xml"/><Relationship Id="rId3" Type="http://schemas.openxmlformats.org/officeDocument/2006/relationships/slideMaster" Target="slideMasters/slideMaster3.xml"/><Relationship Id="rId21" Type="http://schemas.openxmlformats.org/officeDocument/2006/relationships/slide" Target="slides/slide18.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notesMaster" Target="notesMasters/notesMaster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tableStyles" Target="tableStyles.xml"/><Relationship Id="rId10" Type="http://schemas.openxmlformats.org/officeDocument/2006/relationships/slide" Target="slides/slide7.xml"/><Relationship Id="rId19" Type="http://schemas.openxmlformats.org/officeDocument/2006/relationships/slide" Target="slides/slide16.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AU"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6B19BB0-C51C-4C9A-8C99-63F45BC88E63}" type="datetimeFigureOut">
              <a:rPr lang="en-AU" smtClean="0"/>
              <a:pPr/>
              <a:t>1/09/2011</a:t>
            </a:fld>
            <a:endParaRPr lang="en-AU"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AU"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AU"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34AC48C-614D-46D0-90EB-1AE9301A1F8C}" type="slidenum">
              <a:rPr lang="en-AU" smtClean="0"/>
              <a:pPr/>
              <a:t>‹#›</a:t>
            </a:fld>
            <a:endParaRPr lang="en-AU" dirty="0"/>
          </a:p>
        </p:txBody>
      </p:sp>
    </p:spTree>
    <p:extLst>
      <p:ext uri="{BB962C8B-B14F-4D97-AF65-F5344CB8AC3E}">
        <p14:creationId xmlns:p14="http://schemas.microsoft.com/office/powerpoint/2010/main" val="426468930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4" name="Slide Number Placeholder 3"/>
          <p:cNvSpPr>
            <a:spLocks noGrp="1"/>
          </p:cNvSpPr>
          <p:nvPr>
            <p:ph type="sldNum" sz="quarter" idx="10"/>
          </p:nvPr>
        </p:nvSpPr>
        <p:spPr/>
        <p:txBody>
          <a:bodyPr/>
          <a:lstStyle/>
          <a:p>
            <a:fld id="{434AC48C-614D-46D0-90EB-1AE9301A1F8C}" type="slidenum">
              <a:rPr lang="en-AU" smtClean="0"/>
              <a:pPr/>
              <a:t>2</a:t>
            </a:fld>
            <a:endParaRPr lang="en-AU" dirty="0"/>
          </a:p>
        </p:txBody>
      </p:sp>
    </p:spTree>
    <p:extLst>
      <p:ext uri="{BB962C8B-B14F-4D97-AF65-F5344CB8AC3E}">
        <p14:creationId xmlns:p14="http://schemas.microsoft.com/office/powerpoint/2010/main" val="241318474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9/1/2011 2:24 PM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11</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9/1/2011 2:24 PM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12</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9/1/2011 2:24 PM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13</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9/1/2011 2:24 PM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14</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9/1/2011 2:24 PM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15</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9/1/2011 2:24 PM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16</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9/1/2011 2:24 PM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17</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E34112BF-CC53-4BD3-B71B-638534610DBF}" type="slidenum">
              <a:rPr lang="en-US" smtClean="0">
                <a:solidFill>
                  <a:prstClr val="black"/>
                </a:solidFill>
              </a:rPr>
              <a:pPr>
                <a:defRPr/>
              </a:pPr>
              <a:t>19</a:t>
            </a:fld>
            <a:endParaRPr lang="en-US">
              <a:solidFill>
                <a:prstClr val="black"/>
              </a:solidFill>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solidFill>
                <a:prstClr val="black"/>
              </a:solidFill>
            </a:endParaRPr>
          </a:p>
        </p:txBody>
      </p:sp>
      <p:sp>
        <p:nvSpPr>
          <p:cNvPr id="5" name="Date Placeholder 4"/>
          <p:cNvSpPr>
            <a:spLocks noGrp="1"/>
          </p:cNvSpPr>
          <p:nvPr>
            <p:ph type="dt" idx="11"/>
          </p:nvPr>
        </p:nvSpPr>
        <p:spPr/>
        <p:txBody>
          <a:bodyPr/>
          <a:lstStyle/>
          <a:p>
            <a:fld id="{81331B57-0BE5-4F82-AA58-76F53EFF3ADA}" type="datetime8">
              <a:rPr lang="en-US" smtClean="0">
                <a:solidFill>
                  <a:prstClr val="black"/>
                </a:solidFill>
              </a:rPr>
              <a:pPr/>
              <a:t>9/1/2011 2:24 PM</a:t>
            </a:fld>
            <a:endParaRPr lang="en-US">
              <a:solidFill>
                <a:prstClr val="black"/>
              </a:solidFill>
            </a:endParaRPr>
          </a:p>
        </p:txBody>
      </p:sp>
      <p:sp>
        <p:nvSpPr>
          <p:cNvPr id="6" name="Footer Placeholder 5"/>
          <p:cNvSpPr>
            <a:spLocks noGrp="1"/>
          </p:cNvSpPr>
          <p:nvPr>
            <p:ph type="ftr" sz="quarter" idx="12"/>
          </p:nvPr>
        </p:nvSpPr>
        <p:spPr/>
        <p:txBody>
          <a:bodyPr/>
          <a:lstStyle/>
          <a:p>
            <a:r>
              <a:rPr lang="en-US" smtClean="0">
                <a:solidFill>
                  <a:prstClr val="black"/>
                </a:solidFill>
              </a:rPr>
              <a:t>© 2007 Microsoft Corporation. All rights reserved. Microsoft, Windows, Windows Vista and other product names are or may be registered trademarks and/or trademarks in the U.S. and/or other countries.</a:t>
            </a:r>
          </a:p>
          <a:p>
            <a:r>
              <a:rPr lang="en-US" smtClean="0">
                <a:solidFill>
                  <a:prstClr val="black"/>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solidFill>
                  <a:prstClr val="black"/>
                </a:solidFill>
              </a:rPr>
            </a:br>
            <a:r>
              <a:rPr lang="en-US" smtClean="0">
                <a:solidFill>
                  <a:prstClr val="black"/>
                </a:solidFill>
              </a:rPr>
              <a:t>MICROSOFT MAKES NO WARRANTIES, EXPRESS, IMPLIED OR STATUTORY, AS TO THE INFORMATION IN THIS PRESENTATION.</a:t>
            </a:r>
          </a:p>
          <a:p>
            <a:endParaRPr lang="en-US" dirty="0">
              <a:solidFill>
                <a:prstClr val="black"/>
              </a:solidFill>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solidFill>
                  <a:prstClr val="black"/>
                </a:solidFill>
              </a:rPr>
              <a:pPr/>
              <a:t>20</a:t>
            </a:fld>
            <a:endParaRPr lang="en-US" dirty="0">
              <a:solidFill>
                <a:prstClr val="black"/>
              </a:solidFill>
            </a:endParaRPr>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9/1/2011 2:24 PM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3</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9/1/2011 2:24 PM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4</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9/1/2011 2:24 PM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5</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9/1/2011 2:24 PM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6</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9/1/2011 2:24 PM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7</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9/1/2011 2:24 PM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8</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9/1/2011 2:24 PM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9</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9/1/2011 2:24 PM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10</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098" name="Picture 2" descr="O:\Wunderman\CLIENTS\Microsoft\_SMIC_FY11\SMIC1062 TechEd 2011\Creative\Digital\2_concept\powerpoint\teched11_powerpoint_page1.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2" name="Title 1"/>
          <p:cNvSpPr>
            <a:spLocks noGrp="1"/>
          </p:cNvSpPr>
          <p:nvPr>
            <p:ph type="ctrTitle"/>
          </p:nvPr>
        </p:nvSpPr>
        <p:spPr>
          <a:xfrm>
            <a:off x="683568" y="2348880"/>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p>
            <a:fld id="{A41769C1-C44B-4111-B818-7C3DFAA6F123}" type="datetime1">
              <a:rPr lang="en-AU" smtClean="0"/>
              <a:t>1/09/2011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AU"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0B4B5A0-1906-4542-BC83-16D10A91ABE1}" type="datetime1">
              <a:rPr lang="en-AU" smtClean="0"/>
              <a:t>1/09/2011</a:t>
            </a:fld>
            <a:endParaRPr lang="en-AU" dirty="0"/>
          </a:p>
        </p:txBody>
      </p:sp>
      <p:sp>
        <p:nvSpPr>
          <p:cNvPr id="6" name="Footer Placeholder 5"/>
          <p:cNvSpPr>
            <a:spLocks noGrp="1"/>
          </p:cNvSpPr>
          <p:nvPr>
            <p:ph type="ftr" sz="quarter" idx="11"/>
          </p:nvPr>
        </p:nvSpPr>
        <p:spPr/>
        <p:txBody>
          <a:bodyPr/>
          <a:lstStyle/>
          <a:p>
            <a:r>
              <a:rPr lang="en-AU" smtClean="0"/>
              <a:t>(c) 2011 Microsoft. All rights reserved.</a:t>
            </a:r>
            <a:endParaRPr lang="en-AU" dirty="0"/>
          </a:p>
        </p:txBody>
      </p:sp>
      <p:sp>
        <p:nvSpPr>
          <p:cNvPr id="7" name="Slide Number Placeholder 6"/>
          <p:cNvSpPr>
            <a:spLocks noGrp="1"/>
          </p:cNvSpPr>
          <p:nvPr>
            <p:ph type="sldNum" sz="quarter" idx="12"/>
          </p:nvPr>
        </p:nvSpPr>
        <p:spPr/>
        <p:txBody>
          <a:bodyPr/>
          <a:lstStyle/>
          <a:p>
            <a:fld id="{2721943D-A7F9-4474-AC48-B5E8E9B2DDB3}" type="slidenum">
              <a:rPr lang="en-AU" smtClean="0"/>
              <a:pPr/>
              <a:t>‹#›</a:t>
            </a:fld>
            <a:endParaRPr lang="en-AU" dirty="0"/>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E4451492-C1FE-4A82-A1FB-7BD5AD2C295C}" type="datetime1">
              <a:rPr lang="en-AU" smtClean="0"/>
              <a:t>1/09/2011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391866D6-AF08-492B-9311-8437E0D459A8}" type="datetime1">
              <a:rPr lang="en-AU" smtClean="0"/>
              <a:t>1/09/2011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rot="5400000">
            <a:off x="281379" y="662836"/>
            <a:ext cx="1475656" cy="671279"/>
          </a:xfrm>
          <a:prstGeom prst="rect">
            <a:avLst/>
          </a:prstGeom>
          <a:noFill/>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3074" name="Picture 2" descr="O:\Wunderman\CLIENTS\Microsoft\_SMIC_FY11\SMIC1062 TechEd 2011\Creative\Digital\2_concept\powerpoint\teched11_powerpoint_page0.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098" name="Picture 2" descr="O:\Wunderman\CLIENTS\Microsoft\_SMIC_FY11\SMIC1062 TechEd 2011\Creative\Digital\2_concept\powerpoint\teched11_powerpoint_page1.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2" name="Title 1"/>
          <p:cNvSpPr>
            <a:spLocks noGrp="1"/>
          </p:cNvSpPr>
          <p:nvPr>
            <p:ph type="ctrTitle"/>
          </p:nvPr>
        </p:nvSpPr>
        <p:spPr>
          <a:xfrm>
            <a:off x="683568" y="2348880"/>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p>
            <a:fld id="{A41769C1-C44B-4111-B818-7C3DFAA6F123}" type="datetime1">
              <a:rPr lang="en-AU" smtClean="0">
                <a:solidFill>
                  <a:srgbClr val="FFFFFF"/>
                </a:solidFill>
              </a:rPr>
              <a:pPr/>
              <a:t>1/09/2011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spTree>
    <p:extLst>
      <p:ext uri="{BB962C8B-B14F-4D97-AF65-F5344CB8AC3E}">
        <p14:creationId xmlns:p14="http://schemas.microsoft.com/office/powerpoint/2010/main" val="311260038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0C7B273F-C4BF-4147-B9F5-29804690D322}" type="datetime1">
              <a:rPr lang="en-AU" smtClean="0">
                <a:solidFill>
                  <a:srgbClr val="FFFFFF"/>
                </a:solidFill>
              </a:rPr>
              <a:pPr/>
              <a:t>1/09/2011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343794626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0C7B273F-C4BF-4147-B9F5-29804690D322}" type="datetime1">
              <a:rPr lang="en-AU" smtClean="0">
                <a:solidFill>
                  <a:srgbClr val="FFFFFF"/>
                </a:solidFill>
              </a:rPr>
              <a:pPr/>
              <a:t>1/09/2011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4" descr="O:\Wunderman\CLIENTS\Microsoft\_SMIC_FY11\SMIC1062 TechEd 2011\Creative\Digital\2_concept\powerpoint\teched11_powerpoint_page2.jpg"/>
          <p:cNvPicPr>
            <a:picLocks noChangeAspect="1" noChangeArrowheads="1"/>
          </p:cNvPicPr>
          <p:nvPr userDrawn="1"/>
        </p:nvPicPr>
        <p:blipFill rotWithShape="1">
          <a:blip r:embed="rId2" cstate="email"/>
          <a:srcRect l="71250" t="7222" r="5833" b="65833"/>
          <a:stretch/>
        </p:blipFill>
        <p:spPr bwMode="auto">
          <a:xfrm>
            <a:off x="6515100" y="1619250"/>
            <a:ext cx="2095500" cy="1847850"/>
          </a:xfrm>
          <a:prstGeom prst="rect">
            <a:avLst/>
          </a:prstGeom>
          <a:noFill/>
        </p:spPr>
      </p:pic>
    </p:spTree>
    <p:extLst>
      <p:ext uri="{BB962C8B-B14F-4D97-AF65-F5344CB8AC3E}">
        <p14:creationId xmlns:p14="http://schemas.microsoft.com/office/powerpoint/2010/main" val="187500057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 preserve="1">
  <p:cSld name="3_Title and Content">
    <p:spTree>
      <p:nvGrpSpPr>
        <p:cNvPr id="1" name=""/>
        <p:cNvGrpSpPr/>
        <p:nvPr/>
      </p:nvGrpSpPr>
      <p:grpSpPr>
        <a:xfrm>
          <a:off x="0" y="0"/>
          <a:ext cx="0" cy="0"/>
          <a:chOff x="0" y="0"/>
          <a:chExt cx="0" cy="0"/>
        </a:xfrm>
      </p:grpSpPr>
      <p:pic>
        <p:nvPicPr>
          <p:cNvPr id="9" name="Picture 4" descr="O:\Wunderman\CLIENTS\Microsoft\_SMIC_FY11\SMIC1062 TechEd 2011\Creative\Digital\2_concept\powerpoint\teched11_powerpoint_page2.jpg"/>
          <p:cNvPicPr>
            <a:picLocks noChangeAspect="1" noChangeArrowheads="1"/>
          </p:cNvPicPr>
          <p:nvPr userDrawn="1"/>
        </p:nvPicPr>
        <p:blipFill rotWithShape="1">
          <a:blip r:embed="rId2" cstate="email"/>
          <a:srcRect r="70625" b="72361"/>
          <a:stretch/>
        </p:blipFill>
        <p:spPr bwMode="auto">
          <a:xfrm>
            <a:off x="6432476" y="-12923"/>
            <a:ext cx="2686050" cy="1895475"/>
          </a:xfrm>
          <a:prstGeom prst="rect">
            <a:avLst/>
          </a:prstGeom>
          <a:noFill/>
          <a:effectLst>
            <a:softEdge rad="127000"/>
          </a:effectLst>
        </p:spPr>
      </p:pic>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0C7B273F-C4BF-4147-B9F5-29804690D322}" type="datetime1">
              <a:rPr lang="en-AU" smtClean="0">
                <a:solidFill>
                  <a:srgbClr val="FFFFFF"/>
                </a:solidFill>
              </a:rPr>
              <a:pPr/>
              <a:t>1/09/2011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4" descr="O:\Wunderman\CLIENTS\Microsoft\_SMIC_FY11\SMIC1062 TechEd 2011\Creative\Digital\2_concept\powerpoint\teched11_powerpoint_page2.jpg"/>
          <p:cNvPicPr>
            <a:picLocks noChangeAspect="1" noChangeArrowheads="1"/>
          </p:cNvPicPr>
          <p:nvPr userDrawn="1"/>
        </p:nvPicPr>
        <p:blipFill rotWithShape="1">
          <a:blip r:embed="rId2" cstate="email"/>
          <a:srcRect l="71250" t="7222" r="5833" b="65833"/>
          <a:stretch/>
        </p:blipFill>
        <p:spPr bwMode="auto">
          <a:xfrm>
            <a:off x="6515100" y="1619250"/>
            <a:ext cx="2095500" cy="1847850"/>
          </a:xfrm>
          <a:prstGeom prst="rect">
            <a:avLst/>
          </a:prstGeom>
          <a:noFill/>
        </p:spPr>
      </p:pic>
    </p:spTree>
    <p:extLst>
      <p:ext uri="{BB962C8B-B14F-4D97-AF65-F5344CB8AC3E}">
        <p14:creationId xmlns:p14="http://schemas.microsoft.com/office/powerpoint/2010/main" val="273324404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pic>
        <p:nvPicPr>
          <p:cNvPr id="8" name="Picture 4" descr="O:\Wunderman\CLIENTS\Microsoft\_SMIC_FY11\SMIC1062 TechEd 2011\Creative\Digital\2_concept\powerpoint\teched11_powerpoint_page2.jpg"/>
          <p:cNvPicPr>
            <a:picLocks noChangeAspect="1" noChangeArrowheads="1"/>
          </p:cNvPicPr>
          <p:nvPr userDrawn="1"/>
        </p:nvPicPr>
        <p:blipFill>
          <a:blip r:embed="rId2" cstate="email"/>
          <a:srcRect t="10101" b="66799"/>
          <a:stretch>
            <a:fillRect/>
          </a:stretch>
        </p:blipFill>
        <p:spPr bwMode="auto">
          <a:xfrm>
            <a:off x="0" y="0"/>
            <a:ext cx="9144000" cy="1584176"/>
          </a:xfrm>
          <a:prstGeom prst="rect">
            <a:avLst/>
          </a:prstGeom>
          <a:noFill/>
        </p:spPr>
      </p:pic>
      <p:sp>
        <p:nvSpPr>
          <p:cNvPr id="7" name="Rectangle 6"/>
          <p:cNvSpPr/>
          <p:nvPr userDrawn="1"/>
        </p:nvSpPr>
        <p:spPr>
          <a:xfrm>
            <a:off x="0" y="1556792"/>
            <a:ext cx="9144000" cy="5301208"/>
          </a:xfrm>
          <a:prstGeom prst="rect">
            <a:avLst/>
          </a:prstGeom>
          <a:ln>
            <a:noFill/>
          </a:ln>
        </p:spPr>
        <p:style>
          <a:lnRef idx="2">
            <a:schemeClr val="accent4"/>
          </a:lnRef>
          <a:fillRef idx="1">
            <a:schemeClr val="lt1"/>
          </a:fillRef>
          <a:effectRef idx="0">
            <a:schemeClr val="accent4"/>
          </a:effectRef>
          <a:fontRef idx="minor">
            <a:schemeClr val="dk1"/>
          </a:fontRef>
        </p:style>
        <p:txBody>
          <a:bodyPr rtlCol="0" anchor="ctr"/>
          <a:lstStyle/>
          <a:p>
            <a:pPr algn="ctr"/>
            <a:endParaRPr lang="en-AU" dirty="0">
              <a:solidFill>
                <a:srgbClr val="000000"/>
              </a:solidFill>
            </a:endParaRPr>
          </a:p>
        </p:txBody>
      </p:sp>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a:xfrm>
            <a:off x="457200" y="2276872"/>
            <a:ext cx="8229600" cy="3849291"/>
          </a:xfrm>
        </p:spPr>
        <p:txBody>
          <a:bodyPr/>
          <a:lstStyle>
            <a:lvl1pPr>
              <a:defRPr>
                <a:solidFill>
                  <a:schemeClr val="tx1">
                    <a:lumMod val="50000"/>
                    <a:lumOff val="50000"/>
                  </a:schemeClr>
                </a:solidFill>
              </a:defRPr>
            </a:lvl1pPr>
            <a:lvl2pPr>
              <a:defRPr>
                <a:solidFill>
                  <a:schemeClr val="tx1">
                    <a:lumMod val="50000"/>
                    <a:lumOff val="50000"/>
                  </a:schemeClr>
                </a:solidFill>
              </a:defRPr>
            </a:lvl2pPr>
            <a:lvl3pPr>
              <a:defRPr>
                <a:solidFill>
                  <a:schemeClr val="tx1">
                    <a:lumMod val="50000"/>
                    <a:lumOff val="50000"/>
                  </a:schemeClr>
                </a:solidFill>
              </a:defRPr>
            </a:lvl3pPr>
            <a:lvl4pPr>
              <a:defRPr>
                <a:solidFill>
                  <a:schemeClr val="tx1">
                    <a:lumMod val="50000"/>
                    <a:lumOff val="50000"/>
                  </a:schemeClr>
                </a:solidFill>
              </a:defRPr>
            </a:lvl4pPr>
            <a:lvl5pPr>
              <a:defRPr>
                <a:solidFill>
                  <a:schemeClr val="tx1">
                    <a:lumMod val="50000"/>
                    <a:lumOff val="50000"/>
                  </a:schemeClr>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lvl1pPr>
              <a:defRPr>
                <a:solidFill>
                  <a:schemeClr val="tx1">
                    <a:lumMod val="50000"/>
                    <a:lumOff val="50000"/>
                  </a:schemeClr>
                </a:solidFill>
              </a:defRPr>
            </a:lvl1pPr>
          </a:lstStyle>
          <a:p>
            <a:fld id="{EC9DB49B-EC1F-4860-8E6D-E2D24D557912}" type="datetime1">
              <a:rPr lang="en-AU" smtClean="0">
                <a:solidFill>
                  <a:srgbClr val="000000">
                    <a:lumMod val="50000"/>
                    <a:lumOff val="50000"/>
                  </a:srgbClr>
                </a:solidFill>
              </a:rPr>
              <a:pPr/>
              <a:t>1/09/2011</a:t>
            </a:fld>
            <a:endParaRPr lang="en-AU" dirty="0">
              <a:solidFill>
                <a:srgbClr val="000000">
                  <a:lumMod val="50000"/>
                  <a:lumOff val="50000"/>
                </a:srgbClr>
              </a:solidFill>
            </a:endParaRPr>
          </a:p>
        </p:txBody>
      </p:sp>
      <p:sp>
        <p:nvSpPr>
          <p:cNvPr id="5" name="Footer Placeholder 4"/>
          <p:cNvSpPr>
            <a:spLocks noGrp="1"/>
          </p:cNvSpPr>
          <p:nvPr>
            <p:ph type="ftr" sz="quarter" idx="11"/>
          </p:nvPr>
        </p:nvSpPr>
        <p:spPr/>
        <p:txBody>
          <a:bodyPr/>
          <a:lstStyle>
            <a:lvl1pPr>
              <a:defRPr>
                <a:solidFill>
                  <a:schemeClr val="tx1">
                    <a:lumMod val="50000"/>
                    <a:lumOff val="50000"/>
                  </a:schemeClr>
                </a:solidFill>
              </a:defRPr>
            </a:lvl1pPr>
          </a:lstStyle>
          <a:p>
            <a:r>
              <a:rPr lang="en-AU" smtClean="0">
                <a:solidFill>
                  <a:srgbClr val="000000">
                    <a:lumMod val="50000"/>
                    <a:lumOff val="50000"/>
                  </a:srgbClr>
                </a:solidFill>
              </a:rPr>
              <a:t>(c) 2011 Microsoft. All rights reserved.</a:t>
            </a:r>
            <a:endParaRPr lang="en-AU" dirty="0">
              <a:solidFill>
                <a:srgbClr val="000000">
                  <a:lumMod val="50000"/>
                  <a:lumOff val="50000"/>
                </a:srgbClr>
              </a:solidFill>
            </a:endParaRPr>
          </a:p>
        </p:txBody>
      </p:sp>
      <p:sp>
        <p:nvSpPr>
          <p:cNvPr id="6" name="Slide Number Placeholder 5"/>
          <p:cNvSpPr>
            <a:spLocks noGrp="1"/>
          </p:cNvSpPr>
          <p:nvPr>
            <p:ph type="sldNum" sz="quarter" idx="12"/>
          </p:nvPr>
        </p:nvSpPr>
        <p:spPr/>
        <p:txBody>
          <a:bodyPr/>
          <a:lstStyle>
            <a:lvl1pPr>
              <a:defRPr>
                <a:solidFill>
                  <a:schemeClr val="tx1">
                    <a:lumMod val="50000"/>
                    <a:lumOff val="50000"/>
                  </a:schemeClr>
                </a:solidFill>
              </a:defRPr>
            </a:lvl1pPr>
          </a:lstStyle>
          <a:p>
            <a:fld id="{2721943D-A7F9-4474-AC48-B5E8E9B2DDB3}" type="slidenum">
              <a:rPr lang="en-AU" smtClean="0">
                <a:solidFill>
                  <a:srgbClr val="000000">
                    <a:lumMod val="50000"/>
                    <a:lumOff val="50000"/>
                  </a:srgbClr>
                </a:solidFill>
              </a:rPr>
              <a:pPr/>
              <a:t>‹#›</a:t>
            </a:fld>
            <a:endParaRPr lang="en-AU" dirty="0">
              <a:solidFill>
                <a:srgbClr val="000000">
                  <a:lumMod val="50000"/>
                  <a:lumOff val="50000"/>
                </a:srgbClr>
              </a:solidFill>
            </a:endParaRPr>
          </a:p>
        </p:txBody>
      </p:sp>
    </p:spTree>
    <p:extLst>
      <p:ext uri="{BB962C8B-B14F-4D97-AF65-F5344CB8AC3E}">
        <p14:creationId xmlns:p14="http://schemas.microsoft.com/office/powerpoint/2010/main" val="300543902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2051" name="Picture 3" descr="O:\Wunderman\CLIENTS\Microsoft\_SMIC_FY11\SMIC1062 TechEd 2011\Creative\Digital\2_concept\powerpoint\teched11_powerpoint_page1.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5EFB78B-AC37-4A6C-AE40-2C54E3E06B06}" type="datetime1">
              <a:rPr lang="en-AU" smtClean="0">
                <a:solidFill>
                  <a:srgbClr val="FFFFFF"/>
                </a:solidFill>
              </a:rPr>
              <a:pPr/>
              <a:t>1/09/2011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spTree>
    <p:extLst>
      <p:ext uri="{BB962C8B-B14F-4D97-AF65-F5344CB8AC3E}">
        <p14:creationId xmlns:p14="http://schemas.microsoft.com/office/powerpoint/2010/main" val="5400265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0C7B273F-C4BF-4147-B9F5-29804690D322}" type="datetime1">
              <a:rPr lang="en-AU" smtClean="0"/>
              <a:t>1/09/2011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_Section Header">
    <p:spTree>
      <p:nvGrpSpPr>
        <p:cNvPr id="1" name=""/>
        <p:cNvGrpSpPr/>
        <p:nvPr/>
      </p:nvGrpSpPr>
      <p:grpSpPr>
        <a:xfrm>
          <a:off x="0" y="0"/>
          <a:ext cx="0" cy="0"/>
          <a:chOff x="0" y="0"/>
          <a:chExt cx="0" cy="0"/>
        </a:xfrm>
      </p:grpSpPr>
      <p:pic>
        <p:nvPicPr>
          <p:cNvPr id="2051" name="Picture 3" descr="O:\Wunderman\CLIENTS\Microsoft\_SMIC_FY11\SMIC1062 TechEd 2011\Creative\Digital\2_concept\powerpoint\teched11_powerpoint_page1.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4" name="Date Placeholder 3"/>
          <p:cNvSpPr>
            <a:spLocks noGrp="1"/>
          </p:cNvSpPr>
          <p:nvPr>
            <p:ph type="dt" sz="half" idx="10"/>
          </p:nvPr>
        </p:nvSpPr>
        <p:spPr/>
        <p:txBody>
          <a:bodyPr/>
          <a:lstStyle/>
          <a:p>
            <a:fld id="{C5EFB78B-AC37-4A6C-AE40-2C54E3E06B06}" type="datetime1">
              <a:rPr lang="en-AU" smtClean="0">
                <a:solidFill>
                  <a:srgbClr val="FFFFFF"/>
                </a:solidFill>
              </a:rPr>
              <a:pPr/>
              <a:t>1/09/2011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3" descr="O:\Wunderman\CLIENTS\Microsoft\_SMIC_FY11\SMIC1062 TechEd 2011\Creative\Digital\2_concept\powerpoint\teched11_powerpoint_page1.jpg"/>
          <p:cNvPicPr>
            <a:picLocks noChangeAspect="1" noChangeArrowheads="1"/>
          </p:cNvPicPr>
          <p:nvPr userDrawn="1"/>
        </p:nvPicPr>
        <p:blipFill rotWithShape="1">
          <a:blip r:embed="rId2" cstate="email"/>
          <a:srcRect r="62392" b="75756"/>
          <a:stretch/>
        </p:blipFill>
        <p:spPr bwMode="auto">
          <a:xfrm>
            <a:off x="5940152" y="476672"/>
            <a:ext cx="2502743" cy="1210040"/>
          </a:xfrm>
          <a:prstGeom prst="rect">
            <a:avLst/>
          </a:prstGeom>
          <a:noFill/>
        </p:spPr>
      </p:pic>
    </p:spTree>
    <p:extLst>
      <p:ext uri="{BB962C8B-B14F-4D97-AF65-F5344CB8AC3E}">
        <p14:creationId xmlns:p14="http://schemas.microsoft.com/office/powerpoint/2010/main" val="236681888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413792"/>
            <a:ext cx="8229600" cy="1143000"/>
          </a:xfrm>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p>
            <a:fld id="{B97118CD-8F63-4C97-ADEB-D66F39072D80}" type="datetime1">
              <a:rPr lang="en-AU" smtClean="0">
                <a:solidFill>
                  <a:srgbClr val="FFFFFF"/>
                </a:solidFill>
              </a:rPr>
              <a:pPr/>
              <a:t>1/09/2011</a:t>
            </a:fld>
            <a:endParaRPr lang="en-AU" dirty="0">
              <a:solidFill>
                <a:srgbClr val="FFFFFF"/>
              </a:solidFill>
            </a:endParaRPr>
          </a:p>
        </p:txBody>
      </p:sp>
      <p:sp>
        <p:nvSpPr>
          <p:cNvPr id="6" name="Footer Placeholder 5"/>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7" name="Slide Number Placeholder 6"/>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84802980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413792"/>
            <a:ext cx="8229600" cy="1143000"/>
          </a:xfrm>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a:solidFill>
            <a:schemeClr val="bg1"/>
          </a:solidFill>
        </p:spPr>
        <p:txBody>
          <a:bodyPr anchor="b">
            <a:normAutofit/>
          </a:bodyPr>
          <a:lstStyle>
            <a:lvl1pPr marL="0" indent="0">
              <a:buNone/>
              <a:defRPr sz="2000" b="1">
                <a:solidFill>
                  <a:schemeClr val="tx1">
                    <a:lumMod val="50000"/>
                    <a:lumOff val="5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457200" y="2174875"/>
            <a:ext cx="4040188" cy="3951288"/>
          </a:xfrm>
          <a:solidFill>
            <a:schemeClr val="bg1"/>
          </a:solidFill>
        </p:spPr>
        <p:txBody>
          <a:bodyPr/>
          <a:lstStyle>
            <a:lvl1pPr>
              <a:defRPr sz="2400">
                <a:solidFill>
                  <a:schemeClr val="tx1">
                    <a:lumMod val="50000"/>
                    <a:lumOff val="50000"/>
                  </a:schemeClr>
                </a:solidFill>
              </a:defRPr>
            </a:lvl1pPr>
            <a:lvl2pPr>
              <a:defRPr sz="2000">
                <a:solidFill>
                  <a:schemeClr val="tx1">
                    <a:lumMod val="50000"/>
                    <a:lumOff val="50000"/>
                  </a:schemeClr>
                </a:solidFill>
              </a:defRPr>
            </a:lvl2pPr>
            <a:lvl3pPr>
              <a:defRPr sz="1800">
                <a:solidFill>
                  <a:schemeClr val="tx1">
                    <a:lumMod val="50000"/>
                    <a:lumOff val="50000"/>
                  </a:schemeClr>
                </a:solidFill>
              </a:defRPr>
            </a:lvl3pPr>
            <a:lvl4pPr>
              <a:defRPr sz="1600">
                <a:solidFill>
                  <a:schemeClr val="tx1">
                    <a:lumMod val="50000"/>
                    <a:lumOff val="50000"/>
                  </a:schemeClr>
                </a:solidFill>
              </a:defRPr>
            </a:lvl4pPr>
            <a:lvl5pPr>
              <a:defRPr sz="1600">
                <a:solidFill>
                  <a:schemeClr val="tx1">
                    <a:lumMod val="50000"/>
                    <a:lumOff val="50000"/>
                  </a:schemeClr>
                </a:solidFill>
              </a:defRPr>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7" name="Date Placeholder 6"/>
          <p:cNvSpPr>
            <a:spLocks noGrp="1"/>
          </p:cNvSpPr>
          <p:nvPr>
            <p:ph type="dt" sz="half" idx="10"/>
          </p:nvPr>
        </p:nvSpPr>
        <p:spPr/>
        <p:txBody>
          <a:bodyPr/>
          <a:lstStyle/>
          <a:p>
            <a:fld id="{6B4F00E4-E128-49DC-A031-34EAD9C2E422}" type="datetime1">
              <a:rPr lang="en-AU" smtClean="0">
                <a:solidFill>
                  <a:srgbClr val="FFFFFF"/>
                </a:solidFill>
              </a:rPr>
              <a:pPr/>
              <a:t>1/09/2011</a:t>
            </a:fld>
            <a:endParaRPr lang="en-AU" dirty="0">
              <a:solidFill>
                <a:srgbClr val="FFFFFF"/>
              </a:solidFill>
            </a:endParaRPr>
          </a:p>
        </p:txBody>
      </p:sp>
      <p:sp>
        <p:nvSpPr>
          <p:cNvPr id="8" name="Footer Placeholder 7"/>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9" name="Slide Number Placeholder 8"/>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11"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163735015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4" name="Footer Placeholder 3"/>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5" name="Slide Number Placeholder 4"/>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6146"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308572769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4" name="Slide Number Placeholder 3"/>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5"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173409592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B8A66D8-1CAC-4C59-BD22-220102F538C0}" type="datetime1">
              <a:rPr lang="en-AU" smtClean="0">
                <a:solidFill>
                  <a:srgbClr val="FFFFFF"/>
                </a:solidFill>
              </a:rPr>
              <a:pPr/>
              <a:t>1/09/2011</a:t>
            </a:fld>
            <a:endParaRPr lang="en-AU" dirty="0">
              <a:solidFill>
                <a:srgbClr val="FFFFFF"/>
              </a:solidFill>
            </a:endParaRPr>
          </a:p>
        </p:txBody>
      </p:sp>
      <p:sp>
        <p:nvSpPr>
          <p:cNvPr id="6" name="Footer Placeholder 5"/>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7" name="Slide Number Placeholder 6"/>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2748801062"/>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AU"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0B4B5A0-1906-4542-BC83-16D10A91ABE1}" type="datetime1">
              <a:rPr lang="en-AU" smtClean="0">
                <a:solidFill>
                  <a:srgbClr val="FFFFFF"/>
                </a:solidFill>
              </a:rPr>
              <a:pPr/>
              <a:t>1/09/2011</a:t>
            </a:fld>
            <a:endParaRPr lang="en-AU" dirty="0">
              <a:solidFill>
                <a:srgbClr val="FFFFFF"/>
              </a:solidFill>
            </a:endParaRPr>
          </a:p>
        </p:txBody>
      </p:sp>
      <p:sp>
        <p:nvSpPr>
          <p:cNvPr id="6" name="Footer Placeholder 5"/>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7" name="Slide Number Placeholder 6"/>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1922091347"/>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E4451492-C1FE-4A82-A1FB-7BD5AD2C295C}" type="datetime1">
              <a:rPr lang="en-AU" smtClean="0">
                <a:solidFill>
                  <a:srgbClr val="FFFFFF"/>
                </a:solidFill>
              </a:rPr>
              <a:pPr/>
              <a:t>1/09/2011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125138675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391866D6-AF08-492B-9311-8437E0D459A8}" type="datetime1">
              <a:rPr lang="en-AU" smtClean="0">
                <a:solidFill>
                  <a:srgbClr val="FFFFFF"/>
                </a:solidFill>
              </a:rPr>
              <a:pPr/>
              <a:t>1/09/2011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rot="5400000">
            <a:off x="281379" y="662836"/>
            <a:ext cx="1475656" cy="671279"/>
          </a:xfrm>
          <a:prstGeom prst="rect">
            <a:avLst/>
          </a:prstGeom>
          <a:noFill/>
        </p:spPr>
      </p:pic>
    </p:spTree>
    <p:extLst>
      <p:ext uri="{BB962C8B-B14F-4D97-AF65-F5344CB8AC3E}">
        <p14:creationId xmlns:p14="http://schemas.microsoft.com/office/powerpoint/2010/main" val="339546222"/>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3074" name="Picture 2" descr="O:\Wunderman\CLIENTS\Microsoft\_SMIC_FY11\SMIC1062 TechEd 2011\Creative\Digital\2_concept\powerpoint\teched11_powerpoint_page0.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Tree>
    <p:extLst>
      <p:ext uri="{BB962C8B-B14F-4D97-AF65-F5344CB8AC3E}">
        <p14:creationId xmlns:p14="http://schemas.microsoft.com/office/powerpoint/2010/main" val="60837139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pic>
        <p:nvPicPr>
          <p:cNvPr id="8" name="Picture 4" descr="O:\Wunderman\CLIENTS\Microsoft\_SMIC_FY11\SMIC1062 TechEd 2011\Creative\Digital\2_concept\powerpoint\teched11_powerpoint_page2.jpg"/>
          <p:cNvPicPr>
            <a:picLocks noChangeAspect="1" noChangeArrowheads="1"/>
          </p:cNvPicPr>
          <p:nvPr userDrawn="1"/>
        </p:nvPicPr>
        <p:blipFill>
          <a:blip r:embed="rId2" cstate="email"/>
          <a:srcRect t="10101" b="66799"/>
          <a:stretch>
            <a:fillRect/>
          </a:stretch>
        </p:blipFill>
        <p:spPr bwMode="auto">
          <a:xfrm>
            <a:off x="0" y="0"/>
            <a:ext cx="9144000" cy="1584176"/>
          </a:xfrm>
          <a:prstGeom prst="rect">
            <a:avLst/>
          </a:prstGeom>
          <a:noFill/>
        </p:spPr>
      </p:pic>
      <p:sp>
        <p:nvSpPr>
          <p:cNvPr id="7" name="Rectangle 6"/>
          <p:cNvSpPr/>
          <p:nvPr userDrawn="1"/>
        </p:nvSpPr>
        <p:spPr>
          <a:xfrm>
            <a:off x="0" y="1556792"/>
            <a:ext cx="9144000" cy="5301208"/>
          </a:xfrm>
          <a:prstGeom prst="rect">
            <a:avLst/>
          </a:prstGeom>
          <a:ln>
            <a:noFill/>
          </a:ln>
        </p:spPr>
        <p:style>
          <a:lnRef idx="2">
            <a:schemeClr val="accent4"/>
          </a:lnRef>
          <a:fillRef idx="1">
            <a:schemeClr val="lt1"/>
          </a:fillRef>
          <a:effectRef idx="0">
            <a:schemeClr val="accent4"/>
          </a:effectRef>
          <a:fontRef idx="minor">
            <a:schemeClr val="dk1"/>
          </a:fontRef>
        </p:style>
        <p:txBody>
          <a:bodyPr rtlCol="0" anchor="ctr"/>
          <a:lstStyle/>
          <a:p>
            <a:pPr algn="ctr"/>
            <a:endParaRPr lang="en-AU" dirty="0">
              <a:ln>
                <a:noFill/>
              </a:ln>
            </a:endParaRPr>
          </a:p>
        </p:txBody>
      </p:sp>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a:xfrm>
            <a:off x="457200" y="2276872"/>
            <a:ext cx="8229600" cy="3849291"/>
          </a:xfrm>
        </p:spPr>
        <p:txBody>
          <a:bodyPr/>
          <a:lstStyle>
            <a:lvl1pPr>
              <a:defRPr>
                <a:solidFill>
                  <a:schemeClr val="tx1">
                    <a:lumMod val="50000"/>
                    <a:lumOff val="50000"/>
                  </a:schemeClr>
                </a:solidFill>
              </a:defRPr>
            </a:lvl1pPr>
            <a:lvl2pPr>
              <a:defRPr>
                <a:solidFill>
                  <a:schemeClr val="tx1">
                    <a:lumMod val="50000"/>
                    <a:lumOff val="50000"/>
                  </a:schemeClr>
                </a:solidFill>
              </a:defRPr>
            </a:lvl2pPr>
            <a:lvl3pPr>
              <a:defRPr>
                <a:solidFill>
                  <a:schemeClr val="tx1">
                    <a:lumMod val="50000"/>
                    <a:lumOff val="50000"/>
                  </a:schemeClr>
                </a:solidFill>
              </a:defRPr>
            </a:lvl3pPr>
            <a:lvl4pPr>
              <a:defRPr>
                <a:solidFill>
                  <a:schemeClr val="tx1">
                    <a:lumMod val="50000"/>
                    <a:lumOff val="50000"/>
                  </a:schemeClr>
                </a:solidFill>
              </a:defRPr>
            </a:lvl4pPr>
            <a:lvl5pPr>
              <a:defRPr>
                <a:solidFill>
                  <a:schemeClr val="tx1">
                    <a:lumMod val="50000"/>
                    <a:lumOff val="50000"/>
                  </a:schemeClr>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lvl1pPr>
              <a:defRPr>
                <a:solidFill>
                  <a:schemeClr val="tx1">
                    <a:lumMod val="50000"/>
                    <a:lumOff val="50000"/>
                  </a:schemeClr>
                </a:solidFill>
              </a:defRPr>
            </a:lvl1pPr>
          </a:lstStyle>
          <a:p>
            <a:fld id="{EC9DB49B-EC1F-4860-8E6D-E2D24D557912}" type="datetime1">
              <a:rPr lang="en-AU" smtClean="0"/>
              <a:t>1/09/2011</a:t>
            </a:fld>
            <a:endParaRPr lang="en-AU" dirty="0"/>
          </a:p>
        </p:txBody>
      </p:sp>
      <p:sp>
        <p:nvSpPr>
          <p:cNvPr id="5" name="Footer Placeholder 4"/>
          <p:cNvSpPr>
            <a:spLocks noGrp="1"/>
          </p:cNvSpPr>
          <p:nvPr>
            <p:ph type="ftr" sz="quarter" idx="11"/>
          </p:nvPr>
        </p:nvSpPr>
        <p:spPr/>
        <p:txBody>
          <a:bodyPr/>
          <a:lstStyle>
            <a:lvl1pPr>
              <a:defRPr>
                <a:solidFill>
                  <a:schemeClr val="tx1">
                    <a:lumMod val="50000"/>
                    <a:lumOff val="50000"/>
                  </a:schemeClr>
                </a:solidFill>
              </a:defRPr>
            </a:lvl1p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lvl1pPr>
              <a:defRPr>
                <a:solidFill>
                  <a:schemeClr val="tx1">
                    <a:lumMod val="50000"/>
                    <a:lumOff val="50000"/>
                  </a:schemeClr>
                </a:solidFill>
              </a:defRPr>
            </a:lvl1pPr>
          </a:lstStyle>
          <a:p>
            <a:fld id="{2721943D-A7F9-4474-AC48-B5E8E9B2DDB3}" type="slidenum">
              <a:rPr lang="en-AU" smtClean="0"/>
              <a:pPr/>
              <a:t>‹#›</a:t>
            </a:fld>
            <a:endParaRPr lang="en-AU" dirty="0"/>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098" name="Picture 2" descr="O:\Wunderman\CLIENTS\Microsoft\_SMIC_FY11\SMIC1062 TechEd 2011\Creative\Digital\2_concept\powerpoint\teched11_powerpoint_page1.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2" name="Title 1"/>
          <p:cNvSpPr>
            <a:spLocks noGrp="1"/>
          </p:cNvSpPr>
          <p:nvPr>
            <p:ph type="ctrTitle"/>
          </p:nvPr>
        </p:nvSpPr>
        <p:spPr>
          <a:xfrm>
            <a:off x="683568" y="2348880"/>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p>
            <a:fld id="{A41769C1-C44B-4111-B818-7C3DFAA6F123}" type="datetime1">
              <a:rPr lang="en-AU" smtClean="0">
                <a:solidFill>
                  <a:srgbClr val="FFFFFF"/>
                </a:solidFill>
              </a:rPr>
              <a:pPr/>
              <a:t>1/09/2011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spTree>
    <p:extLst>
      <p:ext uri="{BB962C8B-B14F-4D97-AF65-F5344CB8AC3E}">
        <p14:creationId xmlns:p14="http://schemas.microsoft.com/office/powerpoint/2010/main" val="3292748071"/>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0C7B273F-C4BF-4147-B9F5-29804690D322}" type="datetime1">
              <a:rPr lang="en-AU" smtClean="0">
                <a:solidFill>
                  <a:srgbClr val="FFFFFF"/>
                </a:solidFill>
              </a:rPr>
              <a:pPr/>
              <a:t>1/09/2011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815087790"/>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pic>
        <p:nvPicPr>
          <p:cNvPr id="8" name="Picture 4" descr="O:\Wunderman\CLIENTS\Microsoft\_SMIC_FY11\SMIC1062 TechEd 2011\Creative\Digital\2_concept\powerpoint\teched11_powerpoint_page2.jpg"/>
          <p:cNvPicPr>
            <a:picLocks noChangeAspect="1" noChangeArrowheads="1"/>
          </p:cNvPicPr>
          <p:nvPr userDrawn="1"/>
        </p:nvPicPr>
        <p:blipFill>
          <a:blip r:embed="rId2" cstate="email"/>
          <a:srcRect t="10101" b="66799"/>
          <a:stretch>
            <a:fillRect/>
          </a:stretch>
        </p:blipFill>
        <p:spPr bwMode="auto">
          <a:xfrm>
            <a:off x="0" y="0"/>
            <a:ext cx="9144000" cy="1584176"/>
          </a:xfrm>
          <a:prstGeom prst="rect">
            <a:avLst/>
          </a:prstGeom>
          <a:noFill/>
        </p:spPr>
      </p:pic>
      <p:sp>
        <p:nvSpPr>
          <p:cNvPr id="7" name="Rectangle 6"/>
          <p:cNvSpPr/>
          <p:nvPr userDrawn="1"/>
        </p:nvSpPr>
        <p:spPr>
          <a:xfrm>
            <a:off x="0" y="1556792"/>
            <a:ext cx="9144000" cy="5301208"/>
          </a:xfrm>
          <a:prstGeom prst="rect">
            <a:avLst/>
          </a:prstGeom>
          <a:ln>
            <a:noFill/>
          </a:ln>
        </p:spPr>
        <p:style>
          <a:lnRef idx="2">
            <a:schemeClr val="accent4"/>
          </a:lnRef>
          <a:fillRef idx="1">
            <a:schemeClr val="lt1"/>
          </a:fillRef>
          <a:effectRef idx="0">
            <a:schemeClr val="accent4"/>
          </a:effectRef>
          <a:fontRef idx="minor">
            <a:schemeClr val="dk1"/>
          </a:fontRef>
        </p:style>
        <p:txBody>
          <a:bodyPr rtlCol="0" anchor="ctr"/>
          <a:lstStyle/>
          <a:p>
            <a:pPr algn="ctr"/>
            <a:endParaRPr lang="en-AU" dirty="0">
              <a:solidFill>
                <a:srgbClr val="000000"/>
              </a:solidFill>
            </a:endParaRPr>
          </a:p>
        </p:txBody>
      </p:sp>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a:xfrm>
            <a:off x="457200" y="2276872"/>
            <a:ext cx="8229600" cy="3849291"/>
          </a:xfrm>
        </p:spPr>
        <p:txBody>
          <a:bodyPr/>
          <a:lstStyle>
            <a:lvl1pPr>
              <a:defRPr>
                <a:solidFill>
                  <a:schemeClr val="tx1">
                    <a:lumMod val="50000"/>
                    <a:lumOff val="50000"/>
                  </a:schemeClr>
                </a:solidFill>
              </a:defRPr>
            </a:lvl1pPr>
            <a:lvl2pPr>
              <a:defRPr>
                <a:solidFill>
                  <a:schemeClr val="tx1">
                    <a:lumMod val="50000"/>
                    <a:lumOff val="50000"/>
                  </a:schemeClr>
                </a:solidFill>
              </a:defRPr>
            </a:lvl2pPr>
            <a:lvl3pPr>
              <a:defRPr>
                <a:solidFill>
                  <a:schemeClr val="tx1">
                    <a:lumMod val="50000"/>
                    <a:lumOff val="50000"/>
                  </a:schemeClr>
                </a:solidFill>
              </a:defRPr>
            </a:lvl3pPr>
            <a:lvl4pPr>
              <a:defRPr>
                <a:solidFill>
                  <a:schemeClr val="tx1">
                    <a:lumMod val="50000"/>
                    <a:lumOff val="50000"/>
                  </a:schemeClr>
                </a:solidFill>
              </a:defRPr>
            </a:lvl4pPr>
            <a:lvl5pPr>
              <a:defRPr>
                <a:solidFill>
                  <a:schemeClr val="tx1">
                    <a:lumMod val="50000"/>
                    <a:lumOff val="50000"/>
                  </a:schemeClr>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lvl1pPr>
              <a:defRPr>
                <a:solidFill>
                  <a:schemeClr val="tx1">
                    <a:lumMod val="50000"/>
                    <a:lumOff val="50000"/>
                  </a:schemeClr>
                </a:solidFill>
              </a:defRPr>
            </a:lvl1pPr>
          </a:lstStyle>
          <a:p>
            <a:fld id="{EC9DB49B-EC1F-4860-8E6D-E2D24D557912}" type="datetime1">
              <a:rPr lang="en-AU" smtClean="0">
                <a:solidFill>
                  <a:srgbClr val="000000">
                    <a:lumMod val="50000"/>
                    <a:lumOff val="50000"/>
                  </a:srgbClr>
                </a:solidFill>
              </a:rPr>
              <a:pPr/>
              <a:t>1/09/2011</a:t>
            </a:fld>
            <a:endParaRPr lang="en-AU" dirty="0">
              <a:solidFill>
                <a:srgbClr val="000000">
                  <a:lumMod val="50000"/>
                  <a:lumOff val="50000"/>
                </a:srgbClr>
              </a:solidFill>
            </a:endParaRPr>
          </a:p>
        </p:txBody>
      </p:sp>
      <p:sp>
        <p:nvSpPr>
          <p:cNvPr id="5" name="Footer Placeholder 4"/>
          <p:cNvSpPr>
            <a:spLocks noGrp="1"/>
          </p:cNvSpPr>
          <p:nvPr>
            <p:ph type="ftr" sz="quarter" idx="11"/>
          </p:nvPr>
        </p:nvSpPr>
        <p:spPr/>
        <p:txBody>
          <a:bodyPr/>
          <a:lstStyle>
            <a:lvl1pPr>
              <a:defRPr>
                <a:solidFill>
                  <a:schemeClr val="tx1">
                    <a:lumMod val="50000"/>
                    <a:lumOff val="50000"/>
                  </a:schemeClr>
                </a:solidFill>
              </a:defRPr>
            </a:lvl1pPr>
          </a:lstStyle>
          <a:p>
            <a:r>
              <a:rPr lang="en-AU" smtClean="0">
                <a:solidFill>
                  <a:srgbClr val="000000">
                    <a:lumMod val="50000"/>
                    <a:lumOff val="50000"/>
                  </a:srgbClr>
                </a:solidFill>
              </a:rPr>
              <a:t>(c) 2011 Microsoft. All rights reserved.</a:t>
            </a:r>
            <a:endParaRPr lang="en-AU" dirty="0">
              <a:solidFill>
                <a:srgbClr val="000000">
                  <a:lumMod val="50000"/>
                  <a:lumOff val="50000"/>
                </a:srgbClr>
              </a:solidFill>
            </a:endParaRPr>
          </a:p>
        </p:txBody>
      </p:sp>
      <p:sp>
        <p:nvSpPr>
          <p:cNvPr id="6" name="Slide Number Placeholder 5"/>
          <p:cNvSpPr>
            <a:spLocks noGrp="1"/>
          </p:cNvSpPr>
          <p:nvPr>
            <p:ph type="sldNum" sz="quarter" idx="12"/>
          </p:nvPr>
        </p:nvSpPr>
        <p:spPr/>
        <p:txBody>
          <a:bodyPr/>
          <a:lstStyle>
            <a:lvl1pPr>
              <a:defRPr>
                <a:solidFill>
                  <a:schemeClr val="tx1">
                    <a:lumMod val="50000"/>
                    <a:lumOff val="50000"/>
                  </a:schemeClr>
                </a:solidFill>
              </a:defRPr>
            </a:lvl1pPr>
          </a:lstStyle>
          <a:p>
            <a:fld id="{2721943D-A7F9-4474-AC48-B5E8E9B2DDB3}" type="slidenum">
              <a:rPr lang="en-AU" smtClean="0">
                <a:solidFill>
                  <a:srgbClr val="000000">
                    <a:lumMod val="50000"/>
                    <a:lumOff val="50000"/>
                  </a:srgbClr>
                </a:solidFill>
              </a:rPr>
              <a:pPr/>
              <a:t>‹#›</a:t>
            </a:fld>
            <a:endParaRPr lang="en-AU" dirty="0">
              <a:solidFill>
                <a:srgbClr val="000000">
                  <a:lumMod val="50000"/>
                  <a:lumOff val="50000"/>
                </a:srgbClr>
              </a:solidFill>
            </a:endParaRPr>
          </a:p>
        </p:txBody>
      </p:sp>
    </p:spTree>
    <p:extLst>
      <p:ext uri="{BB962C8B-B14F-4D97-AF65-F5344CB8AC3E}">
        <p14:creationId xmlns:p14="http://schemas.microsoft.com/office/powerpoint/2010/main" val="1625246406"/>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2051" name="Picture 3" descr="O:\Wunderman\CLIENTS\Microsoft\_SMIC_FY11\SMIC1062 TechEd 2011\Creative\Digital\2_concept\powerpoint\teched11_powerpoint_page1.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5EFB78B-AC37-4A6C-AE40-2C54E3E06B06}" type="datetime1">
              <a:rPr lang="en-AU" smtClean="0">
                <a:solidFill>
                  <a:srgbClr val="FFFFFF"/>
                </a:solidFill>
              </a:rPr>
              <a:pPr/>
              <a:t>1/09/2011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spTree>
    <p:extLst>
      <p:ext uri="{BB962C8B-B14F-4D97-AF65-F5344CB8AC3E}">
        <p14:creationId xmlns:p14="http://schemas.microsoft.com/office/powerpoint/2010/main" val="464666178"/>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413792"/>
            <a:ext cx="8229600" cy="1143000"/>
          </a:xfrm>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p>
            <a:fld id="{B97118CD-8F63-4C97-ADEB-D66F39072D80}" type="datetime1">
              <a:rPr lang="en-AU" smtClean="0">
                <a:solidFill>
                  <a:srgbClr val="FFFFFF"/>
                </a:solidFill>
              </a:rPr>
              <a:pPr/>
              <a:t>1/09/2011</a:t>
            </a:fld>
            <a:endParaRPr lang="en-AU" dirty="0">
              <a:solidFill>
                <a:srgbClr val="FFFFFF"/>
              </a:solidFill>
            </a:endParaRPr>
          </a:p>
        </p:txBody>
      </p:sp>
      <p:sp>
        <p:nvSpPr>
          <p:cNvPr id="6" name="Footer Placeholder 5"/>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7" name="Slide Number Placeholder 6"/>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200366575"/>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413792"/>
            <a:ext cx="8229600" cy="1143000"/>
          </a:xfrm>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a:solidFill>
            <a:schemeClr val="bg1"/>
          </a:solidFill>
        </p:spPr>
        <p:txBody>
          <a:bodyPr anchor="b">
            <a:normAutofit/>
          </a:bodyPr>
          <a:lstStyle>
            <a:lvl1pPr marL="0" indent="0">
              <a:buNone/>
              <a:defRPr sz="2000" b="1">
                <a:solidFill>
                  <a:schemeClr val="tx1">
                    <a:lumMod val="50000"/>
                    <a:lumOff val="5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457200" y="2174875"/>
            <a:ext cx="4040188" cy="3951288"/>
          </a:xfrm>
          <a:solidFill>
            <a:schemeClr val="bg1"/>
          </a:solidFill>
        </p:spPr>
        <p:txBody>
          <a:bodyPr/>
          <a:lstStyle>
            <a:lvl1pPr>
              <a:defRPr sz="2400">
                <a:solidFill>
                  <a:schemeClr val="tx1">
                    <a:lumMod val="50000"/>
                    <a:lumOff val="50000"/>
                  </a:schemeClr>
                </a:solidFill>
              </a:defRPr>
            </a:lvl1pPr>
            <a:lvl2pPr>
              <a:defRPr sz="2000">
                <a:solidFill>
                  <a:schemeClr val="tx1">
                    <a:lumMod val="50000"/>
                    <a:lumOff val="50000"/>
                  </a:schemeClr>
                </a:solidFill>
              </a:defRPr>
            </a:lvl2pPr>
            <a:lvl3pPr>
              <a:defRPr sz="1800">
                <a:solidFill>
                  <a:schemeClr val="tx1">
                    <a:lumMod val="50000"/>
                    <a:lumOff val="50000"/>
                  </a:schemeClr>
                </a:solidFill>
              </a:defRPr>
            </a:lvl3pPr>
            <a:lvl4pPr>
              <a:defRPr sz="1600">
                <a:solidFill>
                  <a:schemeClr val="tx1">
                    <a:lumMod val="50000"/>
                    <a:lumOff val="50000"/>
                  </a:schemeClr>
                </a:solidFill>
              </a:defRPr>
            </a:lvl4pPr>
            <a:lvl5pPr>
              <a:defRPr sz="1600">
                <a:solidFill>
                  <a:schemeClr val="tx1">
                    <a:lumMod val="50000"/>
                    <a:lumOff val="50000"/>
                  </a:schemeClr>
                </a:solidFill>
              </a:defRPr>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7" name="Date Placeholder 6"/>
          <p:cNvSpPr>
            <a:spLocks noGrp="1"/>
          </p:cNvSpPr>
          <p:nvPr>
            <p:ph type="dt" sz="half" idx="10"/>
          </p:nvPr>
        </p:nvSpPr>
        <p:spPr/>
        <p:txBody>
          <a:bodyPr/>
          <a:lstStyle/>
          <a:p>
            <a:fld id="{6B4F00E4-E128-49DC-A031-34EAD9C2E422}" type="datetime1">
              <a:rPr lang="en-AU" smtClean="0">
                <a:solidFill>
                  <a:srgbClr val="FFFFFF"/>
                </a:solidFill>
              </a:rPr>
              <a:pPr/>
              <a:t>1/09/2011</a:t>
            </a:fld>
            <a:endParaRPr lang="en-AU" dirty="0">
              <a:solidFill>
                <a:srgbClr val="FFFFFF"/>
              </a:solidFill>
            </a:endParaRPr>
          </a:p>
        </p:txBody>
      </p:sp>
      <p:sp>
        <p:nvSpPr>
          <p:cNvPr id="8" name="Footer Placeholder 7"/>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9" name="Slide Number Placeholder 8"/>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11"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15880741"/>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4" name="Footer Placeholder 3"/>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5" name="Slide Number Placeholder 4"/>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6146"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2727138172"/>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4" name="Slide Number Placeholder 3"/>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5"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1860037824"/>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B8A66D8-1CAC-4C59-BD22-220102F538C0}" type="datetime1">
              <a:rPr lang="en-AU" smtClean="0">
                <a:solidFill>
                  <a:srgbClr val="FFFFFF"/>
                </a:solidFill>
              </a:rPr>
              <a:pPr/>
              <a:t>1/09/2011</a:t>
            </a:fld>
            <a:endParaRPr lang="en-AU" dirty="0">
              <a:solidFill>
                <a:srgbClr val="FFFFFF"/>
              </a:solidFill>
            </a:endParaRPr>
          </a:p>
        </p:txBody>
      </p:sp>
      <p:sp>
        <p:nvSpPr>
          <p:cNvPr id="6" name="Footer Placeholder 5"/>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7" name="Slide Number Placeholder 6"/>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1477973561"/>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AU"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0B4B5A0-1906-4542-BC83-16D10A91ABE1}" type="datetime1">
              <a:rPr lang="en-AU" smtClean="0">
                <a:solidFill>
                  <a:srgbClr val="FFFFFF"/>
                </a:solidFill>
              </a:rPr>
              <a:pPr/>
              <a:t>1/09/2011</a:t>
            </a:fld>
            <a:endParaRPr lang="en-AU" dirty="0">
              <a:solidFill>
                <a:srgbClr val="FFFFFF"/>
              </a:solidFill>
            </a:endParaRPr>
          </a:p>
        </p:txBody>
      </p:sp>
      <p:sp>
        <p:nvSpPr>
          <p:cNvPr id="6" name="Footer Placeholder 5"/>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7" name="Slide Number Placeholder 6"/>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398621829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2051" name="Picture 3" descr="O:\Wunderman\CLIENTS\Microsoft\_SMIC_FY11\SMIC1062 TechEd 2011\Creative\Digital\2_concept\powerpoint\teched11_powerpoint_page1.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5EFB78B-AC37-4A6C-AE40-2C54E3E06B06}" type="datetime1">
              <a:rPr lang="en-AU" smtClean="0"/>
              <a:t>1/09/2011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E4451492-C1FE-4A82-A1FB-7BD5AD2C295C}" type="datetime1">
              <a:rPr lang="en-AU" smtClean="0">
                <a:solidFill>
                  <a:srgbClr val="FFFFFF"/>
                </a:solidFill>
              </a:rPr>
              <a:pPr/>
              <a:t>1/09/2011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2689120328"/>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391866D6-AF08-492B-9311-8437E0D459A8}" type="datetime1">
              <a:rPr lang="en-AU" smtClean="0">
                <a:solidFill>
                  <a:srgbClr val="FFFFFF"/>
                </a:solidFill>
              </a:rPr>
              <a:pPr/>
              <a:t>1/09/2011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rot="5400000">
            <a:off x="281379" y="662836"/>
            <a:ext cx="1475656" cy="671279"/>
          </a:xfrm>
          <a:prstGeom prst="rect">
            <a:avLst/>
          </a:prstGeom>
          <a:noFill/>
        </p:spPr>
      </p:pic>
    </p:spTree>
    <p:extLst>
      <p:ext uri="{BB962C8B-B14F-4D97-AF65-F5344CB8AC3E}">
        <p14:creationId xmlns:p14="http://schemas.microsoft.com/office/powerpoint/2010/main" val="4058277258"/>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3074" name="Picture 2" descr="O:\Wunderman\CLIENTS\Microsoft\_SMIC_FY11\SMIC1062 TechEd 2011\Creative\Digital\2_concept\powerpoint\teched11_powerpoint_page0.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Tree>
    <p:extLst>
      <p:ext uri="{BB962C8B-B14F-4D97-AF65-F5344CB8AC3E}">
        <p14:creationId xmlns:p14="http://schemas.microsoft.com/office/powerpoint/2010/main" val="88806240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413792"/>
            <a:ext cx="8229600" cy="1143000"/>
          </a:xfrm>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p>
            <a:fld id="{B97118CD-8F63-4C97-ADEB-D66F39072D80}" type="datetime1">
              <a:rPr lang="en-AU" smtClean="0"/>
              <a:t>1/09/2011</a:t>
            </a:fld>
            <a:endParaRPr lang="en-AU" dirty="0"/>
          </a:p>
        </p:txBody>
      </p:sp>
      <p:sp>
        <p:nvSpPr>
          <p:cNvPr id="6" name="Footer Placeholder 5"/>
          <p:cNvSpPr>
            <a:spLocks noGrp="1"/>
          </p:cNvSpPr>
          <p:nvPr>
            <p:ph type="ftr" sz="quarter" idx="11"/>
          </p:nvPr>
        </p:nvSpPr>
        <p:spPr/>
        <p:txBody>
          <a:bodyPr/>
          <a:lstStyle/>
          <a:p>
            <a:r>
              <a:rPr lang="en-AU" smtClean="0"/>
              <a:t>(c) 2011 Microsoft. All rights reserved.</a:t>
            </a:r>
            <a:endParaRPr lang="en-AU" dirty="0"/>
          </a:p>
        </p:txBody>
      </p:sp>
      <p:sp>
        <p:nvSpPr>
          <p:cNvPr id="7" name="Slide Number Placeholder 6"/>
          <p:cNvSpPr>
            <a:spLocks noGrp="1"/>
          </p:cNvSpPr>
          <p:nvPr>
            <p:ph type="sldNum" sz="quarter" idx="12"/>
          </p:nvPr>
        </p:nvSpPr>
        <p:spPr/>
        <p:txBody>
          <a:bodyPr/>
          <a:lstStyle/>
          <a:p>
            <a:fld id="{2721943D-A7F9-4474-AC48-B5E8E9B2DDB3}" type="slidenum">
              <a:rPr lang="en-AU" smtClean="0"/>
              <a:pPr/>
              <a:t>‹#›</a:t>
            </a:fld>
            <a:endParaRPr lang="en-AU" dirty="0"/>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413792"/>
            <a:ext cx="8229600" cy="1143000"/>
          </a:xfrm>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a:solidFill>
            <a:schemeClr val="bg1"/>
          </a:solidFill>
        </p:spPr>
        <p:txBody>
          <a:bodyPr anchor="b">
            <a:normAutofit/>
          </a:bodyPr>
          <a:lstStyle>
            <a:lvl1pPr marL="0" indent="0">
              <a:buNone/>
              <a:defRPr sz="2000" b="1">
                <a:solidFill>
                  <a:schemeClr val="tx1">
                    <a:lumMod val="50000"/>
                    <a:lumOff val="5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457200" y="2174875"/>
            <a:ext cx="4040188" cy="3951288"/>
          </a:xfrm>
          <a:solidFill>
            <a:schemeClr val="bg1"/>
          </a:solidFill>
        </p:spPr>
        <p:txBody>
          <a:bodyPr/>
          <a:lstStyle>
            <a:lvl1pPr>
              <a:defRPr sz="2400">
                <a:solidFill>
                  <a:schemeClr val="tx1">
                    <a:lumMod val="50000"/>
                    <a:lumOff val="50000"/>
                  </a:schemeClr>
                </a:solidFill>
              </a:defRPr>
            </a:lvl1pPr>
            <a:lvl2pPr>
              <a:defRPr sz="2000">
                <a:solidFill>
                  <a:schemeClr val="tx1">
                    <a:lumMod val="50000"/>
                    <a:lumOff val="50000"/>
                  </a:schemeClr>
                </a:solidFill>
              </a:defRPr>
            </a:lvl2pPr>
            <a:lvl3pPr>
              <a:defRPr sz="1800">
                <a:solidFill>
                  <a:schemeClr val="tx1">
                    <a:lumMod val="50000"/>
                    <a:lumOff val="50000"/>
                  </a:schemeClr>
                </a:solidFill>
              </a:defRPr>
            </a:lvl3pPr>
            <a:lvl4pPr>
              <a:defRPr sz="1600">
                <a:solidFill>
                  <a:schemeClr val="tx1">
                    <a:lumMod val="50000"/>
                    <a:lumOff val="50000"/>
                  </a:schemeClr>
                </a:solidFill>
              </a:defRPr>
            </a:lvl4pPr>
            <a:lvl5pPr>
              <a:defRPr sz="1600">
                <a:solidFill>
                  <a:schemeClr val="tx1">
                    <a:lumMod val="50000"/>
                    <a:lumOff val="50000"/>
                  </a:schemeClr>
                </a:solidFill>
              </a:defRPr>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7" name="Date Placeholder 6"/>
          <p:cNvSpPr>
            <a:spLocks noGrp="1"/>
          </p:cNvSpPr>
          <p:nvPr>
            <p:ph type="dt" sz="half" idx="10"/>
          </p:nvPr>
        </p:nvSpPr>
        <p:spPr/>
        <p:txBody>
          <a:bodyPr/>
          <a:lstStyle/>
          <a:p>
            <a:fld id="{6B4F00E4-E128-49DC-A031-34EAD9C2E422}" type="datetime1">
              <a:rPr lang="en-AU" smtClean="0"/>
              <a:t>1/09/2011</a:t>
            </a:fld>
            <a:endParaRPr lang="en-AU" dirty="0"/>
          </a:p>
        </p:txBody>
      </p:sp>
      <p:sp>
        <p:nvSpPr>
          <p:cNvPr id="8" name="Footer Placeholder 7"/>
          <p:cNvSpPr>
            <a:spLocks noGrp="1"/>
          </p:cNvSpPr>
          <p:nvPr>
            <p:ph type="ftr" sz="quarter" idx="11"/>
          </p:nvPr>
        </p:nvSpPr>
        <p:spPr/>
        <p:txBody>
          <a:bodyPr/>
          <a:lstStyle/>
          <a:p>
            <a:r>
              <a:rPr lang="en-AU" smtClean="0"/>
              <a:t>(c) 2011 Microsoft. All rights reserved.</a:t>
            </a:r>
            <a:endParaRPr lang="en-AU" dirty="0"/>
          </a:p>
        </p:txBody>
      </p:sp>
      <p:sp>
        <p:nvSpPr>
          <p:cNvPr id="9" name="Slide Number Placeholder 8"/>
          <p:cNvSpPr>
            <a:spLocks noGrp="1"/>
          </p:cNvSpPr>
          <p:nvPr>
            <p:ph type="sldNum" sz="quarter" idx="12"/>
          </p:nvPr>
        </p:nvSpPr>
        <p:spPr/>
        <p:txBody>
          <a:bodyPr/>
          <a:lstStyle/>
          <a:p>
            <a:fld id="{2721943D-A7F9-4474-AC48-B5E8E9B2DDB3}" type="slidenum">
              <a:rPr lang="en-AU" smtClean="0"/>
              <a:pPr/>
              <a:t>‹#›</a:t>
            </a:fld>
            <a:endParaRPr lang="en-AU" dirty="0"/>
          </a:p>
        </p:txBody>
      </p:sp>
      <p:pic>
        <p:nvPicPr>
          <p:cNvPr id="11"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
        <p:nvSpPr>
          <p:cNvPr id="5" name="Slide Number Placeholder 4"/>
          <p:cNvSpPr>
            <a:spLocks noGrp="1"/>
          </p:cNvSpPr>
          <p:nvPr>
            <p:ph type="sldNum" sz="quarter" idx="12"/>
          </p:nvPr>
        </p:nvSpPr>
        <p:spPr/>
        <p:txBody>
          <a:bodyPr/>
          <a:lstStyle/>
          <a:p>
            <a:fld id="{2721943D-A7F9-4474-AC48-B5E8E9B2DDB3}" type="slidenum">
              <a:rPr lang="en-AU" smtClean="0"/>
              <a:pPr/>
              <a:t>‹#›</a:t>
            </a:fld>
            <a:endParaRPr lang="en-AU" dirty="0"/>
          </a:p>
        </p:txBody>
      </p:sp>
      <p:pic>
        <p:nvPicPr>
          <p:cNvPr id="6146"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AU" smtClean="0"/>
              <a:t>(c) 2011 Microsoft. All rights reserved.</a:t>
            </a:r>
            <a:endParaRPr lang="en-AU" dirty="0"/>
          </a:p>
        </p:txBody>
      </p:sp>
      <p:sp>
        <p:nvSpPr>
          <p:cNvPr id="4" name="Slide Number Placeholder 3"/>
          <p:cNvSpPr>
            <a:spLocks noGrp="1"/>
          </p:cNvSpPr>
          <p:nvPr>
            <p:ph type="sldNum" sz="quarter" idx="12"/>
          </p:nvPr>
        </p:nvSpPr>
        <p:spPr/>
        <p:txBody>
          <a:bodyPr/>
          <a:lstStyle/>
          <a:p>
            <a:fld id="{2721943D-A7F9-4474-AC48-B5E8E9B2DDB3}" type="slidenum">
              <a:rPr lang="en-AU" smtClean="0"/>
              <a:pPr/>
              <a:t>‹#›</a:t>
            </a:fld>
            <a:endParaRPr lang="en-AU" dirty="0"/>
          </a:p>
        </p:txBody>
      </p:sp>
      <p:pic>
        <p:nvPicPr>
          <p:cNvPr id="5"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B8A66D8-1CAC-4C59-BD22-220102F538C0}" type="datetime1">
              <a:rPr lang="en-AU" smtClean="0"/>
              <a:t>1/09/2011</a:t>
            </a:fld>
            <a:endParaRPr lang="en-AU" dirty="0"/>
          </a:p>
        </p:txBody>
      </p:sp>
      <p:sp>
        <p:nvSpPr>
          <p:cNvPr id="6" name="Footer Placeholder 5"/>
          <p:cNvSpPr>
            <a:spLocks noGrp="1"/>
          </p:cNvSpPr>
          <p:nvPr>
            <p:ph type="ftr" sz="quarter" idx="11"/>
          </p:nvPr>
        </p:nvSpPr>
        <p:spPr/>
        <p:txBody>
          <a:bodyPr/>
          <a:lstStyle/>
          <a:p>
            <a:r>
              <a:rPr lang="en-AU" smtClean="0"/>
              <a:t>(c) 2011 Microsoft. All rights reserved.</a:t>
            </a:r>
            <a:endParaRPr lang="en-AU" dirty="0"/>
          </a:p>
        </p:txBody>
      </p:sp>
      <p:sp>
        <p:nvSpPr>
          <p:cNvPr id="7" name="Slide Number Placeholder 6"/>
          <p:cNvSpPr>
            <a:spLocks noGrp="1"/>
          </p:cNvSpPr>
          <p:nvPr>
            <p:ph type="sldNum" sz="quarter" idx="12"/>
          </p:nvPr>
        </p:nvSpPr>
        <p:spPr/>
        <p:txBody>
          <a:bodyPr/>
          <a:lstStyle/>
          <a:p>
            <a:fld id="{2721943D-A7F9-4474-AC48-B5E8E9B2DDB3}" type="slidenum">
              <a:rPr lang="en-AU" smtClean="0"/>
              <a:pPr/>
              <a:t>‹#›</a:t>
            </a:fld>
            <a:endParaRPr lang="en-AU" dirty="0"/>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13" Type="http://schemas.openxmlformats.org/officeDocument/2006/relationships/slideLayout" Target="../slideLayouts/slideLayout26.xml"/><Relationship Id="rId18" Type="http://schemas.openxmlformats.org/officeDocument/2006/relationships/image" Target="../media/image1.jpeg"/><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slideLayout" Target="../slideLayouts/slideLayout25.xml"/><Relationship Id="rId17" Type="http://schemas.openxmlformats.org/officeDocument/2006/relationships/theme" Target="../theme/theme2.xml"/><Relationship Id="rId2" Type="http://schemas.openxmlformats.org/officeDocument/2006/relationships/slideLayout" Target="../slideLayouts/slideLayout15.xml"/><Relationship Id="rId16" Type="http://schemas.openxmlformats.org/officeDocument/2006/relationships/slideLayout" Target="../slideLayouts/slideLayout29.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5" Type="http://schemas.openxmlformats.org/officeDocument/2006/relationships/slideLayout" Target="../slideLayouts/slideLayout28.xml"/><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 Id="rId14" Type="http://schemas.openxmlformats.org/officeDocument/2006/relationships/slideLayout" Target="../slideLayouts/slideLayout27.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7.xml"/><Relationship Id="rId13" Type="http://schemas.openxmlformats.org/officeDocument/2006/relationships/slideLayout" Target="../slideLayouts/slideLayout42.xml"/><Relationship Id="rId3" Type="http://schemas.openxmlformats.org/officeDocument/2006/relationships/slideLayout" Target="../slideLayouts/slideLayout32.xml"/><Relationship Id="rId7" Type="http://schemas.openxmlformats.org/officeDocument/2006/relationships/slideLayout" Target="../slideLayouts/slideLayout36.xml"/><Relationship Id="rId12" Type="http://schemas.openxmlformats.org/officeDocument/2006/relationships/slideLayout" Target="../slideLayouts/slideLayout41.xml"/><Relationship Id="rId2" Type="http://schemas.openxmlformats.org/officeDocument/2006/relationships/slideLayout" Target="../slideLayouts/slideLayout31.xml"/><Relationship Id="rId1" Type="http://schemas.openxmlformats.org/officeDocument/2006/relationships/slideLayout" Target="../slideLayouts/slideLayout30.xml"/><Relationship Id="rId6" Type="http://schemas.openxmlformats.org/officeDocument/2006/relationships/slideLayout" Target="../slideLayouts/slideLayout35.xml"/><Relationship Id="rId11" Type="http://schemas.openxmlformats.org/officeDocument/2006/relationships/slideLayout" Target="../slideLayouts/slideLayout40.xml"/><Relationship Id="rId5" Type="http://schemas.openxmlformats.org/officeDocument/2006/relationships/slideLayout" Target="../slideLayouts/slideLayout34.xml"/><Relationship Id="rId15" Type="http://schemas.openxmlformats.org/officeDocument/2006/relationships/image" Target="../media/image1.jpeg"/><Relationship Id="rId10" Type="http://schemas.openxmlformats.org/officeDocument/2006/relationships/slideLayout" Target="../slideLayouts/slideLayout39.xml"/><Relationship Id="rId4" Type="http://schemas.openxmlformats.org/officeDocument/2006/relationships/slideLayout" Target="../slideLayouts/slideLayout33.xml"/><Relationship Id="rId9" Type="http://schemas.openxmlformats.org/officeDocument/2006/relationships/slideLayout" Target="../slideLayouts/slideLayout38.xml"/><Relationship Id="rId14" Type="http://schemas.openxmlformats.org/officeDocument/2006/relationships/theme" Target="../theme/theme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028" name="Picture 4" descr="O:\Wunderman\CLIENTS\Microsoft\_SMIC_FY11\SMIC1062 TechEd 2011\Creative\Digital\2_concept\powerpoint\teched11_powerpoint_page2.jpg"/>
          <p:cNvPicPr>
            <a:picLocks noChangeAspect="1" noChangeArrowheads="1"/>
          </p:cNvPicPr>
          <p:nvPr/>
        </p:nvPicPr>
        <p:blipFill>
          <a:blip r:embed="rId15" cstate="email"/>
          <a:srcRect/>
          <a:stretch>
            <a:fillRect/>
          </a:stretch>
        </p:blipFill>
        <p:spPr bwMode="auto">
          <a:xfrm>
            <a:off x="0" y="0"/>
            <a:ext cx="9144000" cy="6858000"/>
          </a:xfrm>
          <a:prstGeom prst="rect">
            <a:avLst/>
          </a:prstGeom>
          <a:noFill/>
        </p:spPr>
      </p:pic>
      <p:sp>
        <p:nvSpPr>
          <p:cNvPr id="2" name="Title Placeholder 1"/>
          <p:cNvSpPr>
            <a:spLocks noGrp="1"/>
          </p:cNvSpPr>
          <p:nvPr>
            <p:ph type="title"/>
          </p:nvPr>
        </p:nvSpPr>
        <p:spPr>
          <a:xfrm>
            <a:off x="457200" y="341784"/>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AU"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bg1"/>
                </a:solidFill>
                <a:latin typeface="Segoe UI" pitchFamily="34" charset="0"/>
                <a:ea typeface="Segoe UI" pitchFamily="34" charset="0"/>
                <a:cs typeface="Segoe UI" pitchFamily="34" charset="0"/>
              </a:defRPr>
            </a:lvl1pPr>
          </a:lstStyle>
          <a:p>
            <a:fld id="{1434DAEF-ADEF-4314-AB1F-69B7FB6E84BE}" type="datetime1">
              <a:rPr lang="en-AU" smtClean="0"/>
              <a:t>1/09/2011</a:t>
            </a:fld>
            <a:endParaRPr lang="en-AU"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bg1"/>
                </a:solidFill>
                <a:latin typeface="Segoe UI" pitchFamily="34" charset="0"/>
                <a:ea typeface="Segoe UI" pitchFamily="34" charset="0"/>
                <a:cs typeface="Segoe UI" pitchFamily="34" charset="0"/>
              </a:defRPr>
            </a:lvl1pPr>
          </a:lstStyle>
          <a:p>
            <a:r>
              <a:rPr lang="en-AU" smtClean="0"/>
              <a:t>(c) 2011 Microsoft. All rights reserved.</a:t>
            </a:r>
            <a:endParaRPr lang="en-AU"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bg1"/>
                </a:solidFill>
                <a:latin typeface="Segoe UI" pitchFamily="34" charset="0"/>
                <a:ea typeface="Segoe UI" pitchFamily="34" charset="0"/>
                <a:cs typeface="Segoe UI" pitchFamily="34" charset="0"/>
              </a:defRPr>
            </a:lvl1pPr>
          </a:lstStyle>
          <a:p>
            <a:fld id="{2721943D-A7F9-4474-AC48-B5E8E9B2DDB3}" type="slidenum">
              <a:rPr lang="en-AU" smtClean="0"/>
              <a:pPr/>
              <a:t>‹#›</a:t>
            </a:fld>
            <a:endParaRPr lang="en-AU"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62"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Lst>
  <p:hf sldNum="0" hdr="0" dt="0"/>
  <p:txStyles>
    <p:titleStyle>
      <a:lvl1pPr algn="l" defTabSz="914400" rtl="0" eaLnBrk="1" latinLnBrk="0" hangingPunct="1">
        <a:spcBef>
          <a:spcPct val="0"/>
        </a:spcBef>
        <a:buNone/>
        <a:defRPr sz="3600" kern="1200" baseline="0">
          <a:solidFill>
            <a:srgbClr val="03C2F1"/>
          </a:solidFill>
          <a:latin typeface="Segoe UI" pitchFamily="34" charset="0"/>
          <a:ea typeface="Segoe UI" pitchFamily="34" charset="0"/>
          <a:cs typeface="Segoe UI" pitchFamily="34" charset="0"/>
        </a:defRPr>
      </a:lvl1pPr>
    </p:titleStyle>
    <p:bodyStyle>
      <a:lvl1pPr marL="342900" indent="-342900" algn="l" defTabSz="914400" rtl="0" eaLnBrk="1" latinLnBrk="0" hangingPunct="1">
        <a:spcBef>
          <a:spcPct val="20000"/>
        </a:spcBef>
        <a:buClr>
          <a:srgbClr val="03C2F1"/>
        </a:buClr>
        <a:buFont typeface="Segoe UI" pitchFamily="34" charset="0"/>
        <a:buChar char="►"/>
        <a:defRPr sz="2800" kern="1200">
          <a:solidFill>
            <a:schemeClr val="bg1"/>
          </a:solidFill>
          <a:latin typeface="Segoe UI" pitchFamily="34" charset="0"/>
          <a:ea typeface="Segoe UI" pitchFamily="34" charset="0"/>
          <a:cs typeface="Segoe UI" pitchFamily="34" charset="0"/>
        </a:defRPr>
      </a:lvl1pPr>
      <a:lvl2pPr marL="742950" indent="-285750" algn="l" defTabSz="914400" rtl="0" eaLnBrk="1" latinLnBrk="0" hangingPunct="1">
        <a:spcBef>
          <a:spcPct val="20000"/>
        </a:spcBef>
        <a:buClr>
          <a:srgbClr val="03C2F1"/>
        </a:buClr>
        <a:buFont typeface="Arial" pitchFamily="34" charset="0"/>
        <a:buChar char="–"/>
        <a:defRPr sz="2400" kern="1200">
          <a:solidFill>
            <a:schemeClr val="bg1"/>
          </a:solidFill>
          <a:latin typeface="Segoe UI" pitchFamily="34" charset="0"/>
          <a:ea typeface="Segoe UI" pitchFamily="34" charset="0"/>
          <a:cs typeface="Segoe UI" pitchFamily="34" charset="0"/>
        </a:defRPr>
      </a:lvl2pPr>
      <a:lvl3pPr marL="1143000" indent="-228600" algn="l" defTabSz="914400" rtl="0" eaLnBrk="1" latinLnBrk="0" hangingPunct="1">
        <a:spcBef>
          <a:spcPct val="20000"/>
        </a:spcBef>
        <a:buClr>
          <a:srgbClr val="03C2F1"/>
        </a:buClr>
        <a:buFont typeface="Arial" pitchFamily="34" charset="0"/>
        <a:buChar char="•"/>
        <a:defRPr sz="2000" kern="1200">
          <a:solidFill>
            <a:schemeClr val="bg1"/>
          </a:solidFill>
          <a:latin typeface="Segoe UI" pitchFamily="34" charset="0"/>
          <a:ea typeface="Segoe UI" pitchFamily="34" charset="0"/>
          <a:cs typeface="Segoe UI" pitchFamily="34" charset="0"/>
        </a:defRPr>
      </a:lvl3pPr>
      <a:lvl4pPr marL="16002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4pPr>
      <a:lvl5pPr marL="20574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028" name="Picture 4" descr="O:\Wunderman\CLIENTS\Microsoft\_SMIC_FY11\SMIC1062 TechEd 2011\Creative\Digital\2_concept\powerpoint\teched11_powerpoint_page2.jpg"/>
          <p:cNvPicPr>
            <a:picLocks noChangeAspect="1" noChangeArrowheads="1"/>
          </p:cNvPicPr>
          <p:nvPr/>
        </p:nvPicPr>
        <p:blipFill>
          <a:blip r:embed="rId18" cstate="email"/>
          <a:srcRect/>
          <a:stretch>
            <a:fillRect/>
          </a:stretch>
        </p:blipFill>
        <p:spPr bwMode="auto">
          <a:xfrm>
            <a:off x="0" y="0"/>
            <a:ext cx="9144000" cy="6858000"/>
          </a:xfrm>
          <a:prstGeom prst="rect">
            <a:avLst/>
          </a:prstGeom>
          <a:noFill/>
        </p:spPr>
      </p:pic>
      <p:sp>
        <p:nvSpPr>
          <p:cNvPr id="2" name="Title Placeholder 1"/>
          <p:cNvSpPr>
            <a:spLocks noGrp="1"/>
          </p:cNvSpPr>
          <p:nvPr>
            <p:ph type="title"/>
          </p:nvPr>
        </p:nvSpPr>
        <p:spPr>
          <a:xfrm>
            <a:off x="457200" y="341784"/>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AU"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bg1"/>
                </a:solidFill>
                <a:latin typeface="Segoe UI" pitchFamily="34" charset="0"/>
                <a:ea typeface="Segoe UI" pitchFamily="34" charset="0"/>
                <a:cs typeface="Segoe UI" pitchFamily="34" charset="0"/>
              </a:defRPr>
            </a:lvl1pPr>
          </a:lstStyle>
          <a:p>
            <a:fld id="{1434DAEF-ADEF-4314-AB1F-69B7FB6E84BE}" type="datetime1">
              <a:rPr lang="en-AU" smtClean="0">
                <a:solidFill>
                  <a:srgbClr val="FFFFFF"/>
                </a:solidFill>
              </a:rPr>
              <a:pPr/>
              <a:t>1/09/2011</a:t>
            </a:fld>
            <a:endParaRPr lang="en-AU" dirty="0">
              <a:solidFill>
                <a:srgbClr val="FFFFFF"/>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bg1"/>
                </a:solidFill>
                <a:latin typeface="Segoe UI" pitchFamily="34" charset="0"/>
                <a:ea typeface="Segoe UI" pitchFamily="34" charset="0"/>
                <a:cs typeface="Segoe UI" pitchFamily="34" charset="0"/>
              </a:defRPr>
            </a:lvl1p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bg1"/>
                </a:solidFill>
                <a:latin typeface="Segoe UI" pitchFamily="34" charset="0"/>
                <a:ea typeface="Segoe UI" pitchFamily="34" charset="0"/>
                <a:cs typeface="Segoe UI" pitchFamily="34" charset="0"/>
              </a:defRPr>
            </a:lvl1pPr>
          </a:lstStyle>
          <a:p>
            <a:fld id="{2721943D-A7F9-4474-AC48-B5E8E9B2DDB3}" type="slidenum">
              <a:rPr lang="en-AU" smtClean="0">
                <a:solidFill>
                  <a:srgbClr val="FFFFFF"/>
                </a:solidFill>
              </a:rPr>
              <a:pPr/>
              <a:t>‹#›</a:t>
            </a:fld>
            <a:endParaRPr lang="en-AU" dirty="0">
              <a:solidFill>
                <a:srgbClr val="FFFFFF"/>
              </a:solidFill>
            </a:endParaRPr>
          </a:p>
        </p:txBody>
      </p:sp>
    </p:spTree>
    <p:extLst>
      <p:ext uri="{BB962C8B-B14F-4D97-AF65-F5344CB8AC3E}">
        <p14:creationId xmlns:p14="http://schemas.microsoft.com/office/powerpoint/2010/main" val="2964180376"/>
      </p:ext>
    </p:extLst>
  </p:cSld>
  <p:clrMap bg1="lt1" tx1="dk1" bg2="lt2" tx2="dk2" accent1="accent1" accent2="accent2" accent3="accent3" accent4="accent4" accent5="accent5" accent6="accent6" hlink="hlink" folHlink="folHlink"/>
  <p:sldLayoutIdLst>
    <p:sldLayoutId id="2147483664" r:id="rId1"/>
    <p:sldLayoutId id="2147483665" r:id="rId2"/>
    <p:sldLayoutId id="2147483666" r:id="rId3"/>
    <p:sldLayoutId id="2147483667" r:id="rId4"/>
    <p:sldLayoutId id="2147483668" r:id="rId5"/>
    <p:sldLayoutId id="2147483669" r:id="rId6"/>
    <p:sldLayoutId id="2147483670" r:id="rId7"/>
    <p:sldLayoutId id="2147483671" r:id="rId8"/>
    <p:sldLayoutId id="2147483672" r:id="rId9"/>
    <p:sldLayoutId id="2147483673" r:id="rId10"/>
    <p:sldLayoutId id="2147483674" r:id="rId11"/>
    <p:sldLayoutId id="2147483675" r:id="rId12"/>
    <p:sldLayoutId id="2147483676" r:id="rId13"/>
    <p:sldLayoutId id="2147483677" r:id="rId14"/>
    <p:sldLayoutId id="2147483678" r:id="rId15"/>
    <p:sldLayoutId id="2147483679" r:id="rId16"/>
  </p:sldLayoutIdLst>
  <p:hf sldNum="0" hdr="0" dt="0"/>
  <p:txStyles>
    <p:titleStyle>
      <a:lvl1pPr algn="l" defTabSz="914400" rtl="0" eaLnBrk="1" latinLnBrk="0" hangingPunct="1">
        <a:spcBef>
          <a:spcPct val="0"/>
        </a:spcBef>
        <a:buNone/>
        <a:defRPr sz="3600" kern="1200" baseline="0">
          <a:solidFill>
            <a:srgbClr val="03C2F1"/>
          </a:solidFill>
          <a:latin typeface="Segoe UI" pitchFamily="34" charset="0"/>
          <a:ea typeface="Segoe UI" pitchFamily="34" charset="0"/>
          <a:cs typeface="Segoe UI" pitchFamily="34" charset="0"/>
        </a:defRPr>
      </a:lvl1pPr>
    </p:titleStyle>
    <p:bodyStyle>
      <a:lvl1pPr marL="342900" indent="-342900" algn="l" defTabSz="914400" rtl="0" eaLnBrk="1" latinLnBrk="0" hangingPunct="1">
        <a:spcBef>
          <a:spcPct val="20000"/>
        </a:spcBef>
        <a:buClr>
          <a:srgbClr val="03C2F1"/>
        </a:buClr>
        <a:buFont typeface="Segoe UI" pitchFamily="34" charset="0"/>
        <a:buChar char="►"/>
        <a:defRPr sz="2800" kern="1200">
          <a:solidFill>
            <a:schemeClr val="bg1"/>
          </a:solidFill>
          <a:latin typeface="Segoe UI" pitchFamily="34" charset="0"/>
          <a:ea typeface="Segoe UI" pitchFamily="34" charset="0"/>
          <a:cs typeface="Segoe UI" pitchFamily="34" charset="0"/>
        </a:defRPr>
      </a:lvl1pPr>
      <a:lvl2pPr marL="742950" indent="-285750" algn="l" defTabSz="914400" rtl="0" eaLnBrk="1" latinLnBrk="0" hangingPunct="1">
        <a:spcBef>
          <a:spcPct val="20000"/>
        </a:spcBef>
        <a:buClr>
          <a:srgbClr val="03C2F1"/>
        </a:buClr>
        <a:buFont typeface="Arial" pitchFamily="34" charset="0"/>
        <a:buChar char="–"/>
        <a:defRPr sz="2400" kern="1200">
          <a:solidFill>
            <a:schemeClr val="bg1"/>
          </a:solidFill>
          <a:latin typeface="Segoe UI" pitchFamily="34" charset="0"/>
          <a:ea typeface="Segoe UI" pitchFamily="34" charset="0"/>
          <a:cs typeface="Segoe UI" pitchFamily="34" charset="0"/>
        </a:defRPr>
      </a:lvl2pPr>
      <a:lvl3pPr marL="1143000" indent="-228600" algn="l" defTabSz="914400" rtl="0" eaLnBrk="1" latinLnBrk="0" hangingPunct="1">
        <a:spcBef>
          <a:spcPct val="20000"/>
        </a:spcBef>
        <a:buClr>
          <a:srgbClr val="03C2F1"/>
        </a:buClr>
        <a:buFont typeface="Arial" pitchFamily="34" charset="0"/>
        <a:buChar char="•"/>
        <a:defRPr sz="2000" kern="1200">
          <a:solidFill>
            <a:schemeClr val="bg1"/>
          </a:solidFill>
          <a:latin typeface="Segoe UI" pitchFamily="34" charset="0"/>
          <a:ea typeface="Segoe UI" pitchFamily="34" charset="0"/>
          <a:cs typeface="Segoe UI" pitchFamily="34" charset="0"/>
        </a:defRPr>
      </a:lvl3pPr>
      <a:lvl4pPr marL="16002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4pPr>
      <a:lvl5pPr marL="20574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028" name="Picture 4" descr="O:\Wunderman\CLIENTS\Microsoft\_SMIC_FY11\SMIC1062 TechEd 2011\Creative\Digital\2_concept\powerpoint\teched11_powerpoint_page2.jpg"/>
          <p:cNvPicPr>
            <a:picLocks noChangeAspect="1" noChangeArrowheads="1"/>
          </p:cNvPicPr>
          <p:nvPr/>
        </p:nvPicPr>
        <p:blipFill>
          <a:blip r:embed="rId15" cstate="email"/>
          <a:srcRect/>
          <a:stretch>
            <a:fillRect/>
          </a:stretch>
        </p:blipFill>
        <p:spPr bwMode="auto">
          <a:xfrm>
            <a:off x="0" y="0"/>
            <a:ext cx="9144000" cy="6858000"/>
          </a:xfrm>
          <a:prstGeom prst="rect">
            <a:avLst/>
          </a:prstGeom>
          <a:noFill/>
        </p:spPr>
      </p:pic>
      <p:sp>
        <p:nvSpPr>
          <p:cNvPr id="2" name="Title Placeholder 1"/>
          <p:cNvSpPr>
            <a:spLocks noGrp="1"/>
          </p:cNvSpPr>
          <p:nvPr>
            <p:ph type="title"/>
          </p:nvPr>
        </p:nvSpPr>
        <p:spPr>
          <a:xfrm>
            <a:off x="457200" y="341784"/>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AU"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bg1"/>
                </a:solidFill>
                <a:latin typeface="Segoe UI" pitchFamily="34" charset="0"/>
                <a:ea typeface="Segoe UI" pitchFamily="34" charset="0"/>
                <a:cs typeface="Segoe UI" pitchFamily="34" charset="0"/>
              </a:defRPr>
            </a:lvl1pPr>
          </a:lstStyle>
          <a:p>
            <a:fld id="{1434DAEF-ADEF-4314-AB1F-69B7FB6E84BE}" type="datetime1">
              <a:rPr lang="en-AU" smtClean="0">
                <a:solidFill>
                  <a:srgbClr val="FFFFFF"/>
                </a:solidFill>
              </a:rPr>
              <a:pPr/>
              <a:t>1/09/2011</a:t>
            </a:fld>
            <a:endParaRPr lang="en-AU" dirty="0">
              <a:solidFill>
                <a:srgbClr val="FFFFFF"/>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bg1"/>
                </a:solidFill>
                <a:latin typeface="Segoe UI" pitchFamily="34" charset="0"/>
                <a:ea typeface="Segoe UI" pitchFamily="34" charset="0"/>
                <a:cs typeface="Segoe UI" pitchFamily="34" charset="0"/>
              </a:defRPr>
            </a:lvl1p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bg1"/>
                </a:solidFill>
                <a:latin typeface="Segoe UI" pitchFamily="34" charset="0"/>
                <a:ea typeface="Segoe UI" pitchFamily="34" charset="0"/>
                <a:cs typeface="Segoe UI" pitchFamily="34" charset="0"/>
              </a:defRPr>
            </a:lvl1pPr>
          </a:lstStyle>
          <a:p>
            <a:fld id="{2721943D-A7F9-4474-AC48-B5E8E9B2DDB3}" type="slidenum">
              <a:rPr lang="en-AU" smtClean="0">
                <a:solidFill>
                  <a:srgbClr val="FFFFFF"/>
                </a:solidFill>
              </a:rPr>
              <a:pPr/>
              <a:t>‹#›</a:t>
            </a:fld>
            <a:endParaRPr lang="en-AU" dirty="0">
              <a:solidFill>
                <a:srgbClr val="FFFFFF"/>
              </a:solidFill>
            </a:endParaRPr>
          </a:p>
        </p:txBody>
      </p:sp>
    </p:spTree>
    <p:extLst>
      <p:ext uri="{BB962C8B-B14F-4D97-AF65-F5344CB8AC3E}">
        <p14:creationId xmlns:p14="http://schemas.microsoft.com/office/powerpoint/2010/main" val="454210125"/>
      </p:ext>
    </p:extLst>
  </p:cSld>
  <p:clrMap bg1="lt1" tx1="dk1" bg2="lt2" tx2="dk2" accent1="accent1" accent2="accent2" accent3="accent3" accent4="accent4" accent5="accent5" accent6="accent6" hlink="hlink" folHlink="folHlink"/>
  <p:sldLayoutIdLst>
    <p:sldLayoutId id="2147483681" r:id="rId1"/>
    <p:sldLayoutId id="2147483682" r:id="rId2"/>
    <p:sldLayoutId id="2147483683" r:id="rId3"/>
    <p:sldLayoutId id="2147483684" r:id="rId4"/>
    <p:sldLayoutId id="2147483685" r:id="rId5"/>
    <p:sldLayoutId id="2147483686" r:id="rId6"/>
    <p:sldLayoutId id="2147483687" r:id="rId7"/>
    <p:sldLayoutId id="2147483688" r:id="rId8"/>
    <p:sldLayoutId id="2147483689" r:id="rId9"/>
    <p:sldLayoutId id="2147483690" r:id="rId10"/>
    <p:sldLayoutId id="2147483691" r:id="rId11"/>
    <p:sldLayoutId id="2147483692" r:id="rId12"/>
    <p:sldLayoutId id="2147483693" r:id="rId13"/>
  </p:sldLayoutIdLst>
  <p:hf sldNum="0" hdr="0" dt="0"/>
  <p:txStyles>
    <p:titleStyle>
      <a:lvl1pPr algn="l" defTabSz="914400" rtl="0" eaLnBrk="1" latinLnBrk="0" hangingPunct="1">
        <a:spcBef>
          <a:spcPct val="0"/>
        </a:spcBef>
        <a:buNone/>
        <a:defRPr sz="3600" kern="1200" baseline="0">
          <a:solidFill>
            <a:srgbClr val="03C2F1"/>
          </a:solidFill>
          <a:latin typeface="Segoe UI" pitchFamily="34" charset="0"/>
          <a:ea typeface="Segoe UI" pitchFamily="34" charset="0"/>
          <a:cs typeface="Segoe UI" pitchFamily="34" charset="0"/>
        </a:defRPr>
      </a:lvl1pPr>
    </p:titleStyle>
    <p:bodyStyle>
      <a:lvl1pPr marL="342900" indent="-342900" algn="l" defTabSz="914400" rtl="0" eaLnBrk="1" latinLnBrk="0" hangingPunct="1">
        <a:spcBef>
          <a:spcPct val="20000"/>
        </a:spcBef>
        <a:buClr>
          <a:srgbClr val="03C2F1"/>
        </a:buClr>
        <a:buFont typeface="Segoe UI" pitchFamily="34" charset="0"/>
        <a:buChar char="►"/>
        <a:defRPr sz="2800" kern="1200">
          <a:solidFill>
            <a:schemeClr val="bg1"/>
          </a:solidFill>
          <a:latin typeface="Segoe UI" pitchFamily="34" charset="0"/>
          <a:ea typeface="Segoe UI" pitchFamily="34" charset="0"/>
          <a:cs typeface="Segoe UI" pitchFamily="34" charset="0"/>
        </a:defRPr>
      </a:lvl1pPr>
      <a:lvl2pPr marL="742950" indent="-285750" algn="l" defTabSz="914400" rtl="0" eaLnBrk="1" latinLnBrk="0" hangingPunct="1">
        <a:spcBef>
          <a:spcPct val="20000"/>
        </a:spcBef>
        <a:buClr>
          <a:srgbClr val="03C2F1"/>
        </a:buClr>
        <a:buFont typeface="Arial" pitchFamily="34" charset="0"/>
        <a:buChar char="–"/>
        <a:defRPr sz="2400" kern="1200">
          <a:solidFill>
            <a:schemeClr val="bg1"/>
          </a:solidFill>
          <a:latin typeface="Segoe UI" pitchFamily="34" charset="0"/>
          <a:ea typeface="Segoe UI" pitchFamily="34" charset="0"/>
          <a:cs typeface="Segoe UI" pitchFamily="34" charset="0"/>
        </a:defRPr>
      </a:lvl2pPr>
      <a:lvl3pPr marL="1143000" indent="-228600" algn="l" defTabSz="914400" rtl="0" eaLnBrk="1" latinLnBrk="0" hangingPunct="1">
        <a:spcBef>
          <a:spcPct val="20000"/>
        </a:spcBef>
        <a:buClr>
          <a:srgbClr val="03C2F1"/>
        </a:buClr>
        <a:buFont typeface="Arial" pitchFamily="34" charset="0"/>
        <a:buChar char="•"/>
        <a:defRPr sz="2000" kern="1200">
          <a:solidFill>
            <a:schemeClr val="bg1"/>
          </a:solidFill>
          <a:latin typeface="Segoe UI" pitchFamily="34" charset="0"/>
          <a:ea typeface="Segoe UI" pitchFamily="34" charset="0"/>
          <a:cs typeface="Segoe UI" pitchFamily="34" charset="0"/>
        </a:defRPr>
      </a:lvl3pPr>
      <a:lvl4pPr marL="16002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4pPr>
      <a:lvl5pPr marL="20574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2.xml"/><Relationship Id="rId1" Type="http://schemas.openxmlformats.org/officeDocument/2006/relationships/slideLayout" Target="../slideLayouts/slideLayout3.xml"/><Relationship Id="rId4" Type="http://schemas.microsoft.com/office/2007/relationships/hdphoto" Target="../media/hdphoto1.wdp"/></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hyperlink" Target="http://www.microsoftvirtualacademy.com/Home.aspx?WT.mc_id=otc-n-au-jtc-DPR-40787" TargetMode="External"/><Relationship Id="rId1" Type="http://schemas.openxmlformats.org/officeDocument/2006/relationships/slideLayout" Target="../slideLayouts/slideLayout15.xml"/></Relationships>
</file>

<file path=ppt/slides/_rels/slide19.xml.rels><?xml version="1.0" encoding="UTF-8" standalone="yes"?>
<Relationships xmlns="http://schemas.openxmlformats.org/package/2006/relationships"><Relationship Id="rId8" Type="http://schemas.openxmlformats.org/officeDocument/2006/relationships/hyperlink" Target="http://msdn.microsoft.com/en-au" TargetMode="External"/><Relationship Id="rId3" Type="http://schemas.openxmlformats.org/officeDocument/2006/relationships/image" Target="../media/image9.png"/><Relationship Id="rId7" Type="http://schemas.openxmlformats.org/officeDocument/2006/relationships/image" Target="../media/image11.png"/><Relationship Id="rId2" Type="http://schemas.openxmlformats.org/officeDocument/2006/relationships/notesSlide" Target="../notesSlides/notesSlide17.xml"/><Relationship Id="rId1" Type="http://schemas.openxmlformats.org/officeDocument/2006/relationships/slideLayout" Target="../slideLayouts/slideLayout23.xml"/><Relationship Id="rId6" Type="http://schemas.openxmlformats.org/officeDocument/2006/relationships/image" Target="../media/image10.png"/><Relationship Id="rId11" Type="http://schemas.openxmlformats.org/officeDocument/2006/relationships/image" Target="../media/image13.png"/><Relationship Id="rId5" Type="http://schemas.openxmlformats.org/officeDocument/2006/relationships/hyperlink" Target="http://technet.microsoft.com/en-au" TargetMode="External"/><Relationship Id="rId10" Type="http://schemas.openxmlformats.org/officeDocument/2006/relationships/image" Target="../media/image12.emf"/><Relationship Id="rId4" Type="http://schemas.openxmlformats.org/officeDocument/2006/relationships/hyperlink" Target="http://www.msteched.com/Australia" TargetMode="External"/><Relationship Id="rId9" Type="http://schemas.openxmlformats.org/officeDocument/2006/relationships/hyperlink" Target="http://www.microsoft.com/australia/learning"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8.xml"/><Relationship Id="rId1" Type="http://schemas.openxmlformats.org/officeDocument/2006/relationships/slideLayout" Target="../slideLayouts/slideLayout3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hyperlink" Target="http://visio.microsoft.com/en-us/FeaturesAndCapabilities/Connect/Pages/Cinderella_Visio_2010.aspx?vid=6&amp;vlist=Video%20Lib&amp;vweb=/en-us" TargetMode="External"/><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Exposing SharePoint data</a:t>
            </a:r>
            <a:br>
              <a:rPr lang="en-US" dirty="0" smtClean="0"/>
            </a:br>
            <a:r>
              <a:rPr lang="en-US" dirty="0" smtClean="0">
                <a:solidFill>
                  <a:schemeClr val="accent2"/>
                </a:solidFill>
              </a:rPr>
              <a:t>Web Service – Client Object Model</a:t>
            </a:r>
            <a:endParaRPr sz="3600" dirty="0">
              <a:solidFill>
                <a:schemeClr val="accent2"/>
              </a:solidFill>
            </a:endParaRPr>
          </a:p>
        </p:txBody>
      </p:sp>
      <p:sp>
        <p:nvSpPr>
          <p:cNvPr id="3" name="Text Placeholder 2"/>
          <p:cNvSpPr>
            <a:spLocks noGrp="1"/>
          </p:cNvSpPr>
          <p:nvPr>
            <p:ph idx="1"/>
          </p:nvPr>
        </p:nvSpPr>
        <p:spPr/>
        <p:txBody>
          <a:bodyPr>
            <a:normAutofit/>
          </a:bodyPr>
          <a:lstStyle/>
          <a:p>
            <a:r>
              <a:rPr lang="en-US" dirty="0" smtClean="0"/>
              <a:t>Communicating with SharePoint</a:t>
            </a:r>
          </a:p>
          <a:p>
            <a:r>
              <a:rPr lang="en-US" dirty="0" smtClean="0"/>
              <a:t>A comparison, WSDL versus </a:t>
            </a:r>
            <a:r>
              <a:rPr lang="en-US" dirty="0" err="1" smtClean="0"/>
              <a:t>Linq</a:t>
            </a:r>
            <a:endParaRPr lang="en-US" dirty="0"/>
          </a:p>
          <a:p>
            <a:r>
              <a:rPr lang="en-US" dirty="0" smtClean="0"/>
              <a:t>a-Sync data reading</a:t>
            </a:r>
          </a:p>
          <a:p>
            <a:pPr lvl="1"/>
            <a:r>
              <a:rPr lang="en-US" dirty="0" smtClean="0"/>
              <a:t>A pattern that works for Silverlight and </a:t>
            </a:r>
            <a:r>
              <a:rPr lang="en-US" dirty="0" err="1" smtClean="0"/>
              <a:t>.Net</a:t>
            </a:r>
            <a:endParaRPr lang="en-US" dirty="0" smtClean="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3003312642"/>
      </p:ext>
    </p:extLst>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Exposing SharePoint data</a:t>
            </a:r>
            <a:br>
              <a:rPr lang="en-US" dirty="0" smtClean="0"/>
            </a:br>
            <a:r>
              <a:rPr lang="en-US" dirty="0" smtClean="0">
                <a:solidFill>
                  <a:schemeClr val="accent2"/>
                </a:solidFill>
              </a:rPr>
              <a:t>Web Service </a:t>
            </a:r>
            <a:endParaRPr sz="3600" dirty="0">
              <a:solidFill>
                <a:schemeClr val="accent2"/>
              </a:solidFill>
            </a:endParaRPr>
          </a:p>
        </p:txBody>
      </p:sp>
      <p:sp>
        <p:nvSpPr>
          <p:cNvPr id="3" name="Text Placeholder 2"/>
          <p:cNvSpPr>
            <a:spLocks noGrp="1"/>
          </p:cNvSpPr>
          <p:nvPr>
            <p:ph idx="1"/>
          </p:nvPr>
        </p:nvSpPr>
        <p:spPr/>
        <p:txBody>
          <a:bodyPr>
            <a:normAutofit/>
          </a:bodyPr>
          <a:lstStyle/>
          <a:p>
            <a:endParaRPr lang="en-US" dirty="0" smtClean="0"/>
          </a:p>
          <a:p>
            <a:r>
              <a:rPr lang="en-US" dirty="0" smtClean="0"/>
              <a:t>Demo of some code</a:t>
            </a:r>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659860171"/>
      </p:ext>
    </p:extLst>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Exposing SharePoint data</a:t>
            </a:r>
            <a:br>
              <a:rPr lang="en-US" dirty="0" smtClean="0"/>
            </a:br>
            <a:r>
              <a:rPr lang="en-US" dirty="0" smtClean="0">
                <a:solidFill>
                  <a:schemeClr val="accent2"/>
                </a:solidFill>
              </a:rPr>
              <a:t>Client Object Model – How to</a:t>
            </a:r>
            <a:endParaRPr sz="3600" dirty="0">
              <a:solidFill>
                <a:schemeClr val="accent2"/>
              </a:solidFill>
            </a:endParaRPr>
          </a:p>
        </p:txBody>
      </p:sp>
      <p:sp>
        <p:nvSpPr>
          <p:cNvPr id="3" name="Text Placeholder 2"/>
          <p:cNvSpPr>
            <a:spLocks noGrp="1"/>
          </p:cNvSpPr>
          <p:nvPr>
            <p:ph idx="1"/>
          </p:nvPr>
        </p:nvSpPr>
        <p:spPr/>
        <p:txBody>
          <a:bodyPr>
            <a:normAutofit/>
          </a:bodyPr>
          <a:lstStyle/>
          <a:p>
            <a:endParaRPr lang="en-US" dirty="0" smtClean="0"/>
          </a:p>
          <a:p>
            <a:r>
              <a:rPr lang="en-US" dirty="0" smtClean="0"/>
              <a:t>Pattern </a:t>
            </a:r>
          </a:p>
          <a:p>
            <a:r>
              <a:rPr lang="en-US" dirty="0" err="1" smtClean="0"/>
              <a:t>Linq</a:t>
            </a:r>
            <a:endParaRPr lang="en-US" dirty="0" smtClean="0"/>
          </a:p>
          <a:p>
            <a:r>
              <a:rPr lang="en-US" dirty="0" smtClean="0"/>
              <a:t>a-Sync</a:t>
            </a:r>
          </a:p>
          <a:p>
            <a:pPr lvl="1"/>
            <a:r>
              <a:rPr lang="en-US" dirty="0" smtClean="0"/>
              <a:t>Demo and Code walkthrough</a:t>
            </a:r>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3104048349"/>
      </p:ext>
    </p:extLst>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Extending the backstage view</a:t>
            </a:r>
            <a:br>
              <a:rPr lang="en-US" dirty="0" smtClean="0"/>
            </a:br>
            <a:endParaRPr sz="3600" dirty="0">
              <a:solidFill>
                <a:schemeClr val="accent2"/>
              </a:solidFill>
            </a:endParaRPr>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pic>
        <p:nvPicPr>
          <p:cNvPr id="38914" name="Picture 2"/>
          <p:cNvPicPr>
            <a:picLocks noChangeAspect="1" noChangeArrowheads="1"/>
          </p:cNvPicPr>
          <p:nvPr/>
        </p:nvPicPr>
        <p:blipFill>
          <a:blip r:embed="rId3">
            <a:extLst>
              <a:ext uri="{BEBA8EAE-BF5A-486C-A8C5-ECC9F3942E4B}">
                <a14:imgProps xmlns:a14="http://schemas.microsoft.com/office/drawing/2010/main">
                  <a14:imgLayer r:embed="rId4">
                    <a14:imgEffect>
                      <a14:sharpenSoften amount="-52000"/>
                    </a14:imgEffect>
                  </a14:imgLayer>
                </a14:imgProps>
              </a:ext>
              <a:ext uri="{28A0092B-C50C-407E-A947-70E740481C1C}">
                <a14:useLocalDpi xmlns:a14="http://schemas.microsoft.com/office/drawing/2010/main" val="0"/>
              </a:ext>
            </a:extLst>
          </a:blip>
          <a:srcRect/>
          <a:stretch>
            <a:fillRect/>
          </a:stretch>
        </p:blipFill>
        <p:spPr bwMode="auto">
          <a:xfrm>
            <a:off x="4641195" y="2420888"/>
            <a:ext cx="4328464" cy="37170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Text Placeholder 2"/>
          <p:cNvSpPr>
            <a:spLocks noGrp="1"/>
          </p:cNvSpPr>
          <p:nvPr>
            <p:ph idx="1"/>
          </p:nvPr>
        </p:nvSpPr>
        <p:spPr>
          <a:xfrm>
            <a:off x="251520" y="1776118"/>
            <a:ext cx="8229600" cy="4081442"/>
          </a:xfrm>
        </p:spPr>
        <p:txBody>
          <a:bodyPr>
            <a:normAutofit/>
          </a:bodyPr>
          <a:lstStyle/>
          <a:p>
            <a:r>
              <a:rPr lang="en-US" b="1" dirty="0" smtClean="0"/>
              <a:t>The components of the Backstage view</a:t>
            </a:r>
          </a:p>
          <a:p>
            <a:endParaRPr lang="en-US" b="1" dirty="0" smtClean="0"/>
          </a:p>
          <a:p>
            <a:r>
              <a:rPr lang="en-US" b="1" dirty="0" smtClean="0"/>
              <a:t>A Code walkthrough</a:t>
            </a:r>
          </a:p>
          <a:p>
            <a:pPr lvl="1"/>
            <a:r>
              <a:rPr lang="en-US" b="1" dirty="0" smtClean="0"/>
              <a:t>Reading and displaying</a:t>
            </a:r>
            <a:br>
              <a:rPr lang="en-US" b="1" dirty="0" smtClean="0"/>
            </a:br>
            <a:r>
              <a:rPr lang="en-US" b="1" dirty="0" smtClean="0"/>
              <a:t> data</a:t>
            </a:r>
          </a:p>
          <a:p>
            <a:pPr lvl="2"/>
            <a:r>
              <a:rPr lang="en-US" b="1" dirty="0" smtClean="0"/>
              <a:t>From Visio</a:t>
            </a:r>
          </a:p>
          <a:p>
            <a:pPr lvl="2"/>
            <a:r>
              <a:rPr lang="en-US" b="1" dirty="0" smtClean="0"/>
              <a:t>From SharePoint</a:t>
            </a:r>
          </a:p>
        </p:txBody>
      </p:sp>
    </p:spTree>
    <p:extLst>
      <p:ext uri="{BB962C8B-B14F-4D97-AF65-F5344CB8AC3E}">
        <p14:creationId xmlns:p14="http://schemas.microsoft.com/office/powerpoint/2010/main" val="4055604213"/>
      </p:ext>
    </p:extLst>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Extending the context menu</a:t>
            </a:r>
            <a:br>
              <a:rPr lang="en-US" dirty="0" smtClean="0"/>
            </a:br>
            <a:endParaRPr sz="3600" dirty="0">
              <a:solidFill>
                <a:schemeClr val="accent2"/>
              </a:solidFill>
            </a:endParaRPr>
          </a:p>
        </p:txBody>
      </p:sp>
      <p:sp>
        <p:nvSpPr>
          <p:cNvPr id="3" name="Text Placeholder 2"/>
          <p:cNvSpPr>
            <a:spLocks noGrp="1"/>
          </p:cNvSpPr>
          <p:nvPr>
            <p:ph idx="1"/>
          </p:nvPr>
        </p:nvSpPr>
        <p:spPr/>
        <p:txBody>
          <a:bodyPr>
            <a:normAutofit/>
          </a:bodyPr>
          <a:lstStyle/>
          <a:p>
            <a:endParaRPr lang="en-US" dirty="0" smtClean="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869907166"/>
      </p:ext>
    </p:extLst>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Shape data items</a:t>
            </a:r>
            <a:br>
              <a:rPr lang="en-US" dirty="0" smtClean="0"/>
            </a:br>
            <a:r>
              <a:rPr lang="en-US" dirty="0" smtClean="0">
                <a:solidFill>
                  <a:schemeClr val="accent2"/>
                </a:solidFill>
              </a:rPr>
              <a:t>The key to caching and storing</a:t>
            </a:r>
            <a:endParaRPr sz="3600" dirty="0">
              <a:solidFill>
                <a:schemeClr val="accent2"/>
              </a:solidFill>
            </a:endParaRPr>
          </a:p>
        </p:txBody>
      </p:sp>
      <p:sp>
        <p:nvSpPr>
          <p:cNvPr id="3" name="Text Placeholder 2"/>
          <p:cNvSpPr>
            <a:spLocks noGrp="1"/>
          </p:cNvSpPr>
          <p:nvPr>
            <p:ph idx="1"/>
          </p:nvPr>
        </p:nvSpPr>
        <p:spPr/>
        <p:txBody>
          <a:bodyPr>
            <a:normAutofit/>
          </a:bodyPr>
          <a:lstStyle/>
          <a:p>
            <a:endParaRPr lang="en-US" dirty="0" smtClean="0"/>
          </a:p>
          <a:p>
            <a:r>
              <a:rPr lang="en-US" dirty="0" smtClean="0"/>
              <a:t>Linking Shapes to context</a:t>
            </a:r>
          </a:p>
          <a:p>
            <a:pPr lvl="1"/>
            <a:r>
              <a:rPr lang="en-US" dirty="0" smtClean="0"/>
              <a:t>A quick demo of linking data to shapes to recap</a:t>
            </a:r>
          </a:p>
          <a:p>
            <a:pPr lvl="1"/>
            <a:r>
              <a:rPr lang="en-US" dirty="0" smtClean="0"/>
              <a:t>Defining new data items</a:t>
            </a:r>
          </a:p>
          <a:p>
            <a:pPr lvl="1"/>
            <a:r>
              <a:rPr lang="en-US" dirty="0" smtClean="0"/>
              <a:t>Small detour – templates and stencils</a:t>
            </a:r>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2149226307"/>
      </p:ext>
    </p:extLst>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Shape data items</a:t>
            </a:r>
            <a:br>
              <a:rPr lang="en-US" dirty="0" smtClean="0"/>
            </a:br>
            <a:r>
              <a:rPr lang="en-US" dirty="0" smtClean="0">
                <a:solidFill>
                  <a:schemeClr val="accent2"/>
                </a:solidFill>
              </a:rPr>
              <a:t>Accessing from Visio Services</a:t>
            </a:r>
            <a:endParaRPr sz="3600" dirty="0">
              <a:solidFill>
                <a:schemeClr val="accent2"/>
              </a:solidFill>
            </a:endParaRPr>
          </a:p>
        </p:txBody>
      </p:sp>
      <p:sp>
        <p:nvSpPr>
          <p:cNvPr id="3" name="Text Placeholder 2"/>
          <p:cNvSpPr>
            <a:spLocks noGrp="1"/>
          </p:cNvSpPr>
          <p:nvPr>
            <p:ph idx="1"/>
          </p:nvPr>
        </p:nvSpPr>
        <p:spPr>
          <a:xfrm>
            <a:off x="323528" y="1700808"/>
            <a:ext cx="8229600" cy="3417243"/>
          </a:xfrm>
        </p:spPr>
        <p:txBody>
          <a:bodyPr>
            <a:normAutofit/>
          </a:bodyPr>
          <a:lstStyle/>
          <a:p>
            <a:endParaRPr lang="en-US" dirty="0" smtClean="0"/>
          </a:p>
          <a:p>
            <a:r>
              <a:rPr lang="en-US" dirty="0" smtClean="0"/>
              <a:t>Access to context for rendering</a:t>
            </a:r>
          </a:p>
          <a:p>
            <a:r>
              <a:rPr lang="en-US" dirty="0" smtClean="0"/>
              <a:t>Code walkthrough - JavaScript</a:t>
            </a:r>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4" name="TextBox 3"/>
          <p:cNvSpPr txBox="1"/>
          <p:nvPr/>
        </p:nvSpPr>
        <p:spPr>
          <a:xfrm>
            <a:off x="2356385" y="3645024"/>
            <a:ext cx="6480720" cy="2585323"/>
          </a:xfrm>
          <a:prstGeom prst="rect">
            <a:avLst/>
          </a:prstGeom>
        </p:spPr>
        <p:style>
          <a:lnRef idx="2">
            <a:schemeClr val="dk1">
              <a:shade val="50000"/>
            </a:schemeClr>
          </a:lnRef>
          <a:fillRef idx="1">
            <a:schemeClr val="dk1"/>
          </a:fillRef>
          <a:effectRef idx="0">
            <a:schemeClr val="dk1"/>
          </a:effectRef>
          <a:fontRef idx="minor">
            <a:schemeClr val="lt1"/>
          </a:fontRef>
        </p:style>
        <p:txBody>
          <a:bodyPr wrap="square" rtlCol="0">
            <a:spAutoFit/>
          </a:bodyPr>
          <a:lstStyle/>
          <a:p>
            <a:r>
              <a:rPr lang="en-AU" dirty="0" err="1"/>
              <a:t>var</a:t>
            </a:r>
            <a:r>
              <a:rPr lang="en-AU" dirty="0"/>
              <a:t> </a:t>
            </a:r>
            <a:r>
              <a:rPr lang="en-AU" dirty="0" err="1"/>
              <a:t>shapeData</a:t>
            </a:r>
            <a:r>
              <a:rPr lang="en-AU" dirty="0"/>
              <a:t> = </a:t>
            </a:r>
            <a:r>
              <a:rPr lang="en-AU" dirty="0" err="1"/>
              <a:t>shape.getShapeData</a:t>
            </a:r>
            <a:r>
              <a:rPr lang="en-AU" dirty="0" smtClean="0"/>
              <a:t>();</a:t>
            </a:r>
            <a:br>
              <a:rPr lang="en-AU" dirty="0" smtClean="0"/>
            </a:br>
            <a:r>
              <a:rPr lang="en-AU" dirty="0" err="1" smtClean="0"/>
              <a:t>var</a:t>
            </a:r>
            <a:r>
              <a:rPr lang="en-AU" dirty="0" smtClean="0"/>
              <a:t> </a:t>
            </a:r>
            <a:r>
              <a:rPr lang="en-AU" dirty="0"/>
              <a:t>c = "Status Not Found</a:t>
            </a:r>
            <a:r>
              <a:rPr lang="en-AU" dirty="0" smtClean="0"/>
              <a:t>";</a:t>
            </a:r>
            <a:br>
              <a:rPr lang="en-AU" dirty="0" smtClean="0"/>
            </a:br>
            <a:r>
              <a:rPr lang="en-AU" dirty="0" smtClean="0"/>
              <a:t>for </a:t>
            </a:r>
            <a:r>
              <a:rPr lang="en-AU" dirty="0"/>
              <a:t>(</a:t>
            </a:r>
            <a:r>
              <a:rPr lang="en-AU" dirty="0" err="1"/>
              <a:t>var</a:t>
            </a:r>
            <a:r>
              <a:rPr lang="en-AU" dirty="0"/>
              <a:t> j=0; j&lt;</a:t>
            </a:r>
            <a:r>
              <a:rPr lang="en-AU" dirty="0" err="1"/>
              <a:t>shapeData.length</a:t>
            </a:r>
            <a:r>
              <a:rPr lang="en-AU" dirty="0"/>
              <a:t>; j++)</a:t>
            </a:r>
          </a:p>
          <a:p>
            <a:r>
              <a:rPr lang="en-AU" dirty="0" smtClean="0"/>
              <a:t>{</a:t>
            </a:r>
            <a:endParaRPr lang="en-AU" dirty="0"/>
          </a:p>
          <a:p>
            <a:r>
              <a:rPr lang="en-AU" dirty="0" smtClean="0"/>
              <a:t>if </a:t>
            </a:r>
            <a:r>
              <a:rPr lang="en-AU" dirty="0"/>
              <a:t>(</a:t>
            </a:r>
            <a:r>
              <a:rPr lang="en-AU" dirty="0" err="1"/>
              <a:t>shapeData</a:t>
            </a:r>
            <a:r>
              <a:rPr lang="en-AU" dirty="0"/>
              <a:t>[j].</a:t>
            </a:r>
            <a:r>
              <a:rPr lang="en-AU" dirty="0" err="1"/>
              <a:t>label.toLowerCase</a:t>
            </a:r>
            <a:r>
              <a:rPr lang="en-AU" dirty="0"/>
              <a:t>().</a:t>
            </a:r>
            <a:r>
              <a:rPr lang="en-AU" dirty="0" err="1"/>
              <a:t>indexOf</a:t>
            </a:r>
            <a:r>
              <a:rPr lang="en-AU" dirty="0"/>
              <a:t>("status") !=-1)</a:t>
            </a:r>
          </a:p>
          <a:p>
            <a:r>
              <a:rPr lang="en-AU" dirty="0"/>
              <a:t>	</a:t>
            </a:r>
            <a:r>
              <a:rPr lang="en-AU" dirty="0" smtClean="0"/>
              <a:t>{</a:t>
            </a:r>
            <a:endParaRPr lang="en-AU" dirty="0"/>
          </a:p>
          <a:p>
            <a:r>
              <a:rPr lang="en-AU" dirty="0"/>
              <a:t>	</a:t>
            </a:r>
            <a:r>
              <a:rPr lang="en-AU" dirty="0" smtClean="0"/>
              <a:t>	c </a:t>
            </a:r>
            <a:r>
              <a:rPr lang="en-AU" dirty="0"/>
              <a:t>= </a:t>
            </a:r>
            <a:r>
              <a:rPr lang="en-AU" dirty="0" err="1"/>
              <a:t>shapeData</a:t>
            </a:r>
            <a:r>
              <a:rPr lang="en-AU" dirty="0"/>
              <a:t>[j].</a:t>
            </a:r>
            <a:r>
              <a:rPr lang="en-AU" dirty="0" err="1"/>
              <a:t>value.toLowerCase</a:t>
            </a:r>
            <a:r>
              <a:rPr lang="en-AU" dirty="0" smtClean="0"/>
              <a:t>();</a:t>
            </a:r>
            <a:r>
              <a:rPr lang="en-AU" dirty="0"/>
              <a:t>		</a:t>
            </a:r>
            <a:r>
              <a:rPr lang="en-AU" dirty="0" smtClean="0"/>
              <a:t>}</a:t>
            </a:r>
          </a:p>
          <a:p>
            <a:r>
              <a:rPr lang="en-AU" dirty="0" smtClean="0"/>
              <a:t>}</a:t>
            </a:r>
            <a:endParaRPr lang="en-AU" dirty="0"/>
          </a:p>
        </p:txBody>
      </p:sp>
    </p:spTree>
    <p:extLst>
      <p:ext uri="{BB962C8B-B14F-4D97-AF65-F5344CB8AC3E}">
        <p14:creationId xmlns:p14="http://schemas.microsoft.com/office/powerpoint/2010/main" val="1180440621"/>
      </p:ext>
    </p:extLst>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Enterprise Content types </a:t>
            </a:r>
            <a:br>
              <a:rPr lang="en-US" dirty="0" smtClean="0"/>
            </a:br>
            <a:r>
              <a:rPr lang="en-US" dirty="0" smtClean="0">
                <a:solidFill>
                  <a:schemeClr val="accent2"/>
                </a:solidFill>
              </a:rPr>
              <a:t>Using SharePoint for hosting templates</a:t>
            </a:r>
            <a:endParaRPr sz="3600" dirty="0">
              <a:solidFill>
                <a:schemeClr val="accent2"/>
              </a:solidFill>
            </a:endParaRPr>
          </a:p>
        </p:txBody>
      </p:sp>
      <p:sp>
        <p:nvSpPr>
          <p:cNvPr id="3" name="Text Placeholder 2"/>
          <p:cNvSpPr>
            <a:spLocks noGrp="1"/>
          </p:cNvSpPr>
          <p:nvPr>
            <p:ph idx="1"/>
          </p:nvPr>
        </p:nvSpPr>
        <p:spPr/>
        <p:txBody>
          <a:bodyPr>
            <a:normAutofit/>
          </a:bodyPr>
          <a:lstStyle/>
          <a:p>
            <a:endParaRPr lang="en-US" dirty="0" smtClean="0"/>
          </a:p>
          <a:p>
            <a:r>
              <a:rPr lang="en-US" dirty="0" smtClean="0"/>
              <a:t>Means to an end</a:t>
            </a:r>
          </a:p>
          <a:p>
            <a:pPr lvl="1"/>
            <a:r>
              <a:rPr lang="en-US" dirty="0" smtClean="0"/>
              <a:t>Use this to tie the Enterprise architecture to Visio</a:t>
            </a:r>
          </a:p>
          <a:p>
            <a:pPr lvl="1"/>
            <a:endParaRPr lang="en-US" dirty="0"/>
          </a:p>
          <a:p>
            <a:pPr lvl="2"/>
            <a:r>
              <a:rPr lang="en-US" dirty="0" smtClean="0"/>
              <a:t>Another demo!</a:t>
            </a:r>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430691968"/>
      </p:ext>
    </p:extLst>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93172" y="274637"/>
            <a:ext cx="8471316" cy="1143000"/>
          </a:xfrm>
        </p:spPr>
        <p:txBody>
          <a:bodyPr>
            <a:normAutofit/>
          </a:bodyPr>
          <a:lstStyle/>
          <a:p>
            <a:r>
              <a:rPr lang="en-GB" sz="3200" dirty="0" smtClean="0"/>
              <a:t>Enrol in Microsoft Virtual Academy Today</a:t>
            </a:r>
            <a:endParaRPr lang="en-GB" sz="3200" dirty="0"/>
          </a:p>
        </p:txBody>
      </p:sp>
      <p:sp>
        <p:nvSpPr>
          <p:cNvPr id="8" name="TextBox 7"/>
          <p:cNvSpPr txBox="1"/>
          <p:nvPr/>
        </p:nvSpPr>
        <p:spPr>
          <a:xfrm>
            <a:off x="493172" y="1412777"/>
            <a:ext cx="8471316" cy="1138773"/>
          </a:xfrm>
          <a:prstGeom prst="rect">
            <a:avLst/>
          </a:prstGeom>
          <a:noFill/>
          <a:effectLst>
            <a:innerShdw blurRad="63500" dist="50800" dir="2700000">
              <a:prstClr val="black">
                <a:alpha val="50000"/>
              </a:prstClr>
            </a:innerShdw>
          </a:effectLst>
          <a:scene3d>
            <a:camera prst="orthographicFront"/>
            <a:lightRig rig="threePt" dir="t"/>
          </a:scene3d>
          <a:sp3d>
            <a:bevelT/>
          </a:sp3d>
        </p:spPr>
        <p:txBody>
          <a:bodyPr wrap="square" rtlCol="0">
            <a:spAutoFit/>
          </a:bodyPr>
          <a:lstStyle/>
          <a:p>
            <a:r>
              <a:rPr lang="en-US" sz="2000" b="1" dirty="0" smtClean="0">
                <a:solidFill>
                  <a:srgbClr val="FFFFFF"/>
                </a:solidFill>
                <a:latin typeface="Segoe UI" pitchFamily="34" charset="0"/>
                <a:cs typeface="Segoe UI" pitchFamily="34" charset="0"/>
              </a:rPr>
              <a:t>Why Enroll, other than it being free?</a:t>
            </a:r>
          </a:p>
          <a:p>
            <a:r>
              <a:rPr lang="en-US" sz="1600" dirty="0" smtClean="0">
                <a:solidFill>
                  <a:srgbClr val="FFFFFF"/>
                </a:solidFill>
                <a:latin typeface="Segoe UI" pitchFamily="34" charset="0"/>
                <a:cs typeface="Segoe UI" pitchFamily="34" charset="0"/>
              </a:rPr>
              <a:t>The MVA helps improve </a:t>
            </a:r>
            <a:r>
              <a:rPr lang="en-US" sz="1600" dirty="0">
                <a:solidFill>
                  <a:srgbClr val="FFFFFF"/>
                </a:solidFill>
                <a:latin typeface="Segoe UI" pitchFamily="34" charset="0"/>
                <a:cs typeface="Segoe UI" pitchFamily="34" charset="0"/>
              </a:rPr>
              <a:t>your IT skill set and advance your career with </a:t>
            </a:r>
            <a:r>
              <a:rPr lang="en-US" sz="1600" dirty="0" smtClean="0">
                <a:solidFill>
                  <a:srgbClr val="FFFFFF"/>
                </a:solidFill>
                <a:latin typeface="Segoe UI" pitchFamily="34" charset="0"/>
                <a:cs typeface="Segoe UI" pitchFamily="34" charset="0"/>
              </a:rPr>
              <a:t>a </a:t>
            </a:r>
            <a:r>
              <a:rPr lang="en-US" sz="1600" dirty="0">
                <a:solidFill>
                  <a:srgbClr val="FFFFFF"/>
                </a:solidFill>
                <a:latin typeface="Segoe UI" pitchFamily="34" charset="0"/>
                <a:cs typeface="Segoe UI" pitchFamily="34" charset="0"/>
              </a:rPr>
              <a:t>free, easy to access training portal that allows you to learn at your own pace, focusing on Microsoft </a:t>
            </a:r>
            <a:r>
              <a:rPr lang="en-US" sz="1600" dirty="0" smtClean="0">
                <a:solidFill>
                  <a:srgbClr val="FFFFFF"/>
                </a:solidFill>
                <a:latin typeface="Segoe UI" pitchFamily="34" charset="0"/>
                <a:cs typeface="Segoe UI" pitchFamily="34" charset="0"/>
              </a:rPr>
              <a:t>technologies.</a:t>
            </a:r>
            <a:endParaRPr lang="en-GB" sz="1600" dirty="0">
              <a:solidFill>
                <a:srgbClr val="FFFFFF"/>
              </a:solidFill>
              <a:latin typeface="Segoe UI" pitchFamily="34" charset="0"/>
              <a:cs typeface="Segoe UI" pitchFamily="34" charset="0"/>
            </a:endParaRPr>
          </a:p>
        </p:txBody>
      </p:sp>
      <p:sp>
        <p:nvSpPr>
          <p:cNvPr id="9" name="TextBox 8"/>
          <p:cNvSpPr txBox="1"/>
          <p:nvPr/>
        </p:nvSpPr>
        <p:spPr>
          <a:xfrm>
            <a:off x="493173" y="2697734"/>
            <a:ext cx="8038829" cy="1323439"/>
          </a:xfrm>
          <a:prstGeom prst="rect">
            <a:avLst/>
          </a:prstGeom>
          <a:noFill/>
        </p:spPr>
        <p:txBody>
          <a:bodyPr wrap="square" rtlCol="0">
            <a:spAutoFit/>
          </a:bodyPr>
          <a:lstStyle/>
          <a:p>
            <a:r>
              <a:rPr lang="en-GB" sz="2000" b="1" dirty="0">
                <a:solidFill>
                  <a:srgbClr val="FFFFFF"/>
                </a:solidFill>
                <a:latin typeface="Segoe UI" pitchFamily="34" charset="0"/>
                <a:cs typeface="Segoe UI" pitchFamily="34" charset="0"/>
              </a:rPr>
              <a:t>What Do I </a:t>
            </a:r>
            <a:r>
              <a:rPr lang="en-GB" sz="2000" b="1" dirty="0" smtClean="0">
                <a:solidFill>
                  <a:srgbClr val="FFFFFF"/>
                </a:solidFill>
                <a:latin typeface="Segoe UI" pitchFamily="34" charset="0"/>
                <a:cs typeface="Segoe UI" pitchFamily="34" charset="0"/>
              </a:rPr>
              <a:t>get for enrolment?</a:t>
            </a:r>
            <a:r>
              <a:rPr lang="en-GB" sz="2000" b="1" dirty="0">
                <a:solidFill>
                  <a:srgbClr val="FFFFFF"/>
                </a:solidFill>
                <a:latin typeface="Segoe UI" pitchFamily="34" charset="0"/>
                <a:cs typeface="Segoe UI" pitchFamily="34" charset="0"/>
              </a:rPr>
              <a:t>	</a:t>
            </a:r>
          </a:p>
          <a:p>
            <a:pPr marL="342900" indent="-342900">
              <a:spcBef>
                <a:spcPct val="20000"/>
              </a:spcBef>
              <a:buClr>
                <a:srgbClr val="03C2F1"/>
              </a:buClr>
              <a:buFont typeface="Segoe UI" pitchFamily="34" charset="0"/>
              <a:buChar char="►"/>
            </a:pPr>
            <a:r>
              <a:rPr lang="en-GB" sz="1600" dirty="0">
                <a:solidFill>
                  <a:srgbClr val="FFFFFF"/>
                </a:solidFill>
                <a:latin typeface="Segoe UI" pitchFamily="34" charset="0"/>
                <a:ea typeface="Segoe UI" pitchFamily="34" charset="0"/>
                <a:cs typeface="Segoe UI" pitchFamily="34" charset="0"/>
              </a:rPr>
              <a:t>Free training to make you become the Cloud-Hero in my Organization</a:t>
            </a:r>
          </a:p>
          <a:p>
            <a:pPr marL="342900" indent="-342900">
              <a:spcBef>
                <a:spcPct val="20000"/>
              </a:spcBef>
              <a:buClr>
                <a:srgbClr val="03C2F1"/>
              </a:buClr>
              <a:buFont typeface="Segoe UI" pitchFamily="34" charset="0"/>
              <a:buChar char="►"/>
            </a:pPr>
            <a:r>
              <a:rPr lang="en-GB" sz="1600" dirty="0">
                <a:solidFill>
                  <a:srgbClr val="FFFFFF"/>
                </a:solidFill>
                <a:latin typeface="Segoe UI" pitchFamily="34" charset="0"/>
                <a:ea typeface="Segoe UI" pitchFamily="34" charset="0"/>
                <a:cs typeface="Segoe UI" pitchFamily="34" charset="0"/>
              </a:rPr>
              <a:t>Help mastering your Training Path and get the recognition</a:t>
            </a:r>
          </a:p>
          <a:p>
            <a:pPr marL="342900" indent="-342900">
              <a:spcBef>
                <a:spcPct val="20000"/>
              </a:spcBef>
              <a:buClr>
                <a:srgbClr val="03C2F1"/>
              </a:buClr>
              <a:buFont typeface="Segoe UI" pitchFamily="34" charset="0"/>
              <a:buChar char="►"/>
            </a:pPr>
            <a:r>
              <a:rPr lang="en-GB" sz="1600" dirty="0">
                <a:solidFill>
                  <a:srgbClr val="FFFFFF"/>
                </a:solidFill>
                <a:latin typeface="Segoe UI" pitchFamily="34" charset="0"/>
                <a:ea typeface="Segoe UI" pitchFamily="34" charset="0"/>
                <a:cs typeface="Segoe UI" pitchFamily="34" charset="0"/>
              </a:rPr>
              <a:t>Connect with other IT Pros and discuss The Cloud </a:t>
            </a:r>
          </a:p>
        </p:txBody>
      </p:sp>
      <p:sp>
        <p:nvSpPr>
          <p:cNvPr id="12" name="TextBox 11"/>
          <p:cNvSpPr txBox="1"/>
          <p:nvPr/>
        </p:nvSpPr>
        <p:spPr>
          <a:xfrm>
            <a:off x="493172" y="4167356"/>
            <a:ext cx="7416824" cy="817245"/>
          </a:xfrm>
          <a:prstGeom prst="roundRect">
            <a:avLst/>
          </a:prstGeom>
          <a:noFill/>
        </p:spPr>
        <p:txBody>
          <a:bodyPr wrap="square" rtlCol="0">
            <a:spAutoFit/>
          </a:bodyPr>
          <a:lstStyle/>
          <a:p>
            <a:r>
              <a:rPr lang="en-GB" b="1" dirty="0">
                <a:solidFill>
                  <a:srgbClr val="FFFFFF"/>
                </a:solidFill>
                <a:latin typeface="Segoe UI" pitchFamily="34" charset="0"/>
                <a:cs typeface="Segoe UI" pitchFamily="34" charset="0"/>
              </a:rPr>
              <a:t>Where do I </a:t>
            </a:r>
            <a:r>
              <a:rPr lang="en-GB" b="1" dirty="0" smtClean="0">
                <a:solidFill>
                  <a:srgbClr val="FFFFFF"/>
                </a:solidFill>
                <a:latin typeface="Segoe UI" pitchFamily="34" charset="0"/>
                <a:cs typeface="Segoe UI" pitchFamily="34" charset="0"/>
              </a:rPr>
              <a:t>Enrol?</a:t>
            </a:r>
            <a:endParaRPr lang="en-GB" sz="1600" b="1" dirty="0">
              <a:solidFill>
                <a:srgbClr val="FFFFFF"/>
              </a:solidFill>
              <a:latin typeface="Segoe UI" pitchFamily="34" charset="0"/>
              <a:cs typeface="Segoe UI" pitchFamily="34" charset="0"/>
            </a:endParaRPr>
          </a:p>
          <a:p>
            <a:r>
              <a:rPr lang="en-GB" sz="2400" b="1" dirty="0" smtClean="0">
                <a:solidFill>
                  <a:srgbClr val="00B0F0"/>
                </a:solidFill>
                <a:latin typeface="Segoe UI" pitchFamily="34" charset="0"/>
                <a:cs typeface="Segoe UI" pitchFamily="34" charset="0"/>
                <a:hlinkClick r:id="rId2"/>
              </a:rPr>
              <a:t>www.microsoftvirtualacademy.com</a:t>
            </a:r>
            <a:r>
              <a:rPr lang="en-GB" sz="2400" b="1" dirty="0" smtClean="0">
                <a:solidFill>
                  <a:srgbClr val="00B0F0"/>
                </a:solidFill>
                <a:latin typeface="Segoe UI" pitchFamily="34" charset="0"/>
                <a:cs typeface="Segoe UI" pitchFamily="34" charset="0"/>
              </a:rPr>
              <a:t> </a:t>
            </a:r>
            <a:endParaRPr lang="en-GB" sz="2400" b="1" dirty="0">
              <a:solidFill>
                <a:srgbClr val="00B0F0"/>
              </a:solidFill>
              <a:latin typeface="Segoe UI" pitchFamily="34" charset="0"/>
              <a:cs typeface="Segoe UI" pitchFamily="34" charset="0"/>
            </a:endParaRPr>
          </a:p>
        </p:txBody>
      </p:sp>
      <p:sp>
        <p:nvSpPr>
          <p:cNvPr id="13" name="TextBox 12"/>
          <p:cNvSpPr txBox="1"/>
          <p:nvPr/>
        </p:nvSpPr>
        <p:spPr>
          <a:xfrm>
            <a:off x="521747" y="5213559"/>
            <a:ext cx="7416824" cy="400110"/>
          </a:xfrm>
          <a:prstGeom prst="rect">
            <a:avLst/>
          </a:prstGeom>
          <a:noFill/>
        </p:spPr>
        <p:txBody>
          <a:bodyPr wrap="square" rtlCol="0">
            <a:spAutoFit/>
          </a:bodyPr>
          <a:lstStyle/>
          <a:p>
            <a:r>
              <a:rPr lang="en-GB" sz="2000" b="1" dirty="0">
                <a:solidFill>
                  <a:srgbClr val="FFFFFF"/>
                </a:solidFill>
                <a:latin typeface="Segoe UI" pitchFamily="34" charset="0"/>
                <a:cs typeface="Segoe UI" pitchFamily="34" charset="0"/>
              </a:rPr>
              <a:t>Then tell us what you </a:t>
            </a:r>
            <a:r>
              <a:rPr lang="en-GB" sz="2000" b="1" dirty="0" smtClean="0">
                <a:solidFill>
                  <a:srgbClr val="FFFFFF"/>
                </a:solidFill>
                <a:latin typeface="Segoe UI" pitchFamily="34" charset="0"/>
                <a:cs typeface="Segoe UI" pitchFamily="34" charset="0"/>
              </a:rPr>
              <a:t>think. </a:t>
            </a:r>
            <a:r>
              <a:rPr lang="en-GB" sz="1600" dirty="0" smtClean="0">
                <a:solidFill>
                  <a:srgbClr val="FFFFFF"/>
                </a:solidFill>
                <a:latin typeface="Segoe UI" pitchFamily="34" charset="0"/>
                <a:cs typeface="Segoe UI" pitchFamily="34" charset="0"/>
              </a:rPr>
              <a:t>TellTheDean@microsoft.com</a:t>
            </a:r>
          </a:p>
        </p:txBody>
      </p:sp>
      <p:grpSp>
        <p:nvGrpSpPr>
          <p:cNvPr id="5" name="Group 4"/>
          <p:cNvGrpSpPr/>
          <p:nvPr/>
        </p:nvGrpSpPr>
        <p:grpSpPr>
          <a:xfrm>
            <a:off x="6228184" y="3621020"/>
            <a:ext cx="2549302" cy="1258207"/>
            <a:chOff x="6732240" y="2211710"/>
            <a:chExt cx="2160240" cy="799639"/>
          </a:xfrm>
          <a:effectLst>
            <a:reflection blurRad="6350" stA="52000" endA="300" endPos="35000" dir="5400000" sy="-100000" algn="bl" rotWithShape="0"/>
          </a:effectLst>
        </p:grpSpPr>
        <p:sp>
          <p:nvSpPr>
            <p:cNvPr id="3" name="Rounded Rectangle 2"/>
            <p:cNvSpPr/>
            <p:nvPr/>
          </p:nvSpPr>
          <p:spPr>
            <a:xfrm>
              <a:off x="6732240" y="2211710"/>
              <a:ext cx="2160240" cy="799639"/>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solidFill>
                  <a:srgbClr val="FFFFFF"/>
                </a:solidFill>
              </a:endParaRPr>
            </a:p>
          </p:txBody>
        </p:sp>
        <p:pic>
          <p:nvPicPr>
            <p:cNvPr id="7" name="Pictur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804248" y="2302400"/>
              <a:ext cx="2031581" cy="629389"/>
            </a:xfrm>
            <a:prstGeom prst="roundRect">
              <a:avLst>
                <a:gd name="adj" fmla="val 12264"/>
              </a:avLst>
            </a:prstGeom>
          </p:spPr>
        </p:pic>
      </p:grpSp>
    </p:spTree>
    <p:extLst>
      <p:ext uri="{BB962C8B-B14F-4D97-AF65-F5344CB8AC3E}">
        <p14:creationId xmlns:p14="http://schemas.microsoft.com/office/powerpoint/2010/main" val="267732126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 name="Rounded Rectangle 52"/>
          <p:cNvSpPr/>
          <p:nvPr/>
        </p:nvSpPr>
        <p:spPr bwMode="auto">
          <a:xfrm>
            <a:off x="4716016" y="3429000"/>
            <a:ext cx="4297363" cy="1152128"/>
          </a:xfrm>
          <a:prstGeom prst="roundRect">
            <a:avLst>
              <a:gd name="adj" fmla="val 50000"/>
            </a:avLst>
          </a:prstGeom>
          <a:gradFill rotWithShape="1">
            <a:gsLst>
              <a:gs pos="0">
                <a:schemeClr val="accent2"/>
              </a:gs>
              <a:gs pos="100000">
                <a:srgbClr val="000000">
                  <a:alpha val="0"/>
                </a:srgbClr>
              </a:gs>
            </a:gsLst>
            <a:lin ang="5400000" scaled="1"/>
          </a:gradFill>
          <a:ln w="9525">
            <a:noFill/>
            <a:miter lim="800000"/>
            <a:headEnd/>
            <a:tailEnd/>
          </a:ln>
        </p:spPr>
        <p:txBody>
          <a:bodyPr anchor="ctr"/>
          <a:lstStyle/>
          <a:p>
            <a:pPr algn="ctr">
              <a:defRPr/>
            </a:pPr>
            <a:endParaRPr lang="en-US" sz="1600">
              <a:solidFill>
                <a:srgbClr val="FFFFFF"/>
              </a:solidFill>
              <a:effectLst>
                <a:outerShdw blurRad="38100" dist="38100" dir="2700000" algn="tl">
                  <a:srgbClr val="C0C0C0"/>
                </a:outerShdw>
              </a:effectLst>
              <a:latin typeface="Segoe" pitchFamily="-108" charset="0"/>
            </a:endParaRPr>
          </a:p>
        </p:txBody>
      </p:sp>
      <p:sp>
        <p:nvSpPr>
          <p:cNvPr id="50" name="Rounded Rectangle 49"/>
          <p:cNvSpPr/>
          <p:nvPr/>
        </p:nvSpPr>
        <p:spPr bwMode="auto">
          <a:xfrm>
            <a:off x="323528" y="3429000"/>
            <a:ext cx="4297363" cy="1152128"/>
          </a:xfrm>
          <a:prstGeom prst="roundRect">
            <a:avLst>
              <a:gd name="adj" fmla="val 50000"/>
            </a:avLst>
          </a:prstGeom>
          <a:gradFill rotWithShape="1">
            <a:gsLst>
              <a:gs pos="0">
                <a:schemeClr val="accent2"/>
              </a:gs>
              <a:gs pos="100000">
                <a:srgbClr val="000000">
                  <a:alpha val="0"/>
                </a:srgbClr>
              </a:gs>
            </a:gsLst>
            <a:lin ang="5400000" scaled="1"/>
          </a:gradFill>
          <a:ln w="9525">
            <a:noFill/>
            <a:miter lim="800000"/>
            <a:headEnd/>
            <a:tailEnd/>
          </a:ln>
        </p:spPr>
        <p:txBody>
          <a:bodyPr anchor="ctr"/>
          <a:lstStyle/>
          <a:p>
            <a:pPr algn="ctr">
              <a:defRPr/>
            </a:pPr>
            <a:endParaRPr lang="en-US" sz="1600">
              <a:solidFill>
                <a:srgbClr val="FFFFFF"/>
              </a:solidFill>
              <a:effectLst>
                <a:outerShdw blurRad="38100" dist="38100" dir="2700000" algn="tl">
                  <a:srgbClr val="C0C0C0"/>
                </a:outerShdw>
              </a:effectLst>
              <a:latin typeface="Segoe" pitchFamily="-108" charset="0"/>
            </a:endParaRPr>
          </a:p>
        </p:txBody>
      </p:sp>
      <p:sp>
        <p:nvSpPr>
          <p:cNvPr id="48" name="Rounded Rectangle 47"/>
          <p:cNvSpPr/>
          <p:nvPr/>
        </p:nvSpPr>
        <p:spPr bwMode="auto">
          <a:xfrm>
            <a:off x="4644008" y="1268760"/>
            <a:ext cx="4297363" cy="1152128"/>
          </a:xfrm>
          <a:prstGeom prst="roundRect">
            <a:avLst>
              <a:gd name="adj" fmla="val 50000"/>
            </a:avLst>
          </a:prstGeom>
          <a:gradFill rotWithShape="1">
            <a:gsLst>
              <a:gs pos="0">
                <a:schemeClr val="accent2"/>
              </a:gs>
              <a:gs pos="100000">
                <a:srgbClr val="000000">
                  <a:alpha val="0"/>
                </a:srgbClr>
              </a:gs>
            </a:gsLst>
            <a:lin ang="5400000" scaled="1"/>
          </a:gradFill>
          <a:ln w="9525">
            <a:noFill/>
            <a:miter lim="800000"/>
            <a:headEnd/>
            <a:tailEnd/>
          </a:ln>
        </p:spPr>
        <p:txBody>
          <a:bodyPr anchor="ctr"/>
          <a:lstStyle/>
          <a:p>
            <a:pPr algn="ctr">
              <a:defRPr/>
            </a:pPr>
            <a:endParaRPr lang="en-US" sz="1600">
              <a:solidFill>
                <a:srgbClr val="FFFFFF"/>
              </a:solidFill>
              <a:effectLst>
                <a:outerShdw blurRad="38100" dist="38100" dir="2700000" algn="tl">
                  <a:srgbClr val="C0C0C0"/>
                </a:outerShdw>
              </a:effectLst>
              <a:latin typeface="Segoe" pitchFamily="-108" charset="0"/>
            </a:endParaRPr>
          </a:p>
        </p:txBody>
      </p:sp>
      <p:sp>
        <p:nvSpPr>
          <p:cNvPr id="29" name="Rounded Rectangle 28"/>
          <p:cNvSpPr/>
          <p:nvPr/>
        </p:nvSpPr>
        <p:spPr bwMode="auto">
          <a:xfrm>
            <a:off x="130621" y="1268760"/>
            <a:ext cx="4297363" cy="1152128"/>
          </a:xfrm>
          <a:prstGeom prst="roundRect">
            <a:avLst>
              <a:gd name="adj" fmla="val 50000"/>
            </a:avLst>
          </a:prstGeom>
          <a:gradFill rotWithShape="1">
            <a:gsLst>
              <a:gs pos="0">
                <a:schemeClr val="accent2"/>
              </a:gs>
              <a:gs pos="100000">
                <a:srgbClr val="000000">
                  <a:alpha val="0"/>
                </a:srgbClr>
              </a:gs>
            </a:gsLst>
            <a:lin ang="5400000" scaled="1"/>
          </a:gradFill>
          <a:ln w="9525">
            <a:noFill/>
            <a:miter lim="800000"/>
            <a:headEnd/>
            <a:tailEnd/>
          </a:ln>
        </p:spPr>
        <p:txBody>
          <a:bodyPr anchor="ctr"/>
          <a:lstStyle/>
          <a:p>
            <a:pPr algn="ctr">
              <a:defRPr/>
            </a:pPr>
            <a:endParaRPr lang="en-US" sz="1600">
              <a:solidFill>
                <a:srgbClr val="FFFFFF"/>
              </a:solidFill>
              <a:effectLst>
                <a:outerShdw blurRad="38100" dist="38100" dir="2700000" algn="tl">
                  <a:srgbClr val="C0C0C0"/>
                </a:outerShdw>
              </a:effectLst>
              <a:latin typeface="Segoe" pitchFamily="-108" charset="0"/>
            </a:endParaRPr>
          </a:p>
        </p:txBody>
      </p:sp>
      <p:pic>
        <p:nvPicPr>
          <p:cNvPr id="30724" name="Picture 23" descr="TechNet.png"/>
          <p:cNvPicPr>
            <a:picLocks noChangeAspect="1"/>
          </p:cNvPicPr>
          <p:nvPr/>
        </p:nvPicPr>
        <p:blipFill>
          <a:blip r:embed="rId3" cstate="print"/>
          <a:srcRect/>
          <a:stretch>
            <a:fillRect/>
          </a:stretch>
        </p:blipFill>
        <p:spPr bwMode="black">
          <a:xfrm>
            <a:off x="683568" y="3573016"/>
            <a:ext cx="3624263" cy="738188"/>
          </a:xfrm>
          <a:prstGeom prst="rect">
            <a:avLst/>
          </a:prstGeom>
          <a:noFill/>
          <a:ln w="9525">
            <a:noFill/>
            <a:miter lim="800000"/>
            <a:headEnd/>
            <a:tailEnd/>
          </a:ln>
        </p:spPr>
      </p:pic>
      <p:sp>
        <p:nvSpPr>
          <p:cNvPr id="30729" name="Rectangle 46"/>
          <p:cNvSpPr>
            <a:spLocks noChangeArrowheads="1"/>
          </p:cNvSpPr>
          <p:nvPr/>
        </p:nvSpPr>
        <p:spPr bwMode="auto">
          <a:xfrm>
            <a:off x="838200" y="2322513"/>
            <a:ext cx="3849688" cy="954087"/>
          </a:xfrm>
          <a:prstGeom prst="rect">
            <a:avLst/>
          </a:prstGeom>
          <a:noFill/>
          <a:ln w="9525">
            <a:noFill/>
            <a:miter lim="800000"/>
            <a:headEnd/>
            <a:tailEnd/>
          </a:ln>
        </p:spPr>
        <p:txBody>
          <a:bodyPr>
            <a:spAutoFit/>
          </a:bodyPr>
          <a:lstStyle/>
          <a:p>
            <a:pPr>
              <a:spcBef>
                <a:spcPts val="600"/>
              </a:spcBef>
            </a:pPr>
            <a:r>
              <a:rPr lang="en-US" sz="2000" dirty="0" smtClean="0">
                <a:solidFill>
                  <a:srgbClr val="F2F2F2"/>
                </a:solidFill>
                <a:hlinkClick r:id="rId4"/>
              </a:rPr>
              <a:t>www.msteched.com/Australia</a:t>
            </a:r>
            <a:r>
              <a:rPr lang="en-US" sz="2000" dirty="0" smtClean="0">
                <a:solidFill>
                  <a:srgbClr val="F2F2F2"/>
                </a:solidFill>
              </a:rPr>
              <a:t> </a:t>
            </a:r>
            <a:endParaRPr lang="en-US" sz="2000" dirty="0">
              <a:solidFill>
                <a:srgbClr val="F2F2F2"/>
              </a:solidFill>
            </a:endParaRPr>
          </a:p>
          <a:p>
            <a:pPr marL="0" lvl="1"/>
            <a:endParaRPr lang="en-US" dirty="0">
              <a:solidFill>
                <a:srgbClr val="F2F2F2"/>
              </a:solidFill>
            </a:endParaRPr>
          </a:p>
          <a:p>
            <a:pPr marL="0" lvl="1"/>
            <a:r>
              <a:rPr lang="en-US" dirty="0">
                <a:solidFill>
                  <a:srgbClr val="F2F2F2"/>
                </a:solidFill>
              </a:rPr>
              <a:t>Sessions On-Demand &amp; Community</a:t>
            </a:r>
          </a:p>
        </p:txBody>
      </p:sp>
      <p:sp>
        <p:nvSpPr>
          <p:cNvPr id="30730" name="Rectangle 47"/>
          <p:cNvSpPr>
            <a:spLocks noChangeArrowheads="1"/>
          </p:cNvSpPr>
          <p:nvPr/>
        </p:nvSpPr>
        <p:spPr bwMode="auto">
          <a:xfrm>
            <a:off x="733425" y="4473575"/>
            <a:ext cx="4067175" cy="1015663"/>
          </a:xfrm>
          <a:prstGeom prst="rect">
            <a:avLst/>
          </a:prstGeom>
          <a:noFill/>
          <a:ln w="9525">
            <a:noFill/>
            <a:miter lim="800000"/>
            <a:headEnd/>
            <a:tailEnd/>
          </a:ln>
        </p:spPr>
        <p:txBody>
          <a:bodyPr wrap="square">
            <a:spAutoFit/>
          </a:bodyPr>
          <a:lstStyle/>
          <a:p>
            <a:pPr>
              <a:spcBef>
                <a:spcPts val="600"/>
              </a:spcBef>
              <a:buSzPct val="120000"/>
              <a:tabLst>
                <a:tab pos="1828800" algn="l"/>
              </a:tabLst>
            </a:pPr>
            <a:r>
              <a:rPr lang="en-US" sz="2000" dirty="0">
                <a:solidFill>
                  <a:srgbClr val="F2F2F2"/>
                </a:solidFill>
                <a:hlinkClick r:id="rId5"/>
              </a:rPr>
              <a:t>http</a:t>
            </a:r>
            <a:r>
              <a:rPr lang="en-US" sz="2000" dirty="0" smtClean="0">
                <a:solidFill>
                  <a:srgbClr val="F2F2F2"/>
                </a:solidFill>
                <a:hlinkClick r:id="rId5"/>
              </a:rPr>
              <a:t>://</a:t>
            </a:r>
            <a:r>
              <a:rPr lang="en-AU" sz="2000" dirty="0" smtClean="0">
                <a:solidFill>
                  <a:srgbClr val="F2F2F2"/>
                </a:solidFill>
                <a:hlinkClick r:id="rId5"/>
              </a:rPr>
              <a:t> technet.microsoft.com/en-au</a:t>
            </a:r>
            <a:r>
              <a:rPr lang="en-US" sz="2400" b="1" dirty="0" smtClean="0">
                <a:solidFill>
                  <a:srgbClr val="F2F2F2"/>
                </a:solidFill>
                <a:hlinkClick r:id="rId5"/>
              </a:rPr>
              <a:t>  </a:t>
            </a:r>
            <a:endParaRPr lang="en-US" sz="2400" dirty="0">
              <a:solidFill>
                <a:srgbClr val="F2F2F2"/>
              </a:solidFill>
            </a:endParaRPr>
          </a:p>
          <a:p>
            <a:pPr marL="0" lvl="1">
              <a:tabLst>
                <a:tab pos="1828800" algn="l"/>
              </a:tabLst>
            </a:pPr>
            <a:endParaRPr lang="en-US" dirty="0">
              <a:solidFill>
                <a:srgbClr val="F2F2F2"/>
              </a:solidFill>
            </a:endParaRPr>
          </a:p>
          <a:p>
            <a:pPr marL="0" lvl="1">
              <a:tabLst>
                <a:tab pos="1828800" algn="l"/>
              </a:tabLst>
            </a:pPr>
            <a:r>
              <a:rPr lang="en-US" dirty="0">
                <a:solidFill>
                  <a:srgbClr val="F2F2F2"/>
                </a:solidFill>
              </a:rPr>
              <a:t>Resources for IT Professionals</a:t>
            </a:r>
          </a:p>
        </p:txBody>
      </p:sp>
      <p:pic>
        <p:nvPicPr>
          <p:cNvPr id="30731" name="Picture 24" descr="TechEd_online.png"/>
          <p:cNvPicPr>
            <a:picLocks noChangeAspect="1"/>
          </p:cNvPicPr>
          <p:nvPr/>
        </p:nvPicPr>
        <p:blipFill>
          <a:blip r:embed="rId6" cstate="print"/>
          <a:srcRect/>
          <a:stretch>
            <a:fillRect/>
          </a:stretch>
        </p:blipFill>
        <p:spPr bwMode="black">
          <a:xfrm>
            <a:off x="914400" y="1281113"/>
            <a:ext cx="2409825" cy="1076325"/>
          </a:xfrm>
          <a:prstGeom prst="rect">
            <a:avLst/>
          </a:prstGeom>
          <a:noFill/>
          <a:ln w="9525">
            <a:noFill/>
            <a:miter lim="800000"/>
            <a:headEnd/>
            <a:tailEnd/>
          </a:ln>
        </p:spPr>
      </p:pic>
      <p:pic>
        <p:nvPicPr>
          <p:cNvPr id="30733" name="Picture 26" descr="msdn_1inch_rgb.png"/>
          <p:cNvPicPr>
            <a:picLocks noChangeAspect="1"/>
          </p:cNvPicPr>
          <p:nvPr/>
        </p:nvPicPr>
        <p:blipFill>
          <a:blip r:embed="rId7" cstate="print"/>
          <a:srcRect/>
          <a:stretch>
            <a:fillRect/>
          </a:stretch>
        </p:blipFill>
        <p:spPr bwMode="black">
          <a:xfrm>
            <a:off x="5457825" y="3582988"/>
            <a:ext cx="1857375" cy="942975"/>
          </a:xfrm>
          <a:prstGeom prst="rect">
            <a:avLst/>
          </a:prstGeom>
          <a:noFill/>
          <a:ln w="9525">
            <a:noFill/>
            <a:miter lim="800000"/>
            <a:headEnd/>
            <a:tailEnd/>
          </a:ln>
        </p:spPr>
      </p:pic>
      <p:sp>
        <p:nvSpPr>
          <p:cNvPr id="30734" name="Rectangle 27"/>
          <p:cNvSpPr>
            <a:spLocks noChangeArrowheads="1"/>
          </p:cNvSpPr>
          <p:nvPr/>
        </p:nvSpPr>
        <p:spPr bwMode="auto">
          <a:xfrm>
            <a:off x="5218112" y="4473575"/>
            <a:ext cx="3925888" cy="1123384"/>
          </a:xfrm>
          <a:prstGeom prst="rect">
            <a:avLst/>
          </a:prstGeom>
          <a:noFill/>
          <a:ln w="9525">
            <a:noFill/>
            <a:miter lim="800000"/>
            <a:headEnd/>
            <a:tailEnd/>
          </a:ln>
        </p:spPr>
        <p:txBody>
          <a:bodyPr wrap="square">
            <a:spAutoFit/>
          </a:bodyPr>
          <a:lstStyle/>
          <a:p>
            <a:pPr>
              <a:spcBef>
                <a:spcPts val="600"/>
              </a:spcBef>
              <a:tabLst>
                <a:tab pos="1828800" algn="l"/>
              </a:tabLst>
            </a:pPr>
            <a:r>
              <a:rPr lang="en-US" sz="2000" dirty="0">
                <a:solidFill>
                  <a:srgbClr val="F2F2F2"/>
                </a:solidFill>
                <a:hlinkClick r:id="rId8"/>
              </a:rPr>
              <a:t>http</a:t>
            </a:r>
            <a:r>
              <a:rPr lang="en-US" sz="2000" dirty="0" smtClean="0">
                <a:solidFill>
                  <a:srgbClr val="F2F2F2"/>
                </a:solidFill>
                <a:hlinkClick r:id="rId8"/>
              </a:rPr>
              <a:t>://</a:t>
            </a:r>
            <a:r>
              <a:rPr lang="en-AU" sz="2000" dirty="0" smtClean="0">
                <a:solidFill>
                  <a:srgbClr val="F2F2F2"/>
                </a:solidFill>
                <a:hlinkClick r:id="rId8"/>
              </a:rPr>
              <a:t>msdn.microsoft.com/en-au</a:t>
            </a:r>
            <a:endParaRPr lang="en-AU" sz="2000" dirty="0" smtClean="0">
              <a:solidFill>
                <a:srgbClr val="F2F2F2"/>
              </a:solidFill>
            </a:endParaRPr>
          </a:p>
          <a:p>
            <a:pPr>
              <a:spcBef>
                <a:spcPts val="600"/>
              </a:spcBef>
              <a:tabLst>
                <a:tab pos="1828800" algn="l"/>
              </a:tabLst>
            </a:pPr>
            <a:r>
              <a:rPr lang="en-US" sz="2400" b="1" dirty="0" smtClean="0">
                <a:solidFill>
                  <a:srgbClr val="F2F2F2"/>
                </a:solidFill>
              </a:rPr>
              <a:t> </a:t>
            </a:r>
            <a:endParaRPr lang="en-US" dirty="0">
              <a:solidFill>
                <a:srgbClr val="F2F2F2"/>
              </a:solidFill>
            </a:endParaRPr>
          </a:p>
          <a:p>
            <a:pPr marL="0" lvl="1">
              <a:tabLst>
                <a:tab pos="1828800" algn="l"/>
              </a:tabLst>
            </a:pPr>
            <a:r>
              <a:rPr lang="en-US" dirty="0">
                <a:solidFill>
                  <a:srgbClr val="F2F2F2"/>
                </a:solidFill>
              </a:rPr>
              <a:t>Resources for Developers</a:t>
            </a:r>
          </a:p>
        </p:txBody>
      </p:sp>
      <p:sp>
        <p:nvSpPr>
          <p:cNvPr id="30748" name="Rectangle 56"/>
          <p:cNvSpPr>
            <a:spLocks noChangeArrowheads="1"/>
          </p:cNvSpPr>
          <p:nvPr/>
        </p:nvSpPr>
        <p:spPr bwMode="auto">
          <a:xfrm>
            <a:off x="4629150" y="2322513"/>
            <a:ext cx="4514850" cy="954087"/>
          </a:xfrm>
          <a:prstGeom prst="rect">
            <a:avLst/>
          </a:prstGeom>
          <a:noFill/>
          <a:ln w="9525">
            <a:noFill/>
            <a:miter lim="800000"/>
            <a:headEnd/>
            <a:tailEnd/>
          </a:ln>
        </p:spPr>
        <p:txBody>
          <a:bodyPr>
            <a:spAutoFit/>
          </a:bodyPr>
          <a:lstStyle/>
          <a:p>
            <a:pPr>
              <a:spcBef>
                <a:spcPts val="600"/>
              </a:spcBef>
            </a:pPr>
            <a:r>
              <a:rPr lang="en-AU" sz="2000" dirty="0" smtClean="0">
                <a:solidFill>
                  <a:srgbClr val="F2F2F2"/>
                </a:solidFill>
                <a:hlinkClick r:id="rId9"/>
              </a:rPr>
              <a:t>www.microsoft.com/australia/learning</a:t>
            </a:r>
            <a:r>
              <a:rPr lang="en-US" sz="2000" dirty="0" smtClean="0">
                <a:solidFill>
                  <a:srgbClr val="F2F2F2"/>
                </a:solidFill>
              </a:rPr>
              <a:t>  </a:t>
            </a:r>
            <a:endParaRPr lang="en-US" sz="2000" dirty="0">
              <a:solidFill>
                <a:srgbClr val="F2F2F2"/>
              </a:solidFill>
            </a:endParaRPr>
          </a:p>
          <a:p>
            <a:pPr marL="0" lvl="1"/>
            <a:endParaRPr lang="en-US" dirty="0">
              <a:solidFill>
                <a:srgbClr val="F2F2F2"/>
              </a:solidFill>
            </a:endParaRPr>
          </a:p>
          <a:p>
            <a:r>
              <a:rPr lang="en-US" dirty="0">
                <a:solidFill>
                  <a:srgbClr val="F2F2F2"/>
                </a:solidFill>
              </a:rPr>
              <a:t>Microsoft Certification &amp; Training Resources</a:t>
            </a:r>
          </a:p>
        </p:txBody>
      </p:sp>
      <p:sp>
        <p:nvSpPr>
          <p:cNvPr id="54" name="Title 1"/>
          <p:cNvSpPr>
            <a:spLocks noGrp="1"/>
          </p:cNvSpPr>
          <p:nvPr>
            <p:ph type="title"/>
          </p:nvPr>
        </p:nvSpPr>
        <p:spPr/>
        <p:txBody>
          <a:bodyPr/>
          <a:lstStyle/>
          <a:p>
            <a:pPr eaLnBrk="1" hangingPunct="1">
              <a:defRPr/>
            </a:pPr>
            <a:r>
              <a:rPr dirty="0" smtClean="0">
                <a:ln>
                  <a:noFill/>
                </a:ln>
              </a:rPr>
              <a:t>Resources</a:t>
            </a:r>
          </a:p>
        </p:txBody>
      </p:sp>
      <p:grpSp>
        <p:nvGrpSpPr>
          <p:cNvPr id="6" name="Group 57"/>
          <p:cNvGrpSpPr>
            <a:grpSpLocks/>
          </p:cNvGrpSpPr>
          <p:nvPr/>
        </p:nvGrpSpPr>
        <p:grpSpPr bwMode="auto">
          <a:xfrm>
            <a:off x="5148064" y="1268760"/>
            <a:ext cx="3476625" cy="771525"/>
            <a:chOff x="5561787" y="0"/>
            <a:chExt cx="3477054" cy="771334"/>
          </a:xfrm>
        </p:grpSpPr>
        <p:pic>
          <p:nvPicPr>
            <p:cNvPr id="30754" name="Picture 55" descr="ms_Learning_w.eps"/>
            <p:cNvPicPr>
              <a:picLocks noChangeAspect="1"/>
            </p:cNvPicPr>
            <p:nvPr/>
          </p:nvPicPr>
          <p:blipFill>
            <a:blip r:embed="rId10" cstate="print"/>
            <a:srcRect l="51466"/>
            <a:stretch>
              <a:fillRect/>
            </a:stretch>
          </p:blipFill>
          <p:spPr bwMode="black">
            <a:xfrm>
              <a:off x="7257327" y="0"/>
              <a:ext cx="1781514" cy="771334"/>
            </a:xfrm>
            <a:prstGeom prst="rect">
              <a:avLst/>
            </a:prstGeom>
            <a:noFill/>
            <a:ln w="9525">
              <a:noFill/>
              <a:miter lim="800000"/>
              <a:headEnd/>
              <a:tailEnd/>
            </a:ln>
          </p:spPr>
        </p:pic>
        <p:pic>
          <p:nvPicPr>
            <p:cNvPr id="30755" name="Picture 2" descr="C:\Documents and Settings\Pennie\My Documents\ACERDATA (D)\Pennie's documents\MS Image\Boxshot_Logo\MICROSOFT\Microsoft Logo wht shadow.png"/>
            <p:cNvPicPr>
              <a:picLocks noChangeAspect="1" noChangeArrowheads="1"/>
            </p:cNvPicPr>
            <p:nvPr/>
          </p:nvPicPr>
          <p:blipFill>
            <a:blip r:embed="rId11" cstate="print"/>
            <a:srcRect/>
            <a:stretch>
              <a:fillRect/>
            </a:stretch>
          </p:blipFill>
          <p:spPr bwMode="black">
            <a:xfrm>
              <a:off x="5561787" y="254642"/>
              <a:ext cx="1693646" cy="312516"/>
            </a:xfrm>
            <a:prstGeom prst="rect">
              <a:avLst/>
            </a:prstGeom>
            <a:noFill/>
            <a:ln w="9525">
              <a:noFill/>
              <a:miter lim="800000"/>
              <a:headEnd/>
              <a:tailEnd/>
            </a:ln>
          </p:spPr>
        </p:pic>
      </p:grpSp>
      <p:sp>
        <p:nvSpPr>
          <p:cNvPr id="3" name="Footer Placeholder 2"/>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Tree>
    <p:extLst>
      <p:ext uri="{BB962C8B-B14F-4D97-AF65-F5344CB8AC3E}">
        <p14:creationId xmlns:p14="http://schemas.microsoft.com/office/powerpoint/2010/main" val="981239557"/>
      </p:ext>
    </p:extLst>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lvl="0"/>
            <a:r>
              <a:rPr lang="en-AU" sz="2800" dirty="0"/>
              <a:t>Extending Visio to enable a Business Process Modelling solution in SharePoint</a:t>
            </a:r>
          </a:p>
        </p:txBody>
      </p:sp>
      <p:sp>
        <p:nvSpPr>
          <p:cNvPr id="3" name="Text Placeholder 2"/>
          <p:cNvSpPr>
            <a:spLocks noGrp="1"/>
          </p:cNvSpPr>
          <p:nvPr>
            <p:ph type="body" idx="1"/>
          </p:nvPr>
        </p:nvSpPr>
        <p:spPr/>
        <p:txBody>
          <a:bodyPr/>
          <a:lstStyle/>
          <a:p>
            <a:pPr lvl="0">
              <a:defRPr/>
            </a:pPr>
            <a:r>
              <a:rPr lang="en-US" b="1" dirty="0" smtClean="0"/>
              <a:t>Ed Richard</a:t>
            </a:r>
          </a:p>
          <a:p>
            <a:pPr lvl="0">
              <a:defRPr/>
            </a:pPr>
            <a:r>
              <a:rPr lang="en-US" dirty="0" smtClean="0"/>
              <a:t>Managing Director 	v-TSP</a:t>
            </a:r>
          </a:p>
          <a:p>
            <a:pPr lvl="0">
              <a:defRPr/>
            </a:pPr>
            <a:r>
              <a:rPr lang="en-US" dirty="0" smtClean="0"/>
              <a:t>E-Agility		Microsoft</a:t>
            </a:r>
          </a:p>
        </p:txBody>
      </p:sp>
      <p:sp>
        <p:nvSpPr>
          <p:cNvPr id="6" name="Title 1"/>
          <p:cNvSpPr txBox="1">
            <a:spLocks/>
          </p:cNvSpPr>
          <p:nvPr/>
        </p:nvSpPr>
        <p:spPr>
          <a:xfrm>
            <a:off x="334199" y="447366"/>
            <a:ext cx="3605471" cy="249299"/>
          </a:xfrm>
          <a:prstGeom prst="rect">
            <a:avLst/>
          </a:prstGeom>
        </p:spPr>
        <p:txBody>
          <a:bodyPr vert="horz" wrap="square" lIns="0" tIns="0" rIns="0" bIns="0" rtlCol="0" anchor="t">
            <a:spAutoFit/>
          </a:bodyPr>
          <a:lstStyle/>
          <a:p>
            <a:pPr lvl="0" defTabSz="914363">
              <a:lnSpc>
                <a:spcPct val="90000"/>
              </a:lnSpc>
              <a:spcBef>
                <a:spcPct val="0"/>
              </a:spcBef>
              <a:defRPr/>
            </a:pPr>
            <a:r>
              <a:rPr kumimoji="0" lang="en-US" b="1" i="0" u="none" strike="noStrike" kern="600" cap="none" spc="40" normalizeH="0" baseline="0" noProof="0" dirty="0" smtClean="0">
                <a:ln w="3175">
                  <a:noFill/>
                </a:ln>
                <a:solidFill>
                  <a:schemeClr val="bg1"/>
                </a:solidFill>
                <a:effectLst/>
                <a:uLnTx/>
                <a:uFillTx/>
                <a:latin typeface="Calibri" pitchFamily="34" charset="0"/>
                <a:ea typeface="+mn-ea"/>
                <a:cs typeface="Arial" charset="0"/>
              </a:rPr>
              <a:t>SESSION </a:t>
            </a:r>
            <a:r>
              <a:rPr lang="en-US" b="1" kern="600" spc="40" dirty="0">
                <a:ln w="3175">
                  <a:noFill/>
                </a:ln>
                <a:solidFill>
                  <a:schemeClr val="bg1"/>
                </a:solidFill>
                <a:latin typeface="Calibri" pitchFamily="34" charset="0"/>
                <a:cs typeface="Arial" charset="0"/>
              </a:rPr>
              <a:t>CODE: </a:t>
            </a:r>
            <a:r>
              <a:rPr lang="en-AU" b="1" kern="600" spc="40" dirty="0">
                <a:ln w="3175">
                  <a:noFill/>
                </a:ln>
                <a:solidFill>
                  <a:schemeClr val="bg1"/>
                </a:solidFill>
                <a:latin typeface="Calibri" pitchFamily="34" charset="0"/>
                <a:cs typeface="Arial" charset="0"/>
              </a:rPr>
              <a:t>OFS312</a:t>
            </a:r>
            <a:endParaRPr lang="en-US" b="1" kern="600" spc="40" dirty="0">
              <a:ln w="3175">
                <a:noFill/>
              </a:ln>
              <a:solidFill>
                <a:schemeClr val="bg1"/>
              </a:solidFill>
              <a:latin typeface="Calibri" pitchFamily="34" charset="0"/>
              <a:cs typeface="Arial" charset="0"/>
            </a:endParaRPr>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pic>
        <p:nvPicPr>
          <p:cNvPr id="7" name="Picture 2" descr="\\SP3\Presentations\PowerPoint assets\AVEPOINT logos\AvePoint 2.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38800" y="775692"/>
            <a:ext cx="2975193" cy="565076"/>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Box 3"/>
          <p:cNvSpPr txBox="1">
            <a:spLocks noChangeArrowheads="1"/>
          </p:cNvSpPr>
          <p:nvPr/>
        </p:nvSpPr>
        <p:spPr bwMode="blackWhite">
          <a:xfrm>
            <a:off x="395536" y="5301208"/>
            <a:ext cx="8382000" cy="707872"/>
          </a:xfrm>
          <a:prstGeom prst="rect">
            <a:avLst/>
          </a:prstGeom>
          <a:noFill/>
          <a:ln w="12700">
            <a:noFill/>
            <a:miter lim="800000"/>
            <a:headEnd type="none" w="sm" len="sm"/>
            <a:tailEnd type="none" w="sm" len="sm"/>
          </a:ln>
          <a:effectLst/>
        </p:spPr>
        <p:txBody>
          <a:bodyPr vert="horz" wrap="square" lIns="91425" tIns="45713" rIns="91425" bIns="45713" numCol="1" anchor="t" anchorCtr="0" compatLnSpc="1">
            <a:prstTxWarp prst="textNoShape">
              <a:avLst/>
            </a:prstTxWarp>
            <a:spAutoFit/>
          </a:bodyPr>
          <a:lstStyle/>
          <a:p>
            <a:pPr algn="ctr" defTabSz="914099" eaLnBrk="0" hangingPunct="0"/>
            <a:r>
              <a:rPr lang="en-US" sz="800" dirty="0">
                <a:solidFill>
                  <a:srgbClr val="F2F2F2"/>
                </a:solidFill>
                <a:cs typeface="Arial" charset="0"/>
              </a:rPr>
              <a:t>© </a:t>
            </a:r>
            <a:r>
              <a:rPr lang="en-US" sz="800" dirty="0" smtClean="0">
                <a:solidFill>
                  <a:srgbClr val="F2F2F2"/>
                </a:solidFill>
                <a:cs typeface="Arial" charset="0"/>
              </a:rPr>
              <a:t>2010 Microsoft </a:t>
            </a:r>
            <a:r>
              <a:rPr lang="en-US" sz="800" dirty="0">
                <a:solidFill>
                  <a:srgbClr val="F2F2F2"/>
                </a:solidFill>
                <a:cs typeface="Arial" charset="0"/>
              </a:rPr>
              <a:t>Corporation. All rights reserved. Microsoft, Windows, Windows Vista and other product names are or may be registered trademarks and/or trademarks in the U.S. and/or other countries.</a:t>
            </a:r>
          </a:p>
          <a:p>
            <a:pPr algn="ctr" defTabSz="914099" eaLnBrk="0" hangingPunct="0"/>
            <a:r>
              <a:rPr lang="en-US" sz="800" dirty="0">
                <a:solidFill>
                  <a:srgbClr val="F2F2F2"/>
                </a:solidFill>
                <a:cs typeface="Arial"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r>
              <a:rPr lang="en-US" sz="800" dirty="0" smtClean="0">
                <a:solidFill>
                  <a:srgbClr val="F2F2F2"/>
                </a:solidFill>
                <a:cs typeface="Arial" charset="0"/>
              </a:rPr>
              <a:t>MICROSOFT </a:t>
            </a:r>
            <a:r>
              <a:rPr lang="en-US" sz="800" dirty="0">
                <a:solidFill>
                  <a:srgbClr val="F2F2F2"/>
                </a:solidFill>
                <a:cs typeface="Arial" charset="0"/>
              </a:rPr>
              <a:t>MAKES NO WARRANTIES, EXPRESS, IMPLIED OR STATUTORY, AS TO THE INFORMATION IN THIS PRESENTATION.</a:t>
            </a:r>
          </a:p>
        </p:txBody>
      </p:sp>
      <p:pic>
        <p:nvPicPr>
          <p:cNvPr id="7" name="Picture 2" descr="Microsoft logo and tagline"/>
          <p:cNvPicPr>
            <a:picLocks noChangeAspect="1" noChangeArrowheads="1"/>
          </p:cNvPicPr>
          <p:nvPr/>
        </p:nvPicPr>
        <p:blipFill>
          <a:blip r:embed="rId3" cstate="print"/>
          <a:srcRect r="25754" b="36106"/>
          <a:stretch>
            <a:fillRect/>
          </a:stretch>
        </p:blipFill>
        <p:spPr bwMode="black">
          <a:xfrm>
            <a:off x="2213840" y="2666735"/>
            <a:ext cx="4718061" cy="875731"/>
          </a:xfrm>
          <a:prstGeom prst="rect">
            <a:avLst/>
          </a:prstGeom>
          <a:noFill/>
          <a:ln>
            <a:noFill/>
          </a:ln>
        </p:spPr>
      </p:pic>
      <p:sp>
        <p:nvSpPr>
          <p:cNvPr id="3" name="Footer Placeholder 2"/>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Tree>
    <p:extLst>
      <p:ext uri="{BB962C8B-B14F-4D97-AF65-F5344CB8AC3E}">
        <p14:creationId xmlns:p14="http://schemas.microsoft.com/office/powerpoint/2010/main" val="3403478749"/>
      </p:ext>
    </p:extLst>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Agenda</a:t>
            </a:r>
            <a:br>
              <a:rPr lang="en-US" dirty="0" smtClean="0"/>
            </a:br>
            <a:r>
              <a:rPr lang="en-AU" sz="3600" dirty="0" smtClean="0">
                <a:solidFill>
                  <a:schemeClr val="accent2"/>
                </a:solidFill>
              </a:rPr>
              <a:t>High on demo and code this time</a:t>
            </a:r>
            <a:endParaRPr lang="en-US" dirty="0">
              <a:solidFill>
                <a:schemeClr val="accent2"/>
              </a:solidFill>
            </a:endParaRPr>
          </a:p>
        </p:txBody>
      </p:sp>
      <p:sp>
        <p:nvSpPr>
          <p:cNvPr id="3" name="Text Placeholder 2"/>
          <p:cNvSpPr>
            <a:spLocks noGrp="1"/>
          </p:cNvSpPr>
          <p:nvPr>
            <p:ph idx="1"/>
          </p:nvPr>
        </p:nvSpPr>
        <p:spPr/>
        <p:txBody>
          <a:bodyPr/>
          <a:lstStyle/>
          <a:p>
            <a:r>
              <a:rPr lang="en-US" dirty="0" smtClean="0"/>
              <a:t>Setting the scene</a:t>
            </a:r>
          </a:p>
          <a:p>
            <a:pPr lvl="1"/>
            <a:r>
              <a:rPr lang="en-US" dirty="0" smtClean="0"/>
              <a:t>Why are doing this?</a:t>
            </a:r>
          </a:p>
          <a:p>
            <a:r>
              <a:rPr lang="en-US" dirty="0" smtClean="0"/>
              <a:t>What will we achieve?</a:t>
            </a:r>
          </a:p>
          <a:p>
            <a:pPr lvl="1"/>
            <a:r>
              <a:rPr lang="en-US" dirty="0" smtClean="0"/>
              <a:t>What are we building</a:t>
            </a:r>
          </a:p>
          <a:p>
            <a:r>
              <a:rPr lang="en-US" dirty="0" smtClean="0"/>
              <a:t>How</a:t>
            </a:r>
          </a:p>
          <a:p>
            <a:pPr lvl="1"/>
            <a:r>
              <a:rPr lang="en-US" dirty="0" smtClean="0"/>
              <a:t>How it all fits together</a:t>
            </a:r>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The Cinderella principle</a:t>
            </a:r>
            <a:br>
              <a:rPr lang="en-US" dirty="0" smtClean="0"/>
            </a:br>
            <a:endParaRPr lang="en-US" dirty="0">
              <a:solidFill>
                <a:schemeClr val="accent2"/>
              </a:solidFill>
            </a:endParaRPr>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4" name="Content Placeholder 3"/>
          <p:cNvSpPr>
            <a:spLocks noGrp="1"/>
          </p:cNvSpPr>
          <p:nvPr>
            <p:ph idx="1"/>
          </p:nvPr>
        </p:nvSpPr>
        <p:spPr>
          <a:xfrm>
            <a:off x="457200" y="2276872"/>
            <a:ext cx="8229600" cy="3384375"/>
          </a:xfrm>
        </p:spPr>
        <p:txBody>
          <a:bodyPr>
            <a:normAutofit/>
          </a:bodyPr>
          <a:lstStyle/>
          <a:p>
            <a:r>
              <a:rPr lang="en-AU" dirty="0"/>
              <a:t>http://visio.microsoft.com/en-us/FeaturesAndCapabilities/Connect/Pages/Cinderella_Visio_2010.aspx?vid=6&amp;vlist=Video </a:t>
            </a:r>
            <a:r>
              <a:rPr lang="en-AU" dirty="0" err="1"/>
              <a:t>Lib&amp;vweb</a:t>
            </a:r>
            <a:r>
              <a:rPr lang="en-AU" dirty="0"/>
              <a:t>=/</a:t>
            </a:r>
            <a:r>
              <a:rPr lang="en-AU" dirty="0" smtClean="0"/>
              <a:t>en-us</a:t>
            </a:r>
          </a:p>
          <a:p>
            <a:endParaRPr lang="en-AU" dirty="0"/>
          </a:p>
          <a:p>
            <a:r>
              <a:rPr lang="en-AU" dirty="0" smtClean="0">
                <a:hlinkClick r:id="rId3"/>
              </a:rPr>
              <a:t>Play</a:t>
            </a:r>
            <a:endParaRPr lang="en-AU" dirty="0" smtClean="0"/>
          </a:p>
          <a:p>
            <a:endParaRPr lang="en-AU" dirty="0"/>
          </a:p>
          <a:p>
            <a:endParaRPr lang="en-AU" dirty="0" smtClean="0"/>
          </a:p>
          <a:p>
            <a:endParaRPr lang="en-AU" dirty="0"/>
          </a:p>
        </p:txBody>
      </p:sp>
    </p:spTree>
    <p:extLst>
      <p:ext uri="{BB962C8B-B14F-4D97-AF65-F5344CB8AC3E}">
        <p14:creationId xmlns:p14="http://schemas.microsoft.com/office/powerpoint/2010/main" val="752195884"/>
      </p:ext>
    </p:extLst>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 Bit of history</a:t>
            </a:r>
            <a:br>
              <a:rPr lang="en-US" dirty="0" smtClean="0"/>
            </a:br>
            <a:r>
              <a:rPr lang="en-US" dirty="0" smtClean="0">
                <a:solidFill>
                  <a:schemeClr val="accent2"/>
                </a:solidFill>
              </a:rPr>
              <a:t>The story starts in 2009</a:t>
            </a:r>
            <a:endParaRPr sz="3600" dirty="0">
              <a:solidFill>
                <a:schemeClr val="accent2"/>
              </a:solidFill>
            </a:endParaRPr>
          </a:p>
        </p:txBody>
      </p:sp>
      <p:sp>
        <p:nvSpPr>
          <p:cNvPr id="3" name="Text Placeholder 2"/>
          <p:cNvSpPr>
            <a:spLocks noGrp="1"/>
          </p:cNvSpPr>
          <p:nvPr>
            <p:ph idx="1"/>
          </p:nvPr>
        </p:nvSpPr>
        <p:spPr/>
        <p:txBody>
          <a:bodyPr>
            <a:normAutofit/>
          </a:bodyPr>
          <a:lstStyle/>
          <a:p>
            <a:endParaRPr lang="en-US" dirty="0" smtClean="0"/>
          </a:p>
          <a:p>
            <a:r>
              <a:rPr lang="en-US" dirty="0" smtClean="0"/>
              <a:t>Great improvements to Visio 2010</a:t>
            </a:r>
          </a:p>
          <a:p>
            <a:r>
              <a:rPr lang="en-US" dirty="0" smtClean="0"/>
              <a:t>Introduction of Visio Services</a:t>
            </a:r>
          </a:p>
          <a:p>
            <a:r>
              <a:rPr lang="en-US" dirty="0" smtClean="0"/>
              <a:t>Business Process Modeling and Continuous improvement processes</a:t>
            </a:r>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2688621515"/>
      </p:ext>
    </p:extLst>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 Bit of history</a:t>
            </a:r>
            <a:br>
              <a:rPr lang="en-US" dirty="0" smtClean="0"/>
            </a:br>
            <a:r>
              <a:rPr lang="en-US" dirty="0" smtClean="0">
                <a:solidFill>
                  <a:schemeClr val="accent2"/>
                </a:solidFill>
              </a:rPr>
              <a:t>The story starts in 2009</a:t>
            </a:r>
            <a:endParaRPr sz="3600" dirty="0">
              <a:solidFill>
                <a:schemeClr val="accent2"/>
              </a:solidFill>
            </a:endParaRPr>
          </a:p>
        </p:txBody>
      </p:sp>
      <p:sp>
        <p:nvSpPr>
          <p:cNvPr id="3" name="Text Placeholder 2"/>
          <p:cNvSpPr>
            <a:spLocks noGrp="1"/>
          </p:cNvSpPr>
          <p:nvPr>
            <p:ph idx="1"/>
          </p:nvPr>
        </p:nvSpPr>
        <p:spPr/>
        <p:txBody>
          <a:bodyPr>
            <a:normAutofit/>
          </a:bodyPr>
          <a:lstStyle/>
          <a:p>
            <a:endParaRPr lang="en-US" dirty="0" smtClean="0"/>
          </a:p>
          <a:p>
            <a:r>
              <a:rPr lang="en-US" dirty="0" smtClean="0"/>
              <a:t>Because seeing is understanding</a:t>
            </a:r>
          </a:p>
          <a:p>
            <a:r>
              <a:rPr lang="en-US" dirty="0" smtClean="0"/>
              <a:t>Great improvements to Visio 2010</a:t>
            </a:r>
          </a:p>
          <a:p>
            <a:r>
              <a:rPr lang="en-US" dirty="0" smtClean="0"/>
              <a:t>Introduction of Visio Services</a:t>
            </a:r>
          </a:p>
          <a:p>
            <a:r>
              <a:rPr lang="en-US" dirty="0" smtClean="0"/>
              <a:t>Business Process Modeling and Continuous improvement processes</a:t>
            </a:r>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2688621515"/>
      </p:ext>
    </p:extLst>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Demo 1</a:t>
            </a:r>
            <a:br>
              <a:rPr lang="en-US" dirty="0" smtClean="0"/>
            </a:br>
            <a:r>
              <a:rPr lang="en-US" dirty="0" smtClean="0">
                <a:solidFill>
                  <a:schemeClr val="accent2"/>
                </a:solidFill>
              </a:rPr>
              <a:t>An example of a solution in SharePoint</a:t>
            </a:r>
            <a:endParaRPr sz="3600" dirty="0">
              <a:solidFill>
                <a:schemeClr val="accent2"/>
              </a:solidFill>
            </a:endParaRPr>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pic>
        <p:nvPicPr>
          <p:cNvPr id="6" name="Content Placeholder 5"/>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580732" y="2962896"/>
            <a:ext cx="5982535" cy="2476846"/>
          </a:xfrm>
        </p:spPr>
      </p:pic>
    </p:spTree>
    <p:extLst>
      <p:ext uri="{BB962C8B-B14F-4D97-AF65-F5344CB8AC3E}">
        <p14:creationId xmlns:p14="http://schemas.microsoft.com/office/powerpoint/2010/main" val="1947177611"/>
      </p:ext>
    </p:extLst>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Demo 2</a:t>
            </a:r>
            <a:br>
              <a:rPr lang="en-US" dirty="0" smtClean="0"/>
            </a:br>
            <a:r>
              <a:rPr lang="en-US" dirty="0" smtClean="0">
                <a:solidFill>
                  <a:schemeClr val="accent2"/>
                </a:solidFill>
              </a:rPr>
              <a:t>Extending the solution into Visio</a:t>
            </a:r>
            <a:endParaRPr sz="3600" dirty="0">
              <a:solidFill>
                <a:schemeClr val="accent2"/>
              </a:solidFill>
            </a:endParaRPr>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pic>
        <p:nvPicPr>
          <p:cNvPr id="6" name="Content Placeholder 5"/>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580732" y="2962896"/>
            <a:ext cx="5982535" cy="2476846"/>
          </a:xfrm>
        </p:spPr>
      </p:pic>
    </p:spTree>
    <p:extLst>
      <p:ext uri="{BB962C8B-B14F-4D97-AF65-F5344CB8AC3E}">
        <p14:creationId xmlns:p14="http://schemas.microsoft.com/office/powerpoint/2010/main" val="147824889"/>
      </p:ext>
    </p:extLst>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How: Extending the Ribbon</a:t>
            </a:r>
            <a:br>
              <a:rPr lang="en-US" dirty="0" smtClean="0"/>
            </a:br>
            <a:r>
              <a:rPr lang="en-US" dirty="0" smtClean="0">
                <a:solidFill>
                  <a:schemeClr val="accent2"/>
                </a:solidFill>
              </a:rPr>
              <a:t>Add-ins tab and more</a:t>
            </a:r>
            <a:endParaRPr sz="3600" dirty="0">
              <a:solidFill>
                <a:schemeClr val="accent2"/>
              </a:solidFill>
            </a:endParaRPr>
          </a:p>
        </p:txBody>
      </p:sp>
      <p:sp>
        <p:nvSpPr>
          <p:cNvPr id="3" name="Text Placeholder 2"/>
          <p:cNvSpPr>
            <a:spLocks noGrp="1"/>
          </p:cNvSpPr>
          <p:nvPr>
            <p:ph idx="1"/>
          </p:nvPr>
        </p:nvSpPr>
        <p:spPr/>
        <p:txBody>
          <a:bodyPr>
            <a:normAutofit/>
          </a:bodyPr>
          <a:lstStyle/>
          <a:p>
            <a:endParaRPr lang="en-US" dirty="0" smtClean="0"/>
          </a:p>
          <a:p>
            <a:r>
              <a:rPr lang="en-US" dirty="0" smtClean="0"/>
              <a:t>Visual Studio 2010 and VSTO</a:t>
            </a:r>
          </a:p>
          <a:p>
            <a:r>
              <a:rPr lang="en-US" dirty="0" smtClean="0"/>
              <a:t>Visual design</a:t>
            </a:r>
          </a:p>
          <a:p>
            <a:r>
              <a:rPr lang="en-US" dirty="0" smtClean="0"/>
              <a:t>Code behind and deployment</a:t>
            </a:r>
          </a:p>
          <a:p>
            <a:pPr lvl="1"/>
            <a:r>
              <a:rPr lang="en-US" dirty="0" smtClean="0"/>
              <a:t>Click once publishing, why this is crucial</a:t>
            </a:r>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2688621515"/>
      </p:ext>
    </p:extLst>
  </p:cSld>
  <p:clrMapOvr>
    <a:masterClrMapping/>
  </p:clrMapOvr>
  <p:transition/>
  <p:timing>
    <p:tnLst>
      <p:par>
        <p:cTn id="1" dur="indefinite" restart="never" nodeType="tmRoot"/>
      </p:par>
    </p:tnLst>
  </p:timing>
</p:sld>
</file>

<file path=ppt/theme/theme1.xml><?xml version="1.0" encoding="utf-8"?>
<a:theme xmlns:a="http://schemas.openxmlformats.org/drawingml/2006/main" name="Office Theme">
  <a:themeElements>
    <a:clrScheme name="TEch Ed 2011">
      <a:dk1>
        <a:srgbClr val="000000"/>
      </a:dk1>
      <a:lt1>
        <a:srgbClr val="FFFFFF"/>
      </a:lt1>
      <a:dk2>
        <a:srgbClr val="000000"/>
      </a:dk2>
      <a:lt2>
        <a:srgbClr val="F2F2F2"/>
      </a:lt2>
      <a:accent1>
        <a:srgbClr val="03C2F1"/>
      </a:accent1>
      <a:accent2>
        <a:srgbClr val="F15C44"/>
      </a:accent2>
      <a:accent3>
        <a:srgbClr val="33CC33"/>
      </a:accent3>
      <a:accent4>
        <a:srgbClr val="ED1977"/>
      </a:accent4>
      <a:accent5>
        <a:srgbClr val="FFFF00"/>
      </a:accent5>
      <a:accent6>
        <a:srgbClr val="824BB5"/>
      </a:accent6>
      <a:hlink>
        <a:srgbClr val="03C2F1"/>
      </a:hlink>
      <a:folHlink>
        <a:srgbClr val="FFFF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Office Theme">
  <a:themeElements>
    <a:clrScheme name="TEch Ed 2011">
      <a:dk1>
        <a:srgbClr val="000000"/>
      </a:dk1>
      <a:lt1>
        <a:srgbClr val="FFFFFF"/>
      </a:lt1>
      <a:dk2>
        <a:srgbClr val="000000"/>
      </a:dk2>
      <a:lt2>
        <a:srgbClr val="F2F2F2"/>
      </a:lt2>
      <a:accent1>
        <a:srgbClr val="03C2F1"/>
      </a:accent1>
      <a:accent2>
        <a:srgbClr val="F15C44"/>
      </a:accent2>
      <a:accent3>
        <a:srgbClr val="33CC33"/>
      </a:accent3>
      <a:accent4>
        <a:srgbClr val="ED1977"/>
      </a:accent4>
      <a:accent5>
        <a:srgbClr val="FFFF00"/>
      </a:accent5>
      <a:accent6>
        <a:srgbClr val="824BB5"/>
      </a:accent6>
      <a:hlink>
        <a:srgbClr val="03C2F1"/>
      </a:hlink>
      <a:folHlink>
        <a:srgbClr val="FFFF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2_Office Theme">
  <a:themeElements>
    <a:clrScheme name="Custom 3">
      <a:dk1>
        <a:srgbClr val="000000"/>
      </a:dk1>
      <a:lt1>
        <a:srgbClr val="FFFFFF"/>
      </a:lt1>
      <a:dk2>
        <a:srgbClr val="000000"/>
      </a:dk2>
      <a:lt2>
        <a:srgbClr val="F2F2F2"/>
      </a:lt2>
      <a:accent1>
        <a:srgbClr val="03C2F1"/>
      </a:accent1>
      <a:accent2>
        <a:srgbClr val="F15C44"/>
      </a:accent2>
      <a:accent3>
        <a:srgbClr val="33CC33"/>
      </a:accent3>
      <a:accent4>
        <a:srgbClr val="ED1977"/>
      </a:accent4>
      <a:accent5>
        <a:srgbClr val="FFFF00"/>
      </a:accent5>
      <a:accent6>
        <a:srgbClr val="824BB5"/>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7466</TotalTime>
  <Words>2280</Words>
  <Application>Microsoft Office PowerPoint</Application>
  <PresentationFormat>On-screen Show (4:3)</PresentationFormat>
  <Paragraphs>189</Paragraphs>
  <Slides>20</Slides>
  <Notes>18</Notes>
  <HiddenSlides>1</HiddenSlides>
  <MMClips>0</MMClips>
  <ScaleCrop>false</ScaleCrop>
  <HeadingPairs>
    <vt:vector size="4" baseType="variant">
      <vt:variant>
        <vt:lpstr>Theme</vt:lpstr>
      </vt:variant>
      <vt:variant>
        <vt:i4>3</vt:i4>
      </vt:variant>
      <vt:variant>
        <vt:lpstr>Slide Titles</vt:lpstr>
      </vt:variant>
      <vt:variant>
        <vt:i4>20</vt:i4>
      </vt:variant>
    </vt:vector>
  </HeadingPairs>
  <TitlesOfParts>
    <vt:vector size="23" baseType="lpstr">
      <vt:lpstr>Office Theme</vt:lpstr>
      <vt:lpstr>1_Office Theme</vt:lpstr>
      <vt:lpstr>2_Office Theme</vt:lpstr>
      <vt:lpstr>PowerPoint Presentation</vt:lpstr>
      <vt:lpstr>Extending Visio to enable a Business Process Modelling solution in SharePoint</vt:lpstr>
      <vt:lpstr>Agenda High on demo and code this time</vt:lpstr>
      <vt:lpstr>The Cinderella principle </vt:lpstr>
      <vt:lpstr>A Bit of history The story starts in 2009</vt:lpstr>
      <vt:lpstr>A Bit of history The story starts in 2009</vt:lpstr>
      <vt:lpstr>Demo 1 An example of a solution in SharePoint</vt:lpstr>
      <vt:lpstr>Demo 2 Extending the solution into Visio</vt:lpstr>
      <vt:lpstr>How: Extending the Ribbon Add-ins tab and more</vt:lpstr>
      <vt:lpstr>Exposing SharePoint data Web Service – Client Object Model</vt:lpstr>
      <vt:lpstr>Exposing SharePoint data Web Service </vt:lpstr>
      <vt:lpstr>Exposing SharePoint data Client Object Model – How to</vt:lpstr>
      <vt:lpstr>Extending the backstage view </vt:lpstr>
      <vt:lpstr>Extending the context menu </vt:lpstr>
      <vt:lpstr>Shape data items The key to caching and storing</vt:lpstr>
      <vt:lpstr>Shape data items Accessing from Visio Services</vt:lpstr>
      <vt:lpstr>Enterprise Content types  Using SharePoint for hosting templates</vt:lpstr>
      <vt:lpstr>Enrol in Microsoft Virtual Academy Today</vt:lpstr>
      <vt:lpstr>Resources</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clarken</dc:creator>
  <cp:lastModifiedBy>Event Staff</cp:lastModifiedBy>
  <cp:revision>276</cp:revision>
  <dcterms:created xsi:type="dcterms:W3CDTF">2011-04-01T05:55:34Z</dcterms:created>
  <dcterms:modified xsi:type="dcterms:W3CDTF">2011-09-01T04:24:49Z</dcterms:modified>
</cp:coreProperties>
</file>