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2.xml" ContentType="application/vnd.openxmlformats-officedocument.presentationml.tags+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tags/tag3.xml" ContentType="application/vnd.openxmlformats-officedocument.presentationml.tags+xml"/>
  <Override PartName="/ppt/notesSlides/notesSlide10.xml" ContentType="application/vnd.openxmlformats-officedocument.presentationml.notesSlide+xml"/>
  <Override PartName="/ppt/tags/tag4.xml" ContentType="application/vnd.openxmlformats-officedocument.presentationml.tags+xml"/>
  <Override PartName="/ppt/notesSlides/notesSlide11.xml" ContentType="application/vnd.openxmlformats-officedocument.presentationml.notesSlide+xml"/>
  <Override PartName="/ppt/tags/tag5.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6.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7.xml" ContentType="application/vnd.openxmlformats-officedocument.presentationml.tags+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 id="2147483663" r:id="rId2"/>
    <p:sldMasterId id="2147483675" r:id="rId3"/>
  </p:sldMasterIdLst>
  <p:notesMasterIdLst>
    <p:notesMasterId r:id="rId39"/>
  </p:notesMasterIdLst>
  <p:sldIdLst>
    <p:sldId id="279" r:id="rId4"/>
    <p:sldId id="280" r:id="rId5"/>
    <p:sldId id="313" r:id="rId6"/>
    <p:sldId id="322" r:id="rId7"/>
    <p:sldId id="285" r:id="rId8"/>
    <p:sldId id="286" r:id="rId9"/>
    <p:sldId id="314" r:id="rId10"/>
    <p:sldId id="319" r:id="rId11"/>
    <p:sldId id="287" r:id="rId12"/>
    <p:sldId id="303" r:id="rId13"/>
    <p:sldId id="302" r:id="rId14"/>
    <p:sldId id="320" r:id="rId15"/>
    <p:sldId id="291" r:id="rId16"/>
    <p:sldId id="304" r:id="rId17"/>
    <p:sldId id="306" r:id="rId18"/>
    <p:sldId id="294" r:id="rId19"/>
    <p:sldId id="296" r:id="rId20"/>
    <p:sldId id="316" r:id="rId21"/>
    <p:sldId id="317" r:id="rId22"/>
    <p:sldId id="295" r:id="rId23"/>
    <p:sldId id="308" r:id="rId24"/>
    <p:sldId id="307" r:id="rId25"/>
    <p:sldId id="298" r:id="rId26"/>
    <p:sldId id="318" r:id="rId27"/>
    <p:sldId id="300" r:id="rId28"/>
    <p:sldId id="305" r:id="rId29"/>
    <p:sldId id="310" r:id="rId30"/>
    <p:sldId id="323" r:id="rId31"/>
    <p:sldId id="324" r:id="rId32"/>
    <p:sldId id="325" r:id="rId33"/>
    <p:sldId id="311" r:id="rId34"/>
    <p:sldId id="312" r:id="rId35"/>
    <p:sldId id="326" r:id="rId36"/>
    <p:sldId id="327" r:id="rId37"/>
    <p:sldId id="270"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927" autoAdjust="0"/>
    <p:restoredTop sz="95330" autoAdjust="0"/>
  </p:normalViewPr>
  <p:slideViewPr>
    <p:cSldViewPr>
      <p:cViewPr>
        <p:scale>
          <a:sx n="80" d="100"/>
          <a:sy n="80" d="100"/>
        </p:scale>
        <p:origin x="-1758" y="-25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commentAuthors" Target="commentAuthor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9FF8C56-5E93-4328-A60D-23BAE551E747}"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AU"/>
        </a:p>
      </dgm:t>
    </dgm:pt>
    <dgm:pt modelId="{8B4BFF4B-29F2-4844-9954-2E8DE055FBD5}">
      <dgm:prSet phldrT="[Text]"/>
      <dgm:spPr/>
      <dgm:t>
        <a:bodyPr/>
        <a:lstStyle/>
        <a:p>
          <a:r>
            <a:rPr lang="en-AU" dirty="0" smtClean="0"/>
            <a:t>Identical</a:t>
          </a:r>
          <a:endParaRPr lang="en-AU" dirty="0"/>
        </a:p>
      </dgm:t>
    </dgm:pt>
    <dgm:pt modelId="{0A367DB4-DAFD-49B8-9528-3F9EA20DBED5}" type="parTrans" cxnId="{A653C0C9-34A4-4F57-AB64-D0018836AFD4}">
      <dgm:prSet/>
      <dgm:spPr/>
      <dgm:t>
        <a:bodyPr/>
        <a:lstStyle/>
        <a:p>
          <a:endParaRPr lang="en-AU"/>
        </a:p>
      </dgm:t>
    </dgm:pt>
    <dgm:pt modelId="{7C2A8833-B66A-4863-89BF-E3601FEBC9D7}" type="sibTrans" cxnId="{A653C0C9-34A4-4F57-AB64-D0018836AFD4}">
      <dgm:prSet/>
      <dgm:spPr/>
      <dgm:t>
        <a:bodyPr/>
        <a:lstStyle/>
        <a:p>
          <a:endParaRPr lang="en-AU"/>
        </a:p>
      </dgm:t>
    </dgm:pt>
    <dgm:pt modelId="{82B5F685-F243-40A7-976B-3104C01E8F5D}">
      <dgm:prSet phldrT="[Text]"/>
      <dgm:spPr/>
      <dgm:t>
        <a:bodyPr/>
        <a:lstStyle/>
        <a:p>
          <a:r>
            <a:rPr lang="en-AU" dirty="0" smtClean="0"/>
            <a:t>Ribbon</a:t>
          </a:r>
          <a:endParaRPr lang="en-AU" dirty="0"/>
        </a:p>
      </dgm:t>
    </dgm:pt>
    <dgm:pt modelId="{0E5849E6-7687-4CC6-A38F-01FAAFFF7411}" type="parTrans" cxnId="{6B99927E-44AB-4210-8E86-1A24928B2098}">
      <dgm:prSet/>
      <dgm:spPr/>
      <dgm:t>
        <a:bodyPr/>
        <a:lstStyle/>
        <a:p>
          <a:endParaRPr lang="en-AU"/>
        </a:p>
      </dgm:t>
    </dgm:pt>
    <dgm:pt modelId="{375DFAF2-F527-4A8B-A81E-AA6669FD26C0}" type="sibTrans" cxnId="{6B99927E-44AB-4210-8E86-1A24928B2098}">
      <dgm:prSet/>
      <dgm:spPr/>
      <dgm:t>
        <a:bodyPr/>
        <a:lstStyle/>
        <a:p>
          <a:endParaRPr lang="en-AU"/>
        </a:p>
      </dgm:t>
    </dgm:pt>
    <dgm:pt modelId="{4D0025C0-771E-4C4D-9809-631C996AEBE6}">
      <dgm:prSet phldrT="[Text]"/>
      <dgm:spPr/>
      <dgm:t>
        <a:bodyPr/>
        <a:lstStyle/>
        <a:p>
          <a:r>
            <a:rPr lang="en-AU" dirty="0" smtClean="0"/>
            <a:t>Similar</a:t>
          </a:r>
          <a:endParaRPr lang="en-AU" dirty="0"/>
        </a:p>
      </dgm:t>
    </dgm:pt>
    <dgm:pt modelId="{582B3F39-5D0B-499E-B9DA-94021352D200}" type="parTrans" cxnId="{C348EE70-C018-4173-AF66-2D90BD02808E}">
      <dgm:prSet/>
      <dgm:spPr/>
      <dgm:t>
        <a:bodyPr/>
        <a:lstStyle/>
        <a:p>
          <a:endParaRPr lang="en-AU"/>
        </a:p>
      </dgm:t>
    </dgm:pt>
    <dgm:pt modelId="{A58EF640-B236-40CC-8B9F-FF785C1F11C6}" type="sibTrans" cxnId="{C348EE70-C018-4173-AF66-2D90BD02808E}">
      <dgm:prSet/>
      <dgm:spPr/>
      <dgm:t>
        <a:bodyPr/>
        <a:lstStyle/>
        <a:p>
          <a:endParaRPr lang="en-AU"/>
        </a:p>
      </dgm:t>
    </dgm:pt>
    <dgm:pt modelId="{BF635B85-FA24-4D6B-8CDB-2028824292FD}">
      <dgm:prSet phldrT="[Text]"/>
      <dgm:spPr/>
      <dgm:t>
        <a:bodyPr/>
        <a:lstStyle/>
        <a:p>
          <a:r>
            <a:rPr lang="en-AU" dirty="0" smtClean="0"/>
            <a:t>Client Object Model</a:t>
          </a:r>
          <a:endParaRPr lang="en-AU" dirty="0"/>
        </a:p>
      </dgm:t>
    </dgm:pt>
    <dgm:pt modelId="{309AF423-4FA1-43BE-B1B1-9D83687F4106}" type="parTrans" cxnId="{CBE6869D-E2DF-4BB6-B048-FCC90882F54A}">
      <dgm:prSet/>
      <dgm:spPr/>
      <dgm:t>
        <a:bodyPr/>
        <a:lstStyle/>
        <a:p>
          <a:endParaRPr lang="en-AU"/>
        </a:p>
      </dgm:t>
    </dgm:pt>
    <dgm:pt modelId="{C45A8A35-8C69-4C82-8BBA-7B15D3E47697}" type="sibTrans" cxnId="{CBE6869D-E2DF-4BB6-B048-FCC90882F54A}">
      <dgm:prSet/>
      <dgm:spPr/>
      <dgm:t>
        <a:bodyPr/>
        <a:lstStyle/>
        <a:p>
          <a:endParaRPr lang="en-AU"/>
        </a:p>
      </dgm:t>
    </dgm:pt>
    <dgm:pt modelId="{406D0F60-B201-4413-A750-C5E5CF500EBE}">
      <dgm:prSet phldrT="[Text]"/>
      <dgm:spPr/>
      <dgm:t>
        <a:bodyPr/>
        <a:lstStyle/>
        <a:p>
          <a:r>
            <a:rPr lang="en-AU" dirty="0" smtClean="0"/>
            <a:t>LINQ</a:t>
          </a:r>
          <a:endParaRPr lang="en-AU" dirty="0"/>
        </a:p>
      </dgm:t>
    </dgm:pt>
    <dgm:pt modelId="{7185C8A7-ECF7-4E5C-A2E1-4FDF72185FDA}" type="parTrans" cxnId="{52AEB4CC-C765-4DDF-804E-D109BCCC02F4}">
      <dgm:prSet/>
      <dgm:spPr/>
      <dgm:t>
        <a:bodyPr/>
        <a:lstStyle/>
        <a:p>
          <a:endParaRPr lang="en-AU"/>
        </a:p>
      </dgm:t>
    </dgm:pt>
    <dgm:pt modelId="{169AC7C2-7EBB-458B-ACAC-D251566ACE96}" type="sibTrans" cxnId="{52AEB4CC-C765-4DDF-804E-D109BCCC02F4}">
      <dgm:prSet/>
      <dgm:spPr/>
      <dgm:t>
        <a:bodyPr/>
        <a:lstStyle/>
        <a:p>
          <a:endParaRPr lang="en-AU"/>
        </a:p>
      </dgm:t>
    </dgm:pt>
    <dgm:pt modelId="{5AFFC890-715D-4AC9-9371-5E87B6540623}">
      <dgm:prSet phldrT="[Text]"/>
      <dgm:spPr/>
      <dgm:t>
        <a:bodyPr/>
        <a:lstStyle/>
        <a:p>
          <a:r>
            <a:rPr lang="en-AU" dirty="0" smtClean="0"/>
            <a:t>Different</a:t>
          </a:r>
          <a:endParaRPr lang="en-AU" dirty="0"/>
        </a:p>
      </dgm:t>
    </dgm:pt>
    <dgm:pt modelId="{ABFEC7D0-3260-4B9A-8439-69A7711A5C1C}" type="parTrans" cxnId="{B961E1BB-FDD5-4045-A9D6-6C8DA7B44CE3}">
      <dgm:prSet/>
      <dgm:spPr/>
      <dgm:t>
        <a:bodyPr/>
        <a:lstStyle/>
        <a:p>
          <a:endParaRPr lang="en-AU"/>
        </a:p>
      </dgm:t>
    </dgm:pt>
    <dgm:pt modelId="{3437C561-203F-4388-A699-DC9CA5421977}" type="sibTrans" cxnId="{B961E1BB-FDD5-4045-A9D6-6C8DA7B44CE3}">
      <dgm:prSet/>
      <dgm:spPr/>
      <dgm:t>
        <a:bodyPr/>
        <a:lstStyle/>
        <a:p>
          <a:endParaRPr lang="en-AU"/>
        </a:p>
      </dgm:t>
    </dgm:pt>
    <dgm:pt modelId="{CA8D367F-BBEF-4B39-94FE-FABD32BCAC00}">
      <dgm:prSet phldrT="[Text]"/>
      <dgm:spPr/>
      <dgm:t>
        <a:bodyPr/>
        <a:lstStyle/>
        <a:p>
          <a:r>
            <a:rPr lang="en-AU" dirty="0" smtClean="0"/>
            <a:t>Multiple OLAP Cubes</a:t>
          </a:r>
          <a:endParaRPr lang="en-AU" dirty="0"/>
        </a:p>
      </dgm:t>
    </dgm:pt>
    <dgm:pt modelId="{0CE59356-0827-42D1-83DC-7E796D3AE279}" type="parTrans" cxnId="{B13C40BF-1431-4C97-B14F-765A215DDE42}">
      <dgm:prSet/>
      <dgm:spPr/>
      <dgm:t>
        <a:bodyPr/>
        <a:lstStyle/>
        <a:p>
          <a:endParaRPr lang="en-AU"/>
        </a:p>
      </dgm:t>
    </dgm:pt>
    <dgm:pt modelId="{0D9CDA7E-AC2E-47CC-948C-120F92C07584}" type="sibTrans" cxnId="{B13C40BF-1431-4C97-B14F-765A215DDE42}">
      <dgm:prSet/>
      <dgm:spPr/>
      <dgm:t>
        <a:bodyPr/>
        <a:lstStyle/>
        <a:p>
          <a:endParaRPr lang="en-AU"/>
        </a:p>
      </dgm:t>
    </dgm:pt>
    <dgm:pt modelId="{A1AA7A09-E4C5-444A-B92C-313CEC3CD1F6}">
      <dgm:prSet/>
      <dgm:spPr/>
      <dgm:t>
        <a:bodyPr/>
        <a:lstStyle/>
        <a:p>
          <a:r>
            <a:rPr lang="en-AU" dirty="0" smtClean="0"/>
            <a:t>JavaScript</a:t>
          </a:r>
        </a:p>
      </dgm:t>
    </dgm:pt>
    <dgm:pt modelId="{879D6286-ED35-433D-9171-F619C21F9724}" type="parTrans" cxnId="{4468079E-FC49-499A-ACA3-2F25322955AB}">
      <dgm:prSet/>
      <dgm:spPr/>
      <dgm:t>
        <a:bodyPr/>
        <a:lstStyle/>
        <a:p>
          <a:endParaRPr lang="en-AU"/>
        </a:p>
      </dgm:t>
    </dgm:pt>
    <dgm:pt modelId="{FBF65824-1887-4B02-81EB-1454F0D7284F}" type="sibTrans" cxnId="{4468079E-FC49-499A-ACA3-2F25322955AB}">
      <dgm:prSet/>
      <dgm:spPr/>
      <dgm:t>
        <a:bodyPr/>
        <a:lstStyle/>
        <a:p>
          <a:endParaRPr lang="en-AU"/>
        </a:p>
      </dgm:t>
    </dgm:pt>
    <dgm:pt modelId="{B2E4A00D-3F4E-4C14-8397-CE577CE58D95}">
      <dgm:prSet/>
      <dgm:spPr/>
      <dgm:t>
        <a:bodyPr/>
        <a:lstStyle/>
        <a:p>
          <a:r>
            <a:rPr lang="en-AU" dirty="0" smtClean="0"/>
            <a:t>Ajax </a:t>
          </a:r>
          <a:r>
            <a:rPr lang="en-AU" dirty="0" err="1" smtClean="0"/>
            <a:t>JSGrid</a:t>
          </a:r>
          <a:endParaRPr lang="en-AU" dirty="0" smtClean="0"/>
        </a:p>
      </dgm:t>
    </dgm:pt>
    <dgm:pt modelId="{5ACD63F0-4731-4AC0-B1BA-F72BEF158CF6}" type="parTrans" cxnId="{A05774F9-480E-4622-8C52-C5B5A10D3C70}">
      <dgm:prSet/>
      <dgm:spPr/>
      <dgm:t>
        <a:bodyPr/>
        <a:lstStyle/>
        <a:p>
          <a:endParaRPr lang="en-AU"/>
        </a:p>
      </dgm:t>
    </dgm:pt>
    <dgm:pt modelId="{124E9089-3A45-42DA-BED8-B7E485CBB2CB}" type="sibTrans" cxnId="{A05774F9-480E-4622-8C52-C5B5A10D3C70}">
      <dgm:prSet/>
      <dgm:spPr/>
      <dgm:t>
        <a:bodyPr/>
        <a:lstStyle/>
        <a:p>
          <a:endParaRPr lang="en-AU"/>
        </a:p>
      </dgm:t>
    </dgm:pt>
    <dgm:pt modelId="{7416802C-7AD3-4462-A161-4A7DA7F9F9BF}">
      <dgm:prSet/>
      <dgm:spPr/>
      <dgm:t>
        <a:bodyPr/>
        <a:lstStyle/>
        <a:p>
          <a:r>
            <a:rPr lang="en-AU" dirty="0" smtClean="0"/>
            <a:t>Silverlight</a:t>
          </a:r>
        </a:p>
      </dgm:t>
    </dgm:pt>
    <dgm:pt modelId="{C8DAC983-D3C0-407B-90A0-24ACC5174871}" type="parTrans" cxnId="{7FECBA59-DD4E-4C3D-A6A0-414B30C07727}">
      <dgm:prSet/>
      <dgm:spPr/>
      <dgm:t>
        <a:bodyPr/>
        <a:lstStyle/>
        <a:p>
          <a:endParaRPr lang="en-AU"/>
        </a:p>
      </dgm:t>
    </dgm:pt>
    <dgm:pt modelId="{D050CF6E-D17A-4BC6-9B18-37EE1CCBCCED}" type="sibTrans" cxnId="{7FECBA59-DD4E-4C3D-A6A0-414B30C07727}">
      <dgm:prSet/>
      <dgm:spPr/>
      <dgm:t>
        <a:bodyPr/>
        <a:lstStyle/>
        <a:p>
          <a:endParaRPr lang="en-AU"/>
        </a:p>
      </dgm:t>
    </dgm:pt>
    <dgm:pt modelId="{B55494C2-FB5F-4FE2-82DB-9F7FA874440A}">
      <dgm:prSet/>
      <dgm:spPr/>
      <dgm:t>
        <a:bodyPr/>
        <a:lstStyle/>
        <a:p>
          <a:r>
            <a:rPr lang="en-AU" dirty="0" smtClean="0"/>
            <a:t>Server Object Model</a:t>
          </a:r>
        </a:p>
      </dgm:t>
    </dgm:pt>
    <dgm:pt modelId="{96D58BAF-5695-4863-A96E-FE99F839BA31}" type="parTrans" cxnId="{AB682CC6-8FB2-40F5-9BB1-7E0C4C069DBD}">
      <dgm:prSet/>
      <dgm:spPr/>
      <dgm:t>
        <a:bodyPr/>
        <a:lstStyle/>
        <a:p>
          <a:endParaRPr lang="en-AU"/>
        </a:p>
      </dgm:t>
    </dgm:pt>
    <dgm:pt modelId="{94E7EF42-6AC0-48A5-BB19-C26BCC00D4CB}" type="sibTrans" cxnId="{AB682CC6-8FB2-40F5-9BB1-7E0C4C069DBD}">
      <dgm:prSet/>
      <dgm:spPr/>
      <dgm:t>
        <a:bodyPr/>
        <a:lstStyle/>
        <a:p>
          <a:endParaRPr lang="en-AU"/>
        </a:p>
      </dgm:t>
    </dgm:pt>
    <dgm:pt modelId="{48AFD0E8-B304-4D3D-891E-8215C9C34258}">
      <dgm:prSet/>
      <dgm:spPr/>
      <dgm:t>
        <a:bodyPr/>
        <a:lstStyle/>
        <a:p>
          <a:r>
            <a:rPr lang="en-AU" dirty="0" smtClean="0"/>
            <a:t>Event Handling</a:t>
          </a:r>
        </a:p>
      </dgm:t>
    </dgm:pt>
    <dgm:pt modelId="{9FE84ABA-DDFA-4E19-A532-64BB1FFA30CD}" type="parTrans" cxnId="{02A3847B-1C43-44CD-8D5B-EE29DB0439D2}">
      <dgm:prSet/>
      <dgm:spPr/>
      <dgm:t>
        <a:bodyPr/>
        <a:lstStyle/>
        <a:p>
          <a:endParaRPr lang="en-AU"/>
        </a:p>
      </dgm:t>
    </dgm:pt>
    <dgm:pt modelId="{4F31DE42-711B-45C0-B67B-490AB69CB157}" type="sibTrans" cxnId="{02A3847B-1C43-44CD-8D5B-EE29DB0439D2}">
      <dgm:prSet/>
      <dgm:spPr/>
      <dgm:t>
        <a:bodyPr/>
        <a:lstStyle/>
        <a:p>
          <a:endParaRPr lang="en-AU"/>
        </a:p>
      </dgm:t>
    </dgm:pt>
    <dgm:pt modelId="{F3FDC49B-DC47-4943-8B1B-C4ED64CB19FF}">
      <dgm:prSet/>
      <dgm:spPr/>
      <dgm:t>
        <a:bodyPr/>
        <a:lstStyle/>
        <a:p>
          <a:r>
            <a:rPr lang="en-AU" dirty="0" smtClean="0"/>
            <a:t>Solution packaging</a:t>
          </a:r>
        </a:p>
      </dgm:t>
    </dgm:pt>
    <dgm:pt modelId="{4F5C0E1B-49FD-4C31-87CE-29A0BF057EC7}" type="parTrans" cxnId="{6EE743EE-C46A-41D0-896C-8695C2A5059B}">
      <dgm:prSet/>
      <dgm:spPr/>
      <dgm:t>
        <a:bodyPr/>
        <a:lstStyle/>
        <a:p>
          <a:endParaRPr lang="en-AU"/>
        </a:p>
      </dgm:t>
    </dgm:pt>
    <dgm:pt modelId="{9802E77A-DC00-49B6-8244-56769F66CE9F}" type="sibTrans" cxnId="{6EE743EE-C46A-41D0-896C-8695C2A5059B}">
      <dgm:prSet/>
      <dgm:spPr/>
      <dgm:t>
        <a:bodyPr/>
        <a:lstStyle/>
        <a:p>
          <a:endParaRPr lang="en-AU"/>
        </a:p>
      </dgm:t>
    </dgm:pt>
    <dgm:pt modelId="{44A2C46D-B37C-427E-878A-029F89C47CFF}">
      <dgm:prSet phldrT="[Text]"/>
      <dgm:spPr/>
      <dgm:t>
        <a:bodyPr/>
        <a:lstStyle/>
        <a:p>
          <a:r>
            <a:rPr lang="en-AU" dirty="0" smtClean="0"/>
            <a:t>Open Data (REST)</a:t>
          </a:r>
          <a:endParaRPr lang="en-AU" dirty="0"/>
        </a:p>
      </dgm:t>
    </dgm:pt>
    <dgm:pt modelId="{7FEC0028-3033-451F-8958-6F7ACF22E7A6}" type="parTrans" cxnId="{23430DBF-5585-4BAF-83C6-902B890036BF}">
      <dgm:prSet/>
      <dgm:spPr/>
      <dgm:t>
        <a:bodyPr/>
        <a:lstStyle/>
        <a:p>
          <a:endParaRPr lang="en-AU"/>
        </a:p>
      </dgm:t>
    </dgm:pt>
    <dgm:pt modelId="{7EC533BB-2B1F-4194-83C2-25BC28DF621F}" type="sibTrans" cxnId="{23430DBF-5585-4BAF-83C6-902B890036BF}">
      <dgm:prSet/>
      <dgm:spPr/>
      <dgm:t>
        <a:bodyPr/>
        <a:lstStyle/>
        <a:p>
          <a:endParaRPr lang="en-AU"/>
        </a:p>
      </dgm:t>
    </dgm:pt>
    <dgm:pt modelId="{0371A13F-35CB-44C9-9FBA-80E2CF31CC76}">
      <dgm:prSet phldrT="[Text]"/>
      <dgm:spPr/>
      <dgm:t>
        <a:bodyPr/>
        <a:lstStyle/>
        <a:p>
          <a:r>
            <a:rPr lang="en-AU" dirty="0" smtClean="0"/>
            <a:t>Supported Developer environments</a:t>
          </a:r>
          <a:endParaRPr lang="en-AU" dirty="0"/>
        </a:p>
      </dgm:t>
    </dgm:pt>
    <dgm:pt modelId="{892B4A43-C4B5-4B0D-8E11-673926CE75E2}" type="parTrans" cxnId="{DDC96EDE-4B43-4DF4-A818-B13B193CAC62}">
      <dgm:prSet/>
      <dgm:spPr/>
      <dgm:t>
        <a:bodyPr/>
        <a:lstStyle/>
        <a:p>
          <a:endParaRPr lang="en-AU"/>
        </a:p>
      </dgm:t>
    </dgm:pt>
    <dgm:pt modelId="{747290CE-88BA-4F92-AA65-F862C810694F}" type="sibTrans" cxnId="{DDC96EDE-4B43-4DF4-A818-B13B193CAC62}">
      <dgm:prSet/>
      <dgm:spPr/>
      <dgm:t>
        <a:bodyPr/>
        <a:lstStyle/>
        <a:p>
          <a:endParaRPr lang="en-AU"/>
        </a:p>
      </dgm:t>
    </dgm:pt>
    <dgm:pt modelId="{4FB3DCFC-3BF6-4D45-A065-2B10D06B0461}">
      <dgm:prSet phldrT="[Text]"/>
      <dgm:spPr/>
      <dgm:t>
        <a:bodyPr/>
        <a:lstStyle/>
        <a:p>
          <a:r>
            <a:rPr lang="en-AU" dirty="0" smtClean="0"/>
            <a:t>Workflow</a:t>
          </a:r>
          <a:endParaRPr lang="en-AU" dirty="0"/>
        </a:p>
      </dgm:t>
    </dgm:pt>
    <dgm:pt modelId="{F2669D43-7C3A-473B-ACE1-00BF76B31ACE}" type="parTrans" cxnId="{439B5F16-71CD-4D4C-8207-C5256D6D4BED}">
      <dgm:prSet/>
      <dgm:spPr/>
      <dgm:t>
        <a:bodyPr/>
        <a:lstStyle/>
        <a:p>
          <a:endParaRPr lang="en-AU"/>
        </a:p>
      </dgm:t>
    </dgm:pt>
    <dgm:pt modelId="{D9B46D84-FF10-4A2E-B463-822819F402D3}" type="sibTrans" cxnId="{439B5F16-71CD-4D4C-8207-C5256D6D4BED}">
      <dgm:prSet/>
      <dgm:spPr/>
      <dgm:t>
        <a:bodyPr/>
        <a:lstStyle/>
        <a:p>
          <a:endParaRPr lang="en-AU"/>
        </a:p>
      </dgm:t>
    </dgm:pt>
    <dgm:pt modelId="{38C8FA72-13CE-4420-AE6D-45C28FF15BC4}">
      <dgm:prSet phldrT="[Text]"/>
      <dgm:spPr/>
      <dgm:t>
        <a:bodyPr/>
        <a:lstStyle/>
        <a:p>
          <a:r>
            <a:rPr lang="en-AU" dirty="0" smtClean="0"/>
            <a:t>Dedicated Reporting Database</a:t>
          </a:r>
          <a:endParaRPr lang="en-AU" dirty="0"/>
        </a:p>
      </dgm:t>
    </dgm:pt>
    <dgm:pt modelId="{98DD2EA1-996F-4EAE-830D-60BD0DC070AE}" type="parTrans" cxnId="{CDB9CB0C-2A48-4936-8E0C-8765123CF266}">
      <dgm:prSet/>
      <dgm:spPr/>
    </dgm:pt>
    <dgm:pt modelId="{A7D980F4-4BEC-4DDB-8946-05D0A4A49A73}" type="sibTrans" cxnId="{CDB9CB0C-2A48-4936-8E0C-8765123CF266}">
      <dgm:prSet/>
      <dgm:spPr/>
    </dgm:pt>
    <dgm:pt modelId="{D4CCEFC0-0357-4BEE-BEE5-CE6FE1937967}" type="pres">
      <dgm:prSet presAssocID="{E9FF8C56-5E93-4328-A60D-23BAE551E747}" presName="Name0" presStyleCnt="0">
        <dgm:presLayoutVars>
          <dgm:dir/>
          <dgm:animLvl val="lvl"/>
          <dgm:resizeHandles val="exact"/>
        </dgm:presLayoutVars>
      </dgm:prSet>
      <dgm:spPr/>
      <dgm:t>
        <a:bodyPr/>
        <a:lstStyle/>
        <a:p>
          <a:endParaRPr lang="en-AU"/>
        </a:p>
      </dgm:t>
    </dgm:pt>
    <dgm:pt modelId="{A366B507-7D5C-468F-84AD-1C0F4F5418A6}" type="pres">
      <dgm:prSet presAssocID="{8B4BFF4B-29F2-4844-9954-2E8DE055FBD5}" presName="composite" presStyleCnt="0"/>
      <dgm:spPr/>
    </dgm:pt>
    <dgm:pt modelId="{45BF8C91-883E-4550-9E02-1B551D490D26}" type="pres">
      <dgm:prSet presAssocID="{8B4BFF4B-29F2-4844-9954-2E8DE055FBD5}" presName="parTx" presStyleLbl="alignNode1" presStyleIdx="0" presStyleCnt="3">
        <dgm:presLayoutVars>
          <dgm:chMax val="0"/>
          <dgm:chPref val="0"/>
          <dgm:bulletEnabled val="1"/>
        </dgm:presLayoutVars>
      </dgm:prSet>
      <dgm:spPr/>
      <dgm:t>
        <a:bodyPr/>
        <a:lstStyle/>
        <a:p>
          <a:endParaRPr lang="en-AU"/>
        </a:p>
      </dgm:t>
    </dgm:pt>
    <dgm:pt modelId="{39C03608-855E-4C12-B79E-69C44719C34C}" type="pres">
      <dgm:prSet presAssocID="{8B4BFF4B-29F2-4844-9954-2E8DE055FBD5}" presName="desTx" presStyleLbl="alignAccFollowNode1" presStyleIdx="0" presStyleCnt="3">
        <dgm:presLayoutVars>
          <dgm:bulletEnabled val="1"/>
        </dgm:presLayoutVars>
      </dgm:prSet>
      <dgm:spPr/>
      <dgm:t>
        <a:bodyPr/>
        <a:lstStyle/>
        <a:p>
          <a:endParaRPr lang="en-AU"/>
        </a:p>
      </dgm:t>
    </dgm:pt>
    <dgm:pt modelId="{A966BECB-C9D2-47AA-9BEA-FDE2CE7CE8B3}" type="pres">
      <dgm:prSet presAssocID="{7C2A8833-B66A-4863-89BF-E3601FEBC9D7}" presName="space" presStyleCnt="0"/>
      <dgm:spPr/>
    </dgm:pt>
    <dgm:pt modelId="{6178D8CB-FC02-4AB0-ACCE-427A2368DB27}" type="pres">
      <dgm:prSet presAssocID="{4D0025C0-771E-4C4D-9809-631C996AEBE6}" presName="composite" presStyleCnt="0"/>
      <dgm:spPr/>
    </dgm:pt>
    <dgm:pt modelId="{B0050C59-67E8-4CA6-B74C-A5DCD31F76E3}" type="pres">
      <dgm:prSet presAssocID="{4D0025C0-771E-4C4D-9809-631C996AEBE6}" presName="parTx" presStyleLbl="alignNode1" presStyleIdx="1" presStyleCnt="3">
        <dgm:presLayoutVars>
          <dgm:chMax val="0"/>
          <dgm:chPref val="0"/>
          <dgm:bulletEnabled val="1"/>
        </dgm:presLayoutVars>
      </dgm:prSet>
      <dgm:spPr/>
      <dgm:t>
        <a:bodyPr/>
        <a:lstStyle/>
        <a:p>
          <a:endParaRPr lang="en-AU"/>
        </a:p>
      </dgm:t>
    </dgm:pt>
    <dgm:pt modelId="{09BE7403-11CB-4FA7-B0A7-337688898E4D}" type="pres">
      <dgm:prSet presAssocID="{4D0025C0-771E-4C4D-9809-631C996AEBE6}" presName="desTx" presStyleLbl="alignAccFollowNode1" presStyleIdx="1" presStyleCnt="3">
        <dgm:presLayoutVars>
          <dgm:bulletEnabled val="1"/>
        </dgm:presLayoutVars>
      </dgm:prSet>
      <dgm:spPr/>
      <dgm:t>
        <a:bodyPr/>
        <a:lstStyle/>
        <a:p>
          <a:endParaRPr lang="en-AU"/>
        </a:p>
      </dgm:t>
    </dgm:pt>
    <dgm:pt modelId="{619C7562-048A-4F6B-BD13-D0540490EA0C}" type="pres">
      <dgm:prSet presAssocID="{A58EF640-B236-40CC-8B9F-FF785C1F11C6}" presName="space" presStyleCnt="0"/>
      <dgm:spPr/>
    </dgm:pt>
    <dgm:pt modelId="{DCF51E9E-E526-4E6B-9D3F-FEE4CD346FA1}" type="pres">
      <dgm:prSet presAssocID="{5AFFC890-715D-4AC9-9371-5E87B6540623}" presName="composite" presStyleCnt="0"/>
      <dgm:spPr/>
    </dgm:pt>
    <dgm:pt modelId="{3C82260D-34D8-4608-8D5F-A0EA0C9B5E62}" type="pres">
      <dgm:prSet presAssocID="{5AFFC890-715D-4AC9-9371-5E87B6540623}" presName="parTx" presStyleLbl="alignNode1" presStyleIdx="2" presStyleCnt="3">
        <dgm:presLayoutVars>
          <dgm:chMax val="0"/>
          <dgm:chPref val="0"/>
          <dgm:bulletEnabled val="1"/>
        </dgm:presLayoutVars>
      </dgm:prSet>
      <dgm:spPr/>
      <dgm:t>
        <a:bodyPr/>
        <a:lstStyle/>
        <a:p>
          <a:endParaRPr lang="en-AU"/>
        </a:p>
      </dgm:t>
    </dgm:pt>
    <dgm:pt modelId="{6C0928F0-BE40-4CAF-8FD5-1DB232914A27}" type="pres">
      <dgm:prSet presAssocID="{5AFFC890-715D-4AC9-9371-5E87B6540623}" presName="desTx" presStyleLbl="alignAccFollowNode1" presStyleIdx="2" presStyleCnt="3">
        <dgm:presLayoutVars>
          <dgm:bulletEnabled val="1"/>
        </dgm:presLayoutVars>
      </dgm:prSet>
      <dgm:spPr/>
      <dgm:t>
        <a:bodyPr/>
        <a:lstStyle/>
        <a:p>
          <a:endParaRPr lang="en-AU"/>
        </a:p>
      </dgm:t>
    </dgm:pt>
  </dgm:ptLst>
  <dgm:cxnLst>
    <dgm:cxn modelId="{26E355D4-A332-4EA6-8DB6-FB91413060A3}" type="presOf" srcId="{406D0F60-B201-4413-A750-C5E5CF500EBE}" destId="{09BE7403-11CB-4FA7-B0A7-337688898E4D}" srcOrd="0" destOrd="2" presId="urn:microsoft.com/office/officeart/2005/8/layout/hList1"/>
    <dgm:cxn modelId="{CBE6869D-E2DF-4BB6-B048-FCC90882F54A}" srcId="{4D0025C0-771E-4C4D-9809-631C996AEBE6}" destId="{BF635B85-FA24-4D6B-8CDB-2028824292FD}" srcOrd="0" destOrd="0" parTransId="{309AF423-4FA1-43BE-B1B1-9D83687F4106}" sibTransId="{C45A8A35-8C69-4C82-8BBA-7B15D3E47697}"/>
    <dgm:cxn modelId="{439B5F16-71CD-4D4C-8207-C5256D6D4BED}" srcId="{4D0025C0-771E-4C4D-9809-631C996AEBE6}" destId="{4FB3DCFC-3BF6-4D45-A065-2B10D06B0461}" srcOrd="1" destOrd="0" parTransId="{F2669D43-7C3A-473B-ACE1-00BF76B31ACE}" sibTransId="{D9B46D84-FF10-4A2E-B463-822819F402D3}"/>
    <dgm:cxn modelId="{B13C40BF-1431-4C97-B14F-765A215DDE42}" srcId="{5AFFC890-715D-4AC9-9371-5E87B6540623}" destId="{CA8D367F-BBEF-4B39-94FE-FABD32BCAC00}" srcOrd="1" destOrd="0" parTransId="{0CE59356-0827-42D1-83DC-7E796D3AE279}" sibTransId="{0D9CDA7E-AC2E-47CC-948C-120F92C07584}"/>
    <dgm:cxn modelId="{DA15220D-7510-444C-A366-3DCA3380FD53}" type="presOf" srcId="{F3FDC49B-DC47-4943-8B1B-C4ED64CB19FF}" destId="{39C03608-855E-4C12-B79E-69C44719C34C}" srcOrd="0" destOrd="6" presId="urn:microsoft.com/office/officeart/2005/8/layout/hList1"/>
    <dgm:cxn modelId="{486CB882-7A9B-40FD-B49A-56B324D57836}" type="presOf" srcId="{4D0025C0-771E-4C4D-9809-631C996AEBE6}" destId="{B0050C59-67E8-4CA6-B74C-A5DCD31F76E3}" srcOrd="0" destOrd="0" presId="urn:microsoft.com/office/officeart/2005/8/layout/hList1"/>
    <dgm:cxn modelId="{1B502CD1-5B40-4DF1-A9D1-A59B2D01CF65}" type="presOf" srcId="{E9FF8C56-5E93-4328-A60D-23BAE551E747}" destId="{D4CCEFC0-0357-4BEE-BEE5-CE6FE1937967}" srcOrd="0" destOrd="0" presId="urn:microsoft.com/office/officeart/2005/8/layout/hList1"/>
    <dgm:cxn modelId="{88FAFC2B-5DD1-45E8-8262-0F845603EADB}" type="presOf" srcId="{4FB3DCFC-3BF6-4D45-A065-2B10D06B0461}" destId="{09BE7403-11CB-4FA7-B0A7-337688898E4D}" srcOrd="0" destOrd="1" presId="urn:microsoft.com/office/officeart/2005/8/layout/hList1"/>
    <dgm:cxn modelId="{6C29F5AA-5D4C-4FA2-B28D-AE03D0C72BDA}" type="presOf" srcId="{44A2C46D-B37C-427E-878A-029F89C47CFF}" destId="{09BE7403-11CB-4FA7-B0A7-337688898E4D}" srcOrd="0" destOrd="3" presId="urn:microsoft.com/office/officeart/2005/8/layout/hList1"/>
    <dgm:cxn modelId="{52AEB4CC-C765-4DDF-804E-D109BCCC02F4}" srcId="{4D0025C0-771E-4C4D-9809-631C996AEBE6}" destId="{406D0F60-B201-4413-A750-C5E5CF500EBE}" srcOrd="2" destOrd="0" parTransId="{7185C8A7-ECF7-4E5C-A2E1-4FDF72185FDA}" sibTransId="{169AC7C2-7EBB-458B-ACAC-D251566ACE96}"/>
    <dgm:cxn modelId="{23557236-B20B-4E04-9E02-6035F5B6C565}" type="presOf" srcId="{82B5F685-F243-40A7-976B-3104C01E8F5D}" destId="{39C03608-855E-4C12-B79E-69C44719C34C}" srcOrd="0" destOrd="0" presId="urn:microsoft.com/office/officeart/2005/8/layout/hList1"/>
    <dgm:cxn modelId="{4468079E-FC49-499A-ACA3-2F25322955AB}" srcId="{8B4BFF4B-29F2-4844-9954-2E8DE055FBD5}" destId="{A1AA7A09-E4C5-444A-B92C-313CEC3CD1F6}" srcOrd="1" destOrd="0" parTransId="{879D6286-ED35-433D-9171-F619C21F9724}" sibTransId="{FBF65824-1887-4B02-81EB-1454F0D7284F}"/>
    <dgm:cxn modelId="{DAB7F361-47F3-4D19-9C69-65A68CB22389}" type="presOf" srcId="{B2E4A00D-3F4E-4C14-8397-CE577CE58D95}" destId="{39C03608-855E-4C12-B79E-69C44719C34C}" srcOrd="0" destOrd="2" presId="urn:microsoft.com/office/officeart/2005/8/layout/hList1"/>
    <dgm:cxn modelId="{AB682CC6-8FB2-40F5-9BB1-7E0C4C069DBD}" srcId="{8B4BFF4B-29F2-4844-9954-2E8DE055FBD5}" destId="{B55494C2-FB5F-4FE2-82DB-9F7FA874440A}" srcOrd="4" destOrd="0" parTransId="{96D58BAF-5695-4863-A96E-FE99F839BA31}" sibTransId="{94E7EF42-6AC0-48A5-BB19-C26BCC00D4CB}"/>
    <dgm:cxn modelId="{F0AF906C-71E9-40AA-B754-C0B7CE5A892F}" type="presOf" srcId="{BF635B85-FA24-4D6B-8CDB-2028824292FD}" destId="{09BE7403-11CB-4FA7-B0A7-337688898E4D}" srcOrd="0" destOrd="0" presId="urn:microsoft.com/office/officeart/2005/8/layout/hList1"/>
    <dgm:cxn modelId="{6EE743EE-C46A-41D0-896C-8695C2A5059B}" srcId="{8B4BFF4B-29F2-4844-9954-2E8DE055FBD5}" destId="{F3FDC49B-DC47-4943-8B1B-C4ED64CB19FF}" srcOrd="6" destOrd="0" parTransId="{4F5C0E1B-49FD-4C31-87CE-29A0BF057EC7}" sibTransId="{9802E77A-DC00-49B6-8244-56769F66CE9F}"/>
    <dgm:cxn modelId="{6B99927E-44AB-4210-8E86-1A24928B2098}" srcId="{8B4BFF4B-29F2-4844-9954-2E8DE055FBD5}" destId="{82B5F685-F243-40A7-976B-3104C01E8F5D}" srcOrd="0" destOrd="0" parTransId="{0E5849E6-7687-4CC6-A38F-01FAAFFF7411}" sibTransId="{375DFAF2-F527-4A8B-A81E-AA6669FD26C0}"/>
    <dgm:cxn modelId="{B961E1BB-FDD5-4045-A9D6-6C8DA7B44CE3}" srcId="{E9FF8C56-5E93-4328-A60D-23BAE551E747}" destId="{5AFFC890-715D-4AC9-9371-5E87B6540623}" srcOrd="2" destOrd="0" parTransId="{ABFEC7D0-3260-4B9A-8439-69A7711A5C1C}" sibTransId="{3437C561-203F-4388-A699-DC9CA5421977}"/>
    <dgm:cxn modelId="{02A3847B-1C43-44CD-8D5B-EE29DB0439D2}" srcId="{8B4BFF4B-29F2-4844-9954-2E8DE055FBD5}" destId="{48AFD0E8-B304-4D3D-891E-8215C9C34258}" srcOrd="5" destOrd="0" parTransId="{9FE84ABA-DDFA-4E19-A532-64BB1FFA30CD}" sibTransId="{4F31DE42-711B-45C0-B67B-490AB69CB157}"/>
    <dgm:cxn modelId="{23430DBF-5585-4BAF-83C6-902B890036BF}" srcId="{4D0025C0-771E-4C4D-9809-631C996AEBE6}" destId="{44A2C46D-B37C-427E-878A-029F89C47CFF}" srcOrd="3" destOrd="0" parTransId="{7FEC0028-3033-451F-8958-6F7ACF22E7A6}" sibTransId="{7EC533BB-2B1F-4194-83C2-25BC28DF621F}"/>
    <dgm:cxn modelId="{A653C0C9-34A4-4F57-AB64-D0018836AFD4}" srcId="{E9FF8C56-5E93-4328-A60D-23BAE551E747}" destId="{8B4BFF4B-29F2-4844-9954-2E8DE055FBD5}" srcOrd="0" destOrd="0" parTransId="{0A367DB4-DAFD-49B8-9528-3F9EA20DBED5}" sibTransId="{7C2A8833-B66A-4863-89BF-E3601FEBC9D7}"/>
    <dgm:cxn modelId="{DDC96EDE-4B43-4DF4-A818-B13B193CAC62}" srcId="{5AFFC890-715D-4AC9-9371-5E87B6540623}" destId="{0371A13F-35CB-44C9-9FBA-80E2CF31CC76}" srcOrd="2" destOrd="0" parTransId="{892B4A43-C4B5-4B0D-8E11-673926CE75E2}" sibTransId="{747290CE-88BA-4F92-AA65-F862C810694F}"/>
    <dgm:cxn modelId="{C0D1B188-74C4-4191-976A-206A9FB83B6F}" type="presOf" srcId="{48AFD0E8-B304-4D3D-891E-8215C9C34258}" destId="{39C03608-855E-4C12-B79E-69C44719C34C}" srcOrd="0" destOrd="5" presId="urn:microsoft.com/office/officeart/2005/8/layout/hList1"/>
    <dgm:cxn modelId="{D2E099D8-921A-45E4-8131-9B5FC5E4E196}" type="presOf" srcId="{CA8D367F-BBEF-4B39-94FE-FABD32BCAC00}" destId="{6C0928F0-BE40-4CAF-8FD5-1DB232914A27}" srcOrd="0" destOrd="1" presId="urn:microsoft.com/office/officeart/2005/8/layout/hList1"/>
    <dgm:cxn modelId="{A05774F9-480E-4622-8C52-C5B5A10D3C70}" srcId="{8B4BFF4B-29F2-4844-9954-2E8DE055FBD5}" destId="{B2E4A00D-3F4E-4C14-8397-CE577CE58D95}" srcOrd="2" destOrd="0" parTransId="{5ACD63F0-4731-4AC0-B1BA-F72BEF158CF6}" sibTransId="{124E9089-3A45-42DA-BED8-B7E485CBB2CB}"/>
    <dgm:cxn modelId="{7FECBA59-DD4E-4C3D-A6A0-414B30C07727}" srcId="{8B4BFF4B-29F2-4844-9954-2E8DE055FBD5}" destId="{7416802C-7AD3-4462-A161-4A7DA7F9F9BF}" srcOrd="3" destOrd="0" parTransId="{C8DAC983-D3C0-407B-90A0-24ACC5174871}" sibTransId="{D050CF6E-D17A-4BC6-9B18-37EE1CCBCCED}"/>
    <dgm:cxn modelId="{F615BF14-833A-4D4C-9405-4A4A57B2593E}" type="presOf" srcId="{7416802C-7AD3-4462-A161-4A7DA7F9F9BF}" destId="{39C03608-855E-4C12-B79E-69C44719C34C}" srcOrd="0" destOrd="3" presId="urn:microsoft.com/office/officeart/2005/8/layout/hList1"/>
    <dgm:cxn modelId="{3F9E2212-8D00-457A-810A-BFEA3CA7585C}" type="presOf" srcId="{38C8FA72-13CE-4420-AE6D-45C28FF15BC4}" destId="{6C0928F0-BE40-4CAF-8FD5-1DB232914A27}" srcOrd="0" destOrd="0" presId="urn:microsoft.com/office/officeart/2005/8/layout/hList1"/>
    <dgm:cxn modelId="{AE1273D3-B53E-4234-9786-2CFCB83F9D1D}" type="presOf" srcId="{B55494C2-FB5F-4FE2-82DB-9F7FA874440A}" destId="{39C03608-855E-4C12-B79E-69C44719C34C}" srcOrd="0" destOrd="4" presId="urn:microsoft.com/office/officeart/2005/8/layout/hList1"/>
    <dgm:cxn modelId="{C8ADB919-7DF0-4969-9583-E6EBD450CC63}" type="presOf" srcId="{5AFFC890-715D-4AC9-9371-5E87B6540623}" destId="{3C82260D-34D8-4608-8D5F-A0EA0C9B5E62}" srcOrd="0" destOrd="0" presId="urn:microsoft.com/office/officeart/2005/8/layout/hList1"/>
    <dgm:cxn modelId="{39EAD36D-77EF-44C6-8B68-0896B94A2CA9}" type="presOf" srcId="{0371A13F-35CB-44C9-9FBA-80E2CF31CC76}" destId="{6C0928F0-BE40-4CAF-8FD5-1DB232914A27}" srcOrd="0" destOrd="2" presId="urn:microsoft.com/office/officeart/2005/8/layout/hList1"/>
    <dgm:cxn modelId="{CDB9CB0C-2A48-4936-8E0C-8765123CF266}" srcId="{5AFFC890-715D-4AC9-9371-5E87B6540623}" destId="{38C8FA72-13CE-4420-AE6D-45C28FF15BC4}" srcOrd="0" destOrd="0" parTransId="{98DD2EA1-996F-4EAE-830D-60BD0DC070AE}" sibTransId="{A7D980F4-4BEC-4DDB-8946-05D0A4A49A73}"/>
    <dgm:cxn modelId="{AA5C25F5-5675-4140-BACE-A3C10E8A1646}" type="presOf" srcId="{8B4BFF4B-29F2-4844-9954-2E8DE055FBD5}" destId="{45BF8C91-883E-4550-9E02-1B551D490D26}" srcOrd="0" destOrd="0" presId="urn:microsoft.com/office/officeart/2005/8/layout/hList1"/>
    <dgm:cxn modelId="{EE5451B3-1574-4350-BF60-4D5A54ECF502}" type="presOf" srcId="{A1AA7A09-E4C5-444A-B92C-313CEC3CD1F6}" destId="{39C03608-855E-4C12-B79E-69C44719C34C}" srcOrd="0" destOrd="1" presId="urn:microsoft.com/office/officeart/2005/8/layout/hList1"/>
    <dgm:cxn modelId="{C348EE70-C018-4173-AF66-2D90BD02808E}" srcId="{E9FF8C56-5E93-4328-A60D-23BAE551E747}" destId="{4D0025C0-771E-4C4D-9809-631C996AEBE6}" srcOrd="1" destOrd="0" parTransId="{582B3F39-5D0B-499E-B9DA-94021352D200}" sibTransId="{A58EF640-B236-40CC-8B9F-FF785C1F11C6}"/>
    <dgm:cxn modelId="{65593D48-0F4D-4EE2-9D04-CA83A032ED8E}" type="presParOf" srcId="{D4CCEFC0-0357-4BEE-BEE5-CE6FE1937967}" destId="{A366B507-7D5C-468F-84AD-1C0F4F5418A6}" srcOrd="0" destOrd="0" presId="urn:microsoft.com/office/officeart/2005/8/layout/hList1"/>
    <dgm:cxn modelId="{4C1994EF-C72F-498D-937B-6D525AA3457B}" type="presParOf" srcId="{A366B507-7D5C-468F-84AD-1C0F4F5418A6}" destId="{45BF8C91-883E-4550-9E02-1B551D490D26}" srcOrd="0" destOrd="0" presId="urn:microsoft.com/office/officeart/2005/8/layout/hList1"/>
    <dgm:cxn modelId="{80073989-BFCB-44F9-A92D-C7395B173B73}" type="presParOf" srcId="{A366B507-7D5C-468F-84AD-1C0F4F5418A6}" destId="{39C03608-855E-4C12-B79E-69C44719C34C}" srcOrd="1" destOrd="0" presId="urn:microsoft.com/office/officeart/2005/8/layout/hList1"/>
    <dgm:cxn modelId="{ABBB4C52-8104-4404-9171-EA9F409E2012}" type="presParOf" srcId="{D4CCEFC0-0357-4BEE-BEE5-CE6FE1937967}" destId="{A966BECB-C9D2-47AA-9BEA-FDE2CE7CE8B3}" srcOrd="1" destOrd="0" presId="urn:microsoft.com/office/officeart/2005/8/layout/hList1"/>
    <dgm:cxn modelId="{BCBDFF42-5736-4B25-8770-3D5B771A1181}" type="presParOf" srcId="{D4CCEFC0-0357-4BEE-BEE5-CE6FE1937967}" destId="{6178D8CB-FC02-4AB0-ACCE-427A2368DB27}" srcOrd="2" destOrd="0" presId="urn:microsoft.com/office/officeart/2005/8/layout/hList1"/>
    <dgm:cxn modelId="{4513F18C-86C1-4537-99E9-19AE9C5BF617}" type="presParOf" srcId="{6178D8CB-FC02-4AB0-ACCE-427A2368DB27}" destId="{B0050C59-67E8-4CA6-B74C-A5DCD31F76E3}" srcOrd="0" destOrd="0" presId="urn:microsoft.com/office/officeart/2005/8/layout/hList1"/>
    <dgm:cxn modelId="{08DFF41C-55CD-4B0F-A187-04620741F3E9}" type="presParOf" srcId="{6178D8CB-FC02-4AB0-ACCE-427A2368DB27}" destId="{09BE7403-11CB-4FA7-B0A7-337688898E4D}" srcOrd="1" destOrd="0" presId="urn:microsoft.com/office/officeart/2005/8/layout/hList1"/>
    <dgm:cxn modelId="{A7C882BD-9DC9-4349-8671-6B802AF7C1AE}" type="presParOf" srcId="{D4CCEFC0-0357-4BEE-BEE5-CE6FE1937967}" destId="{619C7562-048A-4F6B-BD13-D0540490EA0C}" srcOrd="3" destOrd="0" presId="urn:microsoft.com/office/officeart/2005/8/layout/hList1"/>
    <dgm:cxn modelId="{5025FF39-D94E-4240-B4F0-5F6620A94170}" type="presParOf" srcId="{D4CCEFC0-0357-4BEE-BEE5-CE6FE1937967}" destId="{DCF51E9E-E526-4E6B-9D3F-FEE4CD346FA1}" srcOrd="4" destOrd="0" presId="urn:microsoft.com/office/officeart/2005/8/layout/hList1"/>
    <dgm:cxn modelId="{91668ADB-0068-433E-8EBF-2E7FA7644CD7}" type="presParOf" srcId="{DCF51E9E-E526-4E6B-9D3F-FEE4CD346FA1}" destId="{3C82260D-34D8-4608-8D5F-A0EA0C9B5E62}" srcOrd="0" destOrd="0" presId="urn:microsoft.com/office/officeart/2005/8/layout/hList1"/>
    <dgm:cxn modelId="{A86ED51B-EE96-4556-8176-A4460C0D499C}" type="presParOf" srcId="{DCF51E9E-E526-4E6B-9D3F-FEE4CD346FA1}" destId="{6C0928F0-BE40-4CAF-8FD5-1DB232914A27}"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BF8C91-883E-4550-9E02-1B551D490D26}">
      <dsp:nvSpPr>
        <dsp:cNvPr id="0" name=""/>
        <dsp:cNvSpPr/>
      </dsp:nvSpPr>
      <dsp:spPr>
        <a:xfrm>
          <a:off x="2591" y="39555"/>
          <a:ext cx="2526320" cy="6624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93472" rIns="163576" bIns="93472" numCol="1" spcCol="1270" anchor="ctr" anchorCtr="0">
          <a:noAutofit/>
        </a:bodyPr>
        <a:lstStyle/>
        <a:p>
          <a:pPr lvl="0" algn="ctr" defTabSz="1022350">
            <a:lnSpc>
              <a:spcPct val="90000"/>
            </a:lnSpc>
            <a:spcBef>
              <a:spcPct val="0"/>
            </a:spcBef>
            <a:spcAft>
              <a:spcPct val="35000"/>
            </a:spcAft>
          </a:pPr>
          <a:r>
            <a:rPr lang="en-AU" sz="2300" kern="1200" dirty="0" smtClean="0"/>
            <a:t>Identical</a:t>
          </a:r>
          <a:endParaRPr lang="en-AU" sz="2300" kern="1200" dirty="0"/>
        </a:p>
      </dsp:txBody>
      <dsp:txXfrm>
        <a:off x="2591" y="39555"/>
        <a:ext cx="2526320" cy="662400"/>
      </dsp:txXfrm>
    </dsp:sp>
    <dsp:sp modelId="{39C03608-855E-4C12-B79E-69C44719C34C}">
      <dsp:nvSpPr>
        <dsp:cNvPr id="0" name=""/>
        <dsp:cNvSpPr/>
      </dsp:nvSpPr>
      <dsp:spPr>
        <a:xfrm>
          <a:off x="2591" y="701955"/>
          <a:ext cx="2526320" cy="353556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2682" tIns="122682" rIns="163576" bIns="184023" numCol="1" spcCol="1270" anchor="t" anchorCtr="0">
          <a:noAutofit/>
        </a:bodyPr>
        <a:lstStyle/>
        <a:p>
          <a:pPr marL="228600" lvl="1" indent="-228600" algn="l" defTabSz="1022350">
            <a:lnSpc>
              <a:spcPct val="90000"/>
            </a:lnSpc>
            <a:spcBef>
              <a:spcPct val="0"/>
            </a:spcBef>
            <a:spcAft>
              <a:spcPct val="15000"/>
            </a:spcAft>
            <a:buChar char="••"/>
          </a:pPr>
          <a:r>
            <a:rPr lang="en-AU" sz="2300" kern="1200" dirty="0" smtClean="0"/>
            <a:t>Ribbon</a:t>
          </a:r>
          <a:endParaRPr lang="en-AU" sz="2300" kern="1200" dirty="0"/>
        </a:p>
        <a:p>
          <a:pPr marL="228600" lvl="1" indent="-228600" algn="l" defTabSz="1022350">
            <a:lnSpc>
              <a:spcPct val="90000"/>
            </a:lnSpc>
            <a:spcBef>
              <a:spcPct val="0"/>
            </a:spcBef>
            <a:spcAft>
              <a:spcPct val="15000"/>
            </a:spcAft>
            <a:buChar char="••"/>
          </a:pPr>
          <a:r>
            <a:rPr lang="en-AU" sz="2300" kern="1200" dirty="0" smtClean="0"/>
            <a:t>JavaScript</a:t>
          </a:r>
        </a:p>
        <a:p>
          <a:pPr marL="228600" lvl="1" indent="-228600" algn="l" defTabSz="1022350">
            <a:lnSpc>
              <a:spcPct val="90000"/>
            </a:lnSpc>
            <a:spcBef>
              <a:spcPct val="0"/>
            </a:spcBef>
            <a:spcAft>
              <a:spcPct val="15000"/>
            </a:spcAft>
            <a:buChar char="••"/>
          </a:pPr>
          <a:r>
            <a:rPr lang="en-AU" sz="2300" kern="1200" dirty="0" smtClean="0"/>
            <a:t>Ajax </a:t>
          </a:r>
          <a:r>
            <a:rPr lang="en-AU" sz="2300" kern="1200" dirty="0" err="1" smtClean="0"/>
            <a:t>JSGrid</a:t>
          </a:r>
          <a:endParaRPr lang="en-AU" sz="2300" kern="1200" dirty="0" smtClean="0"/>
        </a:p>
        <a:p>
          <a:pPr marL="228600" lvl="1" indent="-228600" algn="l" defTabSz="1022350">
            <a:lnSpc>
              <a:spcPct val="90000"/>
            </a:lnSpc>
            <a:spcBef>
              <a:spcPct val="0"/>
            </a:spcBef>
            <a:spcAft>
              <a:spcPct val="15000"/>
            </a:spcAft>
            <a:buChar char="••"/>
          </a:pPr>
          <a:r>
            <a:rPr lang="en-AU" sz="2300" kern="1200" dirty="0" smtClean="0"/>
            <a:t>Silverlight</a:t>
          </a:r>
        </a:p>
        <a:p>
          <a:pPr marL="228600" lvl="1" indent="-228600" algn="l" defTabSz="1022350">
            <a:lnSpc>
              <a:spcPct val="90000"/>
            </a:lnSpc>
            <a:spcBef>
              <a:spcPct val="0"/>
            </a:spcBef>
            <a:spcAft>
              <a:spcPct val="15000"/>
            </a:spcAft>
            <a:buChar char="••"/>
          </a:pPr>
          <a:r>
            <a:rPr lang="en-AU" sz="2300" kern="1200" dirty="0" smtClean="0"/>
            <a:t>Server Object Model</a:t>
          </a:r>
        </a:p>
        <a:p>
          <a:pPr marL="228600" lvl="1" indent="-228600" algn="l" defTabSz="1022350">
            <a:lnSpc>
              <a:spcPct val="90000"/>
            </a:lnSpc>
            <a:spcBef>
              <a:spcPct val="0"/>
            </a:spcBef>
            <a:spcAft>
              <a:spcPct val="15000"/>
            </a:spcAft>
            <a:buChar char="••"/>
          </a:pPr>
          <a:r>
            <a:rPr lang="en-AU" sz="2300" kern="1200" dirty="0" smtClean="0"/>
            <a:t>Event Handling</a:t>
          </a:r>
        </a:p>
        <a:p>
          <a:pPr marL="228600" lvl="1" indent="-228600" algn="l" defTabSz="1022350">
            <a:lnSpc>
              <a:spcPct val="90000"/>
            </a:lnSpc>
            <a:spcBef>
              <a:spcPct val="0"/>
            </a:spcBef>
            <a:spcAft>
              <a:spcPct val="15000"/>
            </a:spcAft>
            <a:buChar char="••"/>
          </a:pPr>
          <a:r>
            <a:rPr lang="en-AU" sz="2300" kern="1200" dirty="0" smtClean="0"/>
            <a:t>Solution packaging</a:t>
          </a:r>
        </a:p>
      </dsp:txBody>
      <dsp:txXfrm>
        <a:off x="2591" y="701955"/>
        <a:ext cx="2526320" cy="3535560"/>
      </dsp:txXfrm>
    </dsp:sp>
    <dsp:sp modelId="{B0050C59-67E8-4CA6-B74C-A5DCD31F76E3}">
      <dsp:nvSpPr>
        <dsp:cNvPr id="0" name=""/>
        <dsp:cNvSpPr/>
      </dsp:nvSpPr>
      <dsp:spPr>
        <a:xfrm>
          <a:off x="2882596" y="39555"/>
          <a:ext cx="2526320" cy="6624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93472" rIns="163576" bIns="93472" numCol="1" spcCol="1270" anchor="ctr" anchorCtr="0">
          <a:noAutofit/>
        </a:bodyPr>
        <a:lstStyle/>
        <a:p>
          <a:pPr lvl="0" algn="ctr" defTabSz="1022350">
            <a:lnSpc>
              <a:spcPct val="90000"/>
            </a:lnSpc>
            <a:spcBef>
              <a:spcPct val="0"/>
            </a:spcBef>
            <a:spcAft>
              <a:spcPct val="35000"/>
            </a:spcAft>
          </a:pPr>
          <a:r>
            <a:rPr lang="en-AU" sz="2300" kern="1200" dirty="0" smtClean="0"/>
            <a:t>Similar</a:t>
          </a:r>
          <a:endParaRPr lang="en-AU" sz="2300" kern="1200" dirty="0"/>
        </a:p>
      </dsp:txBody>
      <dsp:txXfrm>
        <a:off x="2882596" y="39555"/>
        <a:ext cx="2526320" cy="662400"/>
      </dsp:txXfrm>
    </dsp:sp>
    <dsp:sp modelId="{09BE7403-11CB-4FA7-B0A7-337688898E4D}">
      <dsp:nvSpPr>
        <dsp:cNvPr id="0" name=""/>
        <dsp:cNvSpPr/>
      </dsp:nvSpPr>
      <dsp:spPr>
        <a:xfrm>
          <a:off x="2882596" y="701955"/>
          <a:ext cx="2526320" cy="353556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2682" tIns="122682" rIns="163576" bIns="184023" numCol="1" spcCol="1270" anchor="t" anchorCtr="0">
          <a:noAutofit/>
        </a:bodyPr>
        <a:lstStyle/>
        <a:p>
          <a:pPr marL="228600" lvl="1" indent="-228600" algn="l" defTabSz="1022350">
            <a:lnSpc>
              <a:spcPct val="90000"/>
            </a:lnSpc>
            <a:spcBef>
              <a:spcPct val="0"/>
            </a:spcBef>
            <a:spcAft>
              <a:spcPct val="15000"/>
            </a:spcAft>
            <a:buChar char="••"/>
          </a:pPr>
          <a:r>
            <a:rPr lang="en-AU" sz="2300" kern="1200" dirty="0" smtClean="0"/>
            <a:t>Client Object Model</a:t>
          </a:r>
          <a:endParaRPr lang="en-AU" sz="2300" kern="1200" dirty="0"/>
        </a:p>
        <a:p>
          <a:pPr marL="228600" lvl="1" indent="-228600" algn="l" defTabSz="1022350">
            <a:lnSpc>
              <a:spcPct val="90000"/>
            </a:lnSpc>
            <a:spcBef>
              <a:spcPct val="0"/>
            </a:spcBef>
            <a:spcAft>
              <a:spcPct val="15000"/>
            </a:spcAft>
            <a:buChar char="••"/>
          </a:pPr>
          <a:r>
            <a:rPr lang="en-AU" sz="2300" kern="1200" dirty="0" smtClean="0"/>
            <a:t>Workflow</a:t>
          </a:r>
          <a:endParaRPr lang="en-AU" sz="2300" kern="1200" dirty="0"/>
        </a:p>
        <a:p>
          <a:pPr marL="228600" lvl="1" indent="-228600" algn="l" defTabSz="1022350">
            <a:lnSpc>
              <a:spcPct val="90000"/>
            </a:lnSpc>
            <a:spcBef>
              <a:spcPct val="0"/>
            </a:spcBef>
            <a:spcAft>
              <a:spcPct val="15000"/>
            </a:spcAft>
            <a:buChar char="••"/>
          </a:pPr>
          <a:r>
            <a:rPr lang="en-AU" sz="2300" kern="1200" dirty="0" smtClean="0"/>
            <a:t>LINQ</a:t>
          </a:r>
          <a:endParaRPr lang="en-AU" sz="2300" kern="1200" dirty="0"/>
        </a:p>
        <a:p>
          <a:pPr marL="228600" lvl="1" indent="-228600" algn="l" defTabSz="1022350">
            <a:lnSpc>
              <a:spcPct val="90000"/>
            </a:lnSpc>
            <a:spcBef>
              <a:spcPct val="0"/>
            </a:spcBef>
            <a:spcAft>
              <a:spcPct val="15000"/>
            </a:spcAft>
            <a:buChar char="••"/>
          </a:pPr>
          <a:r>
            <a:rPr lang="en-AU" sz="2300" kern="1200" dirty="0" smtClean="0"/>
            <a:t>Open Data (REST)</a:t>
          </a:r>
          <a:endParaRPr lang="en-AU" sz="2300" kern="1200" dirty="0"/>
        </a:p>
      </dsp:txBody>
      <dsp:txXfrm>
        <a:off x="2882596" y="701955"/>
        <a:ext cx="2526320" cy="3535560"/>
      </dsp:txXfrm>
    </dsp:sp>
    <dsp:sp modelId="{3C82260D-34D8-4608-8D5F-A0EA0C9B5E62}">
      <dsp:nvSpPr>
        <dsp:cNvPr id="0" name=""/>
        <dsp:cNvSpPr/>
      </dsp:nvSpPr>
      <dsp:spPr>
        <a:xfrm>
          <a:off x="5762601" y="39555"/>
          <a:ext cx="2526320" cy="6624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93472" rIns="163576" bIns="93472" numCol="1" spcCol="1270" anchor="ctr" anchorCtr="0">
          <a:noAutofit/>
        </a:bodyPr>
        <a:lstStyle/>
        <a:p>
          <a:pPr lvl="0" algn="ctr" defTabSz="1022350">
            <a:lnSpc>
              <a:spcPct val="90000"/>
            </a:lnSpc>
            <a:spcBef>
              <a:spcPct val="0"/>
            </a:spcBef>
            <a:spcAft>
              <a:spcPct val="35000"/>
            </a:spcAft>
          </a:pPr>
          <a:r>
            <a:rPr lang="en-AU" sz="2300" kern="1200" dirty="0" smtClean="0"/>
            <a:t>Different</a:t>
          </a:r>
          <a:endParaRPr lang="en-AU" sz="2300" kern="1200" dirty="0"/>
        </a:p>
      </dsp:txBody>
      <dsp:txXfrm>
        <a:off x="5762601" y="39555"/>
        <a:ext cx="2526320" cy="662400"/>
      </dsp:txXfrm>
    </dsp:sp>
    <dsp:sp modelId="{6C0928F0-BE40-4CAF-8FD5-1DB232914A27}">
      <dsp:nvSpPr>
        <dsp:cNvPr id="0" name=""/>
        <dsp:cNvSpPr/>
      </dsp:nvSpPr>
      <dsp:spPr>
        <a:xfrm>
          <a:off x="5762601" y="701955"/>
          <a:ext cx="2526320" cy="353556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2682" tIns="122682" rIns="163576" bIns="184023" numCol="1" spcCol="1270" anchor="t" anchorCtr="0">
          <a:noAutofit/>
        </a:bodyPr>
        <a:lstStyle/>
        <a:p>
          <a:pPr marL="228600" lvl="1" indent="-228600" algn="l" defTabSz="1022350">
            <a:lnSpc>
              <a:spcPct val="90000"/>
            </a:lnSpc>
            <a:spcBef>
              <a:spcPct val="0"/>
            </a:spcBef>
            <a:spcAft>
              <a:spcPct val="15000"/>
            </a:spcAft>
            <a:buChar char="••"/>
          </a:pPr>
          <a:r>
            <a:rPr lang="en-AU" sz="2300" kern="1200" dirty="0" smtClean="0"/>
            <a:t>Dedicated Reporting Database</a:t>
          </a:r>
          <a:endParaRPr lang="en-AU" sz="2300" kern="1200" dirty="0"/>
        </a:p>
        <a:p>
          <a:pPr marL="228600" lvl="1" indent="-228600" algn="l" defTabSz="1022350">
            <a:lnSpc>
              <a:spcPct val="90000"/>
            </a:lnSpc>
            <a:spcBef>
              <a:spcPct val="0"/>
            </a:spcBef>
            <a:spcAft>
              <a:spcPct val="15000"/>
            </a:spcAft>
            <a:buChar char="••"/>
          </a:pPr>
          <a:r>
            <a:rPr lang="en-AU" sz="2300" kern="1200" dirty="0" smtClean="0"/>
            <a:t>Multiple OLAP Cubes</a:t>
          </a:r>
          <a:endParaRPr lang="en-AU" sz="2300" kern="1200" dirty="0"/>
        </a:p>
        <a:p>
          <a:pPr marL="228600" lvl="1" indent="-228600" algn="l" defTabSz="1022350">
            <a:lnSpc>
              <a:spcPct val="90000"/>
            </a:lnSpc>
            <a:spcBef>
              <a:spcPct val="0"/>
            </a:spcBef>
            <a:spcAft>
              <a:spcPct val="15000"/>
            </a:spcAft>
            <a:buChar char="••"/>
          </a:pPr>
          <a:r>
            <a:rPr lang="en-AU" sz="2300" kern="1200" dirty="0" smtClean="0"/>
            <a:t>Supported Developer environments</a:t>
          </a:r>
          <a:endParaRPr lang="en-AU" sz="2300" kern="1200" dirty="0"/>
        </a:p>
      </dsp:txBody>
      <dsp:txXfrm>
        <a:off x="5762601" y="701955"/>
        <a:ext cx="2526320" cy="3535560"/>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2/09/2011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a:t>
            </a:fld>
            <a:endParaRPr lang="en-AU" dirty="0"/>
          </a:p>
        </p:txBody>
      </p:sp>
    </p:spTree>
    <p:extLst>
      <p:ext uri="{BB962C8B-B14F-4D97-AF65-F5344CB8AC3E}">
        <p14:creationId xmlns:p14="http://schemas.microsoft.com/office/powerpoint/2010/main" val="2793319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ABDA271C-5ECE-4040-9003-53EBAFA810F5}" type="slidenum">
              <a:rPr lang="en-AU" smtClean="0"/>
              <a:pPr/>
              <a:t>10</a:t>
            </a:fld>
            <a:endParaRPr lang="en-AU"/>
          </a:p>
        </p:txBody>
      </p:sp>
    </p:spTree>
    <p:extLst>
      <p:ext uri="{BB962C8B-B14F-4D97-AF65-F5344CB8AC3E}">
        <p14:creationId xmlns:p14="http://schemas.microsoft.com/office/powerpoint/2010/main" val="21802080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11</a:t>
            </a:fld>
            <a:endParaRPr lang="en-AU" dirty="0"/>
          </a:p>
        </p:txBody>
      </p:sp>
    </p:spTree>
    <p:extLst>
      <p:ext uri="{BB962C8B-B14F-4D97-AF65-F5344CB8AC3E}">
        <p14:creationId xmlns:p14="http://schemas.microsoft.com/office/powerpoint/2010/main" val="16322687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12</a:t>
            </a:fld>
            <a:endParaRPr lang="en-AU" dirty="0"/>
          </a:p>
        </p:txBody>
      </p:sp>
    </p:spTree>
    <p:extLst>
      <p:ext uri="{BB962C8B-B14F-4D97-AF65-F5344CB8AC3E}">
        <p14:creationId xmlns:p14="http://schemas.microsoft.com/office/powerpoint/2010/main" val="16489752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13</a:t>
            </a:fld>
            <a:endParaRPr lang="en-AU" dirty="0"/>
          </a:p>
        </p:txBody>
      </p:sp>
    </p:spTree>
    <p:extLst>
      <p:ext uri="{BB962C8B-B14F-4D97-AF65-F5344CB8AC3E}">
        <p14:creationId xmlns:p14="http://schemas.microsoft.com/office/powerpoint/2010/main" val="29258897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indent="0">
              <a:buFont typeface="Arial" pitchFamily="34" charset="0"/>
              <a:buNone/>
            </a:pPr>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14</a:t>
            </a:fld>
            <a:endParaRPr lang="en-AU" dirty="0"/>
          </a:p>
        </p:txBody>
      </p:sp>
    </p:spTree>
    <p:extLst>
      <p:ext uri="{BB962C8B-B14F-4D97-AF65-F5344CB8AC3E}">
        <p14:creationId xmlns:p14="http://schemas.microsoft.com/office/powerpoint/2010/main" val="8279813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15</a:t>
            </a:fld>
            <a:endParaRPr lang="en-AU" dirty="0"/>
          </a:p>
        </p:txBody>
      </p:sp>
    </p:spTree>
    <p:extLst>
      <p:ext uri="{BB962C8B-B14F-4D97-AF65-F5344CB8AC3E}">
        <p14:creationId xmlns:p14="http://schemas.microsoft.com/office/powerpoint/2010/main" val="39318414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16</a:t>
            </a:fld>
            <a:endParaRPr lang="en-AU" dirty="0"/>
          </a:p>
        </p:txBody>
      </p:sp>
    </p:spTree>
    <p:extLst>
      <p:ext uri="{BB962C8B-B14F-4D97-AF65-F5344CB8AC3E}">
        <p14:creationId xmlns:p14="http://schemas.microsoft.com/office/powerpoint/2010/main" val="35047335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17</a:t>
            </a:fld>
            <a:endParaRPr lang="en-AU" dirty="0"/>
          </a:p>
        </p:txBody>
      </p:sp>
    </p:spTree>
    <p:extLst>
      <p:ext uri="{BB962C8B-B14F-4D97-AF65-F5344CB8AC3E}">
        <p14:creationId xmlns:p14="http://schemas.microsoft.com/office/powerpoint/2010/main" val="42102805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18</a:t>
            </a:fld>
            <a:endParaRPr lang="en-AU" dirty="0"/>
          </a:p>
        </p:txBody>
      </p:sp>
    </p:spTree>
    <p:extLst>
      <p:ext uri="{BB962C8B-B14F-4D97-AF65-F5344CB8AC3E}">
        <p14:creationId xmlns:p14="http://schemas.microsoft.com/office/powerpoint/2010/main" val="6556924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19</a:t>
            </a:fld>
            <a:endParaRPr lang="en-AU" dirty="0"/>
          </a:p>
        </p:txBody>
      </p:sp>
    </p:spTree>
    <p:extLst>
      <p:ext uri="{BB962C8B-B14F-4D97-AF65-F5344CB8AC3E}">
        <p14:creationId xmlns:p14="http://schemas.microsoft.com/office/powerpoint/2010/main" val="33329713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smtClean="0"/>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itchFamily="34" charset="0"/>
              <a:buChar char="•"/>
            </a:pPr>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20</a:t>
            </a:fld>
            <a:endParaRPr lang="en-AU" dirty="0"/>
          </a:p>
        </p:txBody>
      </p:sp>
    </p:spTree>
    <p:extLst>
      <p:ext uri="{BB962C8B-B14F-4D97-AF65-F5344CB8AC3E}">
        <p14:creationId xmlns:p14="http://schemas.microsoft.com/office/powerpoint/2010/main" val="29596598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21</a:t>
            </a:fld>
            <a:endParaRPr lang="en-AU" dirty="0"/>
          </a:p>
        </p:txBody>
      </p:sp>
    </p:spTree>
    <p:extLst>
      <p:ext uri="{BB962C8B-B14F-4D97-AF65-F5344CB8AC3E}">
        <p14:creationId xmlns:p14="http://schemas.microsoft.com/office/powerpoint/2010/main" val="28056486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22</a:t>
            </a:fld>
            <a:endParaRPr lang="en-AU" dirty="0"/>
          </a:p>
        </p:txBody>
      </p:sp>
    </p:spTree>
    <p:extLst>
      <p:ext uri="{BB962C8B-B14F-4D97-AF65-F5344CB8AC3E}">
        <p14:creationId xmlns:p14="http://schemas.microsoft.com/office/powerpoint/2010/main" val="31147208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23</a:t>
            </a:fld>
            <a:endParaRPr lang="en-AU" dirty="0"/>
          </a:p>
        </p:txBody>
      </p:sp>
    </p:spTree>
    <p:extLst>
      <p:ext uri="{BB962C8B-B14F-4D97-AF65-F5344CB8AC3E}">
        <p14:creationId xmlns:p14="http://schemas.microsoft.com/office/powerpoint/2010/main" val="7265399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24</a:t>
            </a:fld>
            <a:endParaRPr lang="en-AU" dirty="0"/>
          </a:p>
        </p:txBody>
      </p:sp>
    </p:spTree>
    <p:extLst>
      <p:ext uri="{BB962C8B-B14F-4D97-AF65-F5344CB8AC3E}">
        <p14:creationId xmlns:p14="http://schemas.microsoft.com/office/powerpoint/2010/main" val="351211019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25</a:t>
            </a:fld>
            <a:endParaRPr lang="en-AU" dirty="0"/>
          </a:p>
        </p:txBody>
      </p:sp>
    </p:spTree>
    <p:extLst>
      <p:ext uri="{BB962C8B-B14F-4D97-AF65-F5344CB8AC3E}">
        <p14:creationId xmlns:p14="http://schemas.microsoft.com/office/powerpoint/2010/main" val="298203038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26</a:t>
            </a:fld>
            <a:endParaRPr lang="en-AU" dirty="0"/>
          </a:p>
        </p:txBody>
      </p:sp>
    </p:spTree>
    <p:extLst>
      <p:ext uri="{BB962C8B-B14F-4D97-AF65-F5344CB8AC3E}">
        <p14:creationId xmlns:p14="http://schemas.microsoft.com/office/powerpoint/2010/main" val="7265399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27</a:t>
            </a:fld>
            <a:endParaRPr lang="en-AU" dirty="0"/>
          </a:p>
        </p:txBody>
      </p:sp>
    </p:spTree>
    <p:extLst>
      <p:ext uri="{BB962C8B-B14F-4D97-AF65-F5344CB8AC3E}">
        <p14:creationId xmlns:p14="http://schemas.microsoft.com/office/powerpoint/2010/main" val="334273867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28</a:t>
            </a:fld>
            <a:endParaRPr lang="en-AU" dirty="0"/>
          </a:p>
        </p:txBody>
      </p:sp>
    </p:spTree>
    <p:extLst>
      <p:ext uri="{BB962C8B-B14F-4D97-AF65-F5344CB8AC3E}">
        <p14:creationId xmlns:p14="http://schemas.microsoft.com/office/powerpoint/2010/main" val="329030338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29</a:t>
            </a:fld>
            <a:endParaRPr lang="en-AU" dirty="0"/>
          </a:p>
        </p:txBody>
      </p:sp>
    </p:spTree>
    <p:extLst>
      <p:ext uri="{BB962C8B-B14F-4D97-AF65-F5344CB8AC3E}">
        <p14:creationId xmlns:p14="http://schemas.microsoft.com/office/powerpoint/2010/main" val="7090093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3</a:t>
            </a:fld>
            <a:endParaRPr lang="en-AU" dirty="0"/>
          </a:p>
        </p:txBody>
      </p:sp>
    </p:spTree>
    <p:extLst>
      <p:ext uri="{BB962C8B-B14F-4D97-AF65-F5344CB8AC3E}">
        <p14:creationId xmlns:p14="http://schemas.microsoft.com/office/powerpoint/2010/main" val="12013946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30</a:t>
            </a:fld>
            <a:endParaRPr lang="en-AU" dirty="0"/>
          </a:p>
        </p:txBody>
      </p:sp>
    </p:spTree>
    <p:extLst>
      <p:ext uri="{BB962C8B-B14F-4D97-AF65-F5344CB8AC3E}">
        <p14:creationId xmlns:p14="http://schemas.microsoft.com/office/powerpoint/2010/main" val="12013946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31</a:t>
            </a:fld>
            <a:endParaRPr lang="en-AU" dirty="0"/>
          </a:p>
        </p:txBody>
      </p:sp>
    </p:spTree>
    <p:extLst>
      <p:ext uri="{BB962C8B-B14F-4D97-AF65-F5344CB8AC3E}">
        <p14:creationId xmlns:p14="http://schemas.microsoft.com/office/powerpoint/2010/main" val="12416922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32</a:t>
            </a:fld>
            <a:endParaRPr lang="en-AU" dirty="0"/>
          </a:p>
        </p:txBody>
      </p:sp>
    </p:spTree>
    <p:extLst>
      <p:ext uri="{BB962C8B-B14F-4D97-AF65-F5344CB8AC3E}">
        <p14:creationId xmlns:p14="http://schemas.microsoft.com/office/powerpoint/2010/main" val="93244132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33</a:t>
            </a:fld>
            <a:endParaRPr lang="en-AU" dirty="0"/>
          </a:p>
        </p:txBody>
      </p:sp>
    </p:spTree>
    <p:extLst>
      <p:ext uri="{BB962C8B-B14F-4D97-AF65-F5344CB8AC3E}">
        <p14:creationId xmlns:p14="http://schemas.microsoft.com/office/powerpoint/2010/main" val="123913690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12:01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35</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12:01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marL="0" indent="0">
              <a:buFont typeface="Arial" pitchFamily="34" charset="0"/>
              <a:buNone/>
            </a:pP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5</a:t>
            </a:fld>
            <a:endParaRPr lang="en-AU" dirty="0"/>
          </a:p>
        </p:txBody>
      </p:sp>
    </p:spTree>
    <p:extLst>
      <p:ext uri="{BB962C8B-B14F-4D97-AF65-F5344CB8AC3E}">
        <p14:creationId xmlns:p14="http://schemas.microsoft.com/office/powerpoint/2010/main" val="38238289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6</a:t>
            </a:fld>
            <a:endParaRPr lang="en-AU" dirty="0"/>
          </a:p>
        </p:txBody>
      </p:sp>
    </p:spTree>
    <p:extLst>
      <p:ext uri="{BB962C8B-B14F-4D97-AF65-F5344CB8AC3E}">
        <p14:creationId xmlns:p14="http://schemas.microsoft.com/office/powerpoint/2010/main" val="21018555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7</a:t>
            </a:fld>
            <a:endParaRPr lang="en-AU" dirty="0"/>
          </a:p>
        </p:txBody>
      </p:sp>
    </p:spTree>
    <p:extLst>
      <p:ext uri="{BB962C8B-B14F-4D97-AF65-F5344CB8AC3E}">
        <p14:creationId xmlns:p14="http://schemas.microsoft.com/office/powerpoint/2010/main" val="9547534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8</a:t>
            </a:fld>
            <a:endParaRPr lang="en-AU" dirty="0"/>
          </a:p>
        </p:txBody>
      </p:sp>
    </p:spTree>
    <p:extLst>
      <p:ext uri="{BB962C8B-B14F-4D97-AF65-F5344CB8AC3E}">
        <p14:creationId xmlns:p14="http://schemas.microsoft.com/office/powerpoint/2010/main" val="14246069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9</a:t>
            </a:fld>
            <a:endParaRPr lang="en-AU" dirty="0"/>
          </a:p>
        </p:txBody>
      </p:sp>
    </p:spTree>
    <p:extLst>
      <p:ext uri="{BB962C8B-B14F-4D97-AF65-F5344CB8AC3E}">
        <p14:creationId xmlns:p14="http://schemas.microsoft.com/office/powerpoint/2010/main" val="36923531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19200" y="3886200"/>
            <a:ext cx="6400800" cy="1752600"/>
          </a:xfrm>
        </p:spPr>
        <p:txBody>
          <a:bodyPr/>
          <a:lstStyle>
            <a:lvl1pPr marL="0" indent="0" algn="ctr">
              <a:buNone/>
              <a:defRPr sz="20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2" name="Title 1"/>
          <p:cNvSpPr>
            <a:spLocks noGrp="1"/>
          </p:cNvSpPr>
          <p:nvPr>
            <p:ph type="ctrTitle"/>
          </p:nvPr>
        </p:nvSpPr>
        <p:spPr>
          <a:xfrm>
            <a:off x="685800" y="2007890"/>
            <a:ext cx="7772400" cy="1470025"/>
          </a:xfrm>
        </p:spPr>
        <p:txBody>
          <a:bodyPr/>
          <a:lstStyle>
            <a:lvl1pPr algn="ctr">
              <a:defRPr sz="3200"/>
            </a:lvl1pPr>
          </a:lstStyle>
          <a:p>
            <a:r>
              <a:rPr lang="en-US" smtClean="0"/>
              <a:t>Click to edit Master title style</a:t>
            </a:r>
            <a:endParaRPr lang="en-US" dirty="0"/>
          </a:p>
        </p:txBody>
      </p:sp>
    </p:spTree>
    <p:extLst>
      <p:ext uri="{BB962C8B-B14F-4D97-AF65-F5344CB8AC3E}">
        <p14:creationId xmlns:p14="http://schemas.microsoft.com/office/powerpoint/2010/main" val="3581480013"/>
      </p:ext>
    </p:extLst>
  </p:cSld>
  <p:clrMapOvr>
    <a:masterClrMapping/>
  </p:clrMapOvr>
  <p:transition>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3"/>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 y="3500438"/>
            <a:ext cx="9144001" cy="346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67545" y="4713165"/>
            <a:ext cx="6162797" cy="1362075"/>
          </a:xfrm>
        </p:spPr>
        <p:txBody>
          <a:bodyPr anchor="t"/>
          <a:lstStyle>
            <a:lvl1pPr algn="r">
              <a:defRPr sz="3200" b="0" i="0" cap="all" baseline="0"/>
            </a:lvl1pPr>
          </a:lstStyle>
          <a:p>
            <a:r>
              <a:rPr lang="en-US" dirty="0" smtClean="0"/>
              <a:t>Click to edit Master title style</a:t>
            </a:r>
            <a:endParaRPr lang="en-US" dirty="0"/>
          </a:p>
        </p:txBody>
      </p:sp>
      <p:sp>
        <p:nvSpPr>
          <p:cNvPr id="3" name="Text Placeholder 2"/>
          <p:cNvSpPr>
            <a:spLocks noGrp="1"/>
          </p:cNvSpPr>
          <p:nvPr>
            <p:ph type="body" idx="1"/>
          </p:nvPr>
        </p:nvSpPr>
        <p:spPr>
          <a:xfrm>
            <a:off x="467545" y="3212978"/>
            <a:ext cx="6162797" cy="1500187"/>
          </a:xfrm>
        </p:spPr>
        <p:txBody>
          <a:bodyPr anchor="b"/>
          <a:lstStyle>
            <a:lvl1pPr marL="0" indent="0" algn="r">
              <a:buNone/>
              <a:defRPr sz="20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Tree>
    <p:extLst>
      <p:ext uri="{BB962C8B-B14F-4D97-AF65-F5344CB8AC3E}">
        <p14:creationId xmlns:p14="http://schemas.microsoft.com/office/powerpoint/2010/main" val="4052588190"/>
      </p:ext>
    </p:extLst>
  </p:cSld>
  <p:clrMapOvr>
    <a:masterClrMapping/>
  </p:clrMapOvr>
  <p:transition>
    <p:wipe dir="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805488"/>
            <a:ext cx="9144000" cy="103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09601" y="274638"/>
            <a:ext cx="7924800" cy="1143000"/>
          </a:xfrm>
        </p:spPr>
        <p:txBody>
          <a:bodyPr/>
          <a:lstStyle/>
          <a:p>
            <a:r>
              <a:rPr lang="en-US" smtClean="0"/>
              <a:t>Click to edit Master title style</a:t>
            </a:r>
            <a:endParaRPr lang="en-US" dirty="0"/>
          </a:p>
        </p:txBody>
      </p:sp>
      <p:sp>
        <p:nvSpPr>
          <p:cNvPr id="8" name="Content Placeholder 7"/>
          <p:cNvSpPr>
            <a:spLocks noGrp="1"/>
          </p:cNvSpPr>
          <p:nvPr>
            <p:ph sz="quarter" idx="13"/>
          </p:nvPr>
        </p:nvSpPr>
        <p:spPr>
          <a:xfrm>
            <a:off x="609601" y="1600200"/>
            <a:ext cx="7924800" cy="4114800"/>
          </a:xfrm>
        </p:spPr>
        <p:txBody>
          <a:bodyPr/>
          <a:lstStyle>
            <a:lvl1pPr>
              <a:defRPr sz="2800">
                <a:solidFill>
                  <a:schemeClr val="tx1"/>
                </a:solidFill>
              </a:defRPr>
            </a:lvl1pPr>
            <a:lvl2pPr>
              <a:defRPr sz="2000">
                <a:solidFill>
                  <a:schemeClr val="tx1"/>
                </a:solidFill>
              </a:defRPr>
            </a:lvl2pPr>
            <a:lvl3pPr>
              <a:defRPr sz="2000">
                <a:solidFill>
                  <a:schemeClr val="tx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19397139"/>
      </p:ext>
    </p:extLst>
  </p:cSld>
  <p:clrMapOvr>
    <a:masterClrMapping/>
  </p:clrMapOvr>
  <p:transition>
    <p:wipe dir="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emo Title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239837" y="3500438"/>
            <a:ext cx="10420351" cy="346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1"/>
          <p:cNvSpPr>
            <a:spLocks noGrp="1"/>
          </p:cNvSpPr>
          <p:nvPr>
            <p:ph type="title"/>
          </p:nvPr>
        </p:nvSpPr>
        <p:spPr>
          <a:xfrm>
            <a:off x="467545" y="4713165"/>
            <a:ext cx="6162797" cy="1362075"/>
          </a:xfrm>
        </p:spPr>
        <p:txBody>
          <a:bodyPr anchor="t"/>
          <a:lstStyle>
            <a:lvl1pPr algn="r">
              <a:defRPr sz="3200" b="0" i="0" cap="all" baseline="0"/>
            </a:lvl1pPr>
          </a:lstStyle>
          <a:p>
            <a:r>
              <a:rPr lang="en-US" smtClean="0"/>
              <a:t>Click to edit Master title style</a:t>
            </a:r>
            <a:endParaRPr lang="en-US" dirty="0"/>
          </a:p>
        </p:txBody>
      </p:sp>
      <p:sp>
        <p:nvSpPr>
          <p:cNvPr id="10" name="Text Placeholder 2"/>
          <p:cNvSpPr>
            <a:spLocks noGrp="1"/>
          </p:cNvSpPr>
          <p:nvPr>
            <p:ph type="body" idx="1"/>
          </p:nvPr>
        </p:nvSpPr>
        <p:spPr>
          <a:xfrm>
            <a:off x="467545" y="3212978"/>
            <a:ext cx="6162797" cy="1500187"/>
          </a:xfrm>
        </p:spPr>
        <p:txBody>
          <a:bodyPr anchor="b"/>
          <a:lstStyle>
            <a:lvl1pPr marL="0" indent="0" algn="r">
              <a:buNone/>
              <a:defRPr sz="40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3965502511"/>
      </p:ext>
    </p:extLst>
  </p:cSld>
  <p:clrMapOvr>
    <a:masterClrMapping/>
  </p:clrMapOvr>
  <p:transition>
    <p:wipe dir="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3"/>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805488"/>
            <a:ext cx="9144000" cy="103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Content Placeholder 10"/>
          <p:cNvSpPr>
            <a:spLocks noGrp="1"/>
          </p:cNvSpPr>
          <p:nvPr>
            <p:ph sz="quarter" idx="13"/>
          </p:nvPr>
        </p:nvSpPr>
        <p:spPr>
          <a:xfrm>
            <a:off x="609600" y="1600200"/>
            <a:ext cx="3733800" cy="41148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3" name="Content Placeholder 12"/>
          <p:cNvSpPr>
            <a:spLocks noGrp="1"/>
          </p:cNvSpPr>
          <p:nvPr>
            <p:ph sz="quarter" idx="14"/>
          </p:nvPr>
        </p:nvSpPr>
        <p:spPr>
          <a:xfrm>
            <a:off x="4800600" y="1600200"/>
            <a:ext cx="3733800" cy="41148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buClr>
                <a:schemeClr val="tx2"/>
              </a:buClr>
              <a:defRPr/>
            </a:lvl6pPr>
            <a:lvl7pPr>
              <a:buClr>
                <a:schemeClr val="tx2"/>
              </a:buClr>
              <a:defRPr/>
            </a:lvl7pPr>
            <a:lvl8pPr>
              <a:buClr>
                <a:schemeClr val="tx2"/>
              </a:buClr>
              <a:defRPr/>
            </a:lvl8pPr>
            <a:lvl9pPr>
              <a:buClr>
                <a:schemeClr val="tx2"/>
              </a:buCl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2" name="Title 1"/>
          <p:cNvSpPr>
            <a:spLocks noGrp="1"/>
          </p:cNvSpPr>
          <p:nvPr>
            <p:ph type="title"/>
          </p:nvPr>
        </p:nvSpPr>
        <p:spPr>
          <a:xfrm>
            <a:off x="609601" y="274638"/>
            <a:ext cx="7924800" cy="1143000"/>
          </a:xfrm>
        </p:spPr>
        <p:txBody>
          <a:bodyPr/>
          <a:lstStyle/>
          <a:p>
            <a:r>
              <a:rPr lang="en-US" smtClean="0"/>
              <a:t>Click to edit Master title style</a:t>
            </a:r>
            <a:endParaRPr lang="en-US" dirty="0"/>
          </a:p>
        </p:txBody>
      </p:sp>
    </p:spTree>
    <p:extLst>
      <p:ext uri="{BB962C8B-B14F-4D97-AF65-F5344CB8AC3E}">
        <p14:creationId xmlns:p14="http://schemas.microsoft.com/office/powerpoint/2010/main" val="2250903065"/>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transition>
    <p:wipe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3"/>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805488"/>
            <a:ext cx="9144000" cy="103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12"/>
          <p:cNvSpPr>
            <a:spLocks noGrp="1"/>
          </p:cNvSpPr>
          <p:nvPr>
            <p:ph sz="quarter" idx="14"/>
          </p:nvPr>
        </p:nvSpPr>
        <p:spPr>
          <a:xfrm>
            <a:off x="4800600" y="2209800"/>
            <a:ext cx="3733800" cy="35052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buClr>
                <a:schemeClr val="tx2"/>
              </a:buClr>
              <a:defRPr/>
            </a:lvl6pPr>
            <a:lvl7pPr>
              <a:buClr>
                <a:schemeClr val="tx2"/>
              </a:buClr>
              <a:defRPr/>
            </a:lvl7pPr>
            <a:lvl8pPr>
              <a:buClr>
                <a:schemeClr val="tx2"/>
              </a:buClr>
              <a:defRPr/>
            </a:lvl8pPr>
            <a:lvl9pPr>
              <a:buClr>
                <a:schemeClr val="tx2"/>
              </a:buCl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1" name="Content Placeholder 10"/>
          <p:cNvSpPr>
            <a:spLocks noGrp="1"/>
          </p:cNvSpPr>
          <p:nvPr>
            <p:ph sz="quarter" idx="13"/>
          </p:nvPr>
        </p:nvSpPr>
        <p:spPr>
          <a:xfrm>
            <a:off x="609600" y="2209800"/>
            <a:ext cx="3733800" cy="35052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buClr>
                <a:schemeClr val="tx2"/>
              </a:buClr>
              <a:defRPr/>
            </a:lvl6pPr>
            <a:lvl7pPr>
              <a:buClr>
                <a:schemeClr val="tx2"/>
              </a:buClr>
              <a:defRPr/>
            </a:lvl7pPr>
            <a:lvl8pPr>
              <a:buClr>
                <a:schemeClr val="tx2"/>
              </a:buClr>
              <a:defRPr/>
            </a:lvl8pPr>
            <a:lvl9pPr>
              <a:buClr>
                <a:schemeClr val="tx2"/>
              </a:buCl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2" name="Title 1"/>
          <p:cNvSpPr>
            <a:spLocks noGrp="1"/>
          </p:cNvSpPr>
          <p:nvPr>
            <p:ph type="title"/>
          </p:nvPr>
        </p:nvSpPr>
        <p:spPr>
          <a:xfrm>
            <a:off x="609601" y="274638"/>
            <a:ext cx="79248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600" y="1600200"/>
            <a:ext cx="3733800" cy="574675"/>
          </a:xfrm>
        </p:spPr>
        <p:txBody>
          <a:bodyPr anchor="b"/>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600200"/>
            <a:ext cx="3733800" cy="574675"/>
          </a:xfrm>
        </p:spPr>
        <p:txBody>
          <a:bodyPr anchor="b"/>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extLst>
      <p:ext uri="{BB962C8B-B14F-4D97-AF65-F5344CB8AC3E}">
        <p14:creationId xmlns:p14="http://schemas.microsoft.com/office/powerpoint/2010/main" val="1555476836"/>
      </p:ext>
    </p:extLst>
  </p:cSld>
  <p:clrMapOvr>
    <a:masterClrMapping/>
  </p:clrMapOvr>
  <p:transition>
    <p:wipe dir="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3"/>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805488"/>
            <a:ext cx="9144000" cy="103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09601" y="274638"/>
            <a:ext cx="7924800" cy="1143000"/>
          </a:xfrm>
        </p:spPr>
        <p:txBody>
          <a:bodyPr/>
          <a:lstStyle/>
          <a:p>
            <a:r>
              <a:rPr lang="en-US" smtClean="0"/>
              <a:t>Click to edit Master title style</a:t>
            </a:r>
            <a:endParaRPr lang="en-US" dirty="0"/>
          </a:p>
        </p:txBody>
      </p:sp>
    </p:spTree>
    <p:extLst>
      <p:ext uri="{BB962C8B-B14F-4D97-AF65-F5344CB8AC3E}">
        <p14:creationId xmlns:p14="http://schemas.microsoft.com/office/powerpoint/2010/main" val="2513635058"/>
      </p:ext>
    </p:extLst>
  </p:cSld>
  <p:clrMapOvr>
    <a:masterClrMapping/>
  </p:clrMapOvr>
  <p:transition>
    <p:wipe dir="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3"/>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4797425"/>
            <a:ext cx="9144000" cy="2198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94734853"/>
      </p:ext>
    </p:extLst>
  </p:cSld>
  <p:clrMapOvr>
    <a:masterClrMapping/>
  </p:clrMapOvr>
  <p:transition>
    <p:wipe dir="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5" name="Picture 3"/>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805488"/>
            <a:ext cx="9144000" cy="103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Content Placeholder 8"/>
          <p:cNvSpPr>
            <a:spLocks noGrp="1"/>
          </p:cNvSpPr>
          <p:nvPr>
            <p:ph sz="quarter" idx="13"/>
          </p:nvPr>
        </p:nvSpPr>
        <p:spPr>
          <a:xfrm>
            <a:off x="3962401" y="1447800"/>
            <a:ext cx="4648200" cy="42672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a:xfrm>
            <a:off x="612648" y="1447800"/>
            <a:ext cx="2971800" cy="1097280"/>
          </a:xfrm>
        </p:spPr>
        <p:txBody>
          <a:bodyPr/>
          <a:lstStyle>
            <a:lvl1pPr algn="l">
              <a:defRPr sz="1800" b="0" i="0" cap="none" baseline="0">
                <a:solidFill>
                  <a:schemeClr val="tx2"/>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612648" y="2547893"/>
            <a:ext cx="2971800" cy="3167109"/>
          </a:xfrm>
        </p:spPr>
        <p:txBody>
          <a:bodyPr tIns="9144"/>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44477344"/>
      </p:ext>
    </p:extLst>
  </p:cSld>
  <p:clrMapOvr>
    <a:masterClrMapping/>
  </p:clrMapOvr>
  <p:transition>
    <p:wipe dir="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5" name="Picture 3" descr="horizon.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4"/>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5805488"/>
            <a:ext cx="9144000" cy="103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09600" y="1447800"/>
            <a:ext cx="2971800" cy="1097280"/>
          </a:xfrm>
        </p:spPr>
        <p:txBody>
          <a:bodyPr/>
          <a:lstStyle>
            <a:lvl1pPr algn="l">
              <a:defRPr sz="1800" b="0" i="0" cap="none" baseline="0">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4657345"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609600" y="2547892"/>
            <a:ext cx="2971800" cy="2405109"/>
          </a:xfrm>
        </p:spPr>
        <p:txBody>
          <a:bodyPr tIns="9144"/>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176185449"/>
      </p:ext>
    </p:extLst>
  </p:cSld>
  <p:clrMapOvr>
    <a:masterClrMapping/>
  </p:clrMapOvr>
  <p:transition>
    <p:wipe dir="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10293553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61397703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35489360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6473412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2/09/2011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21784541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extLst>
      <p:ext uri="{BB962C8B-B14F-4D97-AF65-F5344CB8AC3E}">
        <p14:creationId xmlns:p14="http://schemas.microsoft.com/office/powerpoint/2010/main" val="1316020392"/>
      </p:ext>
    </p:extLst>
  </p:cSld>
  <p:clrMapOvr>
    <a:masterClrMapping/>
  </p:clrMapOvr>
  <p:transition>
    <p:wipe dir="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34389719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119799098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51761426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2/09/2011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16279625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418898120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27043246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97270061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60836816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421185358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2623449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2/09/2011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transition>
    <p:wipe dir="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38062727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2/09/2011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image" Target="../media/image5.png"/><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theme" Target="../theme/theme2.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image" Target="../media/image1.jpeg"/><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theme" Target="../theme/theme3.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6"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2/09/2011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4" r:id="rId3"/>
    <p:sldLayoutId id="2147483662"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transition>
    <p:wipe dir="r"/>
  </p:transition>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2" cstate="print">
            <a:lum/>
          </a:blip>
          <a:srcRect/>
          <a:stretch>
            <a:fillRect t="-13000" b="-1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1" y="274638"/>
            <a:ext cx="7924800" cy="1143000"/>
          </a:xfrm>
          <a:prstGeom prst="rect">
            <a:avLst/>
          </a:prstGeom>
        </p:spPr>
        <p:txBody>
          <a:bodyPr vert="horz" lIns="91440" tIns="45720" rIns="91440" bIns="45720" rtlCol="0" anchor="b" anchorCtr="0">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601" y="1600202"/>
            <a:ext cx="7924800" cy="4525963"/>
          </a:xfrm>
          <a:prstGeom prst="rect">
            <a:avLst/>
          </a:prstGeom>
        </p:spPr>
        <p:txBody>
          <a:bodyPr vert="horz" lIns="91440" tIns="45720" rIns="91440" bIns="45720"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p:txBody>
      </p:sp>
    </p:spTree>
    <p:extLst>
      <p:ext uri="{BB962C8B-B14F-4D97-AF65-F5344CB8AC3E}">
        <p14:creationId xmlns:p14="http://schemas.microsoft.com/office/powerpoint/2010/main" val="3968201184"/>
      </p:ext>
    </p:extLst>
  </p:cSld>
  <p:clrMap bg1="dk1" tx1="lt1" bg2="dk2" tx2="lt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Lst>
  <p:transition>
    <p:wipe dir="r"/>
  </p:transition>
  <p:txStyles>
    <p:titleStyle>
      <a:lvl1pPr algn="l" rtl="0" eaLnBrk="0" fontAlgn="base" hangingPunct="0">
        <a:spcBef>
          <a:spcPct val="0"/>
        </a:spcBef>
        <a:spcAft>
          <a:spcPct val="0"/>
        </a:spcAft>
        <a:defRPr sz="3000" kern="1200" cap="all" spc="50">
          <a:solidFill>
            <a:schemeClr val="tx1"/>
          </a:solidFill>
          <a:latin typeface="+mj-lt"/>
          <a:ea typeface="+mj-ea"/>
          <a:cs typeface="+mj-cs"/>
        </a:defRPr>
      </a:lvl1pPr>
      <a:lvl2pPr algn="l" rtl="0" eaLnBrk="0" fontAlgn="base" hangingPunct="0">
        <a:spcBef>
          <a:spcPct val="0"/>
        </a:spcBef>
        <a:spcAft>
          <a:spcPct val="0"/>
        </a:spcAft>
        <a:defRPr sz="3000">
          <a:solidFill>
            <a:schemeClr val="tx1"/>
          </a:solidFill>
          <a:latin typeface="Arial Narrow" pitchFamily="34" charset="0"/>
        </a:defRPr>
      </a:lvl2pPr>
      <a:lvl3pPr algn="l" rtl="0" eaLnBrk="0" fontAlgn="base" hangingPunct="0">
        <a:spcBef>
          <a:spcPct val="0"/>
        </a:spcBef>
        <a:spcAft>
          <a:spcPct val="0"/>
        </a:spcAft>
        <a:defRPr sz="3000">
          <a:solidFill>
            <a:schemeClr val="tx1"/>
          </a:solidFill>
          <a:latin typeface="Arial Narrow" pitchFamily="34" charset="0"/>
        </a:defRPr>
      </a:lvl3pPr>
      <a:lvl4pPr algn="l" rtl="0" eaLnBrk="0" fontAlgn="base" hangingPunct="0">
        <a:spcBef>
          <a:spcPct val="0"/>
        </a:spcBef>
        <a:spcAft>
          <a:spcPct val="0"/>
        </a:spcAft>
        <a:defRPr sz="3000">
          <a:solidFill>
            <a:schemeClr val="tx1"/>
          </a:solidFill>
          <a:latin typeface="Arial Narrow" pitchFamily="34" charset="0"/>
        </a:defRPr>
      </a:lvl4pPr>
      <a:lvl5pPr algn="l" rtl="0" eaLnBrk="0" fontAlgn="base" hangingPunct="0">
        <a:spcBef>
          <a:spcPct val="0"/>
        </a:spcBef>
        <a:spcAft>
          <a:spcPct val="0"/>
        </a:spcAft>
        <a:defRPr sz="3000">
          <a:solidFill>
            <a:schemeClr val="tx1"/>
          </a:solidFill>
          <a:latin typeface="Arial Narrow"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rtl="0" eaLnBrk="0" fontAlgn="base" hangingPunct="0">
        <a:spcBef>
          <a:spcPct val="20000"/>
        </a:spcBef>
        <a:spcAft>
          <a:spcPts val="600"/>
        </a:spcAft>
        <a:buClr>
          <a:srgbClr val="DC9E1F"/>
        </a:buClr>
        <a:buFont typeface="Arial" charset="0"/>
        <a:buChar char="•"/>
        <a:defRPr sz="2800" kern="1200" spc="30">
          <a:solidFill>
            <a:schemeClr val="bg1"/>
          </a:solidFill>
          <a:latin typeface="+mn-lt"/>
          <a:ea typeface="+mn-ea"/>
          <a:cs typeface="+mn-cs"/>
        </a:defRPr>
      </a:lvl1pPr>
      <a:lvl2pPr marL="742950" indent="-285750" algn="l" rtl="0" eaLnBrk="0" fontAlgn="base" hangingPunct="0">
        <a:spcBef>
          <a:spcPct val="20000"/>
        </a:spcBef>
        <a:spcAft>
          <a:spcPts val="600"/>
        </a:spcAft>
        <a:buClr>
          <a:srgbClr val="DC9E1F"/>
        </a:buClr>
        <a:buFont typeface="Arial" charset="0"/>
        <a:buChar char="•"/>
        <a:defRPr sz="1700" kern="1200" spc="30">
          <a:solidFill>
            <a:schemeClr val="bg1"/>
          </a:solidFill>
          <a:latin typeface="+mn-lt"/>
          <a:ea typeface="+mn-ea"/>
          <a:cs typeface="+mn-cs"/>
        </a:defRPr>
      </a:lvl2pPr>
      <a:lvl3pPr marL="1143000" indent="-228600" algn="l" rtl="0" eaLnBrk="0" fontAlgn="base" hangingPunct="0">
        <a:spcBef>
          <a:spcPct val="20000"/>
        </a:spcBef>
        <a:spcAft>
          <a:spcPts val="600"/>
        </a:spcAft>
        <a:buClr>
          <a:srgbClr val="DC9E1F"/>
        </a:buClr>
        <a:buFont typeface="Arial" charset="0"/>
        <a:buChar char="•"/>
        <a:defRPr sz="1700" kern="1200" spc="30">
          <a:solidFill>
            <a:schemeClr val="bg1"/>
          </a:solidFill>
          <a:latin typeface="+mn-lt"/>
          <a:ea typeface="+mn-ea"/>
          <a:cs typeface="+mn-cs"/>
        </a:defRPr>
      </a:lvl3pPr>
      <a:lvl4pPr marL="1600200" indent="-228600" algn="l" rtl="0" eaLnBrk="0" fontAlgn="base" hangingPunct="0">
        <a:spcBef>
          <a:spcPct val="20000"/>
        </a:spcBef>
        <a:spcAft>
          <a:spcPts val="600"/>
        </a:spcAft>
        <a:buClr>
          <a:schemeClr val="tx2"/>
        </a:buClr>
        <a:buFont typeface="Arial" charset="0"/>
        <a:buChar char="•"/>
        <a:defRPr sz="1700" kern="1200" spc="30">
          <a:solidFill>
            <a:schemeClr val="tx1"/>
          </a:solidFill>
          <a:latin typeface="+mn-lt"/>
          <a:ea typeface="+mn-ea"/>
          <a:cs typeface="+mn-cs"/>
        </a:defRPr>
      </a:lvl4pPr>
      <a:lvl5pPr marL="2057400" indent="-228600" algn="l" rtl="0" eaLnBrk="0" fontAlgn="base" hangingPunct="0">
        <a:spcBef>
          <a:spcPct val="20000"/>
        </a:spcBef>
        <a:spcAft>
          <a:spcPts val="600"/>
        </a:spcAft>
        <a:buClr>
          <a:schemeClr val="tx2"/>
        </a:buClr>
        <a:buFont typeface="Arial" charset="0"/>
        <a:buChar char="•"/>
        <a:defRPr sz="1700" kern="1200" spc="3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263888242"/>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 id="2147483690" r:id="rId15"/>
    <p:sldLayoutId id="2147483691"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notesSlide" Target="../notesSlides/notesSlide10.xml"/><Relationship Id="rId7" Type="http://schemas.openxmlformats.org/officeDocument/2006/relationships/image" Target="../media/image21.png"/><Relationship Id="rId2" Type="http://schemas.openxmlformats.org/officeDocument/2006/relationships/slideLayout" Target="../slideLayouts/slideLayout2.xml"/><Relationship Id="rId1" Type="http://schemas.openxmlformats.org/officeDocument/2006/relationships/tags" Target="../tags/tag3.xml"/><Relationship Id="rId6" Type="http://schemas.openxmlformats.org/officeDocument/2006/relationships/image" Target="../media/image20.png"/><Relationship Id="rId5" Type="http://schemas.openxmlformats.org/officeDocument/2006/relationships/image" Target="../media/image19.gif"/><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4.xml"/><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notesSlide" Target="../notesSlides/notesSlide23.xml"/><Relationship Id="rId7" Type="http://schemas.openxmlformats.org/officeDocument/2006/relationships/image" Target="../media/image27.png"/><Relationship Id="rId2" Type="http://schemas.openxmlformats.org/officeDocument/2006/relationships/slideLayout" Target="../slideLayouts/slideLayout2.xml"/><Relationship Id="rId1" Type="http://schemas.openxmlformats.org/officeDocument/2006/relationships/tags" Target="../tags/tag6.xml"/><Relationship Id="rId6" Type="http://schemas.openxmlformats.org/officeDocument/2006/relationships/image" Target="../media/image26.png"/><Relationship Id="rId5" Type="http://schemas.openxmlformats.org/officeDocument/2006/relationships/image" Target="../media/image25.png"/><Relationship Id="rId10" Type="http://schemas.openxmlformats.org/officeDocument/2006/relationships/image" Target="../media/image30.png"/><Relationship Id="rId4" Type="http://schemas.openxmlformats.org/officeDocument/2006/relationships/image" Target="../media/image24.png"/><Relationship Id="rId9" Type="http://schemas.openxmlformats.org/officeDocument/2006/relationships/image" Target="../media/image29.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hyperlink" Target="http://www.microsoft.com/download/en/details.aspx?displaylang=en&amp;id=22810" TargetMode="External"/><Relationship Id="rId3" Type="http://schemas.openxmlformats.org/officeDocument/2006/relationships/hyperlink" Target="http://msdn.microsoft.com/en-us/library/gg607685.aspx" TargetMode="External"/><Relationship Id="rId7" Type="http://schemas.openxmlformats.org/officeDocument/2006/relationships/hyperlink" Target="http://msdn.microsoft.com/en-us/library/ms512767.aspx"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hyperlink" Target="http://msdn.microsoft.com/en-us/library/ms488627.aspx" TargetMode="External"/><Relationship Id="rId5" Type="http://schemas.openxmlformats.org/officeDocument/2006/relationships/hyperlink" Target="http://msdn.microsoft.com/en-us/library/ee767694.aspx" TargetMode="External"/><Relationship Id="rId10" Type="http://schemas.openxmlformats.org/officeDocument/2006/relationships/hyperlink" Target="http://social.msdn.microsoft.com/Forums/en-US/project2010custprog/" TargetMode="External"/><Relationship Id="rId4" Type="http://schemas.openxmlformats.org/officeDocument/2006/relationships/hyperlink" Target="http://msdn.microsoft.com/en-us/library/ee767703.aspx" TargetMode="External"/><Relationship Id="rId9" Type="http://schemas.openxmlformats.org/officeDocument/2006/relationships/hyperlink" Target="http://archive.msdn.microsoft.com/P2010SolutionStarter" TargetMode="External"/></Relationships>
</file>

<file path=ppt/slides/_rels/slide32.xml.rels><?xml version="1.0" encoding="UTF-8" standalone="yes"?>
<Relationships xmlns="http://schemas.openxmlformats.org/package/2006/relationships"><Relationship Id="rId8" Type="http://schemas.openxmlformats.org/officeDocument/2006/relationships/hyperlink" Target="http://office.microsoft.com/en-us/project/default.aspx" TargetMode="External"/><Relationship Id="rId13" Type="http://schemas.openxmlformats.org/officeDocument/2006/relationships/hyperlink" Target="http://archive.msdn.microsoft.com/P2010SolutionStarter" TargetMode="External"/><Relationship Id="rId18" Type="http://schemas.openxmlformats.org/officeDocument/2006/relationships/hyperlink" Target="http://msdn.microsoft.com/project" TargetMode="External"/><Relationship Id="rId26" Type="http://schemas.openxmlformats.org/officeDocument/2006/relationships/hyperlink" Target="http://blogs.technet.com/projectadministration" TargetMode="External"/><Relationship Id="rId3" Type="http://schemas.openxmlformats.org/officeDocument/2006/relationships/image" Target="../media/image31.gif"/><Relationship Id="rId21" Type="http://schemas.openxmlformats.org/officeDocument/2006/relationships/hyperlink" Target="http://www.microsoft.com/downloads/en/details.aspx?FamilyID=46007f25-b44e-4aa6-80ff-9c0e75835ad9&amp;displaylang=br" TargetMode="External"/><Relationship Id="rId34" Type="http://schemas.openxmlformats.org/officeDocument/2006/relationships/hyperlink" Target="http://twitter.com/MSFTProject" TargetMode="External"/><Relationship Id="rId7" Type="http://schemas.openxmlformats.org/officeDocument/2006/relationships/hyperlink" Target="http://www.microsoft.com/project/en/us/find-partner.aspx" TargetMode="External"/><Relationship Id="rId12" Type="http://schemas.openxmlformats.org/officeDocument/2006/relationships/hyperlink" Target="http://technet.microsoft.com/projectserver/default.aspx" TargetMode="External"/><Relationship Id="rId17" Type="http://schemas.openxmlformats.org/officeDocument/2006/relationships/hyperlink" Target="http://technet.microsoft.com/en-us/projectserver/hh240184.aspx" TargetMode="External"/><Relationship Id="rId25" Type="http://schemas.openxmlformats.org/officeDocument/2006/relationships/hyperlink" Target="http://blogs.msdn.com/project_programmability" TargetMode="External"/><Relationship Id="rId33" Type="http://schemas.openxmlformats.org/officeDocument/2006/relationships/hyperlink" Target="http://social.technet.microsoft.com/Forums/en-US/category/projectserver2010,projectprofessional2010" TargetMode="External"/><Relationship Id="rId2" Type="http://schemas.openxmlformats.org/officeDocument/2006/relationships/notesSlide" Target="../notesSlides/notesSlide32.xml"/><Relationship Id="rId16" Type="http://schemas.openxmlformats.org/officeDocument/2006/relationships/hyperlink" Target="http://www.microsoft.com/downloads/en/details.aspx?FamilyID=3629425d-1505-456e-89e2-ede95f75ffe5&amp;DisplayLang=en" TargetMode="External"/><Relationship Id="rId20" Type="http://schemas.openxmlformats.org/officeDocument/2006/relationships/hyperlink" Target="http://msdn.microsoft.com/en-us/library/gg607685.aspx" TargetMode="External"/><Relationship Id="rId29" Type="http://schemas.openxmlformats.org/officeDocument/2006/relationships/hyperlink" Target="http://blogs.msdn.com/brismith" TargetMode="External"/><Relationship Id="rId1" Type="http://schemas.openxmlformats.org/officeDocument/2006/relationships/slideLayout" Target="../slideLayouts/slideLayout2.xml"/><Relationship Id="rId6" Type="http://schemas.openxmlformats.org/officeDocument/2006/relationships/hyperlink" Target="https://partner.microsoft.com/global/program/competencies/iwsolutions/epm" TargetMode="External"/><Relationship Id="rId11" Type="http://schemas.openxmlformats.org/officeDocument/2006/relationships/hyperlink" Target="http://www.microsoft.com/project/en/us/cloud-services.aspx" TargetMode="External"/><Relationship Id="rId24" Type="http://schemas.openxmlformats.org/officeDocument/2006/relationships/hyperlink" Target="http://technet.microsoft.com/en-us/office/projectserver/default.aspx" TargetMode="External"/><Relationship Id="rId32" Type="http://schemas.openxmlformats.org/officeDocument/2006/relationships/hyperlink" Target="http://blogs.msdn.com/b/jkalis/" TargetMode="External"/><Relationship Id="rId5" Type="http://schemas.openxmlformats.org/officeDocument/2006/relationships/hyperlink" Target="http://www.microsoft.com/project/en/us/scenarios-solutions.aspx" TargetMode="External"/><Relationship Id="rId15" Type="http://schemas.openxmlformats.org/officeDocument/2006/relationships/hyperlink" Target="http://go.microsoft.com/?linkid=8912821" TargetMode="External"/><Relationship Id="rId23" Type="http://schemas.openxmlformats.org/officeDocument/2006/relationships/hyperlink" Target="http://blogs.msdn.com/project" TargetMode="External"/><Relationship Id="rId28" Type="http://schemas.openxmlformats.org/officeDocument/2006/relationships/hyperlink" Target="http://blogs.msdn.com/sharepoint" TargetMode="External"/><Relationship Id="rId36" Type="http://schemas.openxmlformats.org/officeDocument/2006/relationships/hyperlink" Target="http://www.youtube.com/MSFTProject" TargetMode="External"/><Relationship Id="rId10" Type="http://schemas.openxmlformats.org/officeDocument/2006/relationships/hyperlink" Target="http://www.easierwithproject.com/" TargetMode="External"/><Relationship Id="rId19" Type="http://schemas.openxmlformats.org/officeDocument/2006/relationships/hyperlink" Target="http://technet.microsoft.com/en-us/office/projportserver/default.aspx" TargetMode="External"/><Relationship Id="rId31" Type="http://schemas.openxmlformats.org/officeDocument/2006/relationships/hyperlink" Target="http://blogs.msdn.com/chrisfie" TargetMode="External"/><Relationship Id="rId4" Type="http://schemas.openxmlformats.org/officeDocument/2006/relationships/hyperlink" Target="http://www.microsoft.com/project" TargetMode="External"/><Relationship Id="rId9" Type="http://schemas.openxmlformats.org/officeDocument/2006/relationships/hyperlink" Target="http://office.microsoft.com/en-us/epmsolution/default.aspx" TargetMode="External"/><Relationship Id="rId14" Type="http://schemas.openxmlformats.org/officeDocument/2006/relationships/hyperlink" Target="http://go.microsoft.com/fwlink/?LinkId=208323" TargetMode="External"/><Relationship Id="rId22" Type="http://schemas.openxmlformats.org/officeDocument/2006/relationships/hyperlink" Target="http://www.microsoft.com/download/en/details.aspx?displaylang=en&amp;id=22810" TargetMode="External"/><Relationship Id="rId27" Type="http://schemas.openxmlformats.org/officeDocument/2006/relationships/hyperlink" Target="http://blogs.technet.com/epmcontent" TargetMode="External"/><Relationship Id="rId30" Type="http://schemas.openxmlformats.org/officeDocument/2006/relationships/hyperlink" Target="http://blogs.technet.com/doug_mccutcheon" TargetMode="External"/><Relationship Id="rId35" Type="http://schemas.openxmlformats.org/officeDocument/2006/relationships/hyperlink" Target="http://www.facebook.com/home.php?#/pages/Microsoft-Project/95221953802?ref=ts"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33.xml"/><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6.xml"/></Relationships>
</file>

<file path=ppt/slides/_rels/slide3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notesSlide" Target="../notesSlides/notesSlide5.xml"/><Relationship Id="rId7" Type="http://schemas.openxmlformats.org/officeDocument/2006/relationships/image" Target="../media/image15.png"/><Relationship Id="rId2" Type="http://schemas.openxmlformats.org/officeDocument/2006/relationships/slideLayout" Target="../slideLayouts/slideLayout3.xml"/><Relationship Id="rId1" Type="http://schemas.openxmlformats.org/officeDocument/2006/relationships/tags" Target="../tags/tag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 Id="rId9" Type="http://schemas.openxmlformats.org/officeDocument/2006/relationships/image" Target="../media/image1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notesSlide" Target="../notesSlides/notesSlide8.xml"/><Relationship Id="rId7" Type="http://schemas.openxmlformats.org/officeDocument/2006/relationships/diagramColors" Target="../diagrams/colors1.xml"/><Relationship Id="rId2" Type="http://schemas.openxmlformats.org/officeDocument/2006/relationships/slideLayout" Target="../slideLayouts/slideLayout6.xml"/><Relationship Id="rId1" Type="http://schemas.openxmlformats.org/officeDocument/2006/relationships/tags" Target="../tags/tag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descr="C:\Users\mitchelld\Desktop\Assets\Web_Net.png"/>
          <p:cNvPicPr>
            <a:picLocks noChangeAspect="1" noChangeArrowheads="1"/>
          </p:cNvPicPr>
          <p:nvPr/>
        </p:nvPicPr>
        <p:blipFill>
          <a:blip r:embed="rId4" cstate="print">
            <a:grayscl/>
            <a:lum contrast="40000"/>
          </a:blip>
          <a:srcRect/>
          <a:stretch>
            <a:fillRect/>
          </a:stretch>
        </p:blipFill>
        <p:spPr bwMode="auto">
          <a:xfrm rot="10800000">
            <a:off x="-181021" y="2044701"/>
            <a:ext cx="9325021" cy="4813299"/>
          </a:xfrm>
          <a:prstGeom prst="rect">
            <a:avLst/>
          </a:prstGeom>
          <a:noFill/>
        </p:spPr>
      </p:pic>
      <p:sp>
        <p:nvSpPr>
          <p:cNvPr id="19" name="Title 2"/>
          <p:cNvSpPr>
            <a:spLocks noGrp="1"/>
          </p:cNvSpPr>
          <p:nvPr>
            <p:ph type="title"/>
          </p:nvPr>
        </p:nvSpPr>
        <p:spPr>
          <a:xfrm>
            <a:off x="467544" y="260648"/>
            <a:ext cx="8229600" cy="914400"/>
          </a:xfrm>
        </p:spPr>
        <p:txBody>
          <a:bodyPr/>
          <a:lstStyle/>
          <a:p>
            <a:r>
              <a:rPr lang="en-AU" dirty="0" smtClean="0"/>
              <a:t>Demand Management in Project Server</a:t>
            </a:r>
            <a:endParaRPr lang="en-AU" dirty="0"/>
          </a:p>
        </p:txBody>
      </p:sp>
      <p:pic>
        <p:nvPicPr>
          <p:cNvPr id="11" name="Content Placeholder 3" descr="Project Server Stages.gif"/>
          <p:cNvPicPr>
            <a:picLocks noChangeAspect="1"/>
          </p:cNvPicPr>
          <p:nvPr/>
        </p:nvPicPr>
        <p:blipFill>
          <a:blip r:embed="rId5" cstate="print"/>
          <a:stretch>
            <a:fillRect/>
          </a:stretch>
        </p:blipFill>
        <p:spPr>
          <a:xfrm>
            <a:off x="1750169" y="1844824"/>
            <a:ext cx="7190213" cy="3130434"/>
          </a:xfrm>
          <a:prstGeom prst="rect">
            <a:avLst/>
          </a:prstGeom>
        </p:spPr>
      </p:pic>
      <p:grpSp>
        <p:nvGrpSpPr>
          <p:cNvPr id="20" name="Group 19"/>
          <p:cNvGrpSpPr/>
          <p:nvPr/>
        </p:nvGrpSpPr>
        <p:grpSpPr>
          <a:xfrm>
            <a:off x="107504" y="2294981"/>
            <a:ext cx="8928992" cy="2680277"/>
            <a:chOff x="115152" y="2634342"/>
            <a:chExt cx="8933845" cy="2602675"/>
          </a:xfrm>
        </p:grpSpPr>
        <p:sp>
          <p:nvSpPr>
            <p:cNvPr id="21" name="Pentagon 20"/>
            <p:cNvSpPr/>
            <p:nvPr/>
          </p:nvSpPr>
          <p:spPr bwMode="auto">
            <a:xfrm>
              <a:off x="115152" y="3697321"/>
              <a:ext cx="1535518" cy="411514"/>
            </a:xfrm>
            <a:prstGeom prst="homePlat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AU" sz="2000" b="1" i="1" kern="0" dirty="0" smtClean="0">
                  <a:gradFill>
                    <a:gsLst>
                      <a:gs pos="0">
                        <a:srgbClr val="FFFFFF"/>
                      </a:gs>
                      <a:gs pos="100000">
                        <a:srgbClr val="FFFFFF"/>
                      </a:gs>
                    </a:gsLst>
                    <a:lin ang="0" scaled="1"/>
                  </a:gradFill>
                  <a:effectLst>
                    <a:outerShdw blurRad="139700" algn="ctr" rotWithShape="0">
                      <a:prstClr val="black"/>
                    </a:outerShdw>
                  </a:effectLst>
                  <a:latin typeface="Segoe Semibold"/>
                </a:rPr>
                <a:t>Stages</a:t>
              </a:r>
              <a:endParaRPr lang="en-AU" sz="2000" b="1" i="1" kern="0" dirty="0">
                <a:gradFill>
                  <a:gsLst>
                    <a:gs pos="0">
                      <a:srgbClr val="FFFFFF"/>
                    </a:gs>
                    <a:gs pos="100000">
                      <a:srgbClr val="FFFFFF"/>
                    </a:gs>
                  </a:gsLst>
                  <a:lin ang="0" scaled="1"/>
                </a:gradFill>
                <a:effectLst>
                  <a:outerShdw blurRad="139700" algn="ctr" rotWithShape="0">
                    <a:prstClr val="black"/>
                  </a:outerShdw>
                </a:effectLst>
                <a:latin typeface="Segoe Semibold"/>
              </a:endParaRPr>
            </a:p>
          </p:txBody>
        </p:sp>
        <p:sp>
          <p:nvSpPr>
            <p:cNvPr id="22" name="Rounded Rectangle 21"/>
            <p:cNvSpPr/>
            <p:nvPr/>
          </p:nvSpPr>
          <p:spPr bwMode="auto">
            <a:xfrm>
              <a:off x="1662545" y="2634342"/>
              <a:ext cx="7386452" cy="2602675"/>
            </a:xfrm>
            <a:prstGeom prst="roundRect">
              <a:avLst/>
            </a:prstGeom>
            <a:noFill/>
            <a:ln w="76200">
              <a:headEnd type="none" w="med" len="med"/>
              <a:tailEnd type="none" w="med" len="med"/>
            </a:ln>
            <a:effectLst>
              <a:outerShdw blurRad="50800" dist="38100" dir="5400000" algn="t"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AU" sz="2400" dirty="0" smtClean="0">
                <a:gradFill>
                  <a:gsLst>
                    <a:gs pos="0">
                      <a:srgbClr val="000000"/>
                    </a:gs>
                    <a:gs pos="100000">
                      <a:srgbClr val="000000"/>
                    </a:gs>
                  </a:gsLst>
                  <a:lin ang="5400000" scaled="0"/>
                </a:gradFill>
              </a:endParaRPr>
            </a:p>
          </p:txBody>
        </p:sp>
      </p:grpSp>
      <p:grpSp>
        <p:nvGrpSpPr>
          <p:cNvPr id="23" name="Group 22"/>
          <p:cNvGrpSpPr/>
          <p:nvPr/>
        </p:nvGrpSpPr>
        <p:grpSpPr>
          <a:xfrm>
            <a:off x="115152" y="1811835"/>
            <a:ext cx="8933845" cy="448376"/>
            <a:chOff x="115152" y="2087170"/>
            <a:chExt cx="8933845" cy="448376"/>
          </a:xfrm>
        </p:grpSpPr>
        <p:sp>
          <p:nvSpPr>
            <p:cNvPr id="24" name="Pentagon 23"/>
            <p:cNvSpPr/>
            <p:nvPr/>
          </p:nvSpPr>
          <p:spPr bwMode="auto">
            <a:xfrm>
              <a:off x="115152" y="2105148"/>
              <a:ext cx="1535518" cy="430398"/>
            </a:xfrm>
            <a:prstGeom prst="homePlat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AU" sz="2000" b="1" i="1" kern="0" dirty="0" smtClean="0">
                  <a:gradFill>
                    <a:gsLst>
                      <a:gs pos="0">
                        <a:srgbClr val="FFFFFF"/>
                      </a:gs>
                      <a:gs pos="100000">
                        <a:srgbClr val="FFFFFF"/>
                      </a:gs>
                    </a:gsLst>
                    <a:lin ang="0" scaled="1"/>
                  </a:gradFill>
                  <a:effectLst>
                    <a:outerShdw blurRad="139700" algn="ctr" rotWithShape="0">
                      <a:prstClr val="black"/>
                    </a:outerShdw>
                  </a:effectLst>
                  <a:latin typeface="Segoe Semibold"/>
                </a:rPr>
                <a:t>Phases</a:t>
              </a:r>
              <a:endParaRPr lang="en-AU" sz="2400" b="1" i="1" kern="0" dirty="0">
                <a:gradFill>
                  <a:gsLst>
                    <a:gs pos="0">
                      <a:srgbClr val="FFFFFF"/>
                    </a:gs>
                    <a:gs pos="100000">
                      <a:srgbClr val="FFFFFF"/>
                    </a:gs>
                  </a:gsLst>
                  <a:lin ang="0" scaled="1"/>
                </a:gradFill>
                <a:effectLst>
                  <a:outerShdw blurRad="139700" algn="ctr" rotWithShape="0">
                    <a:prstClr val="black"/>
                  </a:outerShdw>
                </a:effectLst>
                <a:latin typeface="Segoe Semibold"/>
              </a:endParaRPr>
            </a:p>
          </p:txBody>
        </p:sp>
        <p:sp>
          <p:nvSpPr>
            <p:cNvPr id="25" name="Rounded Rectangle 24"/>
            <p:cNvSpPr/>
            <p:nvPr/>
          </p:nvSpPr>
          <p:spPr bwMode="auto">
            <a:xfrm>
              <a:off x="1662545" y="2087170"/>
              <a:ext cx="7386452" cy="448376"/>
            </a:xfrm>
            <a:prstGeom prst="roundRect">
              <a:avLst/>
            </a:prstGeom>
            <a:noFill/>
            <a:ln w="76200">
              <a:headEnd type="none" w="med" len="med"/>
              <a:tailEnd type="none" w="med" len="med"/>
            </a:ln>
            <a:effectLst>
              <a:outerShdw blurRad="50800" dist="38100" dir="5400000" algn="t"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AU" sz="2400" dirty="0" smtClean="0">
                <a:gradFill>
                  <a:gsLst>
                    <a:gs pos="0">
                      <a:srgbClr val="000000"/>
                    </a:gs>
                    <a:gs pos="100000">
                      <a:srgbClr val="000000"/>
                    </a:gs>
                  </a:gsLst>
                  <a:lin ang="5400000" scaled="0"/>
                </a:gradFill>
              </a:endParaRPr>
            </a:p>
          </p:txBody>
        </p:sp>
      </p:grpSp>
      <p:sp>
        <p:nvSpPr>
          <p:cNvPr id="26" name="Pentagon 25"/>
          <p:cNvSpPr/>
          <p:nvPr/>
        </p:nvSpPr>
        <p:spPr bwMode="auto">
          <a:xfrm>
            <a:off x="1757677" y="5153478"/>
            <a:ext cx="7350827" cy="430398"/>
          </a:xfrm>
          <a:prstGeom prst="homePlat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AU" sz="2000" b="1" i="1" kern="0" dirty="0" smtClean="0">
                <a:gradFill>
                  <a:gsLst>
                    <a:gs pos="0">
                      <a:srgbClr val="FFFFFF"/>
                    </a:gs>
                    <a:gs pos="100000">
                      <a:srgbClr val="FFFFFF"/>
                    </a:gs>
                  </a:gsLst>
                  <a:lin ang="0" scaled="1"/>
                </a:gradFill>
                <a:effectLst>
                  <a:outerShdw blurRad="139700" algn="ctr" rotWithShape="0">
                    <a:prstClr val="black"/>
                  </a:outerShdw>
                </a:effectLst>
                <a:latin typeface="Segoe Semibold"/>
              </a:rPr>
              <a:t>Workflow</a:t>
            </a:r>
            <a:endParaRPr lang="en-AU" sz="2400" b="1" i="1" kern="0" dirty="0">
              <a:gradFill>
                <a:gsLst>
                  <a:gs pos="0">
                    <a:srgbClr val="FFFFFF"/>
                  </a:gs>
                  <a:gs pos="100000">
                    <a:srgbClr val="FFFFFF"/>
                  </a:gs>
                </a:gsLst>
                <a:lin ang="0" scaled="1"/>
              </a:gradFill>
              <a:effectLst>
                <a:outerShdw blurRad="139700" algn="ctr" rotWithShape="0">
                  <a:prstClr val="black"/>
                </a:outerShdw>
              </a:effectLst>
              <a:latin typeface="Segoe Semibold"/>
            </a:endParaRPr>
          </a:p>
        </p:txBody>
      </p:sp>
      <p:grpSp>
        <p:nvGrpSpPr>
          <p:cNvPr id="5" name="Group 4"/>
          <p:cNvGrpSpPr/>
          <p:nvPr/>
        </p:nvGrpSpPr>
        <p:grpSpPr>
          <a:xfrm>
            <a:off x="2703219" y="2356637"/>
            <a:ext cx="924034" cy="961551"/>
            <a:chOff x="2747137" y="2378164"/>
            <a:chExt cx="924034" cy="961551"/>
          </a:xfrm>
        </p:grpSpPr>
        <p:pic>
          <p:nvPicPr>
            <p:cNvPr id="37" name="Picture 3" descr="C:\Users\Alexander\Mesh\SDM Clipart\documents folders Pages\page.png"/>
            <p:cNvPicPr>
              <a:picLocks noChangeAspect="1" noChangeArrowheads="1"/>
            </p:cNvPicPr>
            <p:nvPr/>
          </p:nvPicPr>
          <p:blipFill>
            <a:blip r:embed="rId6" cstate="print">
              <a:duotone>
                <a:prstClr val="black"/>
                <a:srgbClr val="FFFF00">
                  <a:tint val="45000"/>
                  <a:satMod val="400000"/>
                </a:srgbClr>
              </a:duotone>
              <a:extLst>
                <a:ext uri="{28A0092B-C50C-407E-A947-70E740481C1C}">
                  <a14:useLocalDpi xmlns:a14="http://schemas.microsoft.com/office/drawing/2010/main" val="0"/>
                </a:ext>
              </a:extLst>
            </a:blip>
            <a:srcRect/>
            <a:stretch>
              <a:fillRect/>
            </a:stretch>
          </p:blipFill>
          <p:spPr bwMode="auto">
            <a:xfrm>
              <a:off x="2747137" y="2378164"/>
              <a:ext cx="699695" cy="900774"/>
            </a:xfrm>
            <a:prstGeom prst="rect">
              <a:avLst/>
            </a:prstGeom>
            <a:noFill/>
            <a:extLst>
              <a:ext uri="{909E8E84-426E-40DD-AFC4-6F175D3DCCD1}">
                <a14:hiddenFill xmlns:a14="http://schemas.microsoft.com/office/drawing/2010/main">
                  <a:solidFill>
                    <a:srgbClr val="FFFFFF"/>
                  </a:solidFill>
                </a14:hiddenFill>
              </a:ext>
            </a:extLst>
          </p:spPr>
        </p:pic>
        <p:grpSp>
          <p:nvGrpSpPr>
            <p:cNvPr id="30" name="Group 29"/>
            <p:cNvGrpSpPr/>
            <p:nvPr/>
          </p:nvGrpSpPr>
          <p:grpSpPr>
            <a:xfrm>
              <a:off x="2959733" y="2438941"/>
              <a:ext cx="711438" cy="900774"/>
              <a:chOff x="4718324" y="5447692"/>
              <a:chExt cx="1219171" cy="1440160"/>
            </a:xfrm>
          </p:grpSpPr>
          <p:pic>
            <p:nvPicPr>
              <p:cNvPr id="31" name="Picture 3" descr="C:\Users\Alexander\Mesh\SDM Clipart\documents folders Pages\page.png"/>
              <p:cNvPicPr>
                <a:picLocks noChangeAspect="1" noChangeArrowheads="1"/>
              </p:cNvPicPr>
              <p:nvPr/>
            </p:nvPicPr>
            <p:blipFill>
              <a:blip r:embed="rId7" cstate="print">
                <a:duotone>
                  <a:prstClr val="black"/>
                  <a:schemeClr val="accent5">
                    <a:tint val="45000"/>
                    <a:satMod val="400000"/>
                  </a:schemeClr>
                </a:duotone>
                <a:extLst>
                  <a:ext uri="{BEBA8EAE-BF5A-486C-A8C5-ECC9F3942E4B}">
                    <a14:imgProps xmlns:a14="http://schemas.microsoft.com/office/drawing/2010/main">
                      <a14:imgLayer r:embed="rId8">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4738448" y="5447692"/>
                <a:ext cx="1199047" cy="1440160"/>
              </a:xfrm>
              <a:prstGeom prst="rect">
                <a:avLst/>
              </a:prstGeom>
              <a:noFill/>
              <a:extLst>
                <a:ext uri="{909E8E84-426E-40DD-AFC4-6F175D3DCCD1}">
                  <a14:hiddenFill xmlns:a14="http://schemas.microsoft.com/office/drawing/2010/main">
                    <a:solidFill>
                      <a:srgbClr val="FFFFFF"/>
                    </a:solidFill>
                  </a14:hiddenFill>
                </a:ext>
              </a:extLst>
            </p:spPr>
          </p:pic>
          <p:sp>
            <p:nvSpPr>
              <p:cNvPr id="32" name="TextBox 31"/>
              <p:cNvSpPr txBox="1"/>
              <p:nvPr/>
            </p:nvSpPr>
            <p:spPr>
              <a:xfrm>
                <a:off x="4718324" y="6248030"/>
                <a:ext cx="713657" cy="400110"/>
              </a:xfrm>
              <a:prstGeom prst="rect">
                <a:avLst/>
              </a:prstGeom>
              <a:noFill/>
            </p:spPr>
            <p:txBody>
              <a:bodyPr wrap="none" rtlCol="0">
                <a:spAutoFit/>
              </a:bodyPr>
              <a:lstStyle/>
              <a:p>
                <a:r>
                  <a:rPr lang="en-AU" sz="2000" b="1" i="1" kern="0" dirty="0">
                    <a:gradFill>
                      <a:gsLst>
                        <a:gs pos="0">
                          <a:srgbClr val="FFFFFF"/>
                        </a:gs>
                        <a:gs pos="100000">
                          <a:srgbClr val="FFFFFF"/>
                        </a:gs>
                      </a:gsLst>
                      <a:lin ang="0" scaled="1"/>
                    </a:gradFill>
                    <a:effectLst>
                      <a:outerShdw blurRad="139700" algn="ctr" rotWithShape="0">
                        <a:prstClr val="black"/>
                      </a:outerShdw>
                    </a:effectLst>
                    <a:latin typeface="Segoe Semibold"/>
                  </a:rPr>
                  <a:t>PDP</a:t>
                </a:r>
              </a:p>
            </p:txBody>
          </p:sp>
        </p:grpSp>
      </p:grpSp>
    </p:spTree>
    <p:custDataLst>
      <p:tags r:id="rId1"/>
    </p:custDataLst>
    <p:extLst>
      <p:ext uri="{BB962C8B-B14F-4D97-AF65-F5344CB8AC3E}">
        <p14:creationId xmlns:p14="http://schemas.microsoft.com/office/powerpoint/2010/main" val="824444168"/>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Project Server workflows</a:t>
            </a:r>
            <a:endParaRPr lang="en-AU" dirty="0"/>
          </a:p>
        </p:txBody>
      </p:sp>
      <p:sp>
        <p:nvSpPr>
          <p:cNvPr id="3" name="Content Placeholder 2"/>
          <p:cNvSpPr>
            <a:spLocks noGrp="1"/>
          </p:cNvSpPr>
          <p:nvPr>
            <p:ph idx="1"/>
          </p:nvPr>
        </p:nvSpPr>
        <p:spPr>
          <a:xfrm>
            <a:off x="539552" y="1628800"/>
            <a:ext cx="5861378" cy="4525963"/>
          </a:xfrm>
        </p:spPr>
        <p:txBody>
          <a:bodyPr>
            <a:normAutofit/>
          </a:bodyPr>
          <a:lstStyle/>
          <a:p>
            <a:r>
              <a:rPr lang="en-AU" dirty="0" smtClean="0"/>
              <a:t>Built on top of SharePoint Workflow</a:t>
            </a:r>
          </a:p>
          <a:p>
            <a:r>
              <a:rPr lang="en-AU" dirty="0" smtClean="0"/>
              <a:t>Developed in Visual Studio 2010</a:t>
            </a:r>
          </a:p>
          <a:p>
            <a:r>
              <a:rPr lang="en-AU" dirty="0" smtClean="0"/>
              <a:t>Deeply tied with Project Server Configuration</a:t>
            </a:r>
          </a:p>
          <a:p>
            <a:r>
              <a:rPr lang="en-AU" dirty="0" smtClean="0"/>
              <a:t>Associated with a Enterprise Project Type</a:t>
            </a:r>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49917" y="1916831"/>
            <a:ext cx="2520280" cy="3762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119469545"/>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
        <p:nvSpPr>
          <p:cNvPr id="12" name="Rectangle 11"/>
          <p:cNvSpPr/>
          <p:nvPr/>
        </p:nvSpPr>
        <p:spPr>
          <a:xfrm>
            <a:off x="1163477" y="440668"/>
            <a:ext cx="1584176"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Propose a Project Idea</a:t>
            </a:r>
            <a:endParaRPr lang="en-AU" dirty="0"/>
          </a:p>
        </p:txBody>
      </p:sp>
      <p:sp>
        <p:nvSpPr>
          <p:cNvPr id="14" name="Flowchart: Decision 13"/>
          <p:cNvSpPr/>
          <p:nvPr/>
        </p:nvSpPr>
        <p:spPr>
          <a:xfrm>
            <a:off x="914565" y="1844824"/>
            <a:ext cx="2088232" cy="1584176"/>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dirty="0" smtClean="0"/>
              <a:t>Does the Project require funding?</a:t>
            </a:r>
            <a:endParaRPr lang="en-AU" sz="1600" dirty="0"/>
          </a:p>
        </p:txBody>
      </p:sp>
      <p:sp>
        <p:nvSpPr>
          <p:cNvPr id="19" name="Flowchart: Decision 18"/>
          <p:cNvSpPr/>
          <p:nvPr/>
        </p:nvSpPr>
        <p:spPr>
          <a:xfrm>
            <a:off x="3995936" y="1880828"/>
            <a:ext cx="2313642" cy="1476164"/>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Team Lead Approval</a:t>
            </a:r>
            <a:endParaRPr lang="en-AU" dirty="0"/>
          </a:p>
        </p:txBody>
      </p:sp>
      <p:sp>
        <p:nvSpPr>
          <p:cNvPr id="20" name="Rectangle 19"/>
          <p:cNvSpPr/>
          <p:nvPr/>
        </p:nvSpPr>
        <p:spPr>
          <a:xfrm>
            <a:off x="1163477" y="5013176"/>
            <a:ext cx="1584176"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Project Approved</a:t>
            </a:r>
            <a:endParaRPr lang="en-AU" dirty="0"/>
          </a:p>
        </p:txBody>
      </p:sp>
      <p:sp>
        <p:nvSpPr>
          <p:cNvPr id="21" name="Rectangle 20"/>
          <p:cNvSpPr/>
          <p:nvPr/>
        </p:nvSpPr>
        <p:spPr>
          <a:xfrm>
            <a:off x="6309578" y="5013176"/>
            <a:ext cx="1584176"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Project Cancelled</a:t>
            </a:r>
            <a:endParaRPr lang="en-AU" dirty="0"/>
          </a:p>
        </p:txBody>
      </p:sp>
      <p:cxnSp>
        <p:nvCxnSpPr>
          <p:cNvPr id="16" name="Straight Arrow Connector 15"/>
          <p:cNvCxnSpPr>
            <a:stCxn id="12" idx="2"/>
            <a:endCxn id="14" idx="0"/>
          </p:cNvCxnSpPr>
          <p:nvPr/>
        </p:nvCxnSpPr>
        <p:spPr>
          <a:xfrm>
            <a:off x="1955565" y="1232756"/>
            <a:ext cx="3116" cy="61206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14" idx="2"/>
            <a:endCxn id="20" idx="0"/>
          </p:cNvCxnSpPr>
          <p:nvPr/>
        </p:nvCxnSpPr>
        <p:spPr>
          <a:xfrm flipH="1">
            <a:off x="1955565" y="3429000"/>
            <a:ext cx="3116" cy="158417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14" idx="3"/>
          </p:cNvCxnSpPr>
          <p:nvPr/>
        </p:nvCxnSpPr>
        <p:spPr>
          <a:xfrm>
            <a:off x="3002797" y="2636912"/>
            <a:ext cx="1000382"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H="1">
            <a:off x="2195736" y="2996952"/>
            <a:ext cx="2376265" cy="2016224"/>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a:endCxn id="21" idx="0"/>
          </p:cNvCxnSpPr>
          <p:nvPr/>
        </p:nvCxnSpPr>
        <p:spPr>
          <a:xfrm>
            <a:off x="5652120" y="2826158"/>
            <a:ext cx="1449546" cy="218701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3203848" y="2240868"/>
            <a:ext cx="493212" cy="369332"/>
          </a:xfrm>
          <a:prstGeom prst="rect">
            <a:avLst/>
          </a:prstGeom>
          <a:noFill/>
        </p:spPr>
        <p:txBody>
          <a:bodyPr wrap="none" rtlCol="0">
            <a:spAutoFit/>
          </a:bodyPr>
          <a:lstStyle/>
          <a:p>
            <a:r>
              <a:rPr lang="en-AU" b="1" dirty="0" smtClean="0">
                <a:solidFill>
                  <a:schemeClr val="bg1"/>
                </a:solidFill>
              </a:rPr>
              <a:t>Yes</a:t>
            </a:r>
            <a:endParaRPr lang="en-AU" b="1" dirty="0">
              <a:solidFill>
                <a:schemeClr val="bg1"/>
              </a:solidFill>
            </a:endParaRPr>
          </a:p>
        </p:txBody>
      </p:sp>
      <p:sp>
        <p:nvSpPr>
          <p:cNvPr id="54" name="TextBox 53"/>
          <p:cNvSpPr txBox="1"/>
          <p:nvPr/>
        </p:nvSpPr>
        <p:spPr>
          <a:xfrm>
            <a:off x="1403648" y="3851756"/>
            <a:ext cx="460382" cy="369332"/>
          </a:xfrm>
          <a:prstGeom prst="rect">
            <a:avLst/>
          </a:prstGeom>
          <a:noFill/>
        </p:spPr>
        <p:txBody>
          <a:bodyPr wrap="none" rtlCol="0">
            <a:spAutoFit/>
          </a:bodyPr>
          <a:lstStyle/>
          <a:p>
            <a:r>
              <a:rPr lang="en-AU" b="1" dirty="0" smtClean="0">
                <a:solidFill>
                  <a:schemeClr val="bg1"/>
                </a:solidFill>
              </a:rPr>
              <a:t>No</a:t>
            </a:r>
            <a:endParaRPr lang="en-AU" b="1" dirty="0">
              <a:solidFill>
                <a:schemeClr val="bg1"/>
              </a:solidFill>
            </a:endParaRPr>
          </a:p>
        </p:txBody>
      </p:sp>
      <p:sp>
        <p:nvSpPr>
          <p:cNvPr id="55" name="TextBox 54"/>
          <p:cNvSpPr txBox="1"/>
          <p:nvPr/>
        </p:nvSpPr>
        <p:spPr>
          <a:xfrm>
            <a:off x="3697060" y="3820398"/>
            <a:ext cx="1118383" cy="369332"/>
          </a:xfrm>
          <a:prstGeom prst="rect">
            <a:avLst/>
          </a:prstGeom>
          <a:noFill/>
        </p:spPr>
        <p:txBody>
          <a:bodyPr wrap="none" rtlCol="0">
            <a:spAutoFit/>
          </a:bodyPr>
          <a:lstStyle/>
          <a:p>
            <a:r>
              <a:rPr lang="en-AU" b="1" dirty="0" smtClean="0">
                <a:solidFill>
                  <a:schemeClr val="bg1"/>
                </a:solidFill>
              </a:rPr>
              <a:t>Approved</a:t>
            </a:r>
            <a:endParaRPr lang="en-AU" b="1" dirty="0">
              <a:solidFill>
                <a:schemeClr val="bg1"/>
              </a:solidFill>
            </a:endParaRPr>
          </a:p>
        </p:txBody>
      </p:sp>
      <p:sp>
        <p:nvSpPr>
          <p:cNvPr id="56" name="TextBox 55"/>
          <p:cNvSpPr txBox="1"/>
          <p:nvPr/>
        </p:nvSpPr>
        <p:spPr>
          <a:xfrm>
            <a:off x="6594860" y="3735001"/>
            <a:ext cx="1013611" cy="369332"/>
          </a:xfrm>
          <a:prstGeom prst="rect">
            <a:avLst/>
          </a:prstGeom>
          <a:noFill/>
        </p:spPr>
        <p:txBody>
          <a:bodyPr wrap="none" rtlCol="0">
            <a:spAutoFit/>
          </a:bodyPr>
          <a:lstStyle/>
          <a:p>
            <a:r>
              <a:rPr lang="en-AU" b="1" dirty="0" smtClean="0">
                <a:solidFill>
                  <a:schemeClr val="bg1"/>
                </a:solidFill>
              </a:rPr>
              <a:t>Rejected</a:t>
            </a:r>
            <a:endParaRPr lang="en-AU" b="1" dirty="0">
              <a:solidFill>
                <a:schemeClr val="bg1"/>
              </a:solidFill>
            </a:endParaRPr>
          </a:p>
        </p:txBody>
      </p:sp>
    </p:spTree>
    <p:custDataLst>
      <p:tags r:id="rId1"/>
    </p:custDataLst>
    <p:extLst>
      <p:ext uri="{BB962C8B-B14F-4D97-AF65-F5344CB8AC3E}">
        <p14:creationId xmlns:p14="http://schemas.microsoft.com/office/powerpoint/2010/main" val="3089012081"/>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7"/>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9" grpId="0" animBg="1"/>
      <p:bldP spid="20" grpId="0" animBg="1"/>
      <p:bldP spid="21" grpId="0" animBg="1"/>
      <p:bldP spid="50" grpId="0"/>
      <p:bldP spid="54" grpId="0"/>
      <p:bldP spid="55" grpId="0"/>
      <p:bldP spid="5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Demonstration	</a:t>
            </a:r>
            <a:endParaRPr lang="en-AU" dirty="0"/>
          </a:p>
        </p:txBody>
      </p:sp>
      <p:sp>
        <p:nvSpPr>
          <p:cNvPr id="3" name="Text Placeholder 2"/>
          <p:cNvSpPr>
            <a:spLocks noGrp="1"/>
          </p:cNvSpPr>
          <p:nvPr>
            <p:ph type="body" idx="1"/>
          </p:nvPr>
        </p:nvSpPr>
        <p:spPr/>
        <p:txBody>
          <a:bodyPr/>
          <a:lstStyle/>
          <a:p>
            <a:r>
              <a:rPr lang="en-AU" dirty="0" smtClean="0"/>
              <a:t>Workflow with Visual Studio 2010</a:t>
            </a:r>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3679211766"/>
      </p:ext>
    </p:extLst>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Workflow considerations</a:t>
            </a:r>
            <a:endParaRPr lang="en-AU" dirty="0"/>
          </a:p>
        </p:txBody>
      </p:sp>
      <p:sp>
        <p:nvSpPr>
          <p:cNvPr id="3" name="Content Placeholder 2"/>
          <p:cNvSpPr>
            <a:spLocks noGrp="1"/>
          </p:cNvSpPr>
          <p:nvPr>
            <p:ph idx="1"/>
          </p:nvPr>
        </p:nvSpPr>
        <p:spPr>
          <a:xfrm>
            <a:off x="467544" y="1556792"/>
            <a:ext cx="8229600" cy="4525963"/>
          </a:xfrm>
        </p:spPr>
        <p:txBody>
          <a:bodyPr>
            <a:normAutofit fontScale="85000" lnSpcReduction="20000"/>
          </a:bodyPr>
          <a:lstStyle/>
          <a:p>
            <a:r>
              <a:rPr lang="en-AU" dirty="0"/>
              <a:t>Project Server allows workflows to be restarted</a:t>
            </a:r>
          </a:p>
          <a:p>
            <a:pPr lvl="1"/>
            <a:r>
              <a:rPr lang="en-AU" dirty="0"/>
              <a:t>Need to consider coding ‘Skip to Stage’ logic</a:t>
            </a:r>
          </a:p>
          <a:p>
            <a:pPr marL="457200" lvl="1" indent="0">
              <a:buNone/>
            </a:pPr>
            <a:endParaRPr lang="en-AU" dirty="0"/>
          </a:p>
          <a:p>
            <a:r>
              <a:rPr lang="en-AU" dirty="0"/>
              <a:t>Must keep workflow and PS configuration in sync</a:t>
            </a:r>
          </a:p>
          <a:p>
            <a:pPr lvl="1"/>
            <a:r>
              <a:rPr lang="en-AU" dirty="0"/>
              <a:t>Playbooks (Project Resource Kit)</a:t>
            </a:r>
          </a:p>
          <a:p>
            <a:pPr lvl="1"/>
            <a:r>
              <a:rPr lang="en-AU" dirty="0"/>
              <a:t>DM Import / Export Solution Starter</a:t>
            </a:r>
          </a:p>
          <a:p>
            <a:pPr lvl="1"/>
            <a:endParaRPr lang="en-AU" dirty="0"/>
          </a:p>
          <a:p>
            <a:r>
              <a:rPr lang="en-AU" dirty="0"/>
              <a:t>Third Party solutions exist</a:t>
            </a:r>
          </a:p>
          <a:p>
            <a:pPr lvl="1"/>
            <a:endParaRPr lang="en-AU" dirty="0"/>
          </a:p>
          <a:p>
            <a:r>
              <a:rPr lang="en-AU" dirty="0"/>
              <a:t>Leverage the solution starters if you can</a:t>
            </a:r>
          </a:p>
          <a:p>
            <a:pPr lvl="1"/>
            <a:r>
              <a:rPr lang="en-AU" dirty="0"/>
              <a:t>Dynamic Workflow </a:t>
            </a:r>
          </a:p>
          <a:p>
            <a:pPr lvl="1"/>
            <a:r>
              <a:rPr lang="en-AU" dirty="0"/>
              <a:t>Morphing Workflow</a:t>
            </a:r>
          </a:p>
          <a:p>
            <a:pPr lvl="1"/>
            <a:r>
              <a:rPr lang="en-AU" dirty="0"/>
              <a:t>Visualisation</a:t>
            </a:r>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1726979211"/>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Leveraging the Project Server Interface</a:t>
            </a:r>
            <a:endParaRPr lang="en-AU" dirty="0"/>
          </a:p>
        </p:txBody>
      </p:sp>
      <p:sp>
        <p:nvSpPr>
          <p:cNvPr id="3" name="Text Placeholder 2"/>
          <p:cNvSpPr>
            <a:spLocks noGrp="1"/>
          </p:cNvSpPr>
          <p:nvPr>
            <p:ph type="body" idx="1"/>
          </p:nvPr>
        </p:nvSpPr>
        <p:spPr/>
        <p:txBody>
          <a:bodyPr/>
          <a:lstStyle/>
          <a:p>
            <a:r>
              <a:rPr lang="en-AU" dirty="0" smtClean="0"/>
              <a:t>Common </a:t>
            </a:r>
            <a:r>
              <a:rPr lang="en-AU" dirty="0"/>
              <a:t>C</a:t>
            </a:r>
            <a:r>
              <a:rPr lang="en-AU" dirty="0" smtClean="0"/>
              <a:t>ustomisation Scenarios</a:t>
            </a:r>
            <a:endParaRPr lang="en-AU" dirty="0"/>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341243706"/>
      </p:ext>
    </p:extLst>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PSI</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72" name="Rounded Rectangle 71"/>
          <p:cNvSpPr/>
          <p:nvPr/>
        </p:nvSpPr>
        <p:spPr bwMode="auto">
          <a:xfrm>
            <a:off x="457200" y="1247660"/>
            <a:ext cx="2590800" cy="3810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pic>
        <p:nvPicPr>
          <p:cNvPr id="73" name="Picture 2" descr="K:\Illustration - Misc Hardware\Windows Server Icons\Misc\Web Services.png"/>
          <p:cNvPicPr>
            <a:picLocks noChangeAspect="1" noChangeArrowheads="1"/>
          </p:cNvPicPr>
          <p:nvPr/>
        </p:nvPicPr>
        <p:blipFill>
          <a:blip r:embed="rId3" cstate="print"/>
          <a:srcRect/>
          <a:stretch>
            <a:fillRect/>
          </a:stretch>
        </p:blipFill>
        <p:spPr bwMode="auto">
          <a:xfrm>
            <a:off x="228600" y="1095260"/>
            <a:ext cx="595090" cy="613384"/>
          </a:xfrm>
          <a:prstGeom prst="rect">
            <a:avLst/>
          </a:prstGeom>
          <a:noFill/>
        </p:spPr>
      </p:pic>
      <p:sp>
        <p:nvSpPr>
          <p:cNvPr id="74" name="TextBox 73"/>
          <p:cNvSpPr txBox="1"/>
          <p:nvPr/>
        </p:nvSpPr>
        <p:spPr>
          <a:xfrm>
            <a:off x="838200" y="1323860"/>
            <a:ext cx="670055" cy="249299"/>
          </a:xfrm>
          <a:prstGeom prst="rect">
            <a:avLst/>
          </a:prstGeom>
          <a:noFill/>
        </p:spPr>
        <p:txBody>
          <a:bodyPr wrap="none" lIns="0" tIns="0" rIns="0" bIns="0" rtlCol="0">
            <a:spAutoFit/>
          </a:bodyPr>
          <a:lstStyle/>
          <a:p>
            <a:pPr>
              <a:lnSpc>
                <a:spcPct val="90000"/>
              </a:lnSpc>
            </a:pPr>
            <a:r>
              <a:rPr lang="en-US" dirty="0" smtClean="0">
                <a:solidFill>
                  <a:schemeClr val="bg1"/>
                </a:solidFill>
              </a:rPr>
              <a:t>Admin</a:t>
            </a:r>
          </a:p>
        </p:txBody>
      </p:sp>
      <p:sp>
        <p:nvSpPr>
          <p:cNvPr id="69" name="Rounded Rectangle 68"/>
          <p:cNvSpPr/>
          <p:nvPr/>
        </p:nvSpPr>
        <p:spPr bwMode="auto">
          <a:xfrm>
            <a:off x="457200" y="4295660"/>
            <a:ext cx="2590800" cy="3810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pic>
        <p:nvPicPr>
          <p:cNvPr id="70" name="Picture 2" descr="K:\Illustration - Misc Hardware\Windows Server Icons\Misc\Web Services.png"/>
          <p:cNvPicPr>
            <a:picLocks noChangeAspect="1" noChangeArrowheads="1"/>
          </p:cNvPicPr>
          <p:nvPr/>
        </p:nvPicPr>
        <p:blipFill>
          <a:blip r:embed="rId3" cstate="print"/>
          <a:srcRect/>
          <a:stretch>
            <a:fillRect/>
          </a:stretch>
        </p:blipFill>
        <p:spPr bwMode="auto">
          <a:xfrm>
            <a:off x="228600" y="4143260"/>
            <a:ext cx="595090" cy="613384"/>
          </a:xfrm>
          <a:prstGeom prst="rect">
            <a:avLst/>
          </a:prstGeom>
          <a:noFill/>
        </p:spPr>
      </p:pic>
      <p:sp>
        <p:nvSpPr>
          <p:cNvPr id="71" name="TextBox 70"/>
          <p:cNvSpPr txBox="1"/>
          <p:nvPr/>
        </p:nvSpPr>
        <p:spPr>
          <a:xfrm>
            <a:off x="838200" y="4361510"/>
            <a:ext cx="652679" cy="249299"/>
          </a:xfrm>
          <a:prstGeom prst="rect">
            <a:avLst/>
          </a:prstGeom>
          <a:noFill/>
        </p:spPr>
        <p:txBody>
          <a:bodyPr wrap="none" lIns="0" tIns="0" rIns="0" bIns="0" rtlCol="0">
            <a:spAutoFit/>
          </a:bodyPr>
          <a:lstStyle/>
          <a:p>
            <a:pPr>
              <a:lnSpc>
                <a:spcPct val="90000"/>
              </a:lnSpc>
            </a:pPr>
            <a:r>
              <a:rPr lang="en-US" dirty="0" smtClean="0">
                <a:solidFill>
                  <a:schemeClr val="bg1"/>
                </a:solidFill>
              </a:rPr>
              <a:t>Events</a:t>
            </a:r>
          </a:p>
        </p:txBody>
      </p:sp>
      <p:sp>
        <p:nvSpPr>
          <p:cNvPr id="66" name="Rounded Rectangle 65"/>
          <p:cNvSpPr/>
          <p:nvPr/>
        </p:nvSpPr>
        <p:spPr bwMode="auto">
          <a:xfrm>
            <a:off x="457200" y="2466860"/>
            <a:ext cx="2590800" cy="3810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pic>
        <p:nvPicPr>
          <p:cNvPr id="67" name="Picture 2" descr="K:\Illustration - Misc Hardware\Windows Server Icons\Misc\Web Services.png"/>
          <p:cNvPicPr>
            <a:picLocks noChangeAspect="1" noChangeArrowheads="1"/>
          </p:cNvPicPr>
          <p:nvPr/>
        </p:nvPicPr>
        <p:blipFill>
          <a:blip r:embed="rId3" cstate="print"/>
          <a:srcRect/>
          <a:stretch>
            <a:fillRect/>
          </a:stretch>
        </p:blipFill>
        <p:spPr bwMode="auto">
          <a:xfrm>
            <a:off x="228600" y="2314460"/>
            <a:ext cx="595090" cy="613384"/>
          </a:xfrm>
          <a:prstGeom prst="rect">
            <a:avLst/>
          </a:prstGeom>
          <a:noFill/>
        </p:spPr>
      </p:pic>
      <p:sp>
        <p:nvSpPr>
          <p:cNvPr id="68" name="TextBox 67"/>
          <p:cNvSpPr txBox="1"/>
          <p:nvPr/>
        </p:nvSpPr>
        <p:spPr>
          <a:xfrm>
            <a:off x="838200" y="2543060"/>
            <a:ext cx="899285" cy="249299"/>
          </a:xfrm>
          <a:prstGeom prst="rect">
            <a:avLst/>
          </a:prstGeom>
          <a:noFill/>
        </p:spPr>
        <p:txBody>
          <a:bodyPr wrap="none" lIns="0" tIns="0" rIns="0" bIns="0" rtlCol="0">
            <a:spAutoFit/>
          </a:bodyPr>
          <a:lstStyle/>
          <a:p>
            <a:pPr>
              <a:lnSpc>
                <a:spcPct val="90000"/>
              </a:lnSpc>
            </a:pPr>
            <a:r>
              <a:rPr lang="en-US" dirty="0" smtClean="0">
                <a:solidFill>
                  <a:schemeClr val="bg1"/>
                </a:solidFill>
              </a:rPr>
              <a:t>Calendar</a:t>
            </a:r>
          </a:p>
        </p:txBody>
      </p:sp>
      <p:sp>
        <p:nvSpPr>
          <p:cNvPr id="63" name="Rounded Rectangle 62"/>
          <p:cNvSpPr/>
          <p:nvPr/>
        </p:nvSpPr>
        <p:spPr bwMode="auto">
          <a:xfrm>
            <a:off x="457200" y="3076460"/>
            <a:ext cx="2590800" cy="3810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pic>
        <p:nvPicPr>
          <p:cNvPr id="64" name="Picture 2" descr="K:\Illustration - Misc Hardware\Windows Server Icons\Misc\Web Services.png"/>
          <p:cNvPicPr>
            <a:picLocks noChangeAspect="1" noChangeArrowheads="1"/>
          </p:cNvPicPr>
          <p:nvPr/>
        </p:nvPicPr>
        <p:blipFill>
          <a:blip r:embed="rId3" cstate="print"/>
          <a:srcRect/>
          <a:stretch>
            <a:fillRect/>
          </a:stretch>
        </p:blipFill>
        <p:spPr bwMode="auto">
          <a:xfrm>
            <a:off x="228600" y="2924060"/>
            <a:ext cx="595090" cy="613384"/>
          </a:xfrm>
          <a:prstGeom prst="rect">
            <a:avLst/>
          </a:prstGeom>
          <a:noFill/>
        </p:spPr>
      </p:pic>
      <p:sp>
        <p:nvSpPr>
          <p:cNvPr id="65" name="TextBox 64"/>
          <p:cNvSpPr txBox="1"/>
          <p:nvPr/>
        </p:nvSpPr>
        <p:spPr>
          <a:xfrm>
            <a:off x="838200" y="3152660"/>
            <a:ext cx="1261564" cy="249299"/>
          </a:xfrm>
          <a:prstGeom prst="rect">
            <a:avLst/>
          </a:prstGeom>
          <a:noFill/>
        </p:spPr>
        <p:txBody>
          <a:bodyPr wrap="none" lIns="0" tIns="0" rIns="0" bIns="0" rtlCol="0">
            <a:spAutoFit/>
          </a:bodyPr>
          <a:lstStyle/>
          <a:p>
            <a:pPr>
              <a:lnSpc>
                <a:spcPct val="90000"/>
              </a:lnSpc>
            </a:pPr>
            <a:r>
              <a:rPr lang="en-US" dirty="0" smtClean="0">
                <a:solidFill>
                  <a:schemeClr val="bg1"/>
                </a:solidFill>
              </a:rPr>
              <a:t>Cube Admin</a:t>
            </a:r>
          </a:p>
        </p:txBody>
      </p:sp>
      <p:sp>
        <p:nvSpPr>
          <p:cNvPr id="60" name="Rounded Rectangle 59"/>
          <p:cNvSpPr/>
          <p:nvPr/>
        </p:nvSpPr>
        <p:spPr bwMode="auto">
          <a:xfrm>
            <a:off x="457200" y="3686060"/>
            <a:ext cx="2590800" cy="3810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pic>
        <p:nvPicPr>
          <p:cNvPr id="61" name="Picture 2" descr="K:\Illustration - Misc Hardware\Windows Server Icons\Misc\Web Services.png"/>
          <p:cNvPicPr>
            <a:picLocks noChangeAspect="1" noChangeArrowheads="1"/>
          </p:cNvPicPr>
          <p:nvPr/>
        </p:nvPicPr>
        <p:blipFill>
          <a:blip r:embed="rId3" cstate="print"/>
          <a:srcRect/>
          <a:stretch>
            <a:fillRect/>
          </a:stretch>
        </p:blipFill>
        <p:spPr bwMode="auto">
          <a:xfrm>
            <a:off x="228600" y="3533660"/>
            <a:ext cx="595090" cy="613384"/>
          </a:xfrm>
          <a:prstGeom prst="rect">
            <a:avLst/>
          </a:prstGeom>
          <a:noFill/>
        </p:spPr>
      </p:pic>
      <p:sp>
        <p:nvSpPr>
          <p:cNvPr id="62" name="TextBox 61"/>
          <p:cNvSpPr txBox="1"/>
          <p:nvPr/>
        </p:nvSpPr>
        <p:spPr>
          <a:xfrm>
            <a:off x="838200" y="3751910"/>
            <a:ext cx="1421671" cy="249299"/>
          </a:xfrm>
          <a:prstGeom prst="rect">
            <a:avLst/>
          </a:prstGeom>
          <a:noFill/>
        </p:spPr>
        <p:txBody>
          <a:bodyPr wrap="none" lIns="0" tIns="0" rIns="0" bIns="0" rtlCol="0">
            <a:spAutoFit/>
          </a:bodyPr>
          <a:lstStyle/>
          <a:p>
            <a:pPr>
              <a:lnSpc>
                <a:spcPct val="90000"/>
              </a:lnSpc>
            </a:pPr>
            <a:r>
              <a:rPr lang="en-US" dirty="0" smtClean="0">
                <a:solidFill>
                  <a:schemeClr val="bg1"/>
                </a:solidFill>
              </a:rPr>
              <a:t>Custom Fields</a:t>
            </a:r>
          </a:p>
        </p:txBody>
      </p:sp>
      <p:sp>
        <p:nvSpPr>
          <p:cNvPr id="57" name="Rounded Rectangle 56"/>
          <p:cNvSpPr/>
          <p:nvPr/>
        </p:nvSpPr>
        <p:spPr bwMode="auto">
          <a:xfrm>
            <a:off x="3429000" y="1857260"/>
            <a:ext cx="2590800" cy="3810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pic>
        <p:nvPicPr>
          <p:cNvPr id="58" name="Picture 2" descr="K:\Illustration - Misc Hardware\Windows Server Icons\Misc\Web Services.png"/>
          <p:cNvPicPr>
            <a:picLocks noChangeAspect="1" noChangeArrowheads="1"/>
          </p:cNvPicPr>
          <p:nvPr/>
        </p:nvPicPr>
        <p:blipFill>
          <a:blip r:embed="rId3" cstate="print"/>
          <a:srcRect/>
          <a:stretch>
            <a:fillRect/>
          </a:stretch>
        </p:blipFill>
        <p:spPr bwMode="auto">
          <a:xfrm>
            <a:off x="3200400" y="1704860"/>
            <a:ext cx="595090" cy="613384"/>
          </a:xfrm>
          <a:prstGeom prst="rect">
            <a:avLst/>
          </a:prstGeom>
          <a:noFill/>
        </p:spPr>
      </p:pic>
      <p:sp>
        <p:nvSpPr>
          <p:cNvPr id="59" name="TextBox 58"/>
          <p:cNvSpPr txBox="1"/>
          <p:nvPr/>
        </p:nvSpPr>
        <p:spPr>
          <a:xfrm>
            <a:off x="3810000" y="1933460"/>
            <a:ext cx="703911" cy="249299"/>
          </a:xfrm>
          <a:prstGeom prst="rect">
            <a:avLst/>
          </a:prstGeom>
          <a:noFill/>
        </p:spPr>
        <p:txBody>
          <a:bodyPr wrap="none" lIns="0" tIns="0" rIns="0" bIns="0" rtlCol="0">
            <a:spAutoFit/>
          </a:bodyPr>
          <a:lstStyle/>
          <a:p>
            <a:pPr>
              <a:lnSpc>
                <a:spcPct val="90000"/>
              </a:lnSpc>
            </a:pPr>
            <a:r>
              <a:rPr lang="en-US" dirty="0" smtClean="0">
                <a:solidFill>
                  <a:schemeClr val="bg1"/>
                </a:solidFill>
              </a:rPr>
              <a:t>Project</a:t>
            </a:r>
          </a:p>
        </p:txBody>
      </p:sp>
      <p:sp>
        <p:nvSpPr>
          <p:cNvPr id="54" name="Rounded Rectangle 53"/>
          <p:cNvSpPr/>
          <p:nvPr/>
        </p:nvSpPr>
        <p:spPr bwMode="auto">
          <a:xfrm>
            <a:off x="457200" y="4905260"/>
            <a:ext cx="2590800" cy="3810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pic>
        <p:nvPicPr>
          <p:cNvPr id="55" name="Picture 2" descr="K:\Illustration - Misc Hardware\Windows Server Icons\Misc\Web Services.png"/>
          <p:cNvPicPr>
            <a:picLocks noChangeAspect="1" noChangeArrowheads="1"/>
          </p:cNvPicPr>
          <p:nvPr/>
        </p:nvPicPr>
        <p:blipFill>
          <a:blip r:embed="rId3" cstate="print"/>
          <a:srcRect/>
          <a:stretch>
            <a:fillRect/>
          </a:stretch>
        </p:blipFill>
        <p:spPr bwMode="auto">
          <a:xfrm>
            <a:off x="228600" y="4752860"/>
            <a:ext cx="595090" cy="613384"/>
          </a:xfrm>
          <a:prstGeom prst="rect">
            <a:avLst/>
          </a:prstGeom>
          <a:noFill/>
        </p:spPr>
      </p:pic>
      <p:sp>
        <p:nvSpPr>
          <p:cNvPr id="56" name="TextBox 55"/>
          <p:cNvSpPr txBox="1"/>
          <p:nvPr/>
        </p:nvSpPr>
        <p:spPr>
          <a:xfrm>
            <a:off x="838200" y="4971110"/>
            <a:ext cx="1347741" cy="249299"/>
          </a:xfrm>
          <a:prstGeom prst="rect">
            <a:avLst/>
          </a:prstGeom>
          <a:noFill/>
        </p:spPr>
        <p:txBody>
          <a:bodyPr wrap="none" lIns="0" tIns="0" rIns="0" bIns="0" rtlCol="0">
            <a:spAutoFit/>
          </a:bodyPr>
          <a:lstStyle/>
          <a:p>
            <a:pPr>
              <a:lnSpc>
                <a:spcPct val="90000"/>
              </a:lnSpc>
            </a:pPr>
            <a:r>
              <a:rPr lang="en-US" dirty="0" smtClean="0">
                <a:solidFill>
                  <a:schemeClr val="bg1"/>
                </a:solidFill>
              </a:rPr>
              <a:t>Lookup Table</a:t>
            </a:r>
          </a:p>
        </p:txBody>
      </p:sp>
      <p:sp>
        <p:nvSpPr>
          <p:cNvPr id="51" name="Rounded Rectangle 50"/>
          <p:cNvSpPr/>
          <p:nvPr/>
        </p:nvSpPr>
        <p:spPr bwMode="auto">
          <a:xfrm>
            <a:off x="457200" y="5514860"/>
            <a:ext cx="2590800" cy="3810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pic>
        <p:nvPicPr>
          <p:cNvPr id="52" name="Picture 2" descr="K:\Illustration - Misc Hardware\Windows Server Icons\Misc\Web Services.png"/>
          <p:cNvPicPr>
            <a:picLocks noChangeAspect="1" noChangeArrowheads="1"/>
          </p:cNvPicPr>
          <p:nvPr/>
        </p:nvPicPr>
        <p:blipFill>
          <a:blip r:embed="rId3" cstate="print"/>
          <a:srcRect/>
          <a:stretch>
            <a:fillRect/>
          </a:stretch>
        </p:blipFill>
        <p:spPr bwMode="auto">
          <a:xfrm>
            <a:off x="228600" y="5362460"/>
            <a:ext cx="595090" cy="613384"/>
          </a:xfrm>
          <a:prstGeom prst="rect">
            <a:avLst/>
          </a:prstGeom>
          <a:noFill/>
        </p:spPr>
      </p:pic>
      <p:sp>
        <p:nvSpPr>
          <p:cNvPr id="53" name="TextBox 52"/>
          <p:cNvSpPr txBox="1"/>
          <p:nvPr/>
        </p:nvSpPr>
        <p:spPr>
          <a:xfrm>
            <a:off x="838200" y="5580710"/>
            <a:ext cx="1292020" cy="249299"/>
          </a:xfrm>
          <a:prstGeom prst="rect">
            <a:avLst/>
          </a:prstGeom>
          <a:noFill/>
        </p:spPr>
        <p:txBody>
          <a:bodyPr wrap="none" lIns="0" tIns="0" rIns="0" bIns="0" rtlCol="0">
            <a:spAutoFit/>
          </a:bodyPr>
          <a:lstStyle/>
          <a:p>
            <a:pPr>
              <a:lnSpc>
                <a:spcPct val="90000"/>
              </a:lnSpc>
            </a:pPr>
            <a:r>
              <a:rPr lang="en-US" dirty="0" smtClean="0">
                <a:solidFill>
                  <a:schemeClr val="bg1"/>
                </a:solidFill>
              </a:rPr>
              <a:t>Notifications</a:t>
            </a:r>
          </a:p>
        </p:txBody>
      </p:sp>
      <p:sp>
        <p:nvSpPr>
          <p:cNvPr id="48" name="Rounded Rectangle 47"/>
          <p:cNvSpPr/>
          <p:nvPr/>
        </p:nvSpPr>
        <p:spPr bwMode="auto">
          <a:xfrm>
            <a:off x="3429000" y="1247660"/>
            <a:ext cx="2590800" cy="3810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pic>
        <p:nvPicPr>
          <p:cNvPr id="49" name="Picture 2" descr="K:\Illustration - Misc Hardware\Windows Server Icons\Misc\Web Services.png"/>
          <p:cNvPicPr>
            <a:picLocks noChangeAspect="1" noChangeArrowheads="1"/>
          </p:cNvPicPr>
          <p:nvPr/>
        </p:nvPicPr>
        <p:blipFill>
          <a:blip r:embed="rId3" cstate="print"/>
          <a:srcRect/>
          <a:stretch>
            <a:fillRect/>
          </a:stretch>
        </p:blipFill>
        <p:spPr bwMode="auto">
          <a:xfrm>
            <a:off x="3200400" y="1095260"/>
            <a:ext cx="595090" cy="613384"/>
          </a:xfrm>
          <a:prstGeom prst="rect">
            <a:avLst/>
          </a:prstGeom>
          <a:noFill/>
        </p:spPr>
      </p:pic>
      <p:sp>
        <p:nvSpPr>
          <p:cNvPr id="50" name="TextBox 49"/>
          <p:cNvSpPr txBox="1"/>
          <p:nvPr/>
        </p:nvSpPr>
        <p:spPr>
          <a:xfrm>
            <a:off x="3810000" y="1323860"/>
            <a:ext cx="2053639" cy="249299"/>
          </a:xfrm>
          <a:prstGeom prst="rect">
            <a:avLst/>
          </a:prstGeom>
          <a:noFill/>
        </p:spPr>
        <p:txBody>
          <a:bodyPr wrap="none" lIns="0" tIns="0" rIns="0" bIns="0" rtlCol="0">
            <a:spAutoFit/>
          </a:bodyPr>
          <a:lstStyle/>
          <a:p>
            <a:pPr>
              <a:lnSpc>
                <a:spcPct val="90000"/>
              </a:lnSpc>
            </a:pPr>
            <a:r>
              <a:rPr lang="en-US" dirty="0" smtClean="0">
                <a:solidFill>
                  <a:schemeClr val="bg1"/>
                </a:solidFill>
              </a:rPr>
              <a:t>Object Link Provider</a:t>
            </a:r>
          </a:p>
        </p:txBody>
      </p:sp>
      <p:sp>
        <p:nvSpPr>
          <p:cNvPr id="45" name="Rounded Rectangle 44"/>
          <p:cNvSpPr/>
          <p:nvPr/>
        </p:nvSpPr>
        <p:spPr bwMode="auto">
          <a:xfrm>
            <a:off x="457200" y="1857260"/>
            <a:ext cx="2590800" cy="3810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pic>
        <p:nvPicPr>
          <p:cNvPr id="46" name="Picture 2" descr="K:\Illustration - Misc Hardware\Windows Server Icons\Misc\Web Services.png"/>
          <p:cNvPicPr>
            <a:picLocks noChangeAspect="1" noChangeArrowheads="1"/>
          </p:cNvPicPr>
          <p:nvPr/>
        </p:nvPicPr>
        <p:blipFill>
          <a:blip r:embed="rId3" cstate="print"/>
          <a:srcRect/>
          <a:stretch>
            <a:fillRect/>
          </a:stretch>
        </p:blipFill>
        <p:spPr bwMode="auto">
          <a:xfrm>
            <a:off x="228600" y="1704860"/>
            <a:ext cx="595090" cy="613384"/>
          </a:xfrm>
          <a:prstGeom prst="rect">
            <a:avLst/>
          </a:prstGeom>
          <a:noFill/>
        </p:spPr>
      </p:pic>
      <p:sp>
        <p:nvSpPr>
          <p:cNvPr id="47" name="TextBox 46"/>
          <p:cNvSpPr txBox="1"/>
          <p:nvPr/>
        </p:nvSpPr>
        <p:spPr>
          <a:xfrm>
            <a:off x="838200" y="1933460"/>
            <a:ext cx="749051" cy="249299"/>
          </a:xfrm>
          <a:prstGeom prst="rect">
            <a:avLst/>
          </a:prstGeom>
          <a:noFill/>
        </p:spPr>
        <p:txBody>
          <a:bodyPr wrap="none" lIns="0" tIns="0" rIns="0" bIns="0" rtlCol="0">
            <a:spAutoFit/>
          </a:bodyPr>
          <a:lstStyle/>
          <a:p>
            <a:pPr>
              <a:lnSpc>
                <a:spcPct val="90000"/>
              </a:lnSpc>
            </a:pPr>
            <a:r>
              <a:rPr lang="en-US" dirty="0" smtClean="0">
                <a:solidFill>
                  <a:schemeClr val="bg1"/>
                </a:solidFill>
              </a:rPr>
              <a:t>Archive</a:t>
            </a:r>
          </a:p>
        </p:txBody>
      </p:sp>
      <p:sp>
        <p:nvSpPr>
          <p:cNvPr id="42" name="Rounded Rectangle 41"/>
          <p:cNvSpPr/>
          <p:nvPr/>
        </p:nvSpPr>
        <p:spPr bwMode="auto">
          <a:xfrm>
            <a:off x="3429000" y="2466860"/>
            <a:ext cx="2590800" cy="3810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pic>
        <p:nvPicPr>
          <p:cNvPr id="43" name="Picture 2" descr="K:\Illustration - Misc Hardware\Windows Server Icons\Misc\Web Services.png"/>
          <p:cNvPicPr>
            <a:picLocks noChangeAspect="1" noChangeArrowheads="1"/>
          </p:cNvPicPr>
          <p:nvPr/>
        </p:nvPicPr>
        <p:blipFill>
          <a:blip r:embed="rId3" cstate="print"/>
          <a:srcRect/>
          <a:stretch>
            <a:fillRect/>
          </a:stretch>
        </p:blipFill>
        <p:spPr bwMode="auto">
          <a:xfrm>
            <a:off x="3200400" y="2314460"/>
            <a:ext cx="595090" cy="613384"/>
          </a:xfrm>
          <a:prstGeom prst="rect">
            <a:avLst/>
          </a:prstGeom>
          <a:noFill/>
        </p:spPr>
      </p:pic>
      <p:sp>
        <p:nvSpPr>
          <p:cNvPr id="44" name="TextBox 43"/>
          <p:cNvSpPr txBox="1"/>
          <p:nvPr/>
        </p:nvSpPr>
        <p:spPr>
          <a:xfrm>
            <a:off x="3810000" y="2543060"/>
            <a:ext cx="674865" cy="249299"/>
          </a:xfrm>
          <a:prstGeom prst="rect">
            <a:avLst/>
          </a:prstGeom>
          <a:noFill/>
        </p:spPr>
        <p:txBody>
          <a:bodyPr wrap="none" lIns="0" tIns="0" rIns="0" bIns="0" rtlCol="0">
            <a:spAutoFit/>
          </a:bodyPr>
          <a:lstStyle/>
          <a:p>
            <a:pPr>
              <a:lnSpc>
                <a:spcPct val="90000"/>
              </a:lnSpc>
            </a:pPr>
            <a:r>
              <a:rPr lang="en-US" dirty="0" smtClean="0">
                <a:solidFill>
                  <a:schemeClr val="bg1"/>
                </a:solidFill>
              </a:rPr>
              <a:t>Queue</a:t>
            </a:r>
          </a:p>
        </p:txBody>
      </p:sp>
      <p:sp>
        <p:nvSpPr>
          <p:cNvPr id="39" name="Rounded Rectangle 38"/>
          <p:cNvSpPr/>
          <p:nvPr/>
        </p:nvSpPr>
        <p:spPr bwMode="auto">
          <a:xfrm>
            <a:off x="3429000" y="3076460"/>
            <a:ext cx="2590800" cy="3810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pic>
        <p:nvPicPr>
          <p:cNvPr id="40" name="Picture 2" descr="K:\Illustration - Misc Hardware\Windows Server Icons\Misc\Web Services.png"/>
          <p:cNvPicPr>
            <a:picLocks noChangeAspect="1" noChangeArrowheads="1"/>
          </p:cNvPicPr>
          <p:nvPr/>
        </p:nvPicPr>
        <p:blipFill>
          <a:blip r:embed="rId3" cstate="print"/>
          <a:srcRect/>
          <a:stretch>
            <a:fillRect/>
          </a:stretch>
        </p:blipFill>
        <p:spPr bwMode="auto">
          <a:xfrm>
            <a:off x="3200400" y="2924060"/>
            <a:ext cx="595090" cy="613384"/>
          </a:xfrm>
          <a:prstGeom prst="rect">
            <a:avLst/>
          </a:prstGeom>
          <a:noFill/>
        </p:spPr>
      </p:pic>
      <p:sp>
        <p:nvSpPr>
          <p:cNvPr id="41" name="TextBox 40"/>
          <p:cNvSpPr txBox="1"/>
          <p:nvPr/>
        </p:nvSpPr>
        <p:spPr>
          <a:xfrm>
            <a:off x="3810000" y="3152660"/>
            <a:ext cx="918713" cy="249299"/>
          </a:xfrm>
          <a:prstGeom prst="rect">
            <a:avLst/>
          </a:prstGeom>
          <a:noFill/>
        </p:spPr>
        <p:txBody>
          <a:bodyPr wrap="none" lIns="0" tIns="0" rIns="0" bIns="0" rtlCol="0">
            <a:spAutoFit/>
          </a:bodyPr>
          <a:lstStyle/>
          <a:p>
            <a:pPr>
              <a:lnSpc>
                <a:spcPct val="90000"/>
              </a:lnSpc>
            </a:pPr>
            <a:r>
              <a:rPr lang="en-US" dirty="0" smtClean="0">
                <a:solidFill>
                  <a:schemeClr val="bg1"/>
                </a:solidFill>
              </a:rPr>
              <a:t>Resource</a:t>
            </a:r>
          </a:p>
        </p:txBody>
      </p:sp>
      <p:sp>
        <p:nvSpPr>
          <p:cNvPr id="36" name="Rounded Rectangle 35"/>
          <p:cNvSpPr/>
          <p:nvPr/>
        </p:nvSpPr>
        <p:spPr bwMode="auto">
          <a:xfrm>
            <a:off x="3429000" y="4295660"/>
            <a:ext cx="2590800" cy="3810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pic>
        <p:nvPicPr>
          <p:cNvPr id="37" name="Picture 2" descr="K:\Illustration - Misc Hardware\Windows Server Icons\Misc\Web Services.png"/>
          <p:cNvPicPr>
            <a:picLocks noChangeAspect="1" noChangeArrowheads="1"/>
          </p:cNvPicPr>
          <p:nvPr/>
        </p:nvPicPr>
        <p:blipFill>
          <a:blip r:embed="rId3" cstate="print"/>
          <a:srcRect/>
          <a:stretch>
            <a:fillRect/>
          </a:stretch>
        </p:blipFill>
        <p:spPr bwMode="auto">
          <a:xfrm>
            <a:off x="3200400" y="4143260"/>
            <a:ext cx="595090" cy="613384"/>
          </a:xfrm>
          <a:prstGeom prst="rect">
            <a:avLst/>
          </a:prstGeom>
          <a:noFill/>
        </p:spPr>
      </p:pic>
      <p:sp>
        <p:nvSpPr>
          <p:cNvPr id="38" name="TextBox 37"/>
          <p:cNvSpPr txBox="1"/>
          <p:nvPr/>
        </p:nvSpPr>
        <p:spPr>
          <a:xfrm>
            <a:off x="3810000" y="4371860"/>
            <a:ext cx="807913" cy="249299"/>
          </a:xfrm>
          <a:prstGeom prst="rect">
            <a:avLst/>
          </a:prstGeom>
          <a:noFill/>
        </p:spPr>
        <p:txBody>
          <a:bodyPr wrap="none" lIns="0" tIns="0" rIns="0" bIns="0" rtlCol="0">
            <a:spAutoFit/>
          </a:bodyPr>
          <a:lstStyle/>
          <a:p>
            <a:pPr>
              <a:lnSpc>
                <a:spcPct val="90000"/>
              </a:lnSpc>
            </a:pPr>
            <a:r>
              <a:rPr lang="en-US" dirty="0" smtClean="0">
                <a:solidFill>
                  <a:schemeClr val="bg1"/>
                </a:solidFill>
              </a:rPr>
              <a:t>Security</a:t>
            </a:r>
          </a:p>
        </p:txBody>
      </p:sp>
      <p:sp>
        <p:nvSpPr>
          <p:cNvPr id="33" name="Rounded Rectangle 32"/>
          <p:cNvSpPr/>
          <p:nvPr/>
        </p:nvSpPr>
        <p:spPr bwMode="auto">
          <a:xfrm>
            <a:off x="3429000" y="3686060"/>
            <a:ext cx="2590800" cy="3810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pic>
        <p:nvPicPr>
          <p:cNvPr id="34" name="Picture 2" descr="K:\Illustration - Misc Hardware\Windows Server Icons\Misc\Web Services.png"/>
          <p:cNvPicPr>
            <a:picLocks noChangeAspect="1" noChangeArrowheads="1"/>
          </p:cNvPicPr>
          <p:nvPr/>
        </p:nvPicPr>
        <p:blipFill>
          <a:blip r:embed="rId3" cstate="print"/>
          <a:srcRect/>
          <a:stretch>
            <a:fillRect/>
          </a:stretch>
        </p:blipFill>
        <p:spPr bwMode="auto">
          <a:xfrm>
            <a:off x="3200400" y="3533660"/>
            <a:ext cx="595090" cy="613384"/>
          </a:xfrm>
          <a:prstGeom prst="rect">
            <a:avLst/>
          </a:prstGeom>
          <a:noFill/>
        </p:spPr>
      </p:pic>
      <p:sp>
        <p:nvSpPr>
          <p:cNvPr id="35" name="TextBox 34"/>
          <p:cNvSpPr txBox="1"/>
          <p:nvPr/>
        </p:nvSpPr>
        <p:spPr>
          <a:xfrm>
            <a:off x="3810000" y="3762260"/>
            <a:ext cx="1414041" cy="249299"/>
          </a:xfrm>
          <a:prstGeom prst="rect">
            <a:avLst/>
          </a:prstGeom>
          <a:noFill/>
        </p:spPr>
        <p:txBody>
          <a:bodyPr wrap="none" lIns="0" tIns="0" rIns="0" bIns="0" rtlCol="0">
            <a:spAutoFit/>
          </a:bodyPr>
          <a:lstStyle/>
          <a:p>
            <a:pPr>
              <a:lnSpc>
                <a:spcPct val="90000"/>
              </a:lnSpc>
            </a:pPr>
            <a:r>
              <a:rPr lang="en-US" dirty="0" smtClean="0">
                <a:solidFill>
                  <a:schemeClr val="bg1"/>
                </a:solidFill>
              </a:rPr>
              <a:t>Resource Plan</a:t>
            </a:r>
          </a:p>
        </p:txBody>
      </p:sp>
      <p:sp>
        <p:nvSpPr>
          <p:cNvPr id="30" name="Rounded Rectangle 29"/>
          <p:cNvSpPr/>
          <p:nvPr/>
        </p:nvSpPr>
        <p:spPr bwMode="auto">
          <a:xfrm>
            <a:off x="3429000" y="4905260"/>
            <a:ext cx="2590800" cy="3810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pic>
        <p:nvPicPr>
          <p:cNvPr id="31" name="Picture 2" descr="K:\Illustration - Misc Hardware\Windows Server Icons\Misc\Web Services.png"/>
          <p:cNvPicPr>
            <a:picLocks noChangeAspect="1" noChangeArrowheads="1"/>
          </p:cNvPicPr>
          <p:nvPr/>
        </p:nvPicPr>
        <p:blipFill>
          <a:blip r:embed="rId3" cstate="print"/>
          <a:srcRect/>
          <a:stretch>
            <a:fillRect/>
          </a:stretch>
        </p:blipFill>
        <p:spPr bwMode="auto">
          <a:xfrm>
            <a:off x="3200400" y="4752860"/>
            <a:ext cx="595090" cy="613384"/>
          </a:xfrm>
          <a:prstGeom prst="rect">
            <a:avLst/>
          </a:prstGeom>
          <a:noFill/>
        </p:spPr>
      </p:pic>
      <p:sp>
        <p:nvSpPr>
          <p:cNvPr id="32" name="TextBox 31"/>
          <p:cNvSpPr txBox="1"/>
          <p:nvPr/>
        </p:nvSpPr>
        <p:spPr>
          <a:xfrm>
            <a:off x="3810000" y="4981460"/>
            <a:ext cx="939937" cy="249299"/>
          </a:xfrm>
          <a:prstGeom prst="rect">
            <a:avLst/>
          </a:prstGeom>
          <a:noFill/>
        </p:spPr>
        <p:txBody>
          <a:bodyPr wrap="none" lIns="0" tIns="0" rIns="0" bIns="0" rtlCol="0">
            <a:spAutoFit/>
          </a:bodyPr>
          <a:lstStyle/>
          <a:p>
            <a:pPr>
              <a:lnSpc>
                <a:spcPct val="90000"/>
              </a:lnSpc>
            </a:pPr>
            <a:r>
              <a:rPr lang="en-US" dirty="0" smtClean="0">
                <a:solidFill>
                  <a:schemeClr val="bg1"/>
                </a:solidFill>
              </a:rPr>
              <a:t>Statusing</a:t>
            </a:r>
          </a:p>
        </p:txBody>
      </p:sp>
      <p:sp>
        <p:nvSpPr>
          <p:cNvPr id="27" name="Rounded Rectangle 26"/>
          <p:cNvSpPr/>
          <p:nvPr/>
        </p:nvSpPr>
        <p:spPr bwMode="auto">
          <a:xfrm>
            <a:off x="3429000" y="5514860"/>
            <a:ext cx="2590800" cy="3810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pic>
        <p:nvPicPr>
          <p:cNvPr id="28" name="Picture 2" descr="K:\Illustration - Misc Hardware\Windows Server Icons\Misc\Web Services.png"/>
          <p:cNvPicPr>
            <a:picLocks noChangeAspect="1" noChangeArrowheads="1"/>
          </p:cNvPicPr>
          <p:nvPr/>
        </p:nvPicPr>
        <p:blipFill>
          <a:blip r:embed="rId3" cstate="print"/>
          <a:srcRect/>
          <a:stretch>
            <a:fillRect/>
          </a:stretch>
        </p:blipFill>
        <p:spPr bwMode="auto">
          <a:xfrm>
            <a:off x="3200400" y="5362460"/>
            <a:ext cx="595090" cy="613384"/>
          </a:xfrm>
          <a:prstGeom prst="rect">
            <a:avLst/>
          </a:prstGeom>
          <a:noFill/>
        </p:spPr>
      </p:pic>
      <p:sp>
        <p:nvSpPr>
          <p:cNvPr id="29" name="TextBox 28"/>
          <p:cNvSpPr txBox="1"/>
          <p:nvPr/>
        </p:nvSpPr>
        <p:spPr>
          <a:xfrm>
            <a:off x="3810000" y="5591060"/>
            <a:ext cx="1041952" cy="249299"/>
          </a:xfrm>
          <a:prstGeom prst="rect">
            <a:avLst/>
          </a:prstGeom>
          <a:noFill/>
        </p:spPr>
        <p:txBody>
          <a:bodyPr wrap="none" lIns="0" tIns="0" rIns="0" bIns="0" rtlCol="0">
            <a:spAutoFit/>
          </a:bodyPr>
          <a:lstStyle/>
          <a:p>
            <a:pPr>
              <a:lnSpc>
                <a:spcPct val="90000"/>
              </a:lnSpc>
            </a:pPr>
            <a:r>
              <a:rPr lang="en-US" dirty="0" smtClean="0">
                <a:solidFill>
                  <a:schemeClr val="bg1"/>
                </a:solidFill>
              </a:rPr>
              <a:t>Timesheet</a:t>
            </a:r>
          </a:p>
        </p:txBody>
      </p:sp>
      <p:sp>
        <p:nvSpPr>
          <p:cNvPr id="24" name="Rounded Rectangle 23"/>
          <p:cNvSpPr/>
          <p:nvPr/>
        </p:nvSpPr>
        <p:spPr bwMode="auto">
          <a:xfrm>
            <a:off x="6400800" y="1247660"/>
            <a:ext cx="2590800" cy="3810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pic>
        <p:nvPicPr>
          <p:cNvPr id="25" name="Picture 2" descr="K:\Illustration - Misc Hardware\Windows Server Icons\Misc\Web Services.png"/>
          <p:cNvPicPr>
            <a:picLocks noChangeAspect="1" noChangeArrowheads="1"/>
          </p:cNvPicPr>
          <p:nvPr/>
        </p:nvPicPr>
        <p:blipFill>
          <a:blip r:embed="rId3" cstate="print"/>
          <a:srcRect/>
          <a:stretch>
            <a:fillRect/>
          </a:stretch>
        </p:blipFill>
        <p:spPr bwMode="auto">
          <a:xfrm>
            <a:off x="6172200" y="1095260"/>
            <a:ext cx="595090" cy="613384"/>
          </a:xfrm>
          <a:prstGeom prst="rect">
            <a:avLst/>
          </a:prstGeom>
          <a:noFill/>
        </p:spPr>
      </p:pic>
      <p:sp>
        <p:nvSpPr>
          <p:cNvPr id="26" name="TextBox 25"/>
          <p:cNvSpPr txBox="1"/>
          <p:nvPr/>
        </p:nvSpPr>
        <p:spPr>
          <a:xfrm>
            <a:off x="6781800" y="1323860"/>
            <a:ext cx="1261564" cy="249299"/>
          </a:xfrm>
          <a:prstGeom prst="rect">
            <a:avLst/>
          </a:prstGeom>
          <a:noFill/>
        </p:spPr>
        <p:txBody>
          <a:bodyPr wrap="none" lIns="0" tIns="0" rIns="0" bIns="0" rtlCol="0">
            <a:spAutoFit/>
          </a:bodyPr>
          <a:lstStyle/>
          <a:p>
            <a:pPr>
              <a:lnSpc>
                <a:spcPct val="90000"/>
              </a:lnSpc>
            </a:pPr>
            <a:r>
              <a:rPr lang="en-US" dirty="0" smtClean="0">
                <a:solidFill>
                  <a:schemeClr val="bg1"/>
                </a:solidFill>
              </a:rPr>
              <a:t>WSS Interop</a:t>
            </a:r>
          </a:p>
        </p:txBody>
      </p:sp>
      <p:sp>
        <p:nvSpPr>
          <p:cNvPr id="76" name="Rounded Rectangle 75"/>
          <p:cNvSpPr/>
          <p:nvPr/>
        </p:nvSpPr>
        <p:spPr bwMode="auto">
          <a:xfrm>
            <a:off x="6400800" y="2434616"/>
            <a:ext cx="2590800" cy="3810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pic>
        <p:nvPicPr>
          <p:cNvPr id="78" name="Picture 2" descr="K:\Illustration - Misc Hardware\Windows Server Icons\Misc\Web Services.png"/>
          <p:cNvPicPr>
            <a:picLocks noChangeAspect="1" noChangeArrowheads="1"/>
          </p:cNvPicPr>
          <p:nvPr/>
        </p:nvPicPr>
        <p:blipFill>
          <a:blip r:embed="rId3" cstate="print"/>
          <a:srcRect/>
          <a:stretch>
            <a:fillRect/>
          </a:stretch>
        </p:blipFill>
        <p:spPr bwMode="auto">
          <a:xfrm>
            <a:off x="6172200" y="2282216"/>
            <a:ext cx="595090" cy="613384"/>
          </a:xfrm>
          <a:prstGeom prst="rect">
            <a:avLst/>
          </a:prstGeom>
          <a:noFill/>
        </p:spPr>
      </p:pic>
      <p:grpSp>
        <p:nvGrpSpPr>
          <p:cNvPr id="79" name="Group 78"/>
          <p:cNvGrpSpPr/>
          <p:nvPr/>
        </p:nvGrpSpPr>
        <p:grpSpPr>
          <a:xfrm>
            <a:off x="6172200" y="1676400"/>
            <a:ext cx="2819400" cy="1083715"/>
            <a:chOff x="6172200" y="1676400"/>
            <a:chExt cx="2819400" cy="1083715"/>
          </a:xfrm>
        </p:grpSpPr>
        <p:grpSp>
          <p:nvGrpSpPr>
            <p:cNvPr id="80" name="Group 24"/>
            <p:cNvGrpSpPr/>
            <p:nvPr/>
          </p:nvGrpSpPr>
          <p:grpSpPr>
            <a:xfrm>
              <a:off x="6172200" y="1676400"/>
              <a:ext cx="2819400" cy="613384"/>
              <a:chOff x="685800" y="1066800"/>
              <a:chExt cx="2819400" cy="613384"/>
            </a:xfrm>
          </p:grpSpPr>
          <p:sp>
            <p:nvSpPr>
              <p:cNvPr id="82" name="Rounded Rectangle 81"/>
              <p:cNvSpPr/>
              <p:nvPr/>
            </p:nvSpPr>
            <p:spPr bwMode="auto">
              <a:xfrm>
                <a:off x="914400" y="1219200"/>
                <a:ext cx="2590800" cy="3810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pic>
            <p:nvPicPr>
              <p:cNvPr id="83" name="Picture 2" descr="K:\Illustration - Misc Hardware\Windows Server Icons\Misc\Web Services.png"/>
              <p:cNvPicPr>
                <a:picLocks noChangeAspect="1" noChangeArrowheads="1"/>
              </p:cNvPicPr>
              <p:nvPr/>
            </p:nvPicPr>
            <p:blipFill>
              <a:blip r:embed="rId3" cstate="print"/>
              <a:srcRect/>
              <a:stretch>
                <a:fillRect/>
              </a:stretch>
            </p:blipFill>
            <p:spPr bwMode="auto">
              <a:xfrm>
                <a:off x="685800" y="1066800"/>
                <a:ext cx="595090" cy="613384"/>
              </a:xfrm>
              <a:prstGeom prst="rect">
                <a:avLst/>
              </a:prstGeom>
              <a:noFill/>
            </p:spPr>
          </p:pic>
          <p:sp>
            <p:nvSpPr>
              <p:cNvPr id="84" name="TextBox 83"/>
              <p:cNvSpPr txBox="1"/>
              <p:nvPr/>
            </p:nvSpPr>
            <p:spPr>
              <a:xfrm>
                <a:off x="1295400" y="1295400"/>
                <a:ext cx="607795" cy="249299"/>
              </a:xfrm>
              <a:prstGeom prst="rect">
                <a:avLst/>
              </a:prstGeom>
              <a:noFill/>
            </p:spPr>
            <p:txBody>
              <a:bodyPr wrap="none" lIns="0" tIns="0" rIns="0" bIns="0" rtlCol="0">
                <a:spAutoFit/>
              </a:bodyPr>
              <a:lstStyle/>
              <a:p>
                <a:pPr>
                  <a:lnSpc>
                    <a:spcPct val="90000"/>
                  </a:lnSpc>
                </a:pPr>
                <a:r>
                  <a:rPr lang="en-US" dirty="0" smtClean="0">
                    <a:gradFill>
                      <a:gsLst>
                        <a:gs pos="0">
                          <a:srgbClr val="FFFFFF"/>
                        </a:gs>
                        <a:gs pos="100000">
                          <a:srgbClr val="FFFFFF"/>
                        </a:gs>
                      </a:gsLst>
                      <a:lin ang="5400000" scaled="0"/>
                    </a:gradFill>
                  </a:rPr>
                  <a:t>Driver</a:t>
                </a:r>
              </a:p>
            </p:txBody>
          </p:sp>
        </p:grpSp>
        <p:sp>
          <p:nvSpPr>
            <p:cNvPr id="81" name="TextBox 80"/>
            <p:cNvSpPr txBox="1"/>
            <p:nvPr/>
          </p:nvSpPr>
          <p:spPr>
            <a:xfrm>
              <a:off x="6781800" y="2510816"/>
              <a:ext cx="1753365" cy="249299"/>
            </a:xfrm>
            <a:prstGeom prst="rect">
              <a:avLst/>
            </a:prstGeom>
            <a:noFill/>
          </p:spPr>
          <p:txBody>
            <a:bodyPr wrap="none" lIns="0" tIns="0" rIns="0" bIns="0" rtlCol="0">
              <a:spAutoFit/>
            </a:bodyPr>
            <a:lstStyle/>
            <a:p>
              <a:pPr>
                <a:lnSpc>
                  <a:spcPct val="90000"/>
                </a:lnSpc>
              </a:pPr>
              <a:r>
                <a:rPr lang="en-US" dirty="0" smtClean="0">
                  <a:gradFill>
                    <a:gsLst>
                      <a:gs pos="0">
                        <a:srgbClr val="FFFFFF"/>
                      </a:gs>
                      <a:gs pos="100000">
                        <a:srgbClr val="FFFFFF"/>
                      </a:gs>
                    </a:gsLst>
                    <a:lin ang="5400000" scaled="0"/>
                  </a:gradFill>
                </a:rPr>
                <a:t>Portfolio Analysis</a:t>
              </a:r>
            </a:p>
          </p:txBody>
        </p:sp>
      </p:grpSp>
      <p:sp>
        <p:nvSpPr>
          <p:cNvPr id="86" name="Rounded Rectangle 85"/>
          <p:cNvSpPr/>
          <p:nvPr/>
        </p:nvSpPr>
        <p:spPr bwMode="auto">
          <a:xfrm>
            <a:off x="6400800" y="3011792"/>
            <a:ext cx="2590800" cy="3810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pic>
        <p:nvPicPr>
          <p:cNvPr id="88" name="Picture 2" descr="K:\Illustration - Misc Hardware\Windows Server Icons\Misc\Web Services.png"/>
          <p:cNvPicPr>
            <a:picLocks noChangeAspect="1" noChangeArrowheads="1"/>
          </p:cNvPicPr>
          <p:nvPr/>
        </p:nvPicPr>
        <p:blipFill>
          <a:blip r:embed="rId3" cstate="print"/>
          <a:srcRect/>
          <a:stretch>
            <a:fillRect/>
          </a:stretch>
        </p:blipFill>
        <p:spPr bwMode="auto">
          <a:xfrm>
            <a:off x="6172200" y="2895600"/>
            <a:ext cx="595090" cy="613384"/>
          </a:xfrm>
          <a:prstGeom prst="rect">
            <a:avLst/>
          </a:prstGeom>
          <a:noFill/>
        </p:spPr>
      </p:pic>
      <p:sp>
        <p:nvSpPr>
          <p:cNvPr id="89" name="TextBox 88"/>
          <p:cNvSpPr txBox="1"/>
          <p:nvPr/>
        </p:nvSpPr>
        <p:spPr>
          <a:xfrm>
            <a:off x="6781800" y="3124200"/>
            <a:ext cx="970715" cy="249299"/>
          </a:xfrm>
          <a:prstGeom prst="rect">
            <a:avLst/>
          </a:prstGeom>
          <a:noFill/>
        </p:spPr>
        <p:txBody>
          <a:bodyPr wrap="none" lIns="0" tIns="0" rIns="0" bIns="0" rtlCol="0">
            <a:spAutoFit/>
          </a:bodyPr>
          <a:lstStyle/>
          <a:p>
            <a:pPr>
              <a:lnSpc>
                <a:spcPct val="90000"/>
              </a:lnSpc>
            </a:pPr>
            <a:r>
              <a:rPr lang="en-US" dirty="0" smtClean="0">
                <a:gradFill>
                  <a:gsLst>
                    <a:gs pos="0">
                      <a:srgbClr val="FFFFFF"/>
                    </a:gs>
                    <a:gs pos="100000">
                      <a:srgbClr val="FFFFFF"/>
                    </a:gs>
                  </a:gsLst>
                  <a:lin ang="5400000" scaled="0"/>
                </a:gradFill>
              </a:rPr>
              <a:t>Workflow</a:t>
            </a:r>
          </a:p>
        </p:txBody>
      </p:sp>
    </p:spTree>
    <p:extLst>
      <p:ext uri="{BB962C8B-B14F-4D97-AF65-F5344CB8AC3E}">
        <p14:creationId xmlns:p14="http://schemas.microsoft.com/office/powerpoint/2010/main" val="3357609875"/>
      </p:ext>
    </p:extLst>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Interfaces to the PSI</a:t>
            </a:r>
            <a:endParaRPr lang="en-AU" dirty="0"/>
          </a:p>
        </p:txBody>
      </p:sp>
      <p:sp>
        <p:nvSpPr>
          <p:cNvPr id="3" name="Content Placeholder 2"/>
          <p:cNvSpPr>
            <a:spLocks noGrp="1"/>
          </p:cNvSpPr>
          <p:nvPr>
            <p:ph idx="1"/>
          </p:nvPr>
        </p:nvSpPr>
        <p:spPr/>
        <p:txBody>
          <a:bodyPr/>
          <a:lstStyle/>
          <a:p>
            <a:r>
              <a:rPr lang="en-AU" dirty="0" smtClean="0"/>
              <a:t>Two interfaces – ASMX web services and WCF Services</a:t>
            </a:r>
          </a:p>
          <a:p>
            <a:r>
              <a:rPr lang="en-AU" dirty="0" smtClean="0"/>
              <a:t>ASMX behave similarly to Project Server 2007</a:t>
            </a:r>
          </a:p>
          <a:p>
            <a:pPr lvl="1"/>
            <a:r>
              <a:rPr lang="en-AU" dirty="0" smtClean="0"/>
              <a:t>Must specify ?</a:t>
            </a:r>
            <a:r>
              <a:rPr lang="en-AU" dirty="0" err="1" smtClean="0"/>
              <a:t>wsdl</a:t>
            </a:r>
            <a:r>
              <a:rPr lang="en-AU" dirty="0" smtClean="0"/>
              <a:t> when adding reference</a:t>
            </a:r>
          </a:p>
          <a:p>
            <a:pPr lvl="1"/>
            <a:r>
              <a:rPr lang="en-AU" dirty="0" smtClean="0"/>
              <a:t>References must be made through the web app URL</a:t>
            </a:r>
          </a:p>
          <a:p>
            <a:pPr lvl="1"/>
            <a:r>
              <a:rPr lang="en-AU" dirty="0" smtClean="0"/>
              <a:t>Can’t use </a:t>
            </a:r>
            <a:r>
              <a:rPr lang="en-AU" dirty="0" err="1" smtClean="0"/>
              <a:t>localhost</a:t>
            </a:r>
            <a:r>
              <a:rPr lang="en-AU" dirty="0" smtClean="0"/>
              <a:t> as the URL</a:t>
            </a:r>
          </a:p>
          <a:p>
            <a:r>
              <a:rPr lang="en-AU" dirty="0" smtClean="0"/>
              <a:t>Project Professional and PWA use WCF</a:t>
            </a:r>
          </a:p>
          <a:p>
            <a:r>
              <a:rPr lang="en-AU" dirty="0" smtClean="0"/>
              <a:t>WCF is recommended for new applications</a:t>
            </a:r>
          </a:p>
          <a:p>
            <a:r>
              <a:rPr lang="en-AU" dirty="0" smtClean="0"/>
              <a:t>Object models are identical</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512626364"/>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Working with the PSI</a:t>
            </a:r>
            <a:endParaRPr lang="en-AU" dirty="0"/>
          </a:p>
        </p:txBody>
      </p:sp>
      <p:sp>
        <p:nvSpPr>
          <p:cNvPr id="3" name="Content Placeholder 2"/>
          <p:cNvSpPr>
            <a:spLocks noGrp="1"/>
          </p:cNvSpPr>
          <p:nvPr>
            <p:ph idx="1"/>
          </p:nvPr>
        </p:nvSpPr>
        <p:spPr/>
        <p:txBody>
          <a:bodyPr/>
          <a:lstStyle/>
          <a:p>
            <a:r>
              <a:rPr lang="en-AU" dirty="0" smtClean="0"/>
              <a:t>Services exist within the SharePoint Web Services application (because it’s just a service app!)</a:t>
            </a:r>
          </a:p>
          <a:p>
            <a:r>
              <a:rPr lang="en-AU" dirty="0" smtClean="0"/>
              <a:t>These can not be called directly because of the claims-based authentication and custom WCF bindings on the web app</a:t>
            </a:r>
          </a:p>
          <a:p>
            <a:r>
              <a:rPr lang="en-AU" dirty="0" smtClean="0"/>
              <a:t>Project Server provides a router service through the main PWA web app to set as an end point</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487427628"/>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Common scenarios for PSI use</a:t>
            </a:r>
            <a:endParaRPr lang="en-AU" dirty="0"/>
          </a:p>
        </p:txBody>
      </p:sp>
      <p:sp>
        <p:nvSpPr>
          <p:cNvPr id="3" name="Content Placeholder 2"/>
          <p:cNvSpPr>
            <a:spLocks noGrp="1"/>
          </p:cNvSpPr>
          <p:nvPr>
            <p:ph idx="1"/>
          </p:nvPr>
        </p:nvSpPr>
        <p:spPr/>
        <p:txBody>
          <a:bodyPr/>
          <a:lstStyle/>
          <a:p>
            <a:r>
              <a:rPr lang="en-AU" dirty="0" smtClean="0"/>
              <a:t>Pulling data from the reporting database</a:t>
            </a:r>
          </a:p>
          <a:p>
            <a:r>
              <a:rPr lang="en-AU" dirty="0" smtClean="0"/>
              <a:t>Consolidating PSI calls</a:t>
            </a:r>
          </a:p>
          <a:p>
            <a:r>
              <a:rPr lang="en-AU" dirty="0" smtClean="0"/>
              <a:t>Transforming data to pass to a third party app</a:t>
            </a:r>
          </a:p>
          <a:p>
            <a:r>
              <a:rPr lang="en-AU" dirty="0" smtClean="0"/>
              <a:t>Extending LOB systems with Project Server data</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372725071"/>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cap="none" dirty="0" smtClean="0"/>
              <a:t>THE SHAREPOINT DEVELOPERS GUIDE TO PROJECT SERVER</a:t>
            </a:r>
            <a:endParaRPr lang="en-AU" cap="none" dirty="0"/>
          </a:p>
        </p:txBody>
      </p:sp>
      <p:sp>
        <p:nvSpPr>
          <p:cNvPr id="3" name="Text Placeholder 2"/>
          <p:cNvSpPr>
            <a:spLocks noGrp="1"/>
          </p:cNvSpPr>
          <p:nvPr>
            <p:ph type="body" idx="1"/>
          </p:nvPr>
        </p:nvSpPr>
        <p:spPr>
          <a:xfrm>
            <a:off x="722313" y="1700809"/>
            <a:ext cx="4353743" cy="2706092"/>
          </a:xfrm>
        </p:spPr>
        <p:txBody>
          <a:bodyPr>
            <a:normAutofit lnSpcReduction="10000"/>
          </a:bodyPr>
          <a:lstStyle/>
          <a:p>
            <a:pPr>
              <a:defRPr/>
            </a:pPr>
            <a:r>
              <a:rPr lang="en-US" dirty="0"/>
              <a:t>Brian </a:t>
            </a:r>
            <a:r>
              <a:rPr lang="en-US" dirty="0" err="1"/>
              <a:t>Farnhill</a:t>
            </a:r>
            <a:endParaRPr lang="en-US" dirty="0"/>
          </a:p>
          <a:p>
            <a:pPr>
              <a:defRPr/>
            </a:pPr>
            <a:r>
              <a:rPr lang="en-US" dirty="0"/>
              <a:t>Solutions Architect </a:t>
            </a:r>
            <a:r>
              <a:rPr lang="en-US" dirty="0" err="1"/>
              <a:t>Extelligent</a:t>
            </a:r>
            <a:r>
              <a:rPr lang="en-US" dirty="0"/>
              <a:t> Design</a:t>
            </a:r>
          </a:p>
          <a:p>
            <a:pPr>
              <a:defRPr/>
            </a:pPr>
            <a:r>
              <a:rPr lang="en-US" dirty="0"/>
              <a:t>blog.brianfarnhill.com</a:t>
            </a:r>
          </a:p>
          <a:p>
            <a:pPr lvl="0">
              <a:defRPr/>
            </a:pPr>
            <a:endParaRPr lang="en-US" dirty="0" smtClean="0"/>
          </a:p>
          <a:p>
            <a:pPr lvl="0">
              <a:defRPr/>
            </a:pPr>
            <a:r>
              <a:rPr lang="en-US" dirty="0" smtClean="0"/>
              <a:t>Alexander Burton</a:t>
            </a:r>
          </a:p>
          <a:p>
            <a:pPr lvl="0">
              <a:defRPr/>
            </a:pPr>
            <a:r>
              <a:rPr lang="en-US" dirty="0" smtClean="0"/>
              <a:t>Senior Consultant OBS</a:t>
            </a:r>
          </a:p>
          <a:p>
            <a:pPr lvl="0">
              <a:defRPr/>
            </a:pPr>
            <a:r>
              <a:rPr lang="en-US" dirty="0" smtClean="0"/>
              <a:t>www.epmsource.com</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OFS310</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pic>
        <p:nvPicPr>
          <p:cNvPr id="8" name="Picture 2" descr="\\SP3\Presentations\PowerPoint assets\AVEPOINT logos\AvePoint 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8800" y="775692"/>
            <a:ext cx="2975193" cy="56507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Demonstration	</a:t>
            </a:r>
            <a:endParaRPr lang="en-AU" dirty="0"/>
          </a:p>
        </p:txBody>
      </p:sp>
      <p:sp>
        <p:nvSpPr>
          <p:cNvPr id="3" name="Text Placeholder 2"/>
          <p:cNvSpPr>
            <a:spLocks noGrp="1"/>
          </p:cNvSpPr>
          <p:nvPr>
            <p:ph type="body" idx="1"/>
          </p:nvPr>
        </p:nvSpPr>
        <p:spPr/>
        <p:txBody>
          <a:bodyPr/>
          <a:lstStyle/>
          <a:p>
            <a:r>
              <a:rPr lang="en-AU" dirty="0" smtClean="0"/>
              <a:t>Leveraging the Project Server Interface</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148662155"/>
      </p:ext>
    </p:extLst>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Project Server Interface Considerations</a:t>
            </a:r>
            <a:endParaRPr lang="en-AU" dirty="0"/>
          </a:p>
        </p:txBody>
      </p:sp>
      <p:sp>
        <p:nvSpPr>
          <p:cNvPr id="3" name="Content Placeholder 2"/>
          <p:cNvSpPr>
            <a:spLocks noGrp="1"/>
          </p:cNvSpPr>
          <p:nvPr>
            <p:ph idx="1"/>
          </p:nvPr>
        </p:nvSpPr>
        <p:spPr/>
        <p:txBody>
          <a:bodyPr/>
          <a:lstStyle/>
          <a:p>
            <a:r>
              <a:rPr lang="en-AU" dirty="0" smtClean="0"/>
              <a:t>Love thy SDK and the great example code in it</a:t>
            </a:r>
          </a:p>
          <a:p>
            <a:r>
              <a:rPr lang="en-AU" dirty="0" smtClean="0"/>
              <a:t>Remember to take the queue into account</a:t>
            </a:r>
          </a:p>
          <a:p>
            <a:r>
              <a:rPr lang="en-AU" dirty="0" smtClean="0"/>
              <a:t>Plan use of the PSI carefully to avoid adding performance overheads to your servers</a:t>
            </a:r>
          </a:p>
          <a:p>
            <a:endParaRPr lang="en-AU" dirty="0" smtClean="0"/>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2726328162"/>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Project Workspaces</a:t>
            </a:r>
            <a:endParaRPr lang="en-AU" dirty="0"/>
          </a:p>
        </p:txBody>
      </p:sp>
      <p:sp>
        <p:nvSpPr>
          <p:cNvPr id="3" name="Text Placeholder 2"/>
          <p:cNvSpPr>
            <a:spLocks noGrp="1"/>
          </p:cNvSpPr>
          <p:nvPr>
            <p:ph type="body" idx="1"/>
          </p:nvPr>
        </p:nvSpPr>
        <p:spPr/>
        <p:txBody>
          <a:bodyPr/>
          <a:lstStyle/>
          <a:p>
            <a:r>
              <a:rPr lang="en-AU" dirty="0" smtClean="0"/>
              <a:t>Common </a:t>
            </a:r>
            <a:r>
              <a:rPr lang="en-AU" dirty="0"/>
              <a:t>C</a:t>
            </a:r>
            <a:r>
              <a:rPr lang="en-AU" dirty="0" smtClean="0"/>
              <a:t>ustomisation Scenarios</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41243706"/>
      </p:ext>
    </p:extLst>
  </p:cSld>
  <p:clrMapOvr>
    <a:masterClrMapping/>
  </p:clrMapOvr>
  <p:transition>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3568" y="1340768"/>
            <a:ext cx="7869384" cy="4653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6337" y="1245126"/>
            <a:ext cx="8393621" cy="4686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AU" dirty="0" smtClean="0"/>
              <a:t>Project workspaces</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15" name="Picture 1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07704" y="1245126"/>
            <a:ext cx="3172268" cy="2400635"/>
          </a:xfrm>
          <a:prstGeom prst="rect">
            <a:avLst/>
          </a:prstGeom>
          <a:ln>
            <a:noFill/>
          </a:ln>
          <a:effectLst>
            <a:outerShdw blurRad="190500" algn="tl" rotWithShape="0">
              <a:srgbClr val="000000">
                <a:alpha val="70000"/>
              </a:srgbClr>
            </a:outerShdw>
          </a:effectLst>
        </p:spPr>
      </p:pic>
      <p:pic>
        <p:nvPicPr>
          <p:cNvPr id="4103"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99592" y="1426421"/>
            <a:ext cx="7034331" cy="4438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1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27584" y="3850218"/>
            <a:ext cx="2848373" cy="2133898"/>
          </a:xfrm>
          <a:prstGeom prst="rect">
            <a:avLst/>
          </a:prstGeom>
          <a:ln>
            <a:noFill/>
          </a:ln>
          <a:effectLst>
            <a:outerShdw blurRad="190500" algn="tl" rotWithShape="0">
              <a:srgbClr val="000000">
                <a:alpha val="70000"/>
              </a:srgbClr>
            </a:outerShdw>
          </a:effectLst>
        </p:spPr>
      </p:pic>
      <p:pic>
        <p:nvPicPr>
          <p:cNvPr id="4105" name="Picture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17870" y="1505766"/>
            <a:ext cx="7600778" cy="44883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Picture 19"/>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632491" y="3564911"/>
            <a:ext cx="2953162" cy="2429214"/>
          </a:xfrm>
          <a:prstGeom prst="rect">
            <a:avLst/>
          </a:prstGeom>
          <a:ln>
            <a:noFill/>
          </a:ln>
          <a:effectLst>
            <a:outerShdw blurRad="190500" algn="tl" rotWithShape="0">
              <a:srgbClr val="000000">
                <a:alpha val="70000"/>
              </a:srgbClr>
            </a:outerShdw>
          </a:effectLst>
        </p:spPr>
      </p:pic>
    </p:spTree>
    <p:custDataLst>
      <p:tags r:id="rId1"/>
    </p:custDataLst>
    <p:extLst>
      <p:ext uri="{BB962C8B-B14F-4D97-AF65-F5344CB8AC3E}">
        <p14:creationId xmlns:p14="http://schemas.microsoft.com/office/powerpoint/2010/main" val="4214318249"/>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4098"/>
                                        </p:tgtEl>
                                      </p:cBhvr>
                                    </p:animEffect>
                                    <p:set>
                                      <p:cBhvr>
                                        <p:cTn id="7" dur="1" fill="hold">
                                          <p:stCondLst>
                                            <p:cond delay="499"/>
                                          </p:stCondLst>
                                        </p:cTn>
                                        <p:tgtEl>
                                          <p:spTgt spid="4098"/>
                                        </p:tgtEl>
                                        <p:attrNameLst>
                                          <p:attrName>style.visibility</p:attrName>
                                        </p:attrNameLst>
                                      </p:cBhvr>
                                      <p:to>
                                        <p:strVal val="hidden"/>
                                      </p:to>
                                    </p:set>
                                  </p:childTnLst>
                                </p:cTn>
                              </p:par>
                              <p:par>
                                <p:cTn id="8" presetID="1"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ppt_w</p:attrName>
                                        </p:attrNameLst>
                                      </p:cBhvr>
                                      <p:tavLst>
                                        <p:tav tm="0">
                                          <p:val>
                                            <p:fltVal val="0"/>
                                          </p:val>
                                        </p:tav>
                                        <p:tav tm="100000">
                                          <p:val>
                                            <p:strVal val="#ppt_w"/>
                                          </p:val>
                                        </p:tav>
                                      </p:tavLst>
                                    </p:anim>
                                    <p:anim calcmode="lin" valueType="num">
                                      <p:cBhvr>
                                        <p:cTn id="14" dur="500" fill="hold"/>
                                        <p:tgtEl>
                                          <p:spTgt spid="15"/>
                                        </p:tgtEl>
                                        <p:attrNameLst>
                                          <p:attrName>ppt_h</p:attrName>
                                        </p:attrNameLst>
                                      </p:cBhvr>
                                      <p:tavLst>
                                        <p:tav tm="0">
                                          <p:val>
                                            <p:fltVal val="0"/>
                                          </p:val>
                                        </p:tav>
                                        <p:tav tm="100000">
                                          <p:val>
                                            <p:strVal val="#ppt_h"/>
                                          </p:val>
                                        </p:tav>
                                      </p:tavLst>
                                    </p:anim>
                                    <p:animEffect transition="in" filter="fade">
                                      <p:cBhvr>
                                        <p:cTn id="15" dur="500"/>
                                        <p:tgtEl>
                                          <p:spTgt spid="15"/>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nodeType="clickEffect">
                                  <p:stCondLst>
                                    <p:cond delay="0"/>
                                  </p:stCondLst>
                                  <p:childTnLst>
                                    <p:set>
                                      <p:cBhvr>
                                        <p:cTn id="19" dur="1" fill="hold">
                                          <p:stCondLst>
                                            <p:cond delay="0"/>
                                          </p:stCondLst>
                                        </p:cTn>
                                        <p:tgtEl>
                                          <p:spTgt spid="15"/>
                                        </p:tgtEl>
                                        <p:attrNameLst>
                                          <p:attrName>style.visibility</p:attrName>
                                        </p:attrNameLst>
                                      </p:cBhvr>
                                      <p:to>
                                        <p:strVal val="hidden"/>
                                      </p:to>
                                    </p:set>
                                  </p:childTnLst>
                                </p:cTn>
                              </p:par>
                              <p:par>
                                <p:cTn id="20" presetID="53" presetClass="entr" presetSubtype="16" fill="hold" nodeType="with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p:cTn id="22" dur="500" fill="hold"/>
                                        <p:tgtEl>
                                          <p:spTgt spid="19"/>
                                        </p:tgtEl>
                                        <p:attrNameLst>
                                          <p:attrName>ppt_w</p:attrName>
                                        </p:attrNameLst>
                                      </p:cBhvr>
                                      <p:tavLst>
                                        <p:tav tm="0">
                                          <p:val>
                                            <p:fltVal val="0"/>
                                          </p:val>
                                        </p:tav>
                                        <p:tav tm="100000">
                                          <p:val>
                                            <p:strVal val="#ppt_w"/>
                                          </p:val>
                                        </p:tav>
                                      </p:tavLst>
                                    </p:anim>
                                    <p:anim calcmode="lin" valueType="num">
                                      <p:cBhvr>
                                        <p:cTn id="23" dur="500" fill="hold"/>
                                        <p:tgtEl>
                                          <p:spTgt spid="19"/>
                                        </p:tgtEl>
                                        <p:attrNameLst>
                                          <p:attrName>ppt_h</p:attrName>
                                        </p:attrNameLst>
                                      </p:cBhvr>
                                      <p:tavLst>
                                        <p:tav tm="0">
                                          <p:val>
                                            <p:fltVal val="0"/>
                                          </p:val>
                                        </p:tav>
                                        <p:tav tm="100000">
                                          <p:val>
                                            <p:strVal val="#ppt_h"/>
                                          </p:val>
                                        </p:tav>
                                      </p:tavLst>
                                    </p:anim>
                                    <p:animEffect transition="in" filter="fade">
                                      <p:cBhvr>
                                        <p:cTn id="24" dur="500"/>
                                        <p:tgtEl>
                                          <p:spTgt spid="19"/>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nodeType="clickEffect">
                                  <p:stCondLst>
                                    <p:cond delay="0"/>
                                  </p:stCondLst>
                                  <p:childTnLst>
                                    <p:set>
                                      <p:cBhvr>
                                        <p:cTn id="28" dur="1" fill="hold">
                                          <p:stCondLst>
                                            <p:cond delay="0"/>
                                          </p:stCondLst>
                                        </p:cTn>
                                        <p:tgtEl>
                                          <p:spTgt spid="13"/>
                                        </p:tgtEl>
                                        <p:attrNameLst>
                                          <p:attrName>style.visibility</p:attrName>
                                        </p:attrNameLst>
                                      </p:cBhvr>
                                      <p:to>
                                        <p:strVal val="hidden"/>
                                      </p:to>
                                    </p:set>
                                  </p:childTnLst>
                                </p:cTn>
                              </p:par>
                              <p:par>
                                <p:cTn id="29" presetID="1" presetClass="exit" presetSubtype="0" fill="hold" nodeType="withEffect">
                                  <p:stCondLst>
                                    <p:cond delay="0"/>
                                  </p:stCondLst>
                                  <p:childTnLst>
                                    <p:set>
                                      <p:cBhvr>
                                        <p:cTn id="30" dur="1" fill="hold">
                                          <p:stCondLst>
                                            <p:cond delay="0"/>
                                          </p:stCondLst>
                                        </p:cTn>
                                        <p:tgtEl>
                                          <p:spTgt spid="19"/>
                                        </p:tgtEl>
                                        <p:attrNameLst>
                                          <p:attrName>style.visibility</p:attrName>
                                        </p:attrNameLst>
                                      </p:cBhvr>
                                      <p:to>
                                        <p:strVal val="hidden"/>
                                      </p:to>
                                    </p:set>
                                  </p:childTnLst>
                                </p:cTn>
                              </p:par>
                              <p:par>
                                <p:cTn id="31" presetID="1" presetClass="entr" presetSubtype="0" fill="hold" nodeType="withEffect">
                                  <p:stCondLst>
                                    <p:cond delay="0"/>
                                  </p:stCondLst>
                                  <p:childTnLst>
                                    <p:set>
                                      <p:cBhvr>
                                        <p:cTn id="32" dur="1" fill="hold">
                                          <p:stCondLst>
                                            <p:cond delay="0"/>
                                          </p:stCondLst>
                                        </p:cTn>
                                        <p:tgtEl>
                                          <p:spTgt spid="4105"/>
                                        </p:tgtEl>
                                        <p:attrNameLst>
                                          <p:attrName>style.visibility</p:attrName>
                                        </p:attrNameLst>
                                      </p:cBhvr>
                                      <p:to>
                                        <p:strVal val="visible"/>
                                      </p:to>
                                    </p:set>
                                  </p:childTnLst>
                                </p:cTn>
                              </p:par>
                            </p:childTnLst>
                          </p:cTn>
                        </p:par>
                        <p:par>
                          <p:cTn id="33" fill="hold">
                            <p:stCondLst>
                              <p:cond delay="0"/>
                            </p:stCondLst>
                            <p:childTnLst>
                              <p:par>
                                <p:cTn id="34" presetID="53" presetClass="entr" presetSubtype="16" fill="hold" nodeType="afterEffect">
                                  <p:stCondLst>
                                    <p:cond delay="500"/>
                                  </p:stCondLst>
                                  <p:childTnLst>
                                    <p:set>
                                      <p:cBhvr>
                                        <p:cTn id="35" dur="1" fill="hold">
                                          <p:stCondLst>
                                            <p:cond delay="0"/>
                                          </p:stCondLst>
                                        </p:cTn>
                                        <p:tgtEl>
                                          <p:spTgt spid="20"/>
                                        </p:tgtEl>
                                        <p:attrNameLst>
                                          <p:attrName>style.visibility</p:attrName>
                                        </p:attrNameLst>
                                      </p:cBhvr>
                                      <p:to>
                                        <p:strVal val="visible"/>
                                      </p:to>
                                    </p:set>
                                    <p:anim calcmode="lin" valueType="num">
                                      <p:cBhvr>
                                        <p:cTn id="36" dur="500" fill="hold"/>
                                        <p:tgtEl>
                                          <p:spTgt spid="20"/>
                                        </p:tgtEl>
                                        <p:attrNameLst>
                                          <p:attrName>ppt_w</p:attrName>
                                        </p:attrNameLst>
                                      </p:cBhvr>
                                      <p:tavLst>
                                        <p:tav tm="0">
                                          <p:val>
                                            <p:fltVal val="0"/>
                                          </p:val>
                                        </p:tav>
                                        <p:tav tm="100000">
                                          <p:val>
                                            <p:strVal val="#ppt_w"/>
                                          </p:val>
                                        </p:tav>
                                      </p:tavLst>
                                    </p:anim>
                                    <p:anim calcmode="lin" valueType="num">
                                      <p:cBhvr>
                                        <p:cTn id="37" dur="500" fill="hold"/>
                                        <p:tgtEl>
                                          <p:spTgt spid="20"/>
                                        </p:tgtEl>
                                        <p:attrNameLst>
                                          <p:attrName>ppt_h</p:attrName>
                                        </p:attrNameLst>
                                      </p:cBhvr>
                                      <p:tavLst>
                                        <p:tav tm="0">
                                          <p:val>
                                            <p:fltVal val="0"/>
                                          </p:val>
                                        </p:tav>
                                        <p:tav tm="100000">
                                          <p:val>
                                            <p:strVal val="#ppt_h"/>
                                          </p:val>
                                        </p:tav>
                                      </p:tavLst>
                                    </p:anim>
                                    <p:animEffect transition="in" filter="fade">
                                      <p:cBhvr>
                                        <p:cTn id="38" dur="500"/>
                                        <p:tgtEl>
                                          <p:spTgt spid="20"/>
                                        </p:tgtEl>
                                      </p:cBhvr>
                                    </p:animEffec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103"/>
                                        </p:tgtEl>
                                        <p:attrNameLst>
                                          <p:attrName>style.visibility</p:attrName>
                                        </p:attrNameLst>
                                      </p:cBhvr>
                                      <p:to>
                                        <p:strVal val="visible"/>
                                      </p:to>
                                    </p:set>
                                  </p:childTnLst>
                                </p:cTn>
                              </p:par>
                            </p:childTnLst>
                          </p:cTn>
                        </p:par>
                        <p:par>
                          <p:cTn id="43" fill="hold">
                            <p:stCondLst>
                              <p:cond delay="0"/>
                            </p:stCondLst>
                            <p:childTnLst>
                              <p:par>
                                <p:cTn id="44" presetID="1" presetClass="exit" presetSubtype="0" fill="hold" nodeType="afterEffect">
                                  <p:stCondLst>
                                    <p:cond delay="0"/>
                                  </p:stCondLst>
                                  <p:childTnLst>
                                    <p:set>
                                      <p:cBhvr>
                                        <p:cTn id="45" dur="1" fill="hold">
                                          <p:stCondLst>
                                            <p:cond delay="0"/>
                                          </p:stCondLst>
                                        </p:cTn>
                                        <p:tgtEl>
                                          <p:spTgt spid="20"/>
                                        </p:tgtEl>
                                        <p:attrNameLst>
                                          <p:attrName>style.visibility</p:attrName>
                                        </p:attrNameLst>
                                      </p:cBhvr>
                                      <p:to>
                                        <p:strVal val="hidden"/>
                                      </p:to>
                                    </p:set>
                                  </p:childTnLst>
                                </p:cTn>
                              </p:par>
                              <p:par>
                                <p:cTn id="46" presetID="1" presetClass="exit" presetSubtype="0" fill="hold" nodeType="withEffect">
                                  <p:stCondLst>
                                    <p:cond delay="0"/>
                                  </p:stCondLst>
                                  <p:childTnLst>
                                    <p:set>
                                      <p:cBhvr>
                                        <p:cTn id="47" dur="1" fill="hold">
                                          <p:stCondLst>
                                            <p:cond delay="0"/>
                                          </p:stCondLst>
                                        </p:cTn>
                                        <p:tgtEl>
                                          <p:spTgt spid="410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Customising workspaces</a:t>
            </a:r>
            <a:endParaRPr lang="en-AU" dirty="0"/>
          </a:p>
        </p:txBody>
      </p:sp>
      <p:sp>
        <p:nvSpPr>
          <p:cNvPr id="3" name="Content Placeholder 2"/>
          <p:cNvSpPr>
            <a:spLocks noGrp="1"/>
          </p:cNvSpPr>
          <p:nvPr>
            <p:ph idx="1"/>
          </p:nvPr>
        </p:nvSpPr>
        <p:spPr/>
        <p:txBody>
          <a:bodyPr/>
          <a:lstStyle/>
          <a:p>
            <a:r>
              <a:rPr lang="en-AU" dirty="0" smtClean="0"/>
              <a:t>Workspaces are just SharePoint site templates</a:t>
            </a:r>
          </a:p>
          <a:p>
            <a:r>
              <a:rPr lang="en-AU" dirty="0" smtClean="0"/>
              <a:t>Inherit from the PWS site definition</a:t>
            </a:r>
          </a:p>
          <a:p>
            <a:r>
              <a:rPr lang="en-AU" dirty="0" smtClean="0"/>
              <a:t>Site templates can be saved through the UI or hand crafted in Visual Studio</a:t>
            </a:r>
          </a:p>
          <a:p>
            <a:r>
              <a:rPr lang="en-AU" dirty="0" smtClean="0"/>
              <a:t>Custom features can be added to templates to build in additional functionality to workspaces</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701890687"/>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demonstration</a:t>
            </a:r>
            <a:endParaRPr lang="en-AU" dirty="0"/>
          </a:p>
        </p:txBody>
      </p:sp>
      <p:sp>
        <p:nvSpPr>
          <p:cNvPr id="3" name="Text Placeholder 2"/>
          <p:cNvSpPr>
            <a:spLocks noGrp="1"/>
          </p:cNvSpPr>
          <p:nvPr>
            <p:ph type="body" idx="1"/>
          </p:nvPr>
        </p:nvSpPr>
        <p:spPr/>
        <p:txBody>
          <a:bodyPr/>
          <a:lstStyle/>
          <a:p>
            <a:r>
              <a:rPr lang="en-AU" dirty="0" smtClean="0"/>
              <a:t>Workspace customisation</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571057650"/>
      </p:ext>
    </p:extLst>
  </p:cSld>
  <p:clrMapOvr>
    <a:masterClrMapping/>
  </p:clrMapOvr>
  <p:transition>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Workspace considerations</a:t>
            </a:r>
            <a:endParaRPr lang="en-AU" dirty="0"/>
          </a:p>
        </p:txBody>
      </p:sp>
      <p:sp>
        <p:nvSpPr>
          <p:cNvPr id="3" name="Content Placeholder 2"/>
          <p:cNvSpPr>
            <a:spLocks noGrp="1"/>
          </p:cNvSpPr>
          <p:nvPr>
            <p:ph idx="1"/>
          </p:nvPr>
        </p:nvSpPr>
        <p:spPr/>
        <p:txBody>
          <a:bodyPr>
            <a:normAutofit lnSpcReduction="10000"/>
          </a:bodyPr>
          <a:lstStyle/>
          <a:p>
            <a:r>
              <a:rPr lang="en-AU" dirty="0" smtClean="0"/>
              <a:t>Workspaces are based on a template</a:t>
            </a:r>
          </a:p>
          <a:p>
            <a:pPr lvl="1"/>
            <a:r>
              <a:rPr lang="en-AU" dirty="0" smtClean="0"/>
              <a:t>Limitations, such a web part connections will exist</a:t>
            </a:r>
          </a:p>
          <a:p>
            <a:endParaRPr lang="en-AU" dirty="0" smtClean="0"/>
          </a:p>
          <a:p>
            <a:r>
              <a:rPr lang="en-AU" dirty="0" smtClean="0"/>
              <a:t>Risk and Issue Lists </a:t>
            </a:r>
          </a:p>
          <a:p>
            <a:pPr lvl="1"/>
            <a:r>
              <a:rPr lang="en-AU" dirty="0" smtClean="0"/>
              <a:t>Don’t delete items</a:t>
            </a:r>
          </a:p>
          <a:p>
            <a:pPr lvl="1"/>
            <a:r>
              <a:rPr lang="en-AU" dirty="0" smtClean="0"/>
              <a:t>Don’t change choice field values</a:t>
            </a:r>
          </a:p>
          <a:p>
            <a:pPr lvl="1"/>
            <a:r>
              <a:rPr lang="en-AU" dirty="0" smtClean="0"/>
              <a:t>Instead override the content types</a:t>
            </a:r>
          </a:p>
          <a:p>
            <a:pPr lvl="1"/>
            <a:r>
              <a:rPr lang="en-AU" dirty="0" smtClean="0"/>
              <a:t>Leverage calculated fields </a:t>
            </a:r>
          </a:p>
          <a:p>
            <a:pPr lvl="1"/>
            <a:endParaRPr lang="en-AU" dirty="0"/>
          </a:p>
          <a:p>
            <a:r>
              <a:rPr lang="en-AU" dirty="0" smtClean="0"/>
              <a:t>Bulk Update Project Sites is your friend</a:t>
            </a:r>
          </a:p>
          <a:p>
            <a:pPr lvl="1"/>
            <a:endParaRPr lang="en-AU" dirty="0" smtClean="0"/>
          </a:p>
          <a:p>
            <a:endParaRPr lang="en-AU" dirty="0" smtClean="0"/>
          </a:p>
          <a:p>
            <a:pPr lvl="1"/>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518319232"/>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To review….</a:t>
            </a:r>
            <a:endParaRPr lang="en-AU" dirty="0"/>
          </a:p>
        </p:txBody>
      </p:sp>
      <p:sp>
        <p:nvSpPr>
          <p:cNvPr id="3" name="Content Placeholder 2"/>
          <p:cNvSpPr>
            <a:spLocks noGrp="1"/>
          </p:cNvSpPr>
          <p:nvPr>
            <p:ph idx="1"/>
          </p:nvPr>
        </p:nvSpPr>
        <p:spPr/>
        <p:txBody>
          <a:bodyPr/>
          <a:lstStyle/>
          <a:p>
            <a:r>
              <a:rPr lang="en-AU" dirty="0" smtClean="0"/>
              <a:t>Many similarities</a:t>
            </a:r>
          </a:p>
          <a:p>
            <a:r>
              <a:rPr lang="en-AU" dirty="0" smtClean="0"/>
              <a:t>Three common customisation scenarios</a:t>
            </a:r>
          </a:p>
          <a:p>
            <a:pPr lvl="1"/>
            <a:r>
              <a:rPr lang="en-AU" dirty="0" smtClean="0"/>
              <a:t>Workflow</a:t>
            </a:r>
          </a:p>
          <a:p>
            <a:pPr lvl="1"/>
            <a:r>
              <a:rPr lang="en-AU" dirty="0" smtClean="0"/>
              <a:t>PSI</a:t>
            </a:r>
          </a:p>
          <a:p>
            <a:pPr lvl="1"/>
            <a:r>
              <a:rPr lang="en-AU" dirty="0" smtClean="0"/>
              <a:t>Workspaces</a:t>
            </a:r>
          </a:p>
          <a:p>
            <a:r>
              <a:rPr lang="en-AU" dirty="0" smtClean="0"/>
              <a:t>But where to next?</a:t>
            </a:r>
          </a:p>
          <a:p>
            <a:pPr marL="0" indent="0">
              <a:buNone/>
            </a:pPr>
            <a:endParaRPr lang="en-AU" dirty="0" smtClean="0"/>
          </a:p>
          <a:p>
            <a:endParaRPr lang="en-AU" dirty="0" smtClean="0"/>
          </a:p>
          <a:p>
            <a:endParaRPr lang="en-AU" dirty="0" smtClean="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ustDataLst>
      <p:tags r:id="rId1"/>
    </p:custDataLst>
    <p:extLst>
      <p:ext uri="{BB962C8B-B14F-4D97-AF65-F5344CB8AC3E}">
        <p14:creationId xmlns:p14="http://schemas.microsoft.com/office/powerpoint/2010/main" val="4107759873"/>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&amp; Answer Session</a:t>
            </a:r>
            <a:endParaRPr lang="en-AU" dirty="0"/>
          </a:p>
        </p:txBody>
      </p:sp>
      <p:sp>
        <p:nvSpPr>
          <p:cNvPr id="3" name="Text Placeholder 2"/>
          <p:cNvSpPr>
            <a:spLocks noGrp="1"/>
          </p:cNvSpPr>
          <p:nvPr>
            <p:ph type="body" idx="1"/>
          </p:nvPr>
        </p:nvSpPr>
        <p:spPr/>
        <p:txBody>
          <a:bodyPr/>
          <a:lstStyle/>
          <a:p>
            <a:endParaRPr lang="en-AU"/>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753039876"/>
      </p:ext>
    </p:extLst>
  </p:cSld>
  <p:clrMapOvr>
    <a:masterClrMapping/>
  </p:clrMapOvr>
  <p:transition>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Call to action</a:t>
            </a:r>
            <a:endParaRPr lang="en-AU" dirty="0"/>
          </a:p>
        </p:txBody>
      </p:sp>
      <p:sp>
        <p:nvSpPr>
          <p:cNvPr id="3" name="Content Placeholder 2"/>
          <p:cNvSpPr>
            <a:spLocks noGrp="1"/>
          </p:cNvSpPr>
          <p:nvPr>
            <p:ph idx="1"/>
          </p:nvPr>
        </p:nvSpPr>
        <p:spPr/>
        <p:txBody>
          <a:bodyPr/>
          <a:lstStyle/>
          <a:p>
            <a:r>
              <a:rPr lang="en-AU" dirty="0" smtClean="0"/>
              <a:t>Install the SDK</a:t>
            </a:r>
          </a:p>
          <a:p>
            <a:pPr lvl="1"/>
            <a:r>
              <a:rPr lang="en-AU" dirty="0" smtClean="0"/>
              <a:t>http</a:t>
            </a:r>
            <a:r>
              <a:rPr lang="en-AU" dirty="0"/>
              <a:t>://</a:t>
            </a:r>
            <a:r>
              <a:rPr lang="en-AU" dirty="0" smtClean="0"/>
              <a:t>bit.ly/PS2010SDK</a:t>
            </a:r>
          </a:p>
          <a:p>
            <a:r>
              <a:rPr lang="en-AU" dirty="0" smtClean="0"/>
              <a:t>Review the Developer Curriculum</a:t>
            </a:r>
          </a:p>
          <a:p>
            <a:pPr lvl="1"/>
            <a:r>
              <a:rPr lang="en-AU" dirty="0"/>
              <a:t>http://</a:t>
            </a:r>
            <a:r>
              <a:rPr lang="en-AU" dirty="0" smtClean="0"/>
              <a:t>bit.ly/PSDevCur</a:t>
            </a:r>
          </a:p>
          <a:p>
            <a:r>
              <a:rPr lang="en-AU" dirty="0" smtClean="0"/>
              <a:t>Evaluate Project Server 2010</a:t>
            </a:r>
          </a:p>
          <a:p>
            <a:pPr lvl="1"/>
            <a:r>
              <a:rPr lang="en-AU" dirty="0"/>
              <a:t>http://bit.ly/PSEval</a:t>
            </a: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48991193"/>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027981"/>
            <a:ext cx="8229600" cy="3201219"/>
          </a:xfrm>
        </p:spPr>
        <p:txBody>
          <a:bodyPr>
            <a:normAutofit/>
          </a:bodyPr>
          <a:lstStyle/>
          <a:p>
            <a:pPr marL="0" indent="0" algn="ctr">
              <a:buNone/>
            </a:pPr>
            <a:r>
              <a:rPr lang="en-AU" sz="6600" dirty="0" smtClean="0"/>
              <a:t>“It’s only a Service Application”</a:t>
            </a:r>
            <a:endParaRPr lang="en-AU" sz="6600"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821190222"/>
      </p:ext>
    </p:extLst>
  </p:cSld>
  <p:clrMapOvr>
    <a:masterClrMapping/>
  </p:clrMapOvr>
  <p:transition>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027981"/>
            <a:ext cx="8229600" cy="3201219"/>
          </a:xfrm>
        </p:spPr>
        <p:txBody>
          <a:bodyPr>
            <a:normAutofit/>
          </a:bodyPr>
          <a:lstStyle/>
          <a:p>
            <a:pPr marL="0" indent="0" algn="ctr">
              <a:buNone/>
            </a:pPr>
            <a:r>
              <a:rPr lang="en-AU" sz="6600" dirty="0" smtClean="0"/>
              <a:t>“It’s only a Service Application”</a:t>
            </a:r>
            <a:endParaRPr lang="en-AU" sz="6600"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126757916"/>
      </p:ext>
    </p:extLst>
  </p:cSld>
  <p:clrMapOvr>
    <a:masterClrMapping/>
  </p:clrMapOvr>
  <p:transition>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Development Resources</a:t>
            </a:r>
            <a:endParaRPr lang="en-AU" dirty="0"/>
          </a:p>
        </p:txBody>
      </p:sp>
      <p:sp>
        <p:nvSpPr>
          <p:cNvPr id="3" name="Content Placeholder 2"/>
          <p:cNvSpPr>
            <a:spLocks noGrp="1"/>
          </p:cNvSpPr>
          <p:nvPr>
            <p:ph idx="1"/>
          </p:nvPr>
        </p:nvSpPr>
        <p:spPr/>
        <p:txBody>
          <a:bodyPr>
            <a:normAutofit fontScale="92500" lnSpcReduction="20000"/>
          </a:bodyPr>
          <a:lstStyle/>
          <a:p>
            <a:r>
              <a:rPr lang="en-AU" sz="2000" dirty="0" smtClean="0"/>
              <a:t>Getting started with development for </a:t>
            </a:r>
            <a:r>
              <a:rPr lang="en-AU" sz="2000" dirty="0"/>
              <a:t>Project 2010 </a:t>
            </a:r>
            <a:r>
              <a:rPr lang="en-AU" sz="2000" dirty="0">
                <a:hlinkClick r:id="rId3"/>
              </a:rPr>
              <a:t>http://</a:t>
            </a:r>
            <a:r>
              <a:rPr lang="en-AU" sz="2000" dirty="0" smtClean="0">
                <a:hlinkClick r:id="rId3"/>
              </a:rPr>
              <a:t>msdn.microsoft.com/en-us/library/gg607685.aspx</a:t>
            </a:r>
            <a:endParaRPr lang="en-AU" sz="2000" dirty="0" smtClean="0"/>
          </a:p>
          <a:p>
            <a:r>
              <a:rPr lang="en-AU" sz="2000" dirty="0" smtClean="0"/>
              <a:t>Project Server 2010 Programming Tasks </a:t>
            </a:r>
            <a:r>
              <a:rPr lang="en-AU" sz="2000" dirty="0" smtClean="0">
                <a:hlinkClick r:id="rId4"/>
              </a:rPr>
              <a:t>http</a:t>
            </a:r>
            <a:r>
              <a:rPr lang="en-AU" sz="2000" dirty="0">
                <a:hlinkClick r:id="rId4"/>
              </a:rPr>
              <a:t>://</a:t>
            </a:r>
            <a:r>
              <a:rPr lang="en-AU" sz="2000" dirty="0" smtClean="0">
                <a:hlinkClick r:id="rId4"/>
              </a:rPr>
              <a:t>msdn.microsoft.com/en-us/library/ee767703.aspx</a:t>
            </a:r>
            <a:endParaRPr lang="en-AU" sz="2000" dirty="0" smtClean="0"/>
          </a:p>
          <a:p>
            <a:r>
              <a:rPr lang="en-AU" sz="2000" dirty="0" smtClean="0"/>
              <a:t>Developing Project </a:t>
            </a:r>
            <a:r>
              <a:rPr lang="en-AU" sz="2000" dirty="0"/>
              <a:t>Server Workflows </a:t>
            </a:r>
            <a:r>
              <a:rPr lang="en-AU" sz="2000" dirty="0">
                <a:hlinkClick r:id="rId5"/>
              </a:rPr>
              <a:t>http://</a:t>
            </a:r>
            <a:r>
              <a:rPr lang="en-AU" sz="2000" dirty="0" smtClean="0">
                <a:hlinkClick r:id="rId5"/>
              </a:rPr>
              <a:t>msdn.microsoft.com/en-us/library/ee767694.aspx</a:t>
            </a:r>
            <a:endParaRPr lang="en-AU" sz="2000" dirty="0" smtClean="0"/>
          </a:p>
          <a:p>
            <a:r>
              <a:rPr lang="en-AU" sz="2000" dirty="0" smtClean="0"/>
              <a:t>PSI Reference </a:t>
            </a:r>
            <a:r>
              <a:rPr lang="en-AU" sz="2000" dirty="0">
                <a:hlinkClick r:id="rId6"/>
              </a:rPr>
              <a:t>http://</a:t>
            </a:r>
            <a:r>
              <a:rPr lang="en-AU" sz="2000" dirty="0" smtClean="0">
                <a:hlinkClick r:id="rId6"/>
              </a:rPr>
              <a:t>msdn.microsoft.com/en-us/library/ms488627.aspx</a:t>
            </a:r>
            <a:endParaRPr lang="en-AU" sz="2000" dirty="0" smtClean="0"/>
          </a:p>
          <a:p>
            <a:r>
              <a:rPr lang="en-AU" sz="2000" dirty="0" smtClean="0"/>
              <a:t>Project </a:t>
            </a:r>
            <a:r>
              <a:rPr lang="en-AU" sz="2000" dirty="0"/>
              <a:t>2010 SDK </a:t>
            </a:r>
            <a:r>
              <a:rPr lang="en-AU" sz="2000" dirty="0">
                <a:hlinkClick r:id="rId7"/>
              </a:rPr>
              <a:t>http://</a:t>
            </a:r>
            <a:r>
              <a:rPr lang="en-AU" sz="2000" dirty="0" smtClean="0">
                <a:hlinkClick r:id="rId7"/>
              </a:rPr>
              <a:t>msdn.microsoft.com/en-us/library/ms512767.aspx</a:t>
            </a:r>
            <a:endParaRPr lang="en-AU" sz="2000" dirty="0" smtClean="0"/>
          </a:p>
          <a:p>
            <a:r>
              <a:rPr lang="en-AU" sz="2000" dirty="0" smtClean="0"/>
              <a:t>Project 2010 </a:t>
            </a:r>
            <a:r>
              <a:rPr lang="en-AU" sz="2000" dirty="0"/>
              <a:t>Resource Kit </a:t>
            </a:r>
            <a:r>
              <a:rPr lang="en-AU" sz="2000" dirty="0">
                <a:hlinkClick r:id="rId8"/>
              </a:rPr>
              <a:t>http://</a:t>
            </a:r>
            <a:r>
              <a:rPr lang="en-AU" sz="2000" dirty="0" smtClean="0">
                <a:hlinkClick r:id="rId8"/>
              </a:rPr>
              <a:t>www.microsoft.com/download/en/details.aspx?displaylang=en&amp;id=22810</a:t>
            </a:r>
            <a:endParaRPr lang="en-AU" sz="2000" dirty="0" smtClean="0"/>
          </a:p>
          <a:p>
            <a:r>
              <a:rPr lang="en-AU" sz="2000" dirty="0" smtClean="0"/>
              <a:t>Project Server 2010 </a:t>
            </a:r>
            <a:r>
              <a:rPr lang="en-AU" sz="2000" dirty="0"/>
              <a:t>Solution Starters </a:t>
            </a:r>
            <a:r>
              <a:rPr lang="en-AU" sz="2000" dirty="0">
                <a:hlinkClick r:id="rId9"/>
              </a:rPr>
              <a:t>http://</a:t>
            </a:r>
            <a:r>
              <a:rPr lang="en-AU" sz="2000" dirty="0" smtClean="0">
                <a:hlinkClick r:id="rId9"/>
              </a:rPr>
              <a:t>archive.msdn.microsoft.com/P2010SolutionStarter</a:t>
            </a:r>
            <a:endParaRPr lang="en-AU" sz="2000" dirty="0" smtClean="0"/>
          </a:p>
          <a:p>
            <a:r>
              <a:rPr lang="en-AU" sz="2000" dirty="0" smtClean="0"/>
              <a:t>Project 2010 Customisation </a:t>
            </a:r>
            <a:r>
              <a:rPr lang="en-AU" sz="2000" dirty="0"/>
              <a:t>and Programming Forum </a:t>
            </a:r>
            <a:r>
              <a:rPr lang="en-AU" sz="2000" dirty="0">
                <a:hlinkClick r:id="rId10"/>
              </a:rPr>
              <a:t>http://social.msdn.microsoft.com/Forums/en-US/project2010custprog</a:t>
            </a:r>
            <a:r>
              <a:rPr lang="en-AU" sz="2000" dirty="0" smtClean="0">
                <a:hlinkClick r:id="rId10"/>
              </a:rPr>
              <a:t>/</a:t>
            </a:r>
            <a:endParaRPr lang="en-AU" sz="2000" dirty="0" smtClean="0"/>
          </a:p>
          <a:p>
            <a:endParaRPr lang="en-AU" sz="2000" dirty="0" smtClean="0"/>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292010292"/>
      </p:ext>
    </p:extLst>
  </p:cSld>
  <p:clrMapOvr>
    <a:masterClrMapping/>
  </p:clrMapOvr>
  <p:transition>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381000" y="40075"/>
            <a:ext cx="8382000" cy="984885"/>
          </a:xfrm>
          <a:prstGeom prst="rect">
            <a:avLst/>
          </a:prstGeom>
        </p:spPr>
        <p:txBody>
          <a:bodyPr vert="horz" lIns="91440" tIns="45720" rIns="91440" bIns="45720" rtlCol="0" anchor="ctr">
            <a:normAutofit lnSpcReduction="10000"/>
          </a:bodyPr>
          <a:lst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a:lstStyle>
          <a:p>
            <a:pPr algn="ctr"/>
            <a:r>
              <a:rPr lang="en-US" sz="4000" dirty="0" smtClean="0"/>
              <a:t>Key Project Resources </a:t>
            </a:r>
            <a:br>
              <a:rPr lang="en-US" sz="4000" dirty="0" smtClean="0"/>
            </a:br>
            <a:r>
              <a:rPr lang="en-US" sz="2400" b="1" dirty="0" smtClean="0">
                <a:solidFill>
                  <a:schemeClr val="bg1"/>
                </a:solidFill>
              </a:rPr>
              <a:t>http://www.microsoft.com/project</a:t>
            </a:r>
            <a:endParaRPr lang="en-US" b="1" dirty="0">
              <a:solidFill>
                <a:schemeClr val="bg1"/>
              </a:solidFill>
            </a:endParaRPr>
          </a:p>
        </p:txBody>
      </p:sp>
      <p:graphicFrame>
        <p:nvGraphicFramePr>
          <p:cNvPr id="10" name="Table 9"/>
          <p:cNvGraphicFramePr>
            <a:graphicFrameLocks noGrp="1"/>
          </p:cNvGraphicFramePr>
          <p:nvPr>
            <p:extLst>
              <p:ext uri="{D42A27DB-BD31-4B8C-83A1-F6EECF244321}">
                <p14:modId xmlns:p14="http://schemas.microsoft.com/office/powerpoint/2010/main" val="3656820981"/>
              </p:ext>
            </p:extLst>
          </p:nvPr>
        </p:nvGraphicFramePr>
        <p:xfrm>
          <a:off x="861326" y="1024960"/>
          <a:ext cx="7815701" cy="5556019"/>
        </p:xfrm>
        <a:graphic>
          <a:graphicData uri="http://schemas.openxmlformats.org/drawingml/2006/table">
            <a:tbl>
              <a:tblPr bandRow="1"/>
              <a:tblGrid>
                <a:gridCol w="4063805"/>
                <a:gridCol w="3751896"/>
              </a:tblGrid>
              <a:tr h="1555332">
                <a:tc>
                  <a:txBody>
                    <a:bodyPr/>
                    <a:lstStyle>
                      <a:lvl1pPr marL="0" algn="l" rtl="0" eaLnBrk="1" hangingPunct="1">
                        <a:defRPr kern="1200">
                          <a:solidFill>
                            <a:schemeClr val="tx1"/>
                          </a:solidFill>
                          <a:latin typeface="Segoe UI"/>
                        </a:defRPr>
                      </a:lvl1pPr>
                      <a:lvl2pPr marL="457177" algn="l" rtl="0" eaLnBrk="1" hangingPunct="1">
                        <a:defRPr kern="1200">
                          <a:solidFill>
                            <a:schemeClr val="tx1"/>
                          </a:solidFill>
                          <a:latin typeface="Segoe UI"/>
                        </a:defRPr>
                      </a:lvl2pPr>
                      <a:lvl3pPr marL="914353" algn="l" rtl="0" eaLnBrk="1" hangingPunct="1">
                        <a:defRPr kern="1200">
                          <a:solidFill>
                            <a:schemeClr val="tx1"/>
                          </a:solidFill>
                          <a:latin typeface="Segoe UI"/>
                        </a:defRPr>
                      </a:lvl3pPr>
                      <a:lvl4pPr marL="1371530" algn="l" rtl="0" eaLnBrk="1" hangingPunct="1">
                        <a:defRPr kern="1200">
                          <a:solidFill>
                            <a:schemeClr val="tx1"/>
                          </a:solidFill>
                          <a:latin typeface="Segoe UI"/>
                        </a:defRPr>
                      </a:lvl4pPr>
                      <a:lvl5pPr marL="1828706" algn="l" rtl="0" eaLnBrk="1" hangingPunct="1">
                        <a:defRPr kern="1200">
                          <a:solidFill>
                            <a:schemeClr val="tx1"/>
                          </a:solidFill>
                          <a:latin typeface="Segoe UI"/>
                        </a:defRPr>
                      </a:lvl5pPr>
                      <a:lvl6pPr marL="2285883" algn="l" rtl="0" eaLnBrk="1" hangingPunct="1">
                        <a:defRPr kern="1200">
                          <a:solidFill>
                            <a:schemeClr val="tx1"/>
                          </a:solidFill>
                          <a:latin typeface="Segoe UI"/>
                        </a:defRPr>
                      </a:lvl6pPr>
                      <a:lvl7pPr marL="2743060" algn="l" rtl="0" eaLnBrk="1" hangingPunct="1">
                        <a:defRPr kern="1200">
                          <a:solidFill>
                            <a:schemeClr val="tx1"/>
                          </a:solidFill>
                          <a:latin typeface="Segoe UI"/>
                        </a:defRPr>
                      </a:lvl7pPr>
                      <a:lvl8pPr marL="3200236" algn="l" rtl="0" eaLnBrk="1" hangingPunct="1">
                        <a:defRPr kern="1200">
                          <a:solidFill>
                            <a:schemeClr val="tx1"/>
                          </a:solidFill>
                          <a:latin typeface="Segoe UI"/>
                        </a:defRPr>
                      </a:lvl8pPr>
                      <a:lvl9pPr marL="3657413" algn="l" rtl="0" eaLnBrk="1" hangingPunct="1">
                        <a:defRPr kern="1200">
                          <a:solidFill>
                            <a:schemeClr val="tx1"/>
                          </a:solidFill>
                          <a:latin typeface="Segoe UI"/>
                        </a:defRPr>
                      </a:lvl9pPr>
                    </a:lstStyle>
                    <a:p>
                      <a:r>
                        <a:rPr lang="en-US" sz="1600" b="0" kern="1200" cap="none" spc="-150" dirty="0" smtClean="0">
                          <a:ln w="3175">
                            <a:noFill/>
                          </a:ln>
                          <a:solidFill>
                            <a:schemeClr val="bg1"/>
                          </a:solidFill>
                          <a:effectLst/>
                          <a:latin typeface="+mj-lt"/>
                          <a:ea typeface="+mn-ea"/>
                          <a:cs typeface="Arial" charset="0"/>
                        </a:rPr>
                        <a:t>Enterprise Project Management </a:t>
                      </a:r>
                    </a:p>
                    <a:p>
                      <a:pPr marL="285750" lvl="0" indent="-285750" fontAlgn="ctr">
                        <a:buFontTx/>
                        <a:buBlip>
                          <a:blip r:embed="rId3"/>
                        </a:buBlip>
                      </a:pPr>
                      <a:r>
                        <a:rPr lang="en-US" sz="1600" dirty="0" smtClean="0">
                          <a:solidFill>
                            <a:schemeClr val="bg1"/>
                          </a:solidFill>
                          <a:hlinkClick r:id="rId4"/>
                        </a:rPr>
                        <a:t>Microsoft Project</a:t>
                      </a:r>
                      <a:r>
                        <a:rPr lang="en-US" sz="1600" dirty="0" smtClean="0">
                          <a:solidFill>
                            <a:schemeClr val="bg1"/>
                          </a:solidFill>
                        </a:rPr>
                        <a:t> </a:t>
                      </a:r>
                    </a:p>
                    <a:p>
                      <a:pPr marL="285750" lvl="0" indent="-285750" fontAlgn="ctr">
                        <a:buFontTx/>
                        <a:buBlip>
                          <a:blip r:embed="rId3"/>
                        </a:buBlip>
                      </a:pPr>
                      <a:r>
                        <a:rPr lang="en-US" sz="1600" kern="1200" dirty="0" smtClean="0">
                          <a:solidFill>
                            <a:schemeClr val="bg1"/>
                          </a:solidFill>
                          <a:effectLst>
                            <a:outerShdw blurRad="38100" dist="38100" dir="2700000" algn="tl">
                              <a:srgbClr val="000000"/>
                            </a:outerShdw>
                          </a:effectLst>
                          <a:latin typeface="+mn-lt"/>
                          <a:ea typeface="+mn-ea"/>
                          <a:cs typeface="+mn-cs"/>
                          <a:hlinkClick r:id="rId5"/>
                        </a:rPr>
                        <a:t>EPM Solutions and Scenarios</a:t>
                      </a:r>
                      <a:r>
                        <a:rPr lang="en-US" sz="1600" kern="1200" dirty="0" smtClean="0">
                          <a:solidFill>
                            <a:schemeClr val="bg1"/>
                          </a:solidFill>
                          <a:effectLst>
                            <a:outerShdw blurRad="38100" dist="38100" dir="2700000" algn="tl">
                              <a:srgbClr val="000000"/>
                            </a:outerShdw>
                          </a:effectLst>
                          <a:latin typeface="+mn-lt"/>
                          <a:ea typeface="+mn-ea"/>
                          <a:cs typeface="+mn-cs"/>
                        </a:rPr>
                        <a:t> </a:t>
                      </a:r>
                      <a:endParaRPr lang="en-US" sz="1600" dirty="0" smtClean="0">
                        <a:solidFill>
                          <a:schemeClr val="bg1"/>
                        </a:solidFill>
                      </a:endParaRPr>
                    </a:p>
                    <a:p>
                      <a:pPr marL="285750" marR="0" lvl="0" indent="-285750" algn="l" defTabSz="914363" rtl="0" eaLnBrk="1" fontAlgn="ctr" latinLnBrk="0" hangingPunct="1">
                        <a:lnSpc>
                          <a:spcPct val="100000"/>
                        </a:lnSpc>
                        <a:spcBef>
                          <a:spcPts val="0"/>
                        </a:spcBef>
                        <a:spcAft>
                          <a:spcPts val="0"/>
                        </a:spcAft>
                        <a:buClrTx/>
                        <a:buSzTx/>
                        <a:buFontTx/>
                        <a:buBlip>
                          <a:blip r:embed="rId3"/>
                        </a:buBlip>
                        <a:tabLst/>
                        <a:defRPr/>
                      </a:pPr>
                      <a:r>
                        <a:rPr lang="en-US" sz="1600" dirty="0" smtClean="0">
                          <a:solidFill>
                            <a:schemeClr val="bg1"/>
                          </a:solidFill>
                          <a:hlinkClick r:id="rId6"/>
                        </a:rPr>
                        <a:t>Microsoft EPM Partner Portal</a:t>
                      </a:r>
                      <a:r>
                        <a:rPr lang="en-US" sz="1600" dirty="0" smtClean="0">
                          <a:solidFill>
                            <a:schemeClr val="bg1"/>
                          </a:solidFill>
                        </a:rPr>
                        <a:t> </a:t>
                      </a:r>
                    </a:p>
                    <a:p>
                      <a:pPr marL="285750" marR="0" lvl="0" indent="-285750" algn="l" defTabSz="914363" rtl="0" eaLnBrk="1" fontAlgn="ctr" latinLnBrk="0" hangingPunct="1">
                        <a:lnSpc>
                          <a:spcPct val="100000"/>
                        </a:lnSpc>
                        <a:spcBef>
                          <a:spcPts val="0"/>
                        </a:spcBef>
                        <a:spcAft>
                          <a:spcPts val="0"/>
                        </a:spcAft>
                        <a:buClrTx/>
                        <a:buSzTx/>
                        <a:buFontTx/>
                        <a:buBlip>
                          <a:blip r:embed="rId3"/>
                        </a:buBlip>
                        <a:tabLst/>
                        <a:defRPr/>
                      </a:pPr>
                      <a:r>
                        <a:rPr lang="en-US" sz="1600" dirty="0" smtClean="0">
                          <a:solidFill>
                            <a:schemeClr val="bg1"/>
                          </a:solidFill>
                          <a:hlinkClick r:id="rId7"/>
                        </a:rPr>
                        <a:t>Find</a:t>
                      </a:r>
                      <a:r>
                        <a:rPr lang="en-US" sz="1600" baseline="0" dirty="0" smtClean="0">
                          <a:solidFill>
                            <a:schemeClr val="bg1"/>
                          </a:solidFill>
                          <a:hlinkClick r:id="rId7"/>
                        </a:rPr>
                        <a:t> a Partner</a:t>
                      </a:r>
                      <a:endParaRPr lang="en-US" sz="1600" dirty="0" smtClean="0">
                        <a:solidFill>
                          <a:schemeClr val="bg1"/>
                        </a:solidFill>
                      </a:endParaRPr>
                    </a:p>
                  </a:txBody>
                  <a:tcPr marL="81860" marR="81860" marT="40930" marB="40930">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hangingPunct="1">
                        <a:defRPr kern="1200">
                          <a:solidFill>
                            <a:schemeClr val="tx1"/>
                          </a:solidFill>
                          <a:latin typeface="Segoe UI"/>
                        </a:defRPr>
                      </a:lvl1pPr>
                      <a:lvl2pPr marL="457177" algn="l" rtl="0" eaLnBrk="1" hangingPunct="1">
                        <a:defRPr kern="1200">
                          <a:solidFill>
                            <a:schemeClr val="tx1"/>
                          </a:solidFill>
                          <a:latin typeface="Segoe UI"/>
                        </a:defRPr>
                      </a:lvl2pPr>
                      <a:lvl3pPr marL="914353" algn="l" rtl="0" eaLnBrk="1" hangingPunct="1">
                        <a:defRPr kern="1200">
                          <a:solidFill>
                            <a:schemeClr val="tx1"/>
                          </a:solidFill>
                          <a:latin typeface="Segoe UI"/>
                        </a:defRPr>
                      </a:lvl3pPr>
                      <a:lvl4pPr marL="1371530" algn="l" rtl="0" eaLnBrk="1" hangingPunct="1">
                        <a:defRPr kern="1200">
                          <a:solidFill>
                            <a:schemeClr val="tx1"/>
                          </a:solidFill>
                          <a:latin typeface="Segoe UI"/>
                        </a:defRPr>
                      </a:lvl4pPr>
                      <a:lvl5pPr marL="1828706" algn="l" rtl="0" eaLnBrk="1" hangingPunct="1">
                        <a:defRPr kern="1200">
                          <a:solidFill>
                            <a:schemeClr val="tx1"/>
                          </a:solidFill>
                          <a:latin typeface="Segoe UI"/>
                        </a:defRPr>
                      </a:lvl5pPr>
                      <a:lvl6pPr marL="2285883" algn="l" rtl="0" eaLnBrk="1" hangingPunct="1">
                        <a:defRPr kern="1200">
                          <a:solidFill>
                            <a:schemeClr val="tx1"/>
                          </a:solidFill>
                          <a:latin typeface="Segoe UI"/>
                        </a:defRPr>
                      </a:lvl6pPr>
                      <a:lvl7pPr marL="2743060" algn="l" rtl="0" eaLnBrk="1" hangingPunct="1">
                        <a:defRPr kern="1200">
                          <a:solidFill>
                            <a:schemeClr val="tx1"/>
                          </a:solidFill>
                          <a:latin typeface="Segoe UI"/>
                        </a:defRPr>
                      </a:lvl7pPr>
                      <a:lvl8pPr marL="3200236" algn="l" rtl="0" eaLnBrk="1" hangingPunct="1">
                        <a:defRPr kern="1200">
                          <a:solidFill>
                            <a:schemeClr val="tx1"/>
                          </a:solidFill>
                          <a:latin typeface="Segoe UI"/>
                        </a:defRPr>
                      </a:lvl8pPr>
                      <a:lvl9pPr marL="3657413" algn="l" rtl="0" eaLnBrk="1" hangingPunct="1">
                        <a:defRPr kern="1200">
                          <a:solidFill>
                            <a:schemeClr val="tx1"/>
                          </a:solidFill>
                          <a:latin typeface="Segoe UI"/>
                        </a:defRPr>
                      </a:lvl9pPr>
                    </a:lstStyle>
                    <a:p>
                      <a:pPr marL="0" algn="l" defTabSz="914363" rtl="0" eaLnBrk="1" latinLnBrk="0" hangingPunct="1"/>
                      <a:r>
                        <a:rPr lang="en-US" sz="1600" b="0" kern="1200" cap="none" spc="-150" dirty="0" smtClean="0">
                          <a:ln w="3175">
                            <a:noFill/>
                          </a:ln>
                          <a:solidFill>
                            <a:schemeClr val="bg1"/>
                          </a:solidFill>
                          <a:effectLst/>
                          <a:latin typeface="+mj-lt"/>
                          <a:ea typeface="+mn-ea"/>
                          <a:cs typeface="Arial" charset="0"/>
                        </a:rPr>
                        <a:t>Project Desktop </a:t>
                      </a:r>
                    </a:p>
                    <a:p>
                      <a:pPr marL="285750" lvl="0" indent="-285750" algn="l" defTabSz="914363" rtl="0" eaLnBrk="1" fontAlgn="ctr" latinLnBrk="0" hangingPunct="1">
                        <a:buFontTx/>
                        <a:buBlip>
                          <a:blip r:embed="rId3"/>
                        </a:buBlip>
                      </a:pPr>
                      <a:r>
                        <a:rPr lang="en-US" sz="1600" kern="1200" dirty="0" smtClean="0">
                          <a:solidFill>
                            <a:schemeClr val="bg1"/>
                          </a:solidFill>
                          <a:latin typeface="+mn-lt"/>
                          <a:ea typeface="+mn-ea"/>
                          <a:cs typeface="+mn-cs"/>
                          <a:hlinkClick r:id="rId8"/>
                        </a:rPr>
                        <a:t>Microsoft Project on Office Online</a:t>
                      </a:r>
                      <a:endParaRPr lang="en-US" sz="1600" kern="1200" dirty="0" smtClean="0">
                        <a:solidFill>
                          <a:schemeClr val="bg1"/>
                        </a:solidFill>
                        <a:latin typeface="+mn-lt"/>
                        <a:ea typeface="+mn-ea"/>
                        <a:cs typeface="+mn-cs"/>
                        <a:hlinkClick r:id="rId9"/>
                      </a:endParaRPr>
                    </a:p>
                    <a:p>
                      <a:pPr marL="285750" lvl="0" indent="-285750" algn="l" defTabSz="914363" rtl="0" eaLnBrk="1" fontAlgn="ctr" latinLnBrk="0" hangingPunct="1">
                        <a:buFontTx/>
                        <a:buBlip>
                          <a:blip r:embed="rId3"/>
                        </a:buBlip>
                      </a:pPr>
                      <a:r>
                        <a:rPr lang="en-US" sz="1600" kern="1200" dirty="0" smtClean="0">
                          <a:solidFill>
                            <a:schemeClr val="bg1"/>
                          </a:solidFill>
                          <a:latin typeface="+mn-lt"/>
                          <a:ea typeface="+mn-ea"/>
                          <a:cs typeface="+mn-cs"/>
                          <a:hlinkClick r:id="rId10"/>
                        </a:rPr>
                        <a:t>Easier with Project</a:t>
                      </a:r>
                      <a:r>
                        <a:rPr lang="en-US" sz="1600" kern="1200" dirty="0" smtClean="0">
                          <a:solidFill>
                            <a:schemeClr val="bg1"/>
                          </a:solidFill>
                          <a:latin typeface="+mn-lt"/>
                          <a:ea typeface="+mn-ea"/>
                          <a:cs typeface="+mn-cs"/>
                        </a:rPr>
                        <a:t>:  Project Desktop Home Page </a:t>
                      </a:r>
                    </a:p>
                    <a:p>
                      <a:pPr marL="285750" lvl="0" indent="-285750" algn="l" defTabSz="914363" rtl="0" eaLnBrk="1" fontAlgn="ctr" latinLnBrk="0" hangingPunct="1">
                        <a:buFontTx/>
                        <a:buBlip>
                          <a:blip r:embed="rId3"/>
                        </a:buBlip>
                      </a:pPr>
                      <a:r>
                        <a:rPr lang="en-US" sz="1600" kern="1200" dirty="0" smtClean="0">
                          <a:solidFill>
                            <a:schemeClr val="bg1"/>
                          </a:solidFill>
                          <a:latin typeface="+mn-lt"/>
                          <a:ea typeface="+mn-ea"/>
                          <a:cs typeface="+mn-cs"/>
                          <a:hlinkClick r:id="rId11"/>
                        </a:rPr>
                        <a:t>Project Professional</a:t>
                      </a:r>
                      <a:r>
                        <a:rPr lang="en-US" sz="1600" kern="1200" baseline="0" dirty="0" smtClean="0">
                          <a:solidFill>
                            <a:schemeClr val="bg1"/>
                          </a:solidFill>
                          <a:latin typeface="+mn-lt"/>
                          <a:ea typeface="+mn-ea"/>
                          <a:cs typeface="+mn-cs"/>
                          <a:hlinkClick r:id="rId11"/>
                        </a:rPr>
                        <a:t> and Office 365</a:t>
                      </a:r>
                      <a:endParaRPr lang="en-US" sz="1600" kern="1200" dirty="0" smtClean="0">
                        <a:solidFill>
                          <a:schemeClr val="bg1"/>
                        </a:solidFill>
                        <a:latin typeface="+mn-lt"/>
                        <a:ea typeface="+mn-ea"/>
                        <a:cs typeface="+mn-cs"/>
                        <a:hlinkClick r:id="rId9"/>
                      </a:endParaRPr>
                    </a:p>
                    <a:p>
                      <a:endParaRPr lang="en-US" sz="1600" dirty="0">
                        <a:solidFill>
                          <a:schemeClr val="bg1"/>
                        </a:solidFill>
                      </a:endParaRPr>
                    </a:p>
                  </a:txBody>
                  <a:tcPr marL="81860" marR="81860" marT="40930" marB="40930">
                    <a:lnL>
                      <a:noFill/>
                    </a:lnL>
                    <a:lnR>
                      <a:noFill/>
                    </a:lnR>
                    <a:lnT>
                      <a:noFill/>
                    </a:lnT>
                    <a:lnB>
                      <a:noFill/>
                    </a:lnB>
                    <a:lnTlToBr w="12700" cmpd="sng">
                      <a:noFill/>
                      <a:prstDash val="solid"/>
                    </a:lnTlToBr>
                    <a:lnBlToTr w="12700" cmpd="sng">
                      <a:noFill/>
                      <a:prstDash val="solid"/>
                    </a:lnBlToTr>
                    <a:noFill/>
                  </a:tcPr>
                </a:tc>
              </a:tr>
              <a:tr h="818596">
                <a:tc>
                  <a:txBody>
                    <a:bodyPr/>
                    <a:lstStyle>
                      <a:lvl1pPr marL="0" algn="l" rtl="0" eaLnBrk="1" hangingPunct="1">
                        <a:defRPr kern="1200">
                          <a:solidFill>
                            <a:schemeClr val="tx1"/>
                          </a:solidFill>
                          <a:latin typeface="Segoe UI"/>
                        </a:defRPr>
                      </a:lvl1pPr>
                      <a:lvl2pPr marL="457177" algn="l" rtl="0" eaLnBrk="1" hangingPunct="1">
                        <a:defRPr kern="1200">
                          <a:solidFill>
                            <a:schemeClr val="tx1"/>
                          </a:solidFill>
                          <a:latin typeface="Segoe UI"/>
                        </a:defRPr>
                      </a:lvl2pPr>
                      <a:lvl3pPr marL="914353" algn="l" rtl="0" eaLnBrk="1" hangingPunct="1">
                        <a:defRPr kern="1200">
                          <a:solidFill>
                            <a:schemeClr val="tx1"/>
                          </a:solidFill>
                          <a:latin typeface="Segoe UI"/>
                        </a:defRPr>
                      </a:lvl3pPr>
                      <a:lvl4pPr marL="1371530" algn="l" rtl="0" eaLnBrk="1" hangingPunct="1">
                        <a:defRPr kern="1200">
                          <a:solidFill>
                            <a:schemeClr val="tx1"/>
                          </a:solidFill>
                          <a:latin typeface="Segoe UI"/>
                        </a:defRPr>
                      </a:lvl4pPr>
                      <a:lvl5pPr marL="1828706" algn="l" rtl="0" eaLnBrk="1" hangingPunct="1">
                        <a:defRPr kern="1200">
                          <a:solidFill>
                            <a:schemeClr val="tx1"/>
                          </a:solidFill>
                          <a:latin typeface="Segoe UI"/>
                        </a:defRPr>
                      </a:lvl5pPr>
                      <a:lvl6pPr marL="2285883" algn="l" rtl="0" eaLnBrk="1" hangingPunct="1">
                        <a:defRPr kern="1200">
                          <a:solidFill>
                            <a:schemeClr val="tx1"/>
                          </a:solidFill>
                          <a:latin typeface="Segoe UI"/>
                        </a:defRPr>
                      </a:lvl6pPr>
                      <a:lvl7pPr marL="2743060" algn="l" rtl="0" eaLnBrk="1" hangingPunct="1">
                        <a:defRPr kern="1200">
                          <a:solidFill>
                            <a:schemeClr val="tx1"/>
                          </a:solidFill>
                          <a:latin typeface="Segoe UI"/>
                        </a:defRPr>
                      </a:lvl7pPr>
                      <a:lvl8pPr marL="3200236" algn="l" rtl="0" eaLnBrk="1" hangingPunct="1">
                        <a:defRPr kern="1200">
                          <a:solidFill>
                            <a:schemeClr val="tx1"/>
                          </a:solidFill>
                          <a:latin typeface="Segoe UI"/>
                        </a:defRPr>
                      </a:lvl8pPr>
                      <a:lvl9pPr marL="3657413" algn="l" rtl="0" eaLnBrk="1" hangingPunct="1">
                        <a:defRPr kern="1200">
                          <a:solidFill>
                            <a:schemeClr val="tx1"/>
                          </a:solidFill>
                          <a:latin typeface="Segoe UI"/>
                        </a:defRPr>
                      </a:lvl9pPr>
                    </a:lstStyle>
                    <a:p>
                      <a:pPr marL="0" algn="l" defTabSz="914363" rtl="0" eaLnBrk="1" latinLnBrk="0" hangingPunct="1"/>
                      <a:r>
                        <a:rPr lang="en-US" sz="1600" b="0" kern="1200" cap="none" spc="-150" dirty="0" smtClean="0">
                          <a:ln w="3175">
                            <a:noFill/>
                          </a:ln>
                          <a:solidFill>
                            <a:schemeClr val="bg1"/>
                          </a:solidFill>
                          <a:effectLst/>
                          <a:latin typeface="+mj-lt"/>
                          <a:ea typeface="+mn-ea"/>
                          <a:cs typeface="Arial" charset="0"/>
                        </a:rPr>
                        <a:t>IT Professionals /Administrators - TechNet</a:t>
                      </a:r>
                    </a:p>
                    <a:p>
                      <a:pPr marL="285750" lvl="0" indent="-285750" algn="l" defTabSz="914363" rtl="0" eaLnBrk="1" fontAlgn="ctr" latinLnBrk="0" hangingPunct="1">
                        <a:buFontTx/>
                        <a:buBlip>
                          <a:blip r:embed="rId3"/>
                        </a:buBlip>
                      </a:pPr>
                      <a:r>
                        <a:rPr lang="en-US" sz="1600" kern="1200" dirty="0" smtClean="0">
                          <a:solidFill>
                            <a:schemeClr val="bg1"/>
                          </a:solidFill>
                          <a:latin typeface="+mn-lt"/>
                          <a:ea typeface="+mn-ea"/>
                          <a:cs typeface="+mn-cs"/>
                          <a:hlinkClick r:id="rId12"/>
                        </a:rPr>
                        <a:t>Project </a:t>
                      </a:r>
                      <a:r>
                        <a:rPr lang="en-US" sz="1600" kern="1200" dirty="0" err="1" smtClean="0">
                          <a:solidFill>
                            <a:schemeClr val="bg1"/>
                          </a:solidFill>
                          <a:latin typeface="+mn-lt"/>
                          <a:ea typeface="+mn-ea"/>
                          <a:cs typeface="+mn-cs"/>
                          <a:hlinkClick r:id="rId12"/>
                        </a:rPr>
                        <a:t>TechCenter</a:t>
                      </a:r>
                      <a:r>
                        <a:rPr lang="en-US" sz="1600" kern="1200" dirty="0" smtClean="0">
                          <a:solidFill>
                            <a:schemeClr val="bg1"/>
                          </a:solidFill>
                          <a:latin typeface="+mn-lt"/>
                          <a:ea typeface="+mn-ea"/>
                          <a:cs typeface="+mn-cs"/>
                          <a:hlinkClick r:id="rId12"/>
                        </a:rPr>
                        <a:t> </a:t>
                      </a:r>
                      <a:r>
                        <a:rPr lang="en-US" sz="1600" kern="1200" dirty="0" smtClean="0">
                          <a:solidFill>
                            <a:schemeClr val="bg1"/>
                          </a:solidFill>
                          <a:latin typeface="+mn-lt"/>
                          <a:ea typeface="+mn-ea"/>
                          <a:cs typeface="+mn-cs"/>
                        </a:rPr>
                        <a:t>(2007,</a:t>
                      </a:r>
                      <a:r>
                        <a:rPr lang="en-US" sz="1600" kern="1200" baseline="0" dirty="0" smtClean="0">
                          <a:solidFill>
                            <a:schemeClr val="bg1"/>
                          </a:solidFill>
                          <a:latin typeface="+mn-lt"/>
                          <a:ea typeface="+mn-ea"/>
                          <a:cs typeface="+mn-cs"/>
                        </a:rPr>
                        <a:t> 2010</a:t>
                      </a:r>
                      <a:r>
                        <a:rPr lang="en-US" sz="1600" kern="1200" dirty="0" smtClean="0">
                          <a:solidFill>
                            <a:schemeClr val="bg1"/>
                          </a:solidFill>
                          <a:latin typeface="+mn-lt"/>
                          <a:ea typeface="+mn-ea"/>
                          <a:cs typeface="+mn-cs"/>
                        </a:rPr>
                        <a:t>…)</a:t>
                      </a:r>
                    </a:p>
                    <a:p>
                      <a:pPr marL="285750" lvl="0" indent="-285750" algn="l" defTabSz="914363" rtl="0" eaLnBrk="1" fontAlgn="ctr" latinLnBrk="0" hangingPunct="1">
                        <a:buFontTx/>
                        <a:buBlip>
                          <a:blip r:embed="rId3"/>
                        </a:buBlip>
                      </a:pPr>
                      <a:r>
                        <a:rPr lang="en-US" sz="1600" kern="1200" dirty="0" smtClean="0">
                          <a:solidFill>
                            <a:schemeClr val="bg1"/>
                          </a:solidFill>
                          <a:latin typeface="+mn-lt"/>
                          <a:ea typeface="+mn-ea"/>
                          <a:cs typeface="+mn-cs"/>
                          <a:hlinkClick r:id="rId13"/>
                        </a:rPr>
                        <a:t>Project Solution Starters</a:t>
                      </a:r>
                      <a:endParaRPr lang="en-US" sz="1600" kern="1200" dirty="0" smtClean="0">
                        <a:solidFill>
                          <a:schemeClr val="bg1"/>
                        </a:solidFill>
                        <a:latin typeface="+mn-lt"/>
                        <a:ea typeface="+mn-ea"/>
                        <a:cs typeface="+mn-cs"/>
                      </a:endParaRPr>
                    </a:p>
                    <a:p>
                      <a:pPr marL="285750" lvl="0" indent="-285750" algn="l" defTabSz="914363" rtl="0" eaLnBrk="1" fontAlgn="ctr" latinLnBrk="0" hangingPunct="1">
                        <a:buFontTx/>
                        <a:buBlip>
                          <a:blip r:embed="rId3"/>
                        </a:buBlip>
                      </a:pPr>
                      <a:r>
                        <a:rPr lang="en-US" sz="1600" kern="1200" dirty="0" smtClean="0">
                          <a:solidFill>
                            <a:schemeClr val="bg1"/>
                          </a:solidFill>
                          <a:latin typeface="+mn-lt"/>
                          <a:ea typeface="+mn-ea"/>
                          <a:cs typeface="+mn-cs"/>
                          <a:hlinkClick r:id="rId14"/>
                        </a:rPr>
                        <a:t>Compiled Help File Project Server </a:t>
                      </a:r>
                      <a:endParaRPr lang="en-US" sz="1600" kern="1200" dirty="0" smtClean="0">
                        <a:solidFill>
                          <a:schemeClr val="bg1"/>
                        </a:solidFill>
                        <a:latin typeface="+mn-lt"/>
                        <a:ea typeface="+mn-ea"/>
                        <a:cs typeface="+mn-cs"/>
                        <a:hlinkClick r:id="rId15"/>
                      </a:endParaRPr>
                    </a:p>
                    <a:p>
                      <a:pPr marL="285750" lvl="0" indent="-285750" algn="l" defTabSz="914363" rtl="0" eaLnBrk="1" fontAlgn="ctr" latinLnBrk="0" hangingPunct="1">
                        <a:buFontTx/>
                        <a:buBlip>
                          <a:blip r:embed="rId3"/>
                        </a:buBlip>
                      </a:pPr>
                      <a:r>
                        <a:rPr lang="en-US" sz="1600" kern="1200" dirty="0" smtClean="0">
                          <a:solidFill>
                            <a:schemeClr val="bg1"/>
                          </a:solidFill>
                          <a:latin typeface="+mn-lt"/>
                          <a:ea typeface="+mn-ea"/>
                          <a:cs typeface="+mn-cs"/>
                          <a:hlinkClick r:id="rId16"/>
                        </a:rPr>
                        <a:t>Compiled Help</a:t>
                      </a:r>
                      <a:r>
                        <a:rPr lang="en-US" sz="1600" kern="1200" baseline="0" dirty="0" smtClean="0">
                          <a:solidFill>
                            <a:schemeClr val="bg1"/>
                          </a:solidFill>
                          <a:latin typeface="+mn-lt"/>
                          <a:ea typeface="+mn-ea"/>
                          <a:cs typeface="+mn-cs"/>
                          <a:hlinkClick r:id="rId16"/>
                        </a:rPr>
                        <a:t> File SharePoint</a:t>
                      </a:r>
                      <a:endParaRPr lang="en-US" sz="1600" kern="1200" baseline="0" dirty="0" smtClean="0">
                        <a:solidFill>
                          <a:schemeClr val="bg1"/>
                        </a:solidFill>
                        <a:latin typeface="+mn-lt"/>
                        <a:ea typeface="+mn-ea"/>
                        <a:cs typeface="+mn-cs"/>
                      </a:endParaRPr>
                    </a:p>
                    <a:p>
                      <a:pPr marL="285750" lvl="0" indent="-285750" algn="l" defTabSz="914363" rtl="0" eaLnBrk="1" fontAlgn="ctr" latinLnBrk="0" hangingPunct="1">
                        <a:buFontTx/>
                        <a:buBlip>
                          <a:blip r:embed="rId3"/>
                        </a:buBlip>
                      </a:pPr>
                      <a:r>
                        <a:rPr lang="en-US" sz="1600" kern="1200" baseline="0" dirty="0" smtClean="0">
                          <a:solidFill>
                            <a:schemeClr val="bg1"/>
                          </a:solidFill>
                          <a:latin typeface="+mn-lt"/>
                          <a:ea typeface="+mn-ea"/>
                          <a:cs typeface="+mn-cs"/>
                          <a:hlinkClick r:id="rId17"/>
                        </a:rPr>
                        <a:t>Project Server 2010 </a:t>
                      </a:r>
                      <a:r>
                        <a:rPr lang="en-US" sz="1600" kern="1200" baseline="0" dirty="0" err="1" smtClean="0">
                          <a:solidFill>
                            <a:schemeClr val="bg1"/>
                          </a:solidFill>
                          <a:latin typeface="+mn-lt"/>
                          <a:ea typeface="+mn-ea"/>
                          <a:cs typeface="+mn-cs"/>
                          <a:hlinkClick r:id="rId17"/>
                        </a:rPr>
                        <a:t>Technet</a:t>
                      </a:r>
                      <a:r>
                        <a:rPr lang="en-US" sz="1600" kern="1200" baseline="0" dirty="0" smtClean="0">
                          <a:solidFill>
                            <a:schemeClr val="bg1"/>
                          </a:solidFill>
                          <a:latin typeface="+mn-lt"/>
                          <a:ea typeface="+mn-ea"/>
                          <a:cs typeface="+mn-cs"/>
                          <a:hlinkClick r:id="rId17"/>
                        </a:rPr>
                        <a:t> Pivot</a:t>
                      </a:r>
                      <a:endParaRPr lang="en-US" sz="1600" kern="1200" dirty="0" smtClean="0">
                        <a:solidFill>
                          <a:schemeClr val="bg1"/>
                        </a:solidFill>
                        <a:latin typeface="+mn-lt"/>
                        <a:ea typeface="+mn-ea"/>
                        <a:cs typeface="+mn-cs"/>
                        <a:hlinkClick r:id="rId15"/>
                      </a:endParaRPr>
                    </a:p>
                  </a:txBody>
                  <a:tcPr marL="81860" marR="81860" marT="40930" marB="40930">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hangingPunct="1">
                        <a:defRPr kern="1200">
                          <a:solidFill>
                            <a:schemeClr val="tx1"/>
                          </a:solidFill>
                          <a:latin typeface="Segoe UI"/>
                        </a:defRPr>
                      </a:lvl1pPr>
                      <a:lvl2pPr marL="457177" algn="l" rtl="0" eaLnBrk="1" hangingPunct="1">
                        <a:defRPr kern="1200">
                          <a:solidFill>
                            <a:schemeClr val="tx1"/>
                          </a:solidFill>
                          <a:latin typeface="Segoe UI"/>
                        </a:defRPr>
                      </a:lvl2pPr>
                      <a:lvl3pPr marL="914353" algn="l" rtl="0" eaLnBrk="1" hangingPunct="1">
                        <a:defRPr kern="1200">
                          <a:solidFill>
                            <a:schemeClr val="tx1"/>
                          </a:solidFill>
                          <a:latin typeface="Segoe UI"/>
                        </a:defRPr>
                      </a:lvl3pPr>
                      <a:lvl4pPr marL="1371530" algn="l" rtl="0" eaLnBrk="1" hangingPunct="1">
                        <a:defRPr kern="1200">
                          <a:solidFill>
                            <a:schemeClr val="tx1"/>
                          </a:solidFill>
                          <a:latin typeface="Segoe UI"/>
                        </a:defRPr>
                      </a:lvl4pPr>
                      <a:lvl5pPr marL="1828706" algn="l" rtl="0" eaLnBrk="1" hangingPunct="1">
                        <a:defRPr kern="1200">
                          <a:solidFill>
                            <a:schemeClr val="tx1"/>
                          </a:solidFill>
                          <a:latin typeface="Segoe UI"/>
                        </a:defRPr>
                      </a:lvl5pPr>
                      <a:lvl6pPr marL="2285883" algn="l" rtl="0" eaLnBrk="1" hangingPunct="1">
                        <a:defRPr kern="1200">
                          <a:solidFill>
                            <a:schemeClr val="tx1"/>
                          </a:solidFill>
                          <a:latin typeface="Segoe UI"/>
                        </a:defRPr>
                      </a:lvl6pPr>
                      <a:lvl7pPr marL="2743060" algn="l" rtl="0" eaLnBrk="1" hangingPunct="1">
                        <a:defRPr kern="1200">
                          <a:solidFill>
                            <a:schemeClr val="tx1"/>
                          </a:solidFill>
                          <a:latin typeface="Segoe UI"/>
                        </a:defRPr>
                      </a:lvl7pPr>
                      <a:lvl8pPr marL="3200236" algn="l" rtl="0" eaLnBrk="1" hangingPunct="1">
                        <a:defRPr kern="1200">
                          <a:solidFill>
                            <a:schemeClr val="tx1"/>
                          </a:solidFill>
                          <a:latin typeface="Segoe UI"/>
                        </a:defRPr>
                      </a:lvl8pPr>
                      <a:lvl9pPr marL="3657413" algn="l" rtl="0" eaLnBrk="1" hangingPunct="1">
                        <a:defRPr kern="1200">
                          <a:solidFill>
                            <a:schemeClr val="tx1"/>
                          </a:solidFill>
                          <a:latin typeface="Segoe UI"/>
                        </a:defRPr>
                      </a:lvl9pPr>
                    </a:lstStyle>
                    <a:p>
                      <a:r>
                        <a:rPr lang="en-US" sz="1600" b="0" kern="1200" cap="none" spc="-150" dirty="0" smtClean="0">
                          <a:ln w="3175">
                            <a:noFill/>
                          </a:ln>
                          <a:solidFill>
                            <a:schemeClr val="bg1"/>
                          </a:solidFill>
                          <a:effectLst/>
                          <a:latin typeface="+mj-lt"/>
                          <a:ea typeface="+mn-ea"/>
                          <a:cs typeface="Arial" charset="0"/>
                        </a:rPr>
                        <a:t>Developers </a:t>
                      </a:r>
                    </a:p>
                    <a:p>
                      <a:pPr marL="285750" lvl="0" indent="-285750" algn="l" defTabSz="914363" rtl="0" eaLnBrk="1" fontAlgn="ctr" latinLnBrk="0" hangingPunct="1">
                        <a:buFontTx/>
                        <a:buBlip>
                          <a:blip r:embed="rId3"/>
                        </a:buBlip>
                      </a:pPr>
                      <a:r>
                        <a:rPr lang="en-US" sz="1600" kern="1200" dirty="0" smtClean="0">
                          <a:solidFill>
                            <a:schemeClr val="bg1"/>
                          </a:solidFill>
                          <a:latin typeface="+mn-lt"/>
                          <a:ea typeface="+mn-ea"/>
                          <a:cs typeface="+mn-cs"/>
                          <a:hlinkClick r:id="rId18"/>
                        </a:rPr>
                        <a:t>Project Developer Home Page</a:t>
                      </a:r>
                      <a:r>
                        <a:rPr lang="en-US" sz="1600" kern="1200" dirty="0" smtClean="0">
                          <a:solidFill>
                            <a:schemeClr val="bg1"/>
                          </a:solidFill>
                          <a:latin typeface="+mn-lt"/>
                          <a:ea typeface="+mn-ea"/>
                          <a:cs typeface="+mn-cs"/>
                          <a:hlinkClick r:id="rId19"/>
                        </a:rPr>
                        <a:t> </a:t>
                      </a:r>
                      <a:endParaRPr lang="en-US" sz="1600" kern="1200" dirty="0" smtClean="0">
                        <a:solidFill>
                          <a:schemeClr val="bg1"/>
                        </a:solidFill>
                        <a:latin typeface="+mn-lt"/>
                        <a:ea typeface="+mn-ea"/>
                        <a:cs typeface="+mn-cs"/>
                      </a:endParaRPr>
                    </a:p>
                    <a:p>
                      <a:pPr marL="285750" marR="0" lvl="0" indent="-285750" algn="l" defTabSz="914363" rtl="0" eaLnBrk="1" fontAlgn="ctr" latinLnBrk="0" hangingPunct="1">
                        <a:lnSpc>
                          <a:spcPct val="100000"/>
                        </a:lnSpc>
                        <a:spcBef>
                          <a:spcPts val="0"/>
                        </a:spcBef>
                        <a:spcAft>
                          <a:spcPts val="0"/>
                        </a:spcAft>
                        <a:buClrTx/>
                        <a:buSzTx/>
                        <a:buFontTx/>
                        <a:buBlip>
                          <a:blip r:embed="rId3"/>
                        </a:buBlip>
                        <a:tabLst/>
                        <a:defRPr/>
                      </a:pPr>
                      <a:r>
                        <a:rPr lang="en-AU" sz="1600" b="1" dirty="0" smtClean="0">
                          <a:solidFill>
                            <a:schemeClr val="bg1"/>
                          </a:solidFill>
                          <a:hlinkClick r:id="rId20"/>
                        </a:rPr>
                        <a:t>Getting Started with Development for Project 2010</a:t>
                      </a:r>
                      <a:endParaRPr lang="en-US" sz="1600" kern="1200" dirty="0" smtClean="0">
                        <a:solidFill>
                          <a:schemeClr val="bg1"/>
                        </a:solidFill>
                        <a:latin typeface="+mn-lt"/>
                        <a:ea typeface="+mn-ea"/>
                        <a:cs typeface="+mn-cs"/>
                        <a:hlinkClick r:id="rId18"/>
                      </a:endParaRPr>
                    </a:p>
                    <a:p>
                      <a:pPr marL="285750" lvl="0" indent="-285750" algn="l" defTabSz="914363" rtl="0" eaLnBrk="1" fontAlgn="ctr" latinLnBrk="0" hangingPunct="1">
                        <a:buFontTx/>
                        <a:buBlip>
                          <a:blip r:embed="rId3"/>
                        </a:buBlip>
                      </a:pPr>
                      <a:r>
                        <a:rPr lang="en-US" sz="1600" kern="1200" dirty="0" smtClean="0">
                          <a:solidFill>
                            <a:schemeClr val="bg1"/>
                          </a:solidFill>
                          <a:latin typeface="+mn-lt"/>
                          <a:ea typeface="+mn-ea"/>
                          <a:cs typeface="+mn-cs"/>
                          <a:hlinkClick r:id="rId21"/>
                        </a:rPr>
                        <a:t>Project Software</a:t>
                      </a:r>
                      <a:r>
                        <a:rPr lang="en-US" sz="1600" kern="1200" baseline="0" dirty="0" smtClean="0">
                          <a:solidFill>
                            <a:schemeClr val="bg1"/>
                          </a:solidFill>
                          <a:latin typeface="+mn-lt"/>
                          <a:ea typeface="+mn-ea"/>
                          <a:cs typeface="+mn-cs"/>
                          <a:hlinkClick r:id="rId21"/>
                        </a:rPr>
                        <a:t> Development Kit</a:t>
                      </a:r>
                      <a:endParaRPr lang="en-US" sz="1600" kern="1200" baseline="0" dirty="0" smtClean="0">
                        <a:solidFill>
                          <a:schemeClr val="bg1"/>
                        </a:solidFill>
                        <a:latin typeface="+mn-lt"/>
                        <a:ea typeface="+mn-ea"/>
                        <a:cs typeface="+mn-cs"/>
                      </a:endParaRPr>
                    </a:p>
                    <a:p>
                      <a:pPr marL="285750" lvl="0" indent="-285750" algn="l" defTabSz="914363" rtl="0" eaLnBrk="1" fontAlgn="ctr" latinLnBrk="0" hangingPunct="1">
                        <a:buFontTx/>
                        <a:buBlip>
                          <a:blip r:embed="rId3"/>
                        </a:buBlip>
                      </a:pPr>
                      <a:r>
                        <a:rPr lang="en-US" sz="1600" kern="1200" baseline="0" dirty="0" smtClean="0">
                          <a:solidFill>
                            <a:schemeClr val="bg1"/>
                          </a:solidFill>
                          <a:latin typeface="+mn-lt"/>
                          <a:ea typeface="+mn-ea"/>
                          <a:cs typeface="+mn-cs"/>
                          <a:hlinkClick r:id="rId22"/>
                        </a:rPr>
                        <a:t>Project Resource Kit</a:t>
                      </a:r>
                      <a:endParaRPr lang="en-US" sz="1600" kern="1200" baseline="0" dirty="0" smtClean="0">
                        <a:solidFill>
                          <a:schemeClr val="bg1"/>
                        </a:solidFill>
                        <a:latin typeface="+mn-lt"/>
                        <a:ea typeface="+mn-ea"/>
                        <a:cs typeface="+mn-cs"/>
                      </a:endParaRPr>
                    </a:p>
                  </a:txBody>
                  <a:tcPr marL="81860" marR="81860" marT="40930" marB="40930">
                    <a:lnL>
                      <a:noFill/>
                    </a:lnL>
                    <a:lnR>
                      <a:noFill/>
                    </a:lnR>
                    <a:lnT>
                      <a:noFill/>
                    </a:lnT>
                    <a:lnB>
                      <a:noFill/>
                    </a:lnB>
                    <a:lnTlToBr w="12700" cmpd="sng">
                      <a:noFill/>
                      <a:prstDash val="solid"/>
                    </a:lnTlToBr>
                    <a:lnBlToTr w="12700" cmpd="sng">
                      <a:noFill/>
                      <a:prstDash val="solid"/>
                    </a:lnBlToTr>
                    <a:noFill/>
                  </a:tcPr>
                </a:tc>
              </a:tr>
              <a:tr h="327438">
                <a:tc>
                  <a:txBody>
                    <a:bodyPr/>
                    <a:lstStyle>
                      <a:lvl1pPr marL="0" algn="l" rtl="0" eaLnBrk="1" hangingPunct="1">
                        <a:defRPr kern="1200">
                          <a:solidFill>
                            <a:schemeClr val="tx1"/>
                          </a:solidFill>
                          <a:latin typeface="Segoe UI"/>
                        </a:defRPr>
                      </a:lvl1pPr>
                      <a:lvl2pPr marL="457177" algn="l" rtl="0" eaLnBrk="1" hangingPunct="1">
                        <a:defRPr kern="1200">
                          <a:solidFill>
                            <a:schemeClr val="tx1"/>
                          </a:solidFill>
                          <a:latin typeface="Segoe UI"/>
                        </a:defRPr>
                      </a:lvl2pPr>
                      <a:lvl3pPr marL="914353" algn="l" rtl="0" eaLnBrk="1" hangingPunct="1">
                        <a:defRPr kern="1200">
                          <a:solidFill>
                            <a:schemeClr val="tx1"/>
                          </a:solidFill>
                          <a:latin typeface="Segoe UI"/>
                        </a:defRPr>
                      </a:lvl3pPr>
                      <a:lvl4pPr marL="1371530" algn="l" rtl="0" eaLnBrk="1" hangingPunct="1">
                        <a:defRPr kern="1200">
                          <a:solidFill>
                            <a:schemeClr val="tx1"/>
                          </a:solidFill>
                          <a:latin typeface="Segoe UI"/>
                        </a:defRPr>
                      </a:lvl4pPr>
                      <a:lvl5pPr marL="1828706" algn="l" rtl="0" eaLnBrk="1" hangingPunct="1">
                        <a:defRPr kern="1200">
                          <a:solidFill>
                            <a:schemeClr val="tx1"/>
                          </a:solidFill>
                          <a:latin typeface="Segoe UI"/>
                        </a:defRPr>
                      </a:lvl5pPr>
                      <a:lvl6pPr marL="2285883" algn="l" rtl="0" eaLnBrk="1" hangingPunct="1">
                        <a:defRPr kern="1200">
                          <a:solidFill>
                            <a:schemeClr val="tx1"/>
                          </a:solidFill>
                          <a:latin typeface="Segoe UI"/>
                        </a:defRPr>
                      </a:lvl6pPr>
                      <a:lvl7pPr marL="2743060" algn="l" rtl="0" eaLnBrk="1" hangingPunct="1">
                        <a:defRPr kern="1200">
                          <a:solidFill>
                            <a:schemeClr val="tx1"/>
                          </a:solidFill>
                          <a:latin typeface="Segoe UI"/>
                        </a:defRPr>
                      </a:lvl7pPr>
                      <a:lvl8pPr marL="3200236" algn="l" rtl="0" eaLnBrk="1" hangingPunct="1">
                        <a:defRPr kern="1200">
                          <a:solidFill>
                            <a:schemeClr val="tx1"/>
                          </a:solidFill>
                          <a:latin typeface="Segoe UI"/>
                        </a:defRPr>
                      </a:lvl8pPr>
                      <a:lvl9pPr marL="3657413" algn="l" rtl="0" eaLnBrk="1" hangingPunct="1">
                        <a:defRPr kern="1200">
                          <a:solidFill>
                            <a:schemeClr val="tx1"/>
                          </a:solidFill>
                          <a:latin typeface="Segoe UI"/>
                        </a:defRPr>
                      </a:lvl9pPr>
                    </a:lstStyle>
                    <a:p>
                      <a:pPr marL="0" marR="0" lvl="1" indent="0" algn="l" defTabSz="914363" rtl="0" eaLnBrk="1" fontAlgn="auto" latinLnBrk="0" hangingPunct="1">
                        <a:lnSpc>
                          <a:spcPct val="100000"/>
                        </a:lnSpc>
                        <a:spcBef>
                          <a:spcPts val="0"/>
                        </a:spcBef>
                        <a:spcAft>
                          <a:spcPts val="0"/>
                        </a:spcAft>
                        <a:buClrTx/>
                        <a:buSzTx/>
                        <a:buFontTx/>
                        <a:buNone/>
                        <a:tabLst/>
                        <a:defRPr/>
                      </a:pPr>
                      <a:r>
                        <a:rPr lang="en-US" sz="1600" b="0" dirty="0" smtClean="0">
                          <a:solidFill>
                            <a:schemeClr val="bg1"/>
                          </a:solidFill>
                        </a:rPr>
                        <a:t>Team Blogs</a:t>
                      </a:r>
                    </a:p>
                  </a:txBody>
                  <a:tcPr marL="81860" marR="81860" marT="40930" marB="40930">
                    <a:lnL>
                      <a:noFill/>
                    </a:lnL>
                    <a:lnR>
                      <a:noFill/>
                    </a:lnR>
                    <a:lnT>
                      <a:noFill/>
                    </a:lnT>
                    <a:lnB>
                      <a:noFill/>
                    </a:lnB>
                    <a:lnTlToBr w="12700" cmpd="sng">
                      <a:noFill/>
                      <a:prstDash val="solid"/>
                    </a:lnTlToBr>
                    <a:lnBlToTr w="12700" cmpd="sng">
                      <a:noFill/>
                      <a:prstDash val="solid"/>
                    </a:lnBlToTr>
                    <a:noFill/>
                  </a:tcPr>
                </a:tc>
                <a:tc>
                  <a:txBody>
                    <a:bodyPr/>
                    <a:lstStyle/>
                    <a:p>
                      <a:r>
                        <a:rPr lang="en-US" sz="1600" b="0" dirty="0" smtClean="0">
                          <a:solidFill>
                            <a:schemeClr val="bg1"/>
                          </a:solidFill>
                        </a:rPr>
                        <a:t>Individual</a:t>
                      </a:r>
                      <a:r>
                        <a:rPr lang="en-US" sz="1600" b="0" baseline="0" dirty="0" smtClean="0">
                          <a:solidFill>
                            <a:schemeClr val="bg1"/>
                          </a:solidFill>
                        </a:rPr>
                        <a:t> Blogs</a:t>
                      </a:r>
                      <a:endParaRPr lang="en-US" sz="1600" b="0" dirty="0">
                        <a:solidFill>
                          <a:schemeClr val="bg1"/>
                        </a:solidFill>
                      </a:endParaRPr>
                    </a:p>
                  </a:txBody>
                  <a:tcPr marL="81860" marR="81860" marT="40930" marB="40930">
                    <a:lnL>
                      <a:noFill/>
                    </a:lnL>
                    <a:lnR>
                      <a:noFill/>
                    </a:lnR>
                    <a:lnT>
                      <a:noFill/>
                    </a:lnT>
                    <a:lnB>
                      <a:noFill/>
                    </a:lnB>
                    <a:lnTlToBr w="12700" cmpd="sng">
                      <a:noFill/>
                      <a:prstDash val="solid"/>
                    </a:lnTlToBr>
                    <a:lnBlToTr w="12700" cmpd="sng">
                      <a:noFill/>
                      <a:prstDash val="solid"/>
                    </a:lnBlToTr>
                    <a:noFill/>
                  </a:tcPr>
                </a:tc>
              </a:tr>
              <a:tr h="1309753">
                <a:tc>
                  <a:txBody>
                    <a:bodyPr/>
                    <a:lstStyle>
                      <a:lvl1pPr marL="0" algn="l" rtl="0" eaLnBrk="1" hangingPunct="1">
                        <a:defRPr kern="1200">
                          <a:solidFill>
                            <a:schemeClr val="tx1"/>
                          </a:solidFill>
                          <a:latin typeface="Segoe UI"/>
                        </a:defRPr>
                      </a:lvl1pPr>
                      <a:lvl2pPr marL="457177" algn="l" rtl="0" eaLnBrk="1" hangingPunct="1">
                        <a:defRPr kern="1200">
                          <a:solidFill>
                            <a:schemeClr val="tx1"/>
                          </a:solidFill>
                          <a:latin typeface="Segoe UI"/>
                        </a:defRPr>
                      </a:lvl2pPr>
                      <a:lvl3pPr marL="914353" algn="l" rtl="0" eaLnBrk="1" hangingPunct="1">
                        <a:defRPr kern="1200">
                          <a:solidFill>
                            <a:schemeClr val="tx1"/>
                          </a:solidFill>
                          <a:latin typeface="Segoe UI"/>
                        </a:defRPr>
                      </a:lvl3pPr>
                      <a:lvl4pPr marL="1371530" algn="l" rtl="0" eaLnBrk="1" hangingPunct="1">
                        <a:defRPr kern="1200">
                          <a:solidFill>
                            <a:schemeClr val="tx1"/>
                          </a:solidFill>
                          <a:latin typeface="Segoe UI"/>
                        </a:defRPr>
                      </a:lvl4pPr>
                      <a:lvl5pPr marL="1828706" algn="l" rtl="0" eaLnBrk="1" hangingPunct="1">
                        <a:defRPr kern="1200">
                          <a:solidFill>
                            <a:schemeClr val="tx1"/>
                          </a:solidFill>
                          <a:latin typeface="Segoe UI"/>
                        </a:defRPr>
                      </a:lvl5pPr>
                      <a:lvl6pPr marL="2285883" algn="l" rtl="0" eaLnBrk="1" hangingPunct="1">
                        <a:defRPr kern="1200">
                          <a:solidFill>
                            <a:schemeClr val="tx1"/>
                          </a:solidFill>
                          <a:latin typeface="Segoe UI"/>
                        </a:defRPr>
                      </a:lvl6pPr>
                      <a:lvl7pPr marL="2743060" algn="l" rtl="0" eaLnBrk="1" hangingPunct="1">
                        <a:defRPr kern="1200">
                          <a:solidFill>
                            <a:schemeClr val="tx1"/>
                          </a:solidFill>
                          <a:latin typeface="Segoe UI"/>
                        </a:defRPr>
                      </a:lvl7pPr>
                      <a:lvl8pPr marL="3200236" algn="l" rtl="0" eaLnBrk="1" hangingPunct="1">
                        <a:defRPr kern="1200">
                          <a:solidFill>
                            <a:schemeClr val="tx1"/>
                          </a:solidFill>
                          <a:latin typeface="Segoe UI"/>
                        </a:defRPr>
                      </a:lvl8pPr>
                      <a:lvl9pPr marL="3657413" algn="l" rtl="0" eaLnBrk="1" hangingPunct="1">
                        <a:defRPr kern="1200">
                          <a:solidFill>
                            <a:schemeClr val="tx1"/>
                          </a:solidFill>
                          <a:latin typeface="Segoe UI"/>
                        </a:defRPr>
                      </a:lvl9pPr>
                    </a:lstStyle>
                    <a:p>
                      <a:pPr marL="285750" marR="0" lvl="0" indent="-285750" algn="l" defTabSz="914363" rtl="0" eaLnBrk="1" fontAlgn="ctr" latinLnBrk="0" hangingPunct="1">
                        <a:lnSpc>
                          <a:spcPct val="100000"/>
                        </a:lnSpc>
                        <a:spcBef>
                          <a:spcPts val="0"/>
                        </a:spcBef>
                        <a:spcAft>
                          <a:spcPts val="0"/>
                        </a:spcAft>
                        <a:buClrTx/>
                        <a:buSzTx/>
                        <a:buFontTx/>
                        <a:buBlip>
                          <a:blip r:embed="rId3"/>
                        </a:buBlip>
                        <a:tabLst/>
                        <a:defRPr/>
                      </a:pPr>
                      <a:r>
                        <a:rPr lang="en-US" sz="1600" kern="1200" dirty="0" smtClean="0">
                          <a:solidFill>
                            <a:schemeClr val="bg1"/>
                          </a:solidFill>
                          <a:latin typeface="+mn-lt"/>
                          <a:ea typeface="+mn-ea"/>
                          <a:cs typeface="+mn-cs"/>
                          <a:hlinkClick r:id="rId23"/>
                        </a:rPr>
                        <a:t>Project Team</a:t>
                      </a:r>
                      <a:endParaRPr lang="en-US" sz="1600" kern="1200" dirty="0" smtClean="0">
                        <a:solidFill>
                          <a:schemeClr val="bg1"/>
                        </a:solidFill>
                        <a:latin typeface="+mn-lt"/>
                        <a:ea typeface="+mn-ea"/>
                        <a:cs typeface="+mn-cs"/>
                        <a:hlinkClick r:id="rId24"/>
                      </a:endParaRPr>
                    </a:p>
                    <a:p>
                      <a:pPr marL="285750" marR="0" lvl="0" indent="-285750" algn="l" defTabSz="914363" rtl="0" eaLnBrk="1" fontAlgn="ctr" latinLnBrk="0" hangingPunct="1">
                        <a:lnSpc>
                          <a:spcPct val="100000"/>
                        </a:lnSpc>
                        <a:spcBef>
                          <a:spcPts val="0"/>
                        </a:spcBef>
                        <a:spcAft>
                          <a:spcPts val="0"/>
                        </a:spcAft>
                        <a:buClrTx/>
                        <a:buSzTx/>
                        <a:buFontTx/>
                        <a:buBlip>
                          <a:blip r:embed="rId3"/>
                        </a:buBlip>
                        <a:tabLst/>
                        <a:defRPr/>
                      </a:pPr>
                      <a:r>
                        <a:rPr lang="en-US" sz="1600" kern="1200" dirty="0" smtClean="0">
                          <a:solidFill>
                            <a:schemeClr val="bg1"/>
                          </a:solidFill>
                          <a:latin typeface="+mn-lt"/>
                          <a:ea typeface="+mn-ea"/>
                          <a:cs typeface="+mn-cs"/>
                          <a:hlinkClick r:id="rId25"/>
                        </a:rPr>
                        <a:t>Project Programmability</a:t>
                      </a:r>
                      <a:endParaRPr lang="en-US" sz="1600" kern="1200" dirty="0" smtClean="0">
                        <a:solidFill>
                          <a:schemeClr val="bg1"/>
                        </a:solidFill>
                        <a:latin typeface="+mn-lt"/>
                        <a:ea typeface="+mn-ea"/>
                        <a:cs typeface="+mn-cs"/>
                      </a:endParaRPr>
                    </a:p>
                    <a:p>
                      <a:pPr marL="285750" marR="0" lvl="0" indent="-285750" algn="l" defTabSz="914363" rtl="0" eaLnBrk="1" fontAlgn="ctr" latinLnBrk="0" hangingPunct="1">
                        <a:lnSpc>
                          <a:spcPct val="100000"/>
                        </a:lnSpc>
                        <a:spcBef>
                          <a:spcPts val="0"/>
                        </a:spcBef>
                        <a:spcAft>
                          <a:spcPts val="0"/>
                        </a:spcAft>
                        <a:buClrTx/>
                        <a:buSzTx/>
                        <a:buFontTx/>
                        <a:buBlip>
                          <a:blip r:embed="rId3"/>
                        </a:buBlip>
                        <a:tabLst/>
                        <a:defRPr/>
                      </a:pPr>
                      <a:r>
                        <a:rPr lang="en-US" sz="1600" kern="1200" dirty="0" smtClean="0">
                          <a:solidFill>
                            <a:schemeClr val="bg1"/>
                          </a:solidFill>
                          <a:latin typeface="+mn-lt"/>
                          <a:ea typeface="+mn-ea"/>
                          <a:cs typeface="+mn-cs"/>
                          <a:hlinkClick r:id="rId26"/>
                        </a:rPr>
                        <a:t>Project Administration</a:t>
                      </a:r>
                      <a:endParaRPr lang="en-US" sz="1600" kern="1200" dirty="0" smtClean="0">
                        <a:solidFill>
                          <a:schemeClr val="bg1"/>
                        </a:solidFill>
                        <a:latin typeface="+mn-lt"/>
                        <a:ea typeface="+mn-ea"/>
                        <a:cs typeface="+mn-cs"/>
                        <a:hlinkClick r:id="rId24"/>
                      </a:endParaRPr>
                    </a:p>
                    <a:p>
                      <a:pPr marL="285750" marR="0" lvl="0" indent="-285750" algn="l" defTabSz="914363" rtl="0" eaLnBrk="1" fontAlgn="ctr" latinLnBrk="0" hangingPunct="1">
                        <a:lnSpc>
                          <a:spcPct val="100000"/>
                        </a:lnSpc>
                        <a:spcBef>
                          <a:spcPts val="0"/>
                        </a:spcBef>
                        <a:spcAft>
                          <a:spcPts val="0"/>
                        </a:spcAft>
                        <a:buClrTx/>
                        <a:buSzTx/>
                        <a:buFontTx/>
                        <a:buBlip>
                          <a:blip r:embed="rId3"/>
                        </a:buBlip>
                        <a:tabLst/>
                        <a:defRPr/>
                      </a:pPr>
                      <a:r>
                        <a:rPr lang="en-US" sz="1600" kern="1200" dirty="0" smtClean="0">
                          <a:solidFill>
                            <a:schemeClr val="bg1"/>
                          </a:solidFill>
                          <a:latin typeface="+mn-lt"/>
                          <a:ea typeface="+mn-ea"/>
                          <a:cs typeface="+mn-cs"/>
                          <a:hlinkClick r:id="rId27"/>
                        </a:rPr>
                        <a:t>EPM Content Publishing News</a:t>
                      </a:r>
                      <a:endParaRPr lang="en-US" sz="1600" kern="1200" dirty="0" smtClean="0">
                        <a:solidFill>
                          <a:schemeClr val="bg1"/>
                        </a:solidFill>
                        <a:latin typeface="+mn-lt"/>
                        <a:ea typeface="+mn-ea"/>
                        <a:cs typeface="+mn-cs"/>
                        <a:hlinkClick r:id="rId24"/>
                      </a:endParaRPr>
                    </a:p>
                    <a:p>
                      <a:pPr marL="285750" marR="0" lvl="0" indent="-285750" algn="l" defTabSz="914363" rtl="0" eaLnBrk="1" fontAlgn="ctr" latinLnBrk="0" hangingPunct="1">
                        <a:lnSpc>
                          <a:spcPct val="100000"/>
                        </a:lnSpc>
                        <a:spcBef>
                          <a:spcPts val="0"/>
                        </a:spcBef>
                        <a:spcAft>
                          <a:spcPts val="0"/>
                        </a:spcAft>
                        <a:buClrTx/>
                        <a:buSzTx/>
                        <a:buFontTx/>
                        <a:buBlip>
                          <a:blip r:embed="rId3"/>
                        </a:buBlip>
                        <a:tabLst/>
                        <a:defRPr/>
                      </a:pPr>
                      <a:r>
                        <a:rPr lang="en-US" sz="1600" kern="1200" dirty="0" smtClean="0">
                          <a:solidFill>
                            <a:schemeClr val="bg1"/>
                          </a:solidFill>
                          <a:latin typeface="+mn-lt"/>
                          <a:ea typeface="+mn-ea"/>
                          <a:cs typeface="+mn-cs"/>
                          <a:hlinkClick r:id="rId28"/>
                        </a:rPr>
                        <a:t>SharePoint Team</a:t>
                      </a:r>
                      <a:endParaRPr lang="en-US" sz="1600" kern="1200" dirty="0" smtClean="0">
                        <a:solidFill>
                          <a:schemeClr val="bg1"/>
                        </a:solidFill>
                        <a:latin typeface="+mn-lt"/>
                        <a:ea typeface="+mn-ea"/>
                        <a:cs typeface="+mn-cs"/>
                        <a:hlinkClick r:id="rId24"/>
                      </a:endParaRPr>
                    </a:p>
                  </a:txBody>
                  <a:tcPr marL="81860" marR="81860" marT="40930" marB="40930">
                    <a:lnL>
                      <a:noFill/>
                    </a:lnL>
                    <a:lnR>
                      <a:noFill/>
                    </a:lnR>
                    <a:lnT>
                      <a:noFill/>
                    </a:lnT>
                    <a:lnB>
                      <a:noFill/>
                    </a:lnB>
                    <a:lnTlToBr w="12700" cmpd="sng">
                      <a:noFill/>
                      <a:prstDash val="solid"/>
                    </a:lnTlToBr>
                    <a:lnBlToTr w="12700" cmpd="sng">
                      <a:noFill/>
                      <a:prstDash val="solid"/>
                    </a:lnBlToTr>
                    <a:noFill/>
                  </a:tcPr>
                </a:tc>
                <a:tc>
                  <a:txBody>
                    <a:bodyPr/>
                    <a:lstStyle/>
                    <a:p>
                      <a:pPr marL="285750" marR="0" lvl="0" indent="-285750" algn="l" defTabSz="914363" rtl="0" eaLnBrk="1" fontAlgn="ctr" latinLnBrk="0" hangingPunct="1">
                        <a:lnSpc>
                          <a:spcPct val="100000"/>
                        </a:lnSpc>
                        <a:spcBef>
                          <a:spcPts val="0"/>
                        </a:spcBef>
                        <a:spcAft>
                          <a:spcPts val="0"/>
                        </a:spcAft>
                        <a:buClrTx/>
                        <a:buSzTx/>
                        <a:buFontTx/>
                        <a:buBlip>
                          <a:blip r:embed="rId3"/>
                        </a:buBlip>
                        <a:tabLst/>
                        <a:defRPr/>
                      </a:pPr>
                      <a:r>
                        <a:rPr lang="en-US" sz="1600" kern="1200" dirty="0" smtClean="0">
                          <a:solidFill>
                            <a:schemeClr val="bg1"/>
                          </a:solidFill>
                          <a:latin typeface="+mn-lt"/>
                          <a:ea typeface="+mn-ea"/>
                          <a:cs typeface="+mn-cs"/>
                          <a:hlinkClick r:id="rId29"/>
                        </a:rPr>
                        <a:t>Brian Smith</a:t>
                      </a:r>
                      <a:r>
                        <a:rPr lang="en-US" sz="1600" kern="1200" dirty="0" smtClean="0">
                          <a:solidFill>
                            <a:schemeClr val="bg1"/>
                          </a:solidFill>
                          <a:latin typeface="+mn-lt"/>
                          <a:ea typeface="+mn-ea"/>
                          <a:cs typeface="+mn-cs"/>
                          <a:hlinkClick r:id="rId23"/>
                        </a:rPr>
                        <a:t> </a:t>
                      </a:r>
                      <a:r>
                        <a:rPr lang="en-US" sz="1600" kern="1200" dirty="0" smtClean="0">
                          <a:solidFill>
                            <a:schemeClr val="bg1"/>
                          </a:solidFill>
                          <a:latin typeface="+mn-lt"/>
                          <a:ea typeface="+mn-ea"/>
                          <a:cs typeface="+mn-cs"/>
                        </a:rPr>
                        <a:t>– Project Support</a:t>
                      </a:r>
                      <a:endParaRPr lang="en-US" sz="1600" kern="1200" dirty="0" smtClean="0">
                        <a:solidFill>
                          <a:schemeClr val="bg1"/>
                        </a:solidFill>
                        <a:latin typeface="+mn-lt"/>
                        <a:ea typeface="+mn-ea"/>
                        <a:cs typeface="+mn-cs"/>
                        <a:hlinkClick r:id="rId23"/>
                      </a:endParaRPr>
                    </a:p>
                    <a:p>
                      <a:pPr marL="285750" marR="0" lvl="0" indent="-285750" algn="l" defTabSz="914363" rtl="0" eaLnBrk="1" fontAlgn="ctr" latinLnBrk="0" hangingPunct="1">
                        <a:lnSpc>
                          <a:spcPct val="100000"/>
                        </a:lnSpc>
                        <a:spcBef>
                          <a:spcPts val="0"/>
                        </a:spcBef>
                        <a:spcAft>
                          <a:spcPts val="0"/>
                        </a:spcAft>
                        <a:buClrTx/>
                        <a:buSzTx/>
                        <a:buFontTx/>
                        <a:buBlip>
                          <a:blip r:embed="rId3"/>
                        </a:buBlip>
                        <a:tabLst/>
                        <a:defRPr/>
                      </a:pPr>
                      <a:r>
                        <a:rPr lang="en-US" sz="1600" kern="1200" dirty="0" smtClean="0">
                          <a:solidFill>
                            <a:schemeClr val="bg1"/>
                          </a:solidFill>
                          <a:latin typeface="+mn-lt"/>
                          <a:ea typeface="+mn-ea"/>
                          <a:cs typeface="+mn-cs"/>
                          <a:hlinkClick r:id="rId30"/>
                        </a:rPr>
                        <a:t>Doug </a:t>
                      </a:r>
                      <a:r>
                        <a:rPr lang="en-US" sz="1600" kern="1200" dirty="0" err="1" smtClean="0">
                          <a:solidFill>
                            <a:schemeClr val="bg1"/>
                          </a:solidFill>
                          <a:latin typeface="+mn-lt"/>
                          <a:ea typeface="+mn-ea"/>
                          <a:cs typeface="+mn-cs"/>
                          <a:hlinkClick r:id="rId30"/>
                        </a:rPr>
                        <a:t>McBlog</a:t>
                      </a:r>
                      <a:r>
                        <a:rPr lang="en-US" sz="1600" kern="1200" dirty="0" smtClean="0">
                          <a:solidFill>
                            <a:schemeClr val="bg1"/>
                          </a:solidFill>
                          <a:latin typeface="+mn-lt"/>
                          <a:ea typeface="+mn-ea"/>
                          <a:cs typeface="+mn-cs"/>
                          <a:hlinkClick r:id="rId23"/>
                        </a:rPr>
                        <a:t> </a:t>
                      </a:r>
                      <a:r>
                        <a:rPr lang="en-US" sz="1600" kern="1200" dirty="0" smtClean="0">
                          <a:solidFill>
                            <a:schemeClr val="bg1"/>
                          </a:solidFill>
                          <a:latin typeface="+mn-lt"/>
                          <a:ea typeface="+mn-ea"/>
                          <a:cs typeface="+mn-cs"/>
                        </a:rPr>
                        <a:t>– Project Partners</a:t>
                      </a:r>
                      <a:endParaRPr lang="en-US" sz="1600" kern="1200" dirty="0" smtClean="0">
                        <a:solidFill>
                          <a:schemeClr val="bg1"/>
                        </a:solidFill>
                        <a:latin typeface="+mn-lt"/>
                        <a:ea typeface="+mn-ea"/>
                        <a:cs typeface="+mn-cs"/>
                        <a:hlinkClick r:id="rId23"/>
                      </a:endParaRPr>
                    </a:p>
                    <a:p>
                      <a:pPr marL="285750" marR="0" lvl="0" indent="-285750" algn="l" defTabSz="914363" rtl="0" eaLnBrk="1" fontAlgn="ctr" latinLnBrk="0" hangingPunct="1">
                        <a:lnSpc>
                          <a:spcPct val="100000"/>
                        </a:lnSpc>
                        <a:spcBef>
                          <a:spcPts val="0"/>
                        </a:spcBef>
                        <a:spcAft>
                          <a:spcPts val="0"/>
                        </a:spcAft>
                        <a:buClrTx/>
                        <a:buSzTx/>
                        <a:buFontTx/>
                        <a:buBlip>
                          <a:blip r:embed="rId3"/>
                        </a:buBlip>
                        <a:tabLst/>
                        <a:defRPr/>
                      </a:pPr>
                      <a:r>
                        <a:rPr lang="en-US" sz="1600" kern="1200" dirty="0" smtClean="0">
                          <a:solidFill>
                            <a:schemeClr val="bg1"/>
                          </a:solidFill>
                          <a:latin typeface="+mn-lt"/>
                          <a:ea typeface="+mn-ea"/>
                          <a:cs typeface="+mn-cs"/>
                          <a:hlinkClick r:id="rId31"/>
                        </a:rPr>
                        <a:t>Christophe Fiessinger </a:t>
                      </a:r>
                      <a:r>
                        <a:rPr lang="en-US" sz="1600" kern="1200" dirty="0" smtClean="0">
                          <a:solidFill>
                            <a:schemeClr val="bg1"/>
                          </a:solidFill>
                          <a:latin typeface="+mn-lt"/>
                          <a:ea typeface="+mn-ea"/>
                          <a:cs typeface="+mn-cs"/>
                        </a:rPr>
                        <a:t>– Project News</a:t>
                      </a:r>
                      <a:endParaRPr lang="en-US" sz="1600" kern="1200" dirty="0" smtClean="0">
                        <a:solidFill>
                          <a:schemeClr val="bg1"/>
                        </a:solidFill>
                        <a:latin typeface="+mn-lt"/>
                        <a:ea typeface="+mn-ea"/>
                        <a:cs typeface="+mn-cs"/>
                        <a:hlinkClick r:id="rId23"/>
                      </a:endParaRPr>
                    </a:p>
                    <a:p>
                      <a:pPr marL="285750" marR="0" lvl="0" indent="-285750" algn="l" defTabSz="914363" rtl="0" eaLnBrk="1" fontAlgn="ctr" latinLnBrk="0" hangingPunct="1">
                        <a:lnSpc>
                          <a:spcPct val="100000"/>
                        </a:lnSpc>
                        <a:spcBef>
                          <a:spcPts val="0"/>
                        </a:spcBef>
                        <a:spcAft>
                          <a:spcPts val="0"/>
                        </a:spcAft>
                        <a:buClrTx/>
                        <a:buSzTx/>
                        <a:buFontTx/>
                        <a:buBlip>
                          <a:blip r:embed="rId3"/>
                        </a:buBlip>
                        <a:tabLst/>
                        <a:defRPr/>
                      </a:pPr>
                      <a:r>
                        <a:rPr lang="en-US" sz="1600" kern="1200" dirty="0" smtClean="0">
                          <a:solidFill>
                            <a:schemeClr val="bg1"/>
                          </a:solidFill>
                          <a:latin typeface="+mn-lt"/>
                          <a:ea typeface="+mn-ea"/>
                          <a:cs typeface="+mn-cs"/>
                          <a:hlinkClick r:id="rId32"/>
                        </a:rPr>
                        <a:t>Jan Kalis</a:t>
                      </a:r>
                      <a:r>
                        <a:rPr lang="en-US" sz="1600" kern="1200" baseline="0" dirty="0" smtClean="0">
                          <a:solidFill>
                            <a:schemeClr val="bg1"/>
                          </a:solidFill>
                          <a:latin typeface="+mn-lt"/>
                          <a:ea typeface="+mn-ea"/>
                          <a:cs typeface="+mn-cs"/>
                          <a:hlinkClick r:id="rId32"/>
                        </a:rPr>
                        <a:t> </a:t>
                      </a:r>
                      <a:r>
                        <a:rPr lang="en-US" sz="1600" kern="1200" baseline="0" dirty="0" smtClean="0">
                          <a:solidFill>
                            <a:schemeClr val="bg1"/>
                          </a:solidFill>
                          <a:latin typeface="+mn-lt"/>
                          <a:ea typeface="+mn-ea"/>
                          <a:cs typeface="+mn-cs"/>
                        </a:rPr>
                        <a:t> - Project Partner</a:t>
                      </a:r>
                      <a:endParaRPr lang="en-US" sz="1600" kern="1200" dirty="0" smtClean="0">
                        <a:solidFill>
                          <a:schemeClr val="bg1"/>
                        </a:solidFill>
                        <a:latin typeface="+mn-lt"/>
                        <a:ea typeface="+mn-ea"/>
                        <a:cs typeface="+mn-cs"/>
                        <a:hlinkClick r:id="rId23"/>
                      </a:endParaRPr>
                    </a:p>
                    <a:p>
                      <a:pPr marL="285750" marR="0" lvl="0" indent="-285750" algn="l" defTabSz="914363" rtl="0" eaLnBrk="1" fontAlgn="ctr" latinLnBrk="0" hangingPunct="1">
                        <a:lnSpc>
                          <a:spcPct val="100000"/>
                        </a:lnSpc>
                        <a:spcBef>
                          <a:spcPts val="0"/>
                        </a:spcBef>
                        <a:spcAft>
                          <a:spcPts val="0"/>
                        </a:spcAft>
                        <a:buClrTx/>
                        <a:buSzTx/>
                        <a:buFontTx/>
                        <a:buBlip>
                          <a:blip r:embed="rId3"/>
                        </a:buBlip>
                        <a:tabLst/>
                        <a:defRPr/>
                      </a:pPr>
                      <a:endParaRPr lang="en-US" sz="1600" kern="1200" dirty="0" smtClean="0">
                        <a:solidFill>
                          <a:schemeClr val="bg1"/>
                        </a:solidFill>
                        <a:latin typeface="+mn-lt"/>
                        <a:ea typeface="+mn-ea"/>
                        <a:cs typeface="+mn-cs"/>
                        <a:hlinkClick r:id="rId23"/>
                      </a:endParaRPr>
                    </a:p>
                  </a:txBody>
                  <a:tcPr marL="81860" marR="81860" marT="40930" marB="40930">
                    <a:lnL>
                      <a:noFill/>
                    </a:lnL>
                    <a:lnR>
                      <a:noFill/>
                    </a:lnR>
                    <a:lnT>
                      <a:noFill/>
                    </a:lnT>
                    <a:lnB>
                      <a:noFill/>
                    </a:lnB>
                    <a:lnTlToBr w="12700" cmpd="sng">
                      <a:noFill/>
                      <a:prstDash val="solid"/>
                    </a:lnTlToBr>
                    <a:lnBlToTr w="12700" cmpd="sng">
                      <a:noFill/>
                      <a:prstDash val="solid"/>
                    </a:lnBlToTr>
                    <a:noFill/>
                  </a:tcPr>
                </a:tc>
              </a:tr>
              <a:tr h="818596">
                <a:tc gridSpan="2">
                  <a:txBody>
                    <a:bodyPr/>
                    <a:lstStyle>
                      <a:lvl1pPr marL="0" algn="l" rtl="0" eaLnBrk="1" hangingPunct="1">
                        <a:defRPr kern="1200">
                          <a:solidFill>
                            <a:schemeClr val="tx1"/>
                          </a:solidFill>
                          <a:latin typeface="Segoe UI"/>
                        </a:defRPr>
                      </a:lvl1pPr>
                      <a:lvl2pPr marL="457177" algn="l" rtl="0" eaLnBrk="1" hangingPunct="1">
                        <a:defRPr kern="1200">
                          <a:solidFill>
                            <a:schemeClr val="tx1"/>
                          </a:solidFill>
                          <a:latin typeface="Segoe UI"/>
                        </a:defRPr>
                      </a:lvl2pPr>
                      <a:lvl3pPr marL="914353" algn="l" rtl="0" eaLnBrk="1" hangingPunct="1">
                        <a:defRPr kern="1200">
                          <a:solidFill>
                            <a:schemeClr val="tx1"/>
                          </a:solidFill>
                          <a:latin typeface="Segoe UI"/>
                        </a:defRPr>
                      </a:lvl3pPr>
                      <a:lvl4pPr marL="1371530" algn="l" rtl="0" eaLnBrk="1" hangingPunct="1">
                        <a:defRPr kern="1200">
                          <a:solidFill>
                            <a:schemeClr val="tx1"/>
                          </a:solidFill>
                          <a:latin typeface="Segoe UI"/>
                        </a:defRPr>
                      </a:lvl4pPr>
                      <a:lvl5pPr marL="1828706" algn="l" rtl="0" eaLnBrk="1" hangingPunct="1">
                        <a:defRPr kern="1200">
                          <a:solidFill>
                            <a:schemeClr val="tx1"/>
                          </a:solidFill>
                          <a:latin typeface="Segoe UI"/>
                        </a:defRPr>
                      </a:lvl5pPr>
                      <a:lvl6pPr marL="2285883" algn="l" rtl="0" eaLnBrk="1" hangingPunct="1">
                        <a:defRPr kern="1200">
                          <a:solidFill>
                            <a:schemeClr val="tx1"/>
                          </a:solidFill>
                          <a:latin typeface="Segoe UI"/>
                        </a:defRPr>
                      </a:lvl6pPr>
                      <a:lvl7pPr marL="2743060" algn="l" rtl="0" eaLnBrk="1" hangingPunct="1">
                        <a:defRPr kern="1200">
                          <a:solidFill>
                            <a:schemeClr val="tx1"/>
                          </a:solidFill>
                          <a:latin typeface="Segoe UI"/>
                        </a:defRPr>
                      </a:lvl7pPr>
                      <a:lvl8pPr marL="3200236" algn="l" rtl="0" eaLnBrk="1" hangingPunct="1">
                        <a:defRPr kern="1200">
                          <a:solidFill>
                            <a:schemeClr val="tx1"/>
                          </a:solidFill>
                          <a:latin typeface="Segoe UI"/>
                        </a:defRPr>
                      </a:lvl8pPr>
                      <a:lvl9pPr marL="3657413" algn="l" rtl="0" eaLnBrk="1" hangingPunct="1">
                        <a:defRPr kern="1200">
                          <a:solidFill>
                            <a:schemeClr val="tx1"/>
                          </a:solidFill>
                          <a:latin typeface="Segoe UI"/>
                        </a:defRPr>
                      </a:lvl9pPr>
                    </a:lstStyle>
                    <a:p>
                      <a:pPr algn="ctr"/>
                      <a:r>
                        <a:rPr lang="en-US" sz="1600" b="0" kern="1200" cap="none" spc="-150" dirty="0" smtClean="0">
                          <a:ln w="3175">
                            <a:noFill/>
                          </a:ln>
                          <a:solidFill>
                            <a:schemeClr val="bg1"/>
                          </a:solidFill>
                          <a:effectLst/>
                          <a:latin typeface="+mj-lt"/>
                          <a:ea typeface="+mn-ea"/>
                          <a:cs typeface="Arial" charset="0"/>
                        </a:rPr>
                        <a:t>Forums</a:t>
                      </a:r>
                      <a:r>
                        <a:rPr lang="en-US" sz="1600" b="0" kern="1200" cap="none" spc="-150" baseline="0" dirty="0" smtClean="0">
                          <a:ln w="3175">
                            <a:noFill/>
                          </a:ln>
                          <a:solidFill>
                            <a:schemeClr val="bg1"/>
                          </a:solidFill>
                          <a:effectLst/>
                          <a:latin typeface="+mj-lt"/>
                          <a:ea typeface="+mn-ea"/>
                          <a:cs typeface="Arial" charset="0"/>
                        </a:rPr>
                        <a:t> </a:t>
                      </a:r>
                      <a:r>
                        <a:rPr lang="en-US" sz="1600" b="0" kern="1200" cap="none" spc="-150" baseline="0" dirty="0" smtClean="0">
                          <a:ln w="3175">
                            <a:noFill/>
                          </a:ln>
                          <a:solidFill>
                            <a:schemeClr val="bg1"/>
                          </a:solidFill>
                          <a:effectLst/>
                          <a:latin typeface="+mj-lt"/>
                          <a:ea typeface="+mn-ea"/>
                          <a:cs typeface="Arial" charset="0"/>
                          <a:hlinkClick r:id="rId33"/>
                        </a:rPr>
                        <a:t>Ask A Question</a:t>
                      </a:r>
                      <a:endParaRPr lang="en-US" sz="1600" b="0" kern="1200" cap="none" spc="-150" dirty="0" smtClean="0">
                        <a:ln w="3175">
                          <a:noFill/>
                        </a:ln>
                        <a:solidFill>
                          <a:schemeClr val="bg1"/>
                        </a:solidFill>
                        <a:effectLst/>
                        <a:latin typeface="+mj-lt"/>
                        <a:ea typeface="+mn-ea"/>
                        <a:cs typeface="Arial" charset="0"/>
                      </a:endParaRPr>
                    </a:p>
                    <a:p>
                      <a:pPr algn="ctr"/>
                      <a:r>
                        <a:rPr lang="en-US" sz="1600" b="0" kern="1200" cap="none" spc="-150" dirty="0" smtClean="0">
                          <a:ln w="3175">
                            <a:noFill/>
                          </a:ln>
                          <a:solidFill>
                            <a:schemeClr val="bg1"/>
                          </a:solidFill>
                          <a:effectLst/>
                          <a:latin typeface="+mj-lt"/>
                          <a:ea typeface="+mn-ea"/>
                          <a:cs typeface="Arial" charset="0"/>
                        </a:rPr>
                        <a:t>Twitter </a:t>
                      </a:r>
                      <a:r>
                        <a:rPr lang="en-US" sz="1600" dirty="0" smtClean="0">
                          <a:solidFill>
                            <a:schemeClr val="bg1"/>
                          </a:solidFill>
                        </a:rPr>
                        <a:t> </a:t>
                      </a:r>
                      <a:r>
                        <a:rPr lang="en-US" sz="1600" dirty="0" smtClean="0">
                          <a:solidFill>
                            <a:schemeClr val="bg1"/>
                          </a:solidFill>
                          <a:hlinkClick r:id="rId34"/>
                        </a:rPr>
                        <a:t>http://twitter.com/MSFTProject</a:t>
                      </a:r>
                      <a:r>
                        <a:rPr lang="en-US" sz="1600" dirty="0" smtClean="0">
                          <a:solidFill>
                            <a:schemeClr val="bg1"/>
                          </a:solidFill>
                        </a:rPr>
                        <a:t> </a:t>
                      </a:r>
                      <a:r>
                        <a:rPr lang="en-US" sz="1600" b="0" kern="1200" cap="none" spc="-150" dirty="0" smtClean="0">
                          <a:ln w="3175">
                            <a:noFill/>
                          </a:ln>
                          <a:solidFill>
                            <a:schemeClr val="bg1"/>
                          </a:solidFill>
                          <a:effectLst/>
                          <a:latin typeface="+mj-lt"/>
                          <a:ea typeface="+mn-ea"/>
                          <a:cs typeface="Arial" charset="0"/>
                        </a:rPr>
                        <a:t>Facebook</a:t>
                      </a:r>
                      <a:r>
                        <a:rPr lang="en-US" sz="1600" baseline="0" dirty="0" smtClean="0">
                          <a:solidFill>
                            <a:schemeClr val="bg1"/>
                          </a:solidFill>
                        </a:rPr>
                        <a:t>  </a:t>
                      </a:r>
                      <a:r>
                        <a:rPr lang="en-US" sz="1600" baseline="0" dirty="0" smtClean="0">
                          <a:solidFill>
                            <a:schemeClr val="bg1"/>
                          </a:solidFill>
                          <a:hlinkClick r:id="rId35"/>
                        </a:rPr>
                        <a:t>Microsoft Project</a:t>
                      </a:r>
                      <a:endParaRPr lang="en-US" sz="1600" baseline="0" dirty="0" smtClean="0">
                        <a:solidFill>
                          <a:schemeClr val="bg1"/>
                        </a:solidFill>
                      </a:endParaRPr>
                    </a:p>
                    <a:p>
                      <a:pPr algn="ctr"/>
                      <a:r>
                        <a:rPr lang="en-US" sz="1600" b="0" kern="1200" cap="none" spc="-150" dirty="0" smtClean="0">
                          <a:ln w="3175">
                            <a:noFill/>
                          </a:ln>
                          <a:solidFill>
                            <a:schemeClr val="bg1"/>
                          </a:solidFill>
                          <a:effectLst/>
                          <a:latin typeface="+mj-lt"/>
                          <a:ea typeface="+mn-ea"/>
                          <a:cs typeface="Arial" charset="0"/>
                        </a:rPr>
                        <a:t>Videos</a:t>
                      </a:r>
                      <a:r>
                        <a:rPr lang="en-US" sz="1600" b="0" kern="1200" cap="none" spc="-150" baseline="0" dirty="0" smtClean="0">
                          <a:ln w="3175">
                            <a:noFill/>
                          </a:ln>
                          <a:solidFill>
                            <a:schemeClr val="bg1"/>
                          </a:solidFill>
                          <a:effectLst/>
                          <a:latin typeface="+mj-lt"/>
                          <a:ea typeface="+mn-ea"/>
                          <a:cs typeface="Arial" charset="0"/>
                        </a:rPr>
                        <a:t> </a:t>
                      </a:r>
                      <a:r>
                        <a:rPr lang="en-US" sz="1600" u="sng" kern="1200" dirty="0" smtClean="0">
                          <a:solidFill>
                            <a:schemeClr val="bg1"/>
                          </a:solidFill>
                          <a:effectLst/>
                          <a:latin typeface="+mn-lt"/>
                          <a:ea typeface="+mn-ea"/>
                          <a:cs typeface="+mn-cs"/>
                          <a:hlinkClick r:id="rId36"/>
                        </a:rPr>
                        <a:t>www.youtube.com/MSFTProject</a:t>
                      </a:r>
                      <a:endParaRPr lang="en-US" sz="1600" b="0" kern="1200" cap="none" spc="-150" dirty="0">
                        <a:ln w="3175">
                          <a:noFill/>
                        </a:ln>
                        <a:solidFill>
                          <a:schemeClr val="bg1"/>
                        </a:solidFill>
                        <a:effectLst/>
                        <a:latin typeface="+mj-lt"/>
                        <a:ea typeface="+mn-ea"/>
                        <a:cs typeface="Arial" charset="0"/>
                      </a:endParaRPr>
                    </a:p>
                  </a:txBody>
                  <a:tcPr marL="81860" marR="81860" marT="40930" marB="40930">
                    <a:lnL>
                      <a:noFill/>
                    </a:lnL>
                    <a:lnR>
                      <a:noFill/>
                    </a:lnR>
                    <a:lnT>
                      <a:noFill/>
                    </a:lnT>
                    <a:lnB>
                      <a:noFill/>
                    </a:lnB>
                    <a:lnTlToBr w="12700" cmpd="sng">
                      <a:noFill/>
                      <a:prstDash val="solid"/>
                    </a:lnTlToBr>
                    <a:lnBlToTr w="12700" cmpd="sng">
                      <a:noFill/>
                      <a:prstDash val="solid"/>
                    </a:lnBlToTr>
                    <a:noFill/>
                  </a:tcPr>
                </a:tc>
                <a:tc hMerge="1">
                  <a:txBody>
                    <a:bodyPr/>
                    <a:lstStyle/>
                    <a:p>
                      <a:endParaRPr lang="en-US"/>
                    </a:p>
                  </a:txBody>
                  <a:tcPr/>
                </a:tc>
              </a:tr>
            </a:tbl>
          </a:graphicData>
        </a:graphic>
      </p:graphicFrame>
    </p:spTree>
    <p:extLst>
      <p:ext uri="{BB962C8B-B14F-4D97-AF65-F5344CB8AC3E}">
        <p14:creationId xmlns:p14="http://schemas.microsoft.com/office/powerpoint/2010/main" val="2440782312"/>
      </p:ext>
    </p:extLst>
  </p:cSld>
  <p:clrMapOvr>
    <a:masterClrMapping/>
  </p:clrMapOvr>
  <p:transition>
    <p:wipe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Content Slide</a:t>
            </a:r>
            <a:endParaRPr lang="en-NZ" dirty="0"/>
          </a:p>
        </p:txBody>
      </p:sp>
      <p:sp>
        <p:nvSpPr>
          <p:cNvPr id="3" name="Content Placeholder 2"/>
          <p:cNvSpPr>
            <a:spLocks noGrp="1"/>
          </p:cNvSpPr>
          <p:nvPr>
            <p:ph sz="quarter" idx="13"/>
          </p:nvPr>
        </p:nvSpPr>
        <p:spPr>
          <a:xfrm>
            <a:off x="609602" y="2421125"/>
            <a:ext cx="7924800" cy="4175497"/>
          </a:xfrm>
        </p:spPr>
        <p:txBody>
          <a:bodyPr>
            <a:normAutofit lnSpcReduction="10000"/>
          </a:bodyPr>
          <a:lstStyle/>
          <a:p>
            <a:pPr marL="342823" lvl="1" indent="-342823"/>
            <a:r>
              <a:rPr lang="en-NZ" sz="2800" dirty="0" smtClean="0"/>
              <a:t>3rd </a:t>
            </a:r>
            <a:r>
              <a:rPr lang="en-NZ" sz="2800" dirty="0"/>
              <a:t>Annual Community SharePoint Conference</a:t>
            </a:r>
          </a:p>
          <a:p>
            <a:pPr marL="342823" lvl="1" indent="-342823"/>
            <a:r>
              <a:rPr lang="en-NZ" sz="2800" dirty="0"/>
              <a:t>Business and Technical Tracks, all levels</a:t>
            </a:r>
          </a:p>
          <a:p>
            <a:pPr marL="342823" lvl="1" indent="-342823"/>
            <a:r>
              <a:rPr lang="en-NZ" sz="2800" dirty="0"/>
              <a:t>Superb Internationally Renowned SharePoint Experts</a:t>
            </a:r>
          </a:p>
          <a:p>
            <a:pPr marL="342823" lvl="1" indent="-342823"/>
            <a:endParaRPr lang="en-NZ" sz="2800" dirty="0"/>
          </a:p>
          <a:p>
            <a:pPr marL="342823" lvl="1" indent="-342823"/>
            <a:r>
              <a:rPr lang="en-NZ" sz="2800" dirty="0"/>
              <a:t>Discount for </a:t>
            </a:r>
            <a:r>
              <a:rPr lang="en-NZ" sz="2800" dirty="0" err="1"/>
              <a:t>Tech.Ed</a:t>
            </a:r>
            <a:r>
              <a:rPr lang="en-NZ" sz="2800" dirty="0"/>
              <a:t> attendees - </a:t>
            </a:r>
            <a:r>
              <a:rPr lang="en-NZ" dirty="0"/>
              <a:t>$</a:t>
            </a:r>
            <a:r>
              <a:rPr lang="en-NZ" dirty="0" smtClean="0"/>
              <a:t>675.00 </a:t>
            </a:r>
            <a:r>
              <a:rPr lang="en-NZ" dirty="0"/>
              <a:t>(full price $</a:t>
            </a:r>
            <a:r>
              <a:rPr lang="en-NZ" dirty="0" smtClean="0"/>
              <a:t>795.00</a:t>
            </a:r>
            <a:r>
              <a:rPr lang="en-NZ" dirty="0"/>
              <a:t>)</a:t>
            </a:r>
            <a:endParaRPr lang="en-NZ" sz="2800" dirty="0"/>
          </a:p>
          <a:p>
            <a:r>
              <a:rPr lang="en-NZ" dirty="0" smtClean="0"/>
              <a:t>Register: </a:t>
            </a:r>
            <a:r>
              <a:rPr lang="en-NZ" sz="3200" dirty="0" smtClean="0"/>
              <a:t>www.sharepointconference.com.au</a:t>
            </a:r>
            <a:endParaRPr lang="en-NZ" sz="3200" dirty="0"/>
          </a:p>
          <a:p>
            <a:pPr lvl="1"/>
            <a:r>
              <a:rPr lang="en-NZ" sz="2800" dirty="0"/>
              <a:t>Enter Discount Code TECHED</a:t>
            </a:r>
          </a:p>
          <a:p>
            <a:endParaRPr lang="en-NZ" dirty="0" smtClean="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390" y="72459"/>
            <a:ext cx="8903347" cy="18443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35140464"/>
      </p:ext>
    </p:extLst>
  </p:cSld>
  <p:clrMapOvr>
    <a:masterClrMapping/>
  </p:clrMapOvr>
  <p:transition>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422380770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Agenda</a:t>
            </a:r>
            <a:endParaRPr lang="en-US" dirty="0">
              <a:solidFill>
                <a:schemeClr val="accent2"/>
              </a:solidFill>
            </a:endParaRPr>
          </a:p>
        </p:txBody>
      </p:sp>
      <p:sp>
        <p:nvSpPr>
          <p:cNvPr id="3" name="Text Placeholder 2"/>
          <p:cNvSpPr>
            <a:spLocks noGrp="1"/>
          </p:cNvSpPr>
          <p:nvPr>
            <p:ph idx="1"/>
          </p:nvPr>
        </p:nvSpPr>
        <p:spPr/>
        <p:txBody>
          <a:bodyPr>
            <a:normAutofit/>
          </a:bodyPr>
          <a:lstStyle/>
          <a:p>
            <a:r>
              <a:rPr lang="en-US" dirty="0"/>
              <a:t>An introduction to Project Server Development</a:t>
            </a:r>
          </a:p>
          <a:p>
            <a:r>
              <a:rPr lang="en-US" dirty="0"/>
              <a:t>Three common </a:t>
            </a:r>
            <a:r>
              <a:rPr lang="en-US" dirty="0" err="1"/>
              <a:t>customisation</a:t>
            </a:r>
            <a:r>
              <a:rPr lang="en-US" dirty="0"/>
              <a:t> </a:t>
            </a:r>
            <a:r>
              <a:rPr lang="en-US" dirty="0" smtClean="0"/>
              <a:t>scenarios</a:t>
            </a:r>
            <a:endParaRPr lang="en-US" dirty="0"/>
          </a:p>
          <a:p>
            <a:r>
              <a:rPr lang="en-US" dirty="0"/>
              <a:t>Questions and </a:t>
            </a:r>
            <a:r>
              <a:rPr lang="en-US" dirty="0" smtClean="0"/>
              <a:t>Answers</a:t>
            </a:r>
          </a:p>
          <a:p>
            <a:r>
              <a:rPr lang="en-US" dirty="0" smtClean="0"/>
              <a:t>Call to Action &amp; Resources</a:t>
            </a:r>
            <a:endParaRPr lang="en-US"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01052299"/>
      </p:ext>
    </p:extLst>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 is Project Server?	</a:t>
            </a:r>
            <a:endParaRPr lang="en-AU" dirty="0"/>
          </a:p>
        </p:txBody>
      </p:sp>
      <p:sp>
        <p:nvSpPr>
          <p:cNvPr id="3" name="Content Placeholder 2"/>
          <p:cNvSpPr>
            <a:spLocks noGrp="1"/>
          </p:cNvSpPr>
          <p:nvPr>
            <p:ph idx="1"/>
          </p:nvPr>
        </p:nvSpPr>
        <p:spPr/>
        <p:txBody>
          <a:bodyPr/>
          <a:lstStyle/>
          <a:p>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60" name="Picture 7" descr="C:\Program Files\Microsoft Resource DVD Artwork\DVD_ART\Artwork_Imagery\Shapes and Graphics\Arrows - arrow\Straight\up blue arrow up.png"/>
          <p:cNvPicPr>
            <a:picLocks noChangeAspect="1" noChangeArrowheads="1"/>
          </p:cNvPicPr>
          <p:nvPr/>
        </p:nvPicPr>
        <p:blipFill>
          <a:blip r:embed="rId4" cstate="print">
            <a:lum bright="100000" contrast="10000"/>
          </a:blip>
          <a:srcRect/>
          <a:stretch>
            <a:fillRect/>
          </a:stretch>
        </p:blipFill>
        <p:spPr bwMode="auto">
          <a:xfrm flipH="1" flipV="1">
            <a:off x="7282089" y="2719420"/>
            <a:ext cx="971296" cy="826956"/>
          </a:xfrm>
          <a:prstGeom prst="rect">
            <a:avLst/>
          </a:prstGeom>
          <a:noFill/>
        </p:spPr>
      </p:pic>
      <p:pic>
        <p:nvPicPr>
          <p:cNvPr id="61" name="Picture 7" descr="C:\Program Files\Microsoft Resource DVD Artwork\DVD_ART\Artwork_Imagery\Shapes and Graphics\Arrows - arrow\Straight\up blue arrow up.png"/>
          <p:cNvPicPr>
            <a:picLocks noChangeAspect="1" noChangeArrowheads="1"/>
          </p:cNvPicPr>
          <p:nvPr/>
        </p:nvPicPr>
        <p:blipFill>
          <a:blip r:embed="rId4" cstate="print">
            <a:lum bright="100000" contrast="10000"/>
          </a:blip>
          <a:srcRect/>
          <a:stretch>
            <a:fillRect/>
          </a:stretch>
        </p:blipFill>
        <p:spPr bwMode="auto">
          <a:xfrm rot="10800000" flipH="1" flipV="1">
            <a:off x="7282089" y="3546376"/>
            <a:ext cx="971296" cy="826956"/>
          </a:xfrm>
          <a:prstGeom prst="rect">
            <a:avLst/>
          </a:prstGeom>
          <a:noFill/>
        </p:spPr>
      </p:pic>
      <p:pic>
        <p:nvPicPr>
          <p:cNvPr id="62" name="Picture 7" descr="C:\Program Files\Microsoft Resource DVD Artwork\DVD_ART\Artwork_Imagery\Shapes and Graphics\Arrows - arrow\Straight\up blue arrow up.png"/>
          <p:cNvPicPr>
            <a:picLocks noChangeAspect="1" noChangeArrowheads="1"/>
          </p:cNvPicPr>
          <p:nvPr/>
        </p:nvPicPr>
        <p:blipFill>
          <a:blip r:embed="rId4" cstate="print">
            <a:lum bright="100000" contrast="10000"/>
          </a:blip>
          <a:srcRect/>
          <a:stretch>
            <a:fillRect/>
          </a:stretch>
        </p:blipFill>
        <p:spPr bwMode="auto">
          <a:xfrm flipH="1" flipV="1">
            <a:off x="741589" y="2719420"/>
            <a:ext cx="971296" cy="826956"/>
          </a:xfrm>
          <a:prstGeom prst="rect">
            <a:avLst/>
          </a:prstGeom>
          <a:noFill/>
        </p:spPr>
      </p:pic>
      <p:pic>
        <p:nvPicPr>
          <p:cNvPr id="63" name="Picture 7" descr="C:\Program Files\Microsoft Resource DVD Artwork\DVD_ART\Artwork_Imagery\Shapes and Graphics\Arrows - arrow\Straight\up blue arrow up.png"/>
          <p:cNvPicPr>
            <a:picLocks noChangeAspect="1" noChangeArrowheads="1"/>
          </p:cNvPicPr>
          <p:nvPr/>
        </p:nvPicPr>
        <p:blipFill>
          <a:blip r:embed="rId4" cstate="print">
            <a:lum bright="100000" contrast="10000"/>
          </a:blip>
          <a:srcRect/>
          <a:stretch>
            <a:fillRect/>
          </a:stretch>
        </p:blipFill>
        <p:spPr bwMode="auto">
          <a:xfrm rot="10800000" flipH="1" flipV="1">
            <a:off x="741589" y="3546376"/>
            <a:ext cx="971296" cy="826956"/>
          </a:xfrm>
          <a:prstGeom prst="rect">
            <a:avLst/>
          </a:prstGeom>
          <a:noFill/>
        </p:spPr>
      </p:pic>
      <p:sp>
        <p:nvSpPr>
          <p:cNvPr id="64" name="Flowchart: Magnetic Disk 63"/>
          <p:cNvSpPr/>
          <p:nvPr/>
        </p:nvSpPr>
        <p:spPr bwMode="auto">
          <a:xfrm>
            <a:off x="910316" y="1869976"/>
            <a:ext cx="7162800" cy="3581400"/>
          </a:xfrm>
          <a:prstGeom prst="flowChartMagneticDisk">
            <a:avLst/>
          </a:prstGeom>
          <a:gradFill flip="none" rotWithShape="1">
            <a:gsLst>
              <a:gs pos="0">
                <a:srgbClr val="000000"/>
              </a:gs>
              <a:gs pos="58000">
                <a:srgbClr val="FFFFFF">
                  <a:alpha val="50000"/>
                </a:srgbClr>
              </a:gs>
              <a:gs pos="88000">
                <a:srgbClr val="FFFFFF">
                  <a:alpha val="50000"/>
                </a:srgbClr>
              </a:gs>
            </a:gsLst>
            <a:lin ang="5400000" scaled="1"/>
            <a:tileRect/>
          </a:gradFill>
          <a:ln w="19050" cap="flat" cmpd="sng" algn="ctr">
            <a:solidFill>
              <a:srgbClr val="FFFFFF">
                <a:alpha val="23922"/>
              </a:srgbClr>
            </a:solidFill>
            <a:prstDash val="solid"/>
            <a:round/>
            <a:headEnd type="none" w="med" len="med"/>
            <a:tailEnd type="none" w="med" len="med"/>
          </a:ln>
          <a:effectLst>
            <a:outerShdw blurRad="76200" sx="84000" sy="84000" algn="ctr" rotWithShape="0">
              <a:srgbClr val="FFFFFF"/>
            </a:outerShdw>
          </a:effectLst>
          <a:scene3d>
            <a:camera prst="orthographicFront"/>
            <a:lightRig rig="brightRoom" dir="t"/>
          </a:scene3d>
          <a:sp3d extrusionH="6350" prstMaterial="matte">
            <a:bevelT w="114300"/>
            <a:extrusionClr>
              <a:schemeClr val="tx1"/>
            </a:extrusionClr>
          </a:sp3d>
        </p:spPr>
        <p:txBody>
          <a:bodyPr vert="horz" wrap="square" lIns="91440" tIns="45720" rIns="91440" bIns="45720" numCol="1" rtlCol="0" anchor="ctr" anchorCtr="0" compatLnSpc="1">
            <a:prstTxWarp prst="textNoShape">
              <a:avLst/>
            </a:prstTxWarp>
          </a:bodyPr>
          <a:lstStyle/>
          <a:p>
            <a:pPr marR="0" lvl="0" indent="0" defTabSz="1097280" fontAlgn="base">
              <a:lnSpc>
                <a:spcPts val="3200"/>
              </a:lnSpc>
              <a:spcBef>
                <a:spcPct val="0"/>
              </a:spcBef>
              <a:spcAft>
                <a:spcPct val="0"/>
              </a:spcAft>
              <a:buClr>
                <a:srgbClr val="F3AF35"/>
              </a:buClr>
              <a:buSzPct val="85000"/>
              <a:buFontTx/>
              <a:buNone/>
              <a:tabLst/>
              <a:defRPr/>
            </a:pPr>
            <a:endParaRPr lang="en-US" altLang="zh-CN" sz="2200" dirty="0" smtClean="0"/>
          </a:p>
        </p:txBody>
      </p:sp>
      <p:sp>
        <p:nvSpPr>
          <p:cNvPr id="65" name="Flowchart: Magnetic Disk 64"/>
          <p:cNvSpPr/>
          <p:nvPr/>
        </p:nvSpPr>
        <p:spPr bwMode="auto">
          <a:xfrm>
            <a:off x="910316" y="2935220"/>
            <a:ext cx="7162800" cy="2516155"/>
          </a:xfrm>
          <a:prstGeom prst="flowChartMagneticDisk">
            <a:avLst/>
          </a:prstGeom>
          <a:gradFill flip="none" rotWithShape="1">
            <a:gsLst>
              <a:gs pos="0">
                <a:srgbClr val="000000"/>
              </a:gs>
              <a:gs pos="58000">
                <a:srgbClr val="FFFFFF">
                  <a:alpha val="50000"/>
                </a:srgbClr>
              </a:gs>
              <a:gs pos="88000">
                <a:srgbClr val="FFFFFF">
                  <a:alpha val="50000"/>
                </a:srgbClr>
              </a:gs>
            </a:gsLst>
            <a:lin ang="5400000" scaled="1"/>
            <a:tileRect/>
          </a:gradFill>
          <a:ln w="19050" cap="flat" cmpd="sng" algn="ctr">
            <a:solidFill>
              <a:srgbClr val="FFFFFF">
                <a:alpha val="23922"/>
              </a:srgbClr>
            </a:solidFill>
            <a:prstDash val="solid"/>
            <a:round/>
            <a:headEnd type="none" w="med" len="med"/>
            <a:tailEnd type="none" w="med" len="med"/>
          </a:ln>
          <a:effectLst>
            <a:outerShdw blurRad="76200" sx="84000" sy="84000" algn="ctr" rotWithShape="0">
              <a:srgbClr val="FFFFFF"/>
            </a:outerShdw>
          </a:effectLst>
          <a:scene3d>
            <a:camera prst="orthographicFront"/>
            <a:lightRig rig="brightRoom" dir="t"/>
          </a:scene3d>
          <a:sp3d extrusionH="6350" prstMaterial="matte">
            <a:bevelT w="114300"/>
            <a:extrusionClr>
              <a:schemeClr val="tx1"/>
            </a:extrusionClr>
          </a:sp3d>
        </p:spPr>
        <p:txBody>
          <a:bodyPr vert="horz" wrap="square" lIns="91440" tIns="45720" rIns="91440" bIns="45720" numCol="1" rtlCol="0" anchor="ctr" anchorCtr="0" compatLnSpc="1">
            <a:prstTxWarp prst="textNoShape">
              <a:avLst/>
            </a:prstTxWarp>
          </a:bodyPr>
          <a:lstStyle/>
          <a:p>
            <a:pPr marR="0" lvl="0" indent="0" defTabSz="1097280" fontAlgn="base">
              <a:lnSpc>
                <a:spcPts val="3200"/>
              </a:lnSpc>
              <a:spcBef>
                <a:spcPct val="0"/>
              </a:spcBef>
              <a:spcAft>
                <a:spcPct val="0"/>
              </a:spcAft>
              <a:buClr>
                <a:srgbClr val="F3AF35"/>
              </a:buClr>
              <a:buSzPct val="85000"/>
              <a:buFontTx/>
              <a:buNone/>
              <a:tabLst/>
              <a:defRPr/>
            </a:pPr>
            <a:endParaRPr lang="en-US" altLang="zh-CN" sz="2200" dirty="0" smtClean="0"/>
          </a:p>
        </p:txBody>
      </p:sp>
      <p:grpSp>
        <p:nvGrpSpPr>
          <p:cNvPr id="66" name="Group 60"/>
          <p:cNvGrpSpPr/>
          <p:nvPr/>
        </p:nvGrpSpPr>
        <p:grpSpPr>
          <a:xfrm>
            <a:off x="834116" y="3889276"/>
            <a:ext cx="7315200" cy="1665116"/>
            <a:chOff x="2436812" y="4724400"/>
            <a:chExt cx="7315200" cy="1665116"/>
          </a:xfrm>
        </p:grpSpPr>
        <p:grpSp>
          <p:nvGrpSpPr>
            <p:cNvPr id="67" name="Group 35"/>
            <p:cNvGrpSpPr/>
            <p:nvPr/>
          </p:nvGrpSpPr>
          <p:grpSpPr>
            <a:xfrm>
              <a:off x="2536974" y="4724400"/>
              <a:ext cx="7114877" cy="1665116"/>
              <a:chOff x="7184158" y="4022479"/>
              <a:chExt cx="5161306" cy="1207916"/>
            </a:xfrm>
          </p:grpSpPr>
          <p:pic>
            <p:nvPicPr>
              <p:cNvPr id="76" name="Picture 2" descr="C:\Users\maryfj\Desktop\DVD_ART35\Artwork_Imagery\Shapes\Glows\white oval shaped glow.png"/>
              <p:cNvPicPr>
                <a:picLocks noChangeAspect="1" noChangeArrowheads="1"/>
              </p:cNvPicPr>
              <p:nvPr/>
            </p:nvPicPr>
            <p:blipFill>
              <a:blip r:embed="rId5" cstate="print"/>
              <a:srcRect/>
              <a:stretch>
                <a:fillRect/>
              </a:stretch>
            </p:blipFill>
            <p:spPr bwMode="auto">
              <a:xfrm>
                <a:off x="7403302" y="4022479"/>
                <a:ext cx="4672383" cy="1207916"/>
              </a:xfrm>
              <a:prstGeom prst="rect">
                <a:avLst/>
              </a:prstGeom>
              <a:noFill/>
              <a:ln>
                <a:noFill/>
              </a:ln>
            </p:spPr>
          </p:pic>
          <p:sp>
            <p:nvSpPr>
              <p:cNvPr id="77" name="Oval Base"/>
              <p:cNvSpPr>
                <a:spLocks noEditPoints="1"/>
              </p:cNvSpPr>
              <p:nvPr/>
            </p:nvSpPr>
            <p:spPr bwMode="auto">
              <a:xfrm>
                <a:off x="7184158" y="4172286"/>
                <a:ext cx="5161306" cy="962419"/>
              </a:xfrm>
              <a:custGeom>
                <a:avLst/>
                <a:gdLst/>
                <a:ahLst/>
                <a:cxnLst>
                  <a:cxn ang="0">
                    <a:pos x="1395" y="0"/>
                  </a:cxn>
                  <a:cxn ang="0">
                    <a:pos x="0" y="334"/>
                  </a:cxn>
                  <a:cxn ang="0">
                    <a:pos x="1395" y="669"/>
                  </a:cxn>
                  <a:cxn ang="0">
                    <a:pos x="2790" y="334"/>
                  </a:cxn>
                  <a:cxn ang="0">
                    <a:pos x="1395" y="0"/>
                  </a:cxn>
                  <a:cxn ang="0">
                    <a:pos x="1382" y="428"/>
                  </a:cxn>
                  <a:cxn ang="0">
                    <a:pos x="630" y="247"/>
                  </a:cxn>
                  <a:cxn ang="0">
                    <a:pos x="1382" y="67"/>
                  </a:cxn>
                  <a:cxn ang="0">
                    <a:pos x="2133" y="247"/>
                  </a:cxn>
                  <a:cxn ang="0">
                    <a:pos x="1382" y="428"/>
                  </a:cxn>
                </a:cxnLst>
                <a:rect l="0" t="0" r="r" b="b"/>
                <a:pathLst>
                  <a:path w="2790" h="669">
                    <a:moveTo>
                      <a:pt x="1395" y="0"/>
                    </a:moveTo>
                    <a:cubicBezTo>
                      <a:pt x="625" y="0"/>
                      <a:pt x="0" y="150"/>
                      <a:pt x="0" y="334"/>
                    </a:cubicBezTo>
                    <a:cubicBezTo>
                      <a:pt x="0" y="519"/>
                      <a:pt x="625" y="669"/>
                      <a:pt x="1395" y="669"/>
                    </a:cubicBezTo>
                    <a:cubicBezTo>
                      <a:pt x="2165" y="669"/>
                      <a:pt x="2790" y="519"/>
                      <a:pt x="2790" y="334"/>
                    </a:cubicBezTo>
                    <a:cubicBezTo>
                      <a:pt x="2790" y="150"/>
                      <a:pt x="2165" y="0"/>
                      <a:pt x="1395" y="0"/>
                    </a:cubicBezTo>
                    <a:close/>
                    <a:moveTo>
                      <a:pt x="1382" y="428"/>
                    </a:moveTo>
                    <a:cubicBezTo>
                      <a:pt x="967" y="428"/>
                      <a:pt x="630" y="347"/>
                      <a:pt x="630" y="247"/>
                    </a:cubicBezTo>
                    <a:cubicBezTo>
                      <a:pt x="630" y="148"/>
                      <a:pt x="967" y="67"/>
                      <a:pt x="1382" y="67"/>
                    </a:cubicBezTo>
                    <a:cubicBezTo>
                      <a:pt x="1797" y="67"/>
                      <a:pt x="2133" y="148"/>
                      <a:pt x="2133" y="247"/>
                    </a:cubicBezTo>
                    <a:cubicBezTo>
                      <a:pt x="2133" y="347"/>
                      <a:pt x="1797" y="428"/>
                      <a:pt x="1382" y="428"/>
                    </a:cubicBezTo>
                    <a:close/>
                  </a:path>
                </a:pathLst>
              </a:custGeom>
              <a:gradFill flip="none" rotWithShape="1">
                <a:gsLst>
                  <a:gs pos="0">
                    <a:srgbClr val="071B3B"/>
                  </a:gs>
                  <a:gs pos="60000">
                    <a:srgbClr val="0F3B83"/>
                  </a:gs>
                  <a:gs pos="100000">
                    <a:srgbClr val="2268E6"/>
                  </a:gs>
                </a:gsLst>
                <a:path path="circle">
                  <a:fillToRect l="50000" t="50000" r="50000" b="50000"/>
                </a:path>
                <a:tileRect/>
              </a:gradFill>
              <a:ln/>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rtlCol="0" anchor="ctr"/>
              <a:lstStyle/>
              <a:p>
                <a:pPr marR="0" lvl="0" indent="0" algn="ctr" defTabSz="914400" fontAlgn="base">
                  <a:lnSpc>
                    <a:spcPct val="70000"/>
                  </a:lnSpc>
                  <a:spcBef>
                    <a:spcPct val="0"/>
                  </a:spcBef>
                  <a:spcAft>
                    <a:spcPct val="0"/>
                  </a:spcAft>
                  <a:buClrTx/>
                  <a:buSzTx/>
                  <a:buFontTx/>
                  <a:buNone/>
                  <a:tabLst/>
                  <a:defRPr/>
                </a:pPr>
                <a:endParaRPr lang="en-US" sz="2000" dirty="0">
                  <a:solidFill>
                    <a:srgbClr val="FFFFFF"/>
                  </a:solidFill>
                </a:endParaRPr>
              </a:p>
            </p:txBody>
          </p:sp>
        </p:grpSp>
        <p:pic>
          <p:nvPicPr>
            <p:cNvPr id="68" name="Picture 2" descr="\\SERVER3\Restrict\FTP_Root\Clients\White_Whale\2-20070_TAP_Airlift\Art\6-star pie cuts.png"/>
            <p:cNvPicPr>
              <a:picLocks noChangeAspect="1" noChangeArrowheads="1"/>
            </p:cNvPicPr>
            <p:nvPr/>
          </p:nvPicPr>
          <p:blipFill>
            <a:blip r:embed="rId6" cstate="print">
              <a:grayscl/>
            </a:blip>
            <a:stretch>
              <a:fillRect/>
            </a:stretch>
          </p:blipFill>
          <p:spPr bwMode="auto">
            <a:xfrm rot="5400000">
              <a:off x="5332413" y="1828801"/>
              <a:ext cx="1523998" cy="7315200"/>
            </a:xfrm>
            <a:prstGeom prst="rect">
              <a:avLst/>
            </a:prstGeom>
            <a:noFill/>
          </p:spPr>
        </p:pic>
        <p:sp>
          <p:nvSpPr>
            <p:cNvPr id="69" name="Rectangle 68"/>
            <p:cNvSpPr/>
            <p:nvPr/>
          </p:nvSpPr>
          <p:spPr>
            <a:xfrm>
              <a:off x="7666037" y="5029200"/>
              <a:ext cx="1676400" cy="208070"/>
            </a:xfrm>
            <a:prstGeom prst="rect">
              <a:avLst/>
            </a:prstGeom>
          </p:spPr>
          <p:txBody>
            <a:bodyPr wrap="square" lIns="0" tIns="0" rIns="0" bIns="0">
              <a:spAutoFit/>
            </a:bodyPr>
            <a:lstStyle/>
            <a:p>
              <a:pPr algn="ctr" defTabSz="1096919" fontAlgn="base">
                <a:lnSpc>
                  <a:spcPct val="75000"/>
                </a:lnSpc>
                <a:spcBef>
                  <a:spcPct val="0"/>
                </a:spcBef>
                <a:spcAft>
                  <a:spcPct val="0"/>
                </a:spcAft>
                <a:defRPr/>
              </a:pPr>
              <a:r>
                <a:rPr lang="en-US" b="1" i="1" dirty="0">
                  <a:ln w="9525" cmpd="sng">
                    <a:noFill/>
                    <a:prstDash val="solid"/>
                  </a:ln>
                  <a:gradFill>
                    <a:gsLst>
                      <a:gs pos="0">
                        <a:srgbClr val="0F0F0F"/>
                      </a:gs>
                      <a:gs pos="77000">
                        <a:schemeClr val="bg2">
                          <a:lumMod val="95000"/>
                          <a:lumOff val="5000"/>
                        </a:schemeClr>
                      </a:gs>
                    </a:gsLst>
                    <a:lin ang="16200000" scaled="1"/>
                  </a:gradFill>
                  <a:effectLst>
                    <a:glow rad="228600">
                      <a:srgbClr val="FFFFFF"/>
                    </a:glow>
                  </a:effectLst>
                  <a:latin typeface="+mj-lt"/>
                </a:rPr>
                <a:t>Communities</a:t>
              </a:r>
            </a:p>
          </p:txBody>
        </p:sp>
        <p:sp>
          <p:nvSpPr>
            <p:cNvPr id="70" name="Rectangle 69"/>
            <p:cNvSpPr/>
            <p:nvPr/>
          </p:nvSpPr>
          <p:spPr>
            <a:xfrm>
              <a:off x="5385732" y="5943600"/>
              <a:ext cx="1417360" cy="208070"/>
            </a:xfrm>
            <a:prstGeom prst="rect">
              <a:avLst/>
            </a:prstGeom>
          </p:spPr>
          <p:txBody>
            <a:bodyPr wrap="square" lIns="0" tIns="0" rIns="0" bIns="0">
              <a:spAutoFit/>
            </a:bodyPr>
            <a:lstStyle/>
            <a:p>
              <a:pPr algn="ctr" defTabSz="1096919" fontAlgn="base">
                <a:lnSpc>
                  <a:spcPct val="75000"/>
                </a:lnSpc>
                <a:spcBef>
                  <a:spcPct val="0"/>
                </a:spcBef>
                <a:spcAft>
                  <a:spcPct val="0"/>
                </a:spcAft>
                <a:defRPr/>
              </a:pPr>
              <a:r>
                <a:rPr lang="en-US" b="1" i="1" dirty="0">
                  <a:ln w="9525" cmpd="sng">
                    <a:noFill/>
                    <a:prstDash val="solid"/>
                  </a:ln>
                  <a:gradFill>
                    <a:gsLst>
                      <a:gs pos="0">
                        <a:srgbClr val="0F0F0F"/>
                      </a:gs>
                      <a:gs pos="77000">
                        <a:schemeClr val="bg2">
                          <a:lumMod val="95000"/>
                          <a:lumOff val="5000"/>
                        </a:schemeClr>
                      </a:gs>
                    </a:gsLst>
                    <a:lin ang="16200000" scaled="1"/>
                  </a:gradFill>
                  <a:effectLst>
                    <a:glow rad="228600">
                      <a:srgbClr val="FFFFFF"/>
                    </a:glow>
                  </a:effectLst>
                  <a:latin typeface="+mj-lt"/>
                </a:rPr>
                <a:t>Search</a:t>
              </a:r>
            </a:p>
          </p:txBody>
        </p:sp>
        <p:sp>
          <p:nvSpPr>
            <p:cNvPr id="71" name="Rectangle 70"/>
            <p:cNvSpPr/>
            <p:nvPr/>
          </p:nvSpPr>
          <p:spPr>
            <a:xfrm>
              <a:off x="2970212" y="5029200"/>
              <a:ext cx="1550406" cy="208070"/>
            </a:xfrm>
            <a:prstGeom prst="rect">
              <a:avLst/>
            </a:prstGeom>
          </p:spPr>
          <p:txBody>
            <a:bodyPr wrap="square" lIns="0" tIns="0" rIns="0" bIns="0">
              <a:spAutoFit/>
            </a:bodyPr>
            <a:lstStyle/>
            <a:p>
              <a:pPr algn="ctr" defTabSz="1096919" fontAlgn="base">
                <a:lnSpc>
                  <a:spcPct val="75000"/>
                </a:lnSpc>
                <a:spcBef>
                  <a:spcPct val="0"/>
                </a:spcBef>
                <a:spcAft>
                  <a:spcPct val="0"/>
                </a:spcAft>
                <a:defRPr/>
              </a:pPr>
              <a:r>
                <a:rPr lang="en-US" b="1" i="1" dirty="0" smtClean="0">
                  <a:ln w="9525" cmpd="sng">
                    <a:noFill/>
                    <a:prstDash val="solid"/>
                  </a:ln>
                  <a:gradFill>
                    <a:gsLst>
                      <a:gs pos="0">
                        <a:srgbClr val="0F0F0F"/>
                      </a:gs>
                      <a:gs pos="77000">
                        <a:schemeClr val="bg2">
                          <a:lumMod val="95000"/>
                          <a:lumOff val="5000"/>
                        </a:schemeClr>
                      </a:gs>
                    </a:gsLst>
                    <a:lin ang="16200000" scaled="1"/>
                  </a:gradFill>
                  <a:effectLst>
                    <a:glow rad="228600">
                      <a:srgbClr val="FFFFFF"/>
                    </a:glow>
                  </a:effectLst>
                  <a:latin typeface="+mj-lt"/>
                </a:rPr>
                <a:t>Composites</a:t>
              </a:r>
              <a:endParaRPr lang="en-US" b="1" i="1" dirty="0">
                <a:ln w="9525" cmpd="sng">
                  <a:noFill/>
                  <a:prstDash val="solid"/>
                </a:ln>
                <a:gradFill>
                  <a:gsLst>
                    <a:gs pos="0">
                      <a:srgbClr val="0F0F0F"/>
                    </a:gs>
                    <a:gs pos="77000">
                      <a:schemeClr val="bg2">
                        <a:lumMod val="95000"/>
                        <a:lumOff val="5000"/>
                      </a:schemeClr>
                    </a:gs>
                  </a:gsLst>
                  <a:lin ang="16200000" scaled="1"/>
                </a:gradFill>
                <a:effectLst>
                  <a:glow rad="228600">
                    <a:srgbClr val="FFFFFF"/>
                  </a:glow>
                </a:effectLst>
                <a:latin typeface="+mj-lt"/>
              </a:endParaRPr>
            </a:p>
          </p:txBody>
        </p:sp>
        <p:sp>
          <p:nvSpPr>
            <p:cNvPr id="72" name="Rectangle 71"/>
            <p:cNvSpPr/>
            <p:nvPr/>
          </p:nvSpPr>
          <p:spPr>
            <a:xfrm>
              <a:off x="7923212" y="5676900"/>
              <a:ext cx="1024930" cy="208070"/>
            </a:xfrm>
            <a:prstGeom prst="rect">
              <a:avLst/>
            </a:prstGeom>
          </p:spPr>
          <p:txBody>
            <a:bodyPr wrap="square" lIns="0" tIns="0" rIns="0" bIns="0">
              <a:spAutoFit/>
            </a:bodyPr>
            <a:lstStyle/>
            <a:p>
              <a:pPr algn="ctr" defTabSz="1096919" fontAlgn="base">
                <a:lnSpc>
                  <a:spcPct val="75000"/>
                </a:lnSpc>
                <a:spcBef>
                  <a:spcPct val="0"/>
                </a:spcBef>
                <a:spcAft>
                  <a:spcPct val="0"/>
                </a:spcAft>
                <a:defRPr/>
              </a:pPr>
              <a:r>
                <a:rPr lang="en-US" b="1" i="1" dirty="0">
                  <a:ln w="9525" cmpd="sng">
                    <a:noFill/>
                    <a:prstDash val="solid"/>
                  </a:ln>
                  <a:gradFill>
                    <a:gsLst>
                      <a:gs pos="0">
                        <a:srgbClr val="0F0F0F"/>
                      </a:gs>
                      <a:gs pos="77000">
                        <a:schemeClr val="bg2">
                          <a:lumMod val="95000"/>
                          <a:lumOff val="5000"/>
                        </a:schemeClr>
                      </a:gs>
                    </a:gsLst>
                    <a:lin ang="16200000" scaled="1"/>
                  </a:gradFill>
                  <a:effectLst>
                    <a:glow rad="228600">
                      <a:srgbClr val="FFFFFF"/>
                    </a:glow>
                  </a:effectLst>
                  <a:latin typeface="+mj-lt"/>
                </a:rPr>
                <a:t>Content</a:t>
              </a:r>
            </a:p>
          </p:txBody>
        </p:sp>
        <p:sp>
          <p:nvSpPr>
            <p:cNvPr id="73" name="Rectangle 72"/>
            <p:cNvSpPr/>
            <p:nvPr/>
          </p:nvSpPr>
          <p:spPr>
            <a:xfrm>
              <a:off x="3198812" y="5676900"/>
              <a:ext cx="1001003" cy="208070"/>
            </a:xfrm>
            <a:prstGeom prst="rect">
              <a:avLst/>
            </a:prstGeom>
          </p:spPr>
          <p:txBody>
            <a:bodyPr wrap="square" lIns="0" tIns="0" rIns="0" bIns="0">
              <a:spAutoFit/>
            </a:bodyPr>
            <a:lstStyle/>
            <a:p>
              <a:pPr algn="ctr" defTabSz="1096919" fontAlgn="base">
                <a:lnSpc>
                  <a:spcPct val="75000"/>
                </a:lnSpc>
                <a:spcBef>
                  <a:spcPct val="0"/>
                </a:spcBef>
                <a:spcAft>
                  <a:spcPct val="0"/>
                </a:spcAft>
                <a:defRPr/>
              </a:pPr>
              <a:r>
                <a:rPr lang="en-US" b="1" i="1" dirty="0">
                  <a:ln w="9525" cmpd="sng">
                    <a:noFill/>
                    <a:prstDash val="solid"/>
                  </a:ln>
                  <a:gradFill>
                    <a:gsLst>
                      <a:gs pos="0">
                        <a:srgbClr val="0F0F0F"/>
                      </a:gs>
                      <a:gs pos="77000">
                        <a:schemeClr val="bg2">
                          <a:lumMod val="95000"/>
                          <a:lumOff val="5000"/>
                        </a:schemeClr>
                      </a:gs>
                    </a:gsLst>
                    <a:lin ang="16200000" scaled="1"/>
                  </a:gradFill>
                  <a:effectLst>
                    <a:glow rad="228600">
                      <a:srgbClr val="FFFFFF"/>
                    </a:glow>
                  </a:effectLst>
                  <a:latin typeface="+mj-lt"/>
                </a:rPr>
                <a:t>Insights</a:t>
              </a:r>
            </a:p>
          </p:txBody>
        </p:sp>
        <p:pic>
          <p:nvPicPr>
            <p:cNvPr id="74" name="Picture 2" descr="C:\Users\maryfj\Desktop\DVD_ART35\Artwork_Imagery\Shapes\Glows\white oval shaped glow.png"/>
            <p:cNvPicPr>
              <a:picLocks noChangeAspect="1" noChangeArrowheads="1"/>
            </p:cNvPicPr>
            <p:nvPr/>
          </p:nvPicPr>
          <p:blipFill>
            <a:blip r:embed="rId5" cstate="print"/>
            <a:srcRect/>
            <a:stretch>
              <a:fillRect/>
            </a:stretch>
          </p:blipFill>
          <p:spPr bwMode="auto">
            <a:xfrm>
              <a:off x="4122737" y="4981575"/>
              <a:ext cx="3886200" cy="914400"/>
            </a:xfrm>
            <a:prstGeom prst="rect">
              <a:avLst/>
            </a:prstGeom>
            <a:noFill/>
            <a:ln>
              <a:noFill/>
            </a:ln>
          </p:spPr>
        </p:pic>
        <p:sp>
          <p:nvSpPr>
            <p:cNvPr id="75" name="Rectangle 74"/>
            <p:cNvSpPr/>
            <p:nvPr/>
          </p:nvSpPr>
          <p:spPr>
            <a:xfrm>
              <a:off x="5385733" y="4800600"/>
              <a:ext cx="1417359" cy="208070"/>
            </a:xfrm>
            <a:prstGeom prst="rect">
              <a:avLst/>
            </a:prstGeom>
          </p:spPr>
          <p:txBody>
            <a:bodyPr wrap="square" lIns="0" tIns="0" rIns="0" bIns="0">
              <a:spAutoFit/>
            </a:bodyPr>
            <a:lstStyle/>
            <a:p>
              <a:pPr algn="ctr" defTabSz="1096919" fontAlgn="base">
                <a:lnSpc>
                  <a:spcPct val="75000"/>
                </a:lnSpc>
                <a:spcBef>
                  <a:spcPct val="0"/>
                </a:spcBef>
                <a:spcAft>
                  <a:spcPct val="0"/>
                </a:spcAft>
                <a:defRPr/>
              </a:pPr>
              <a:r>
                <a:rPr lang="en-US" b="1" i="1" dirty="0">
                  <a:ln w="9525" cmpd="sng">
                    <a:noFill/>
                    <a:prstDash val="solid"/>
                  </a:ln>
                  <a:gradFill>
                    <a:gsLst>
                      <a:gs pos="0">
                        <a:srgbClr val="0F0F0F"/>
                      </a:gs>
                      <a:gs pos="77000">
                        <a:schemeClr val="bg2">
                          <a:lumMod val="95000"/>
                          <a:lumOff val="5000"/>
                        </a:schemeClr>
                      </a:gs>
                    </a:gsLst>
                    <a:lin ang="16200000" scaled="1"/>
                  </a:gradFill>
                  <a:effectLst>
                    <a:glow rad="228600">
                      <a:srgbClr val="FFFFFF"/>
                    </a:glow>
                  </a:effectLst>
                  <a:latin typeface="+mj-lt"/>
                </a:rPr>
                <a:t>Sites</a:t>
              </a:r>
            </a:p>
          </p:txBody>
        </p:sp>
      </p:grpSp>
      <p:grpSp>
        <p:nvGrpSpPr>
          <p:cNvPr id="78" name="Group 58"/>
          <p:cNvGrpSpPr/>
          <p:nvPr/>
        </p:nvGrpSpPr>
        <p:grpSpPr>
          <a:xfrm>
            <a:off x="834116" y="1412776"/>
            <a:ext cx="7315200" cy="1728189"/>
            <a:chOff x="2589212" y="4813727"/>
            <a:chExt cx="7315200" cy="1728189"/>
          </a:xfrm>
        </p:grpSpPr>
        <p:grpSp>
          <p:nvGrpSpPr>
            <p:cNvPr id="79" name="Group 47"/>
            <p:cNvGrpSpPr/>
            <p:nvPr/>
          </p:nvGrpSpPr>
          <p:grpSpPr>
            <a:xfrm>
              <a:off x="2689374" y="4876800"/>
              <a:ext cx="7114877" cy="1665116"/>
              <a:chOff x="7184158" y="4022479"/>
              <a:chExt cx="5161306" cy="1207916"/>
            </a:xfrm>
          </p:grpSpPr>
          <p:pic>
            <p:nvPicPr>
              <p:cNvPr id="88" name="Picture 2" descr="C:\Users\maryfj\Desktop\DVD_ART35\Artwork_Imagery\Shapes\Glows\white oval shaped glow.png"/>
              <p:cNvPicPr>
                <a:picLocks noChangeAspect="1" noChangeArrowheads="1"/>
              </p:cNvPicPr>
              <p:nvPr/>
            </p:nvPicPr>
            <p:blipFill>
              <a:blip r:embed="rId5" cstate="print"/>
              <a:srcRect/>
              <a:stretch>
                <a:fillRect/>
              </a:stretch>
            </p:blipFill>
            <p:spPr bwMode="auto">
              <a:xfrm>
                <a:off x="7403302" y="4022479"/>
                <a:ext cx="4672383" cy="1207916"/>
              </a:xfrm>
              <a:prstGeom prst="rect">
                <a:avLst/>
              </a:prstGeom>
              <a:noFill/>
              <a:ln>
                <a:noFill/>
              </a:ln>
            </p:spPr>
          </p:pic>
          <p:sp>
            <p:nvSpPr>
              <p:cNvPr id="89" name="Oval Base"/>
              <p:cNvSpPr>
                <a:spLocks noEditPoints="1"/>
              </p:cNvSpPr>
              <p:nvPr/>
            </p:nvSpPr>
            <p:spPr bwMode="auto">
              <a:xfrm>
                <a:off x="7184158" y="4172286"/>
                <a:ext cx="5161306" cy="962419"/>
              </a:xfrm>
              <a:custGeom>
                <a:avLst/>
                <a:gdLst/>
                <a:ahLst/>
                <a:cxnLst>
                  <a:cxn ang="0">
                    <a:pos x="1395" y="0"/>
                  </a:cxn>
                  <a:cxn ang="0">
                    <a:pos x="0" y="334"/>
                  </a:cxn>
                  <a:cxn ang="0">
                    <a:pos x="1395" y="669"/>
                  </a:cxn>
                  <a:cxn ang="0">
                    <a:pos x="2790" y="334"/>
                  </a:cxn>
                  <a:cxn ang="0">
                    <a:pos x="1395" y="0"/>
                  </a:cxn>
                  <a:cxn ang="0">
                    <a:pos x="1382" y="428"/>
                  </a:cxn>
                  <a:cxn ang="0">
                    <a:pos x="630" y="247"/>
                  </a:cxn>
                  <a:cxn ang="0">
                    <a:pos x="1382" y="67"/>
                  </a:cxn>
                  <a:cxn ang="0">
                    <a:pos x="2133" y="247"/>
                  </a:cxn>
                  <a:cxn ang="0">
                    <a:pos x="1382" y="428"/>
                  </a:cxn>
                </a:cxnLst>
                <a:rect l="0" t="0" r="r" b="b"/>
                <a:pathLst>
                  <a:path w="2790" h="669">
                    <a:moveTo>
                      <a:pt x="1395" y="0"/>
                    </a:moveTo>
                    <a:cubicBezTo>
                      <a:pt x="625" y="0"/>
                      <a:pt x="0" y="150"/>
                      <a:pt x="0" y="334"/>
                    </a:cubicBezTo>
                    <a:cubicBezTo>
                      <a:pt x="0" y="519"/>
                      <a:pt x="625" y="669"/>
                      <a:pt x="1395" y="669"/>
                    </a:cubicBezTo>
                    <a:cubicBezTo>
                      <a:pt x="2165" y="669"/>
                      <a:pt x="2790" y="519"/>
                      <a:pt x="2790" y="334"/>
                    </a:cubicBezTo>
                    <a:cubicBezTo>
                      <a:pt x="2790" y="150"/>
                      <a:pt x="2165" y="0"/>
                      <a:pt x="1395" y="0"/>
                    </a:cubicBezTo>
                    <a:close/>
                    <a:moveTo>
                      <a:pt x="1382" y="428"/>
                    </a:moveTo>
                    <a:cubicBezTo>
                      <a:pt x="967" y="428"/>
                      <a:pt x="630" y="347"/>
                      <a:pt x="630" y="247"/>
                    </a:cubicBezTo>
                    <a:cubicBezTo>
                      <a:pt x="630" y="148"/>
                      <a:pt x="967" y="67"/>
                      <a:pt x="1382" y="67"/>
                    </a:cubicBezTo>
                    <a:cubicBezTo>
                      <a:pt x="1797" y="67"/>
                      <a:pt x="2133" y="148"/>
                      <a:pt x="2133" y="247"/>
                    </a:cubicBezTo>
                    <a:cubicBezTo>
                      <a:pt x="2133" y="347"/>
                      <a:pt x="1797" y="428"/>
                      <a:pt x="1382" y="428"/>
                    </a:cubicBezTo>
                    <a:close/>
                  </a:path>
                </a:pathLst>
              </a:custGeom>
              <a:gradFill>
                <a:gsLst>
                  <a:gs pos="0">
                    <a:srgbClr val="D6B19C"/>
                  </a:gs>
                  <a:gs pos="30000">
                    <a:srgbClr val="D49E6C"/>
                  </a:gs>
                  <a:gs pos="70000">
                    <a:srgbClr val="A65528"/>
                  </a:gs>
                  <a:gs pos="100000">
                    <a:srgbClr val="663012"/>
                  </a:gs>
                </a:gsLst>
                <a:lin ang="16200000" scaled="0"/>
              </a:gradFill>
              <a:ln>
                <a:noFill/>
                <a:headEnd type="none" w="med" len="med"/>
                <a:tailEnd type="none" w="med" len="med"/>
              </a:ln>
              <a:effectLst>
                <a:outerShdw blurRad="215900" dist="38100" dir="5400000" algn="t" rotWithShape="0">
                  <a:prstClr val="black"/>
                </a:outerShdw>
              </a:effectLst>
              <a:scene3d>
                <a:camera prst="orthographicFront" fov="0">
                  <a:rot lat="0" lon="0" rev="0"/>
                </a:camera>
                <a:lightRig rig="glow" dir="t">
                  <a:rot lat="0" lon="0" rev="6360000"/>
                </a:lightRig>
              </a:scene3d>
              <a:sp3d prstMaterial="flat">
                <a:contourClr>
                  <a:srgbClr val="B2B2B2">
                    <a:satMod val="300000"/>
                  </a:srgbClr>
                </a:contourClr>
              </a:sp3d>
            </p:spPr>
            <p:txBody>
              <a:bodyPr vert="horz" wrap="square" lIns="109728" tIns="54864" rIns="109728" bIns="54864" numCol="1" rtlCol="0" anchor="ctr" anchorCtr="0" compatLnSpc="1">
                <a:prstTxWarp prst="textNoShape">
                  <a:avLst/>
                </a:prstTxWarp>
              </a:bodyPr>
              <a:lstStyle/>
              <a:p>
                <a:pPr algn="ctr" defTabSz="1096963" fontAlgn="base">
                  <a:lnSpc>
                    <a:spcPct val="70000"/>
                  </a:lnSpc>
                  <a:spcBef>
                    <a:spcPct val="0"/>
                  </a:spcBef>
                  <a:spcAft>
                    <a:spcPct val="0"/>
                  </a:spcAft>
                  <a:defRPr/>
                </a:pPr>
                <a:endParaRPr lang="en-US" sz="2000" dirty="0">
                  <a:solidFill>
                    <a:prstClr val="white"/>
                  </a:solidFill>
                  <a:effectLst>
                    <a:outerShdw blurRad="38100" dist="38100" dir="2700000" algn="tl">
                      <a:srgbClr val="000000">
                        <a:alpha val="43137"/>
                      </a:srgbClr>
                    </a:outerShdw>
                  </a:effectLst>
                  <a:latin typeface="Kozuka Gothic Pro H" pitchFamily="34" charset="-128"/>
                </a:endParaRPr>
              </a:p>
            </p:txBody>
          </p:sp>
        </p:grpSp>
        <p:pic>
          <p:nvPicPr>
            <p:cNvPr id="80" name="Picture 2" descr="\\SERVER3\Restrict\FTP_Root\Clients\White_Whale\2-20070_TAP_Airlift\Art\6-star pie cuts.png"/>
            <p:cNvPicPr>
              <a:picLocks noChangeAspect="1" noChangeArrowheads="1"/>
            </p:cNvPicPr>
            <p:nvPr/>
          </p:nvPicPr>
          <p:blipFill>
            <a:blip r:embed="rId6" cstate="print">
              <a:grayscl/>
            </a:blip>
            <a:stretch>
              <a:fillRect/>
            </a:stretch>
          </p:blipFill>
          <p:spPr bwMode="auto">
            <a:xfrm rot="5400000">
              <a:off x="5484813" y="1981201"/>
              <a:ext cx="1523998" cy="7315200"/>
            </a:xfrm>
            <a:prstGeom prst="rect">
              <a:avLst/>
            </a:prstGeom>
            <a:noFill/>
          </p:spPr>
        </p:pic>
        <p:sp>
          <p:nvSpPr>
            <p:cNvPr id="81" name="Rectangle 80"/>
            <p:cNvSpPr/>
            <p:nvPr/>
          </p:nvSpPr>
          <p:spPr>
            <a:xfrm>
              <a:off x="8075612" y="5076825"/>
              <a:ext cx="1676400" cy="415819"/>
            </a:xfrm>
            <a:prstGeom prst="rect">
              <a:avLst/>
            </a:prstGeom>
          </p:spPr>
          <p:txBody>
            <a:bodyPr wrap="square" lIns="0" tIns="0" rIns="0" bIns="0">
              <a:spAutoFit/>
            </a:bodyPr>
            <a:lstStyle/>
            <a:p>
              <a:pPr algn="ctr" defTabSz="1096919" fontAlgn="base">
                <a:lnSpc>
                  <a:spcPct val="75000"/>
                </a:lnSpc>
                <a:spcBef>
                  <a:spcPct val="0"/>
                </a:spcBef>
                <a:spcAft>
                  <a:spcPct val="0"/>
                </a:spcAft>
                <a:defRPr/>
              </a:pPr>
              <a:r>
                <a:rPr lang="en-US" b="1" i="1" dirty="0" smtClean="0">
                  <a:ln w="9525" cmpd="sng">
                    <a:noFill/>
                    <a:prstDash val="solid"/>
                  </a:ln>
                  <a:gradFill>
                    <a:gsLst>
                      <a:gs pos="0">
                        <a:srgbClr val="0F0F0F"/>
                      </a:gs>
                      <a:gs pos="77000">
                        <a:srgbClr val="CA4C06"/>
                      </a:gs>
                    </a:gsLst>
                    <a:lin ang="16200000" scaled="1"/>
                  </a:gradFill>
                  <a:effectLst>
                    <a:glow rad="228600">
                      <a:srgbClr val="FFFFFF"/>
                    </a:glow>
                  </a:effectLst>
                  <a:latin typeface="+mj-lt"/>
                </a:rPr>
                <a:t> Portfolio Selection</a:t>
              </a:r>
            </a:p>
          </p:txBody>
        </p:sp>
        <p:sp>
          <p:nvSpPr>
            <p:cNvPr id="82" name="Rectangle 81"/>
            <p:cNvSpPr/>
            <p:nvPr/>
          </p:nvSpPr>
          <p:spPr>
            <a:xfrm>
              <a:off x="5538132" y="6000750"/>
              <a:ext cx="1417360" cy="415819"/>
            </a:xfrm>
            <a:prstGeom prst="rect">
              <a:avLst/>
            </a:prstGeom>
          </p:spPr>
          <p:txBody>
            <a:bodyPr wrap="square" lIns="0" tIns="0" rIns="0" bIns="0">
              <a:spAutoFit/>
            </a:bodyPr>
            <a:lstStyle/>
            <a:p>
              <a:pPr algn="ctr" defTabSz="1096919" fontAlgn="base">
                <a:lnSpc>
                  <a:spcPct val="75000"/>
                </a:lnSpc>
                <a:spcBef>
                  <a:spcPct val="0"/>
                </a:spcBef>
                <a:spcAft>
                  <a:spcPct val="0"/>
                </a:spcAft>
                <a:defRPr/>
              </a:pPr>
              <a:r>
                <a:rPr lang="en-US" b="1" i="1" dirty="0" smtClean="0">
                  <a:ln w="9525" cmpd="sng">
                    <a:noFill/>
                    <a:prstDash val="solid"/>
                  </a:ln>
                  <a:gradFill>
                    <a:gsLst>
                      <a:gs pos="0">
                        <a:srgbClr val="0F0F0F"/>
                      </a:gs>
                      <a:gs pos="77000">
                        <a:srgbClr val="CA4C06"/>
                      </a:gs>
                    </a:gsLst>
                    <a:lin ang="16200000" scaled="1"/>
                  </a:gradFill>
                  <a:effectLst>
                    <a:glow rad="228600">
                      <a:srgbClr val="FFFFFF"/>
                    </a:glow>
                  </a:effectLst>
                  <a:latin typeface="+mj-lt"/>
                </a:rPr>
                <a:t>Schedule Management</a:t>
              </a:r>
            </a:p>
          </p:txBody>
        </p:sp>
        <p:sp>
          <p:nvSpPr>
            <p:cNvPr id="83" name="Rectangle 82"/>
            <p:cNvSpPr/>
            <p:nvPr/>
          </p:nvSpPr>
          <p:spPr>
            <a:xfrm>
              <a:off x="2817812" y="5076825"/>
              <a:ext cx="1550406" cy="415498"/>
            </a:xfrm>
            <a:prstGeom prst="rect">
              <a:avLst/>
            </a:prstGeom>
          </p:spPr>
          <p:txBody>
            <a:bodyPr wrap="square" lIns="0" tIns="0" rIns="0" bIns="0">
              <a:spAutoFit/>
            </a:bodyPr>
            <a:lstStyle/>
            <a:p>
              <a:pPr algn="ctr" defTabSz="1096919" fontAlgn="base">
                <a:lnSpc>
                  <a:spcPct val="75000"/>
                </a:lnSpc>
                <a:spcBef>
                  <a:spcPct val="0"/>
                </a:spcBef>
                <a:spcAft>
                  <a:spcPct val="0"/>
                </a:spcAft>
                <a:defRPr/>
              </a:pPr>
              <a:r>
                <a:rPr lang="en-US" b="1" i="1" dirty="0" smtClean="0">
                  <a:ln w="9525" cmpd="sng">
                    <a:noFill/>
                    <a:prstDash val="solid"/>
                  </a:ln>
                  <a:gradFill>
                    <a:gsLst>
                      <a:gs pos="0">
                        <a:srgbClr val="0F0F0F"/>
                      </a:gs>
                      <a:gs pos="77000">
                        <a:srgbClr val="CA4C06"/>
                      </a:gs>
                    </a:gsLst>
                    <a:lin ang="16200000" scaled="1"/>
                  </a:gradFill>
                  <a:effectLst>
                    <a:glow rad="228600">
                      <a:srgbClr val="FFFFFF"/>
                    </a:glow>
                  </a:effectLst>
                  <a:latin typeface="+mj-lt"/>
                </a:rPr>
                <a:t> BI &amp; Reporting</a:t>
              </a:r>
            </a:p>
          </p:txBody>
        </p:sp>
        <p:sp>
          <p:nvSpPr>
            <p:cNvPr id="84" name="Rectangle 83"/>
            <p:cNvSpPr/>
            <p:nvPr/>
          </p:nvSpPr>
          <p:spPr>
            <a:xfrm>
              <a:off x="7694612" y="5753100"/>
              <a:ext cx="1447800" cy="415498"/>
            </a:xfrm>
            <a:prstGeom prst="rect">
              <a:avLst/>
            </a:prstGeom>
          </p:spPr>
          <p:txBody>
            <a:bodyPr wrap="square" lIns="0" tIns="0" rIns="0" bIns="0">
              <a:spAutoFit/>
            </a:bodyPr>
            <a:lstStyle/>
            <a:p>
              <a:pPr algn="ctr" defTabSz="1096919" fontAlgn="base">
                <a:lnSpc>
                  <a:spcPct val="75000"/>
                </a:lnSpc>
                <a:spcBef>
                  <a:spcPct val="0"/>
                </a:spcBef>
                <a:spcAft>
                  <a:spcPct val="0"/>
                </a:spcAft>
                <a:defRPr/>
              </a:pPr>
              <a:r>
                <a:rPr lang="en-US" b="1" i="1" dirty="0" smtClean="0">
                  <a:ln w="9525" cmpd="sng">
                    <a:noFill/>
                    <a:prstDash val="solid"/>
                  </a:ln>
                  <a:gradFill>
                    <a:gsLst>
                      <a:gs pos="0">
                        <a:srgbClr val="0F0F0F"/>
                      </a:gs>
                      <a:gs pos="77000">
                        <a:srgbClr val="CA4C06"/>
                      </a:gs>
                    </a:gsLst>
                    <a:lin ang="16200000" scaled="1"/>
                  </a:gradFill>
                  <a:effectLst>
                    <a:glow rad="228600">
                      <a:srgbClr val="FFFFFF"/>
                    </a:glow>
                  </a:effectLst>
                  <a:latin typeface="+mj-lt"/>
                </a:rPr>
                <a:t>Resource Management</a:t>
              </a:r>
            </a:p>
          </p:txBody>
        </p:sp>
        <p:sp>
          <p:nvSpPr>
            <p:cNvPr id="85" name="Rectangle 84"/>
            <p:cNvSpPr/>
            <p:nvPr/>
          </p:nvSpPr>
          <p:spPr>
            <a:xfrm>
              <a:off x="3198812" y="5753100"/>
              <a:ext cx="1524000" cy="415498"/>
            </a:xfrm>
            <a:prstGeom prst="rect">
              <a:avLst/>
            </a:prstGeom>
          </p:spPr>
          <p:txBody>
            <a:bodyPr wrap="square" lIns="0" tIns="0" rIns="0" bIns="0">
              <a:spAutoFit/>
            </a:bodyPr>
            <a:lstStyle/>
            <a:p>
              <a:pPr algn="ctr" defTabSz="1096919" fontAlgn="base">
                <a:lnSpc>
                  <a:spcPct val="75000"/>
                </a:lnSpc>
                <a:spcBef>
                  <a:spcPct val="0"/>
                </a:spcBef>
                <a:spcAft>
                  <a:spcPct val="0"/>
                </a:spcAft>
                <a:defRPr/>
              </a:pPr>
              <a:r>
                <a:rPr lang="en-US" b="1" i="1" dirty="0" smtClean="0">
                  <a:ln w="9525" cmpd="sng">
                    <a:noFill/>
                    <a:prstDash val="solid"/>
                  </a:ln>
                  <a:gradFill>
                    <a:gsLst>
                      <a:gs pos="0">
                        <a:srgbClr val="0F0F0F"/>
                      </a:gs>
                      <a:gs pos="77000">
                        <a:srgbClr val="CA4C06"/>
                      </a:gs>
                    </a:gsLst>
                    <a:lin ang="16200000" scaled="1"/>
                  </a:gradFill>
                  <a:effectLst>
                    <a:glow rad="228600">
                      <a:srgbClr val="FFFFFF"/>
                    </a:glow>
                  </a:effectLst>
                  <a:latin typeface="+mj-lt"/>
                </a:rPr>
                <a:t> Project Team Collaboration</a:t>
              </a:r>
            </a:p>
          </p:txBody>
        </p:sp>
        <p:pic>
          <p:nvPicPr>
            <p:cNvPr id="86" name="Picture 2" descr="C:\Users\maryfj\Desktop\DVD_ART35\Artwork_Imagery\Shapes\Glows\white oval shaped glow.png"/>
            <p:cNvPicPr>
              <a:picLocks noChangeAspect="1" noChangeArrowheads="1"/>
            </p:cNvPicPr>
            <p:nvPr/>
          </p:nvPicPr>
          <p:blipFill>
            <a:blip r:embed="rId5" cstate="print"/>
            <a:srcRect/>
            <a:stretch>
              <a:fillRect/>
            </a:stretch>
          </p:blipFill>
          <p:spPr bwMode="auto">
            <a:xfrm>
              <a:off x="4275137" y="5133975"/>
              <a:ext cx="3886200" cy="914400"/>
            </a:xfrm>
            <a:prstGeom prst="rect">
              <a:avLst/>
            </a:prstGeom>
            <a:noFill/>
            <a:ln>
              <a:noFill/>
            </a:ln>
          </p:spPr>
        </p:pic>
        <p:sp>
          <p:nvSpPr>
            <p:cNvPr id="87" name="Rectangle 86"/>
            <p:cNvSpPr/>
            <p:nvPr/>
          </p:nvSpPr>
          <p:spPr>
            <a:xfrm>
              <a:off x="5538133" y="4813727"/>
              <a:ext cx="1417359" cy="415498"/>
            </a:xfrm>
            <a:prstGeom prst="rect">
              <a:avLst/>
            </a:prstGeom>
          </p:spPr>
          <p:txBody>
            <a:bodyPr wrap="square" lIns="0" tIns="0" rIns="0" bIns="0">
              <a:spAutoFit/>
            </a:bodyPr>
            <a:lstStyle/>
            <a:p>
              <a:pPr algn="ctr" defTabSz="1096919" fontAlgn="base">
                <a:lnSpc>
                  <a:spcPct val="75000"/>
                </a:lnSpc>
                <a:spcBef>
                  <a:spcPct val="0"/>
                </a:spcBef>
                <a:spcAft>
                  <a:spcPct val="0"/>
                </a:spcAft>
                <a:defRPr/>
              </a:pPr>
              <a:r>
                <a:rPr lang="en-US" b="1" i="1" dirty="0" smtClean="0">
                  <a:ln w="9525" cmpd="sng">
                    <a:noFill/>
                    <a:prstDash val="solid"/>
                  </a:ln>
                  <a:gradFill>
                    <a:gsLst>
                      <a:gs pos="0">
                        <a:srgbClr val="0F0F0F"/>
                      </a:gs>
                      <a:gs pos="77000">
                        <a:srgbClr val="CA4C06"/>
                      </a:gs>
                    </a:gsLst>
                    <a:lin ang="16200000" scaled="1"/>
                  </a:gradFill>
                  <a:effectLst>
                    <a:glow rad="228600">
                      <a:srgbClr val="FFFFFF"/>
                    </a:glow>
                  </a:effectLst>
                  <a:latin typeface="+mj-lt"/>
                </a:rPr>
                <a:t> Demand Management</a:t>
              </a:r>
            </a:p>
          </p:txBody>
        </p:sp>
      </p:grpSp>
      <p:grpSp>
        <p:nvGrpSpPr>
          <p:cNvPr id="90" name="Group 68"/>
          <p:cNvGrpSpPr/>
          <p:nvPr/>
        </p:nvGrpSpPr>
        <p:grpSpPr>
          <a:xfrm flipH="1">
            <a:off x="2514134" y="5378800"/>
            <a:ext cx="1124102" cy="256027"/>
            <a:chOff x="5564670" y="5538830"/>
            <a:chExt cx="1124102" cy="256027"/>
          </a:xfrm>
        </p:grpSpPr>
        <p:sp>
          <p:nvSpPr>
            <p:cNvPr id="91" name="Oval 90"/>
            <p:cNvSpPr/>
            <p:nvPr/>
          </p:nvSpPr>
          <p:spPr bwMode="auto">
            <a:xfrm>
              <a:off x="5564670" y="5538830"/>
              <a:ext cx="138989" cy="138989"/>
            </a:xfrm>
            <a:prstGeom prst="ellipse">
              <a:avLst/>
            </a:prstGeom>
            <a:solidFill>
              <a:schemeClr val="tx1"/>
            </a:solidFill>
            <a:ln>
              <a:headEnd type="none" w="med" len="med"/>
              <a:tailEnd type="none" w="med" len="med"/>
            </a:ln>
            <a:effectLst>
              <a:outerShdw blurRad="63500" sx="146000" sy="146000" algn="ctr" rotWithShape="0">
                <a:schemeClr val="tx1">
                  <a:alpha val="40000"/>
                </a:schemeClr>
              </a:outerShdw>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UI" pitchFamily="34" charset="0"/>
              </a:endParaRPr>
            </a:p>
          </p:txBody>
        </p:sp>
        <p:cxnSp>
          <p:nvCxnSpPr>
            <p:cNvPr id="92" name="Straight Connector 91"/>
            <p:cNvCxnSpPr/>
            <p:nvPr/>
          </p:nvCxnSpPr>
          <p:spPr>
            <a:xfrm>
              <a:off x="5865812" y="5791200"/>
              <a:ext cx="822960" cy="1588"/>
            </a:xfrm>
            <a:prstGeom prst="line">
              <a:avLst/>
            </a:prstGeom>
            <a:ln w="15875">
              <a:gradFill flip="none" rotWithShape="1">
                <a:gsLst>
                  <a:gs pos="0">
                    <a:schemeClr val="tx1"/>
                  </a:gs>
                  <a:gs pos="50000">
                    <a:schemeClr val="tx1"/>
                  </a:gs>
                  <a:gs pos="100000">
                    <a:schemeClr val="tx1">
                      <a:alpha val="0"/>
                    </a:schemeClr>
                  </a:gs>
                </a:gsLst>
                <a:lin ang="0" scaled="1"/>
                <a:tileRect/>
              </a:gra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p:cNvCxnSpPr>
              <a:endCxn id="91" idx="5"/>
            </p:cNvCxnSpPr>
            <p:nvPr/>
          </p:nvCxnSpPr>
          <p:spPr>
            <a:xfrm rot="10800000">
              <a:off x="5683306" y="5657465"/>
              <a:ext cx="189823" cy="137392"/>
            </a:xfrm>
            <a:prstGeom prst="line">
              <a:avLst/>
            </a:prstGeom>
            <a:ln w="15875">
              <a:gradFill flip="none" rotWithShape="1">
                <a:gsLst>
                  <a:gs pos="0">
                    <a:schemeClr val="tx1"/>
                  </a:gs>
                  <a:gs pos="50000">
                    <a:schemeClr val="tx1"/>
                  </a:gs>
                  <a:gs pos="100000">
                    <a:schemeClr val="tx1">
                      <a:alpha val="0"/>
                    </a:schemeClr>
                  </a:gs>
                </a:gsLst>
                <a:lin ang="0" scaled="1"/>
                <a:tileRect/>
              </a:gradFill>
            </a:ln>
            <a:effectLst/>
          </p:spPr>
          <p:style>
            <a:lnRef idx="1">
              <a:schemeClr val="accent1"/>
            </a:lnRef>
            <a:fillRef idx="0">
              <a:schemeClr val="accent1"/>
            </a:fillRef>
            <a:effectRef idx="0">
              <a:schemeClr val="accent1"/>
            </a:effectRef>
            <a:fontRef idx="minor">
              <a:schemeClr val="tx1"/>
            </a:fontRef>
          </p:style>
        </p:cxnSp>
      </p:grpSp>
      <p:grpSp>
        <p:nvGrpSpPr>
          <p:cNvPr id="94" name="Group 72"/>
          <p:cNvGrpSpPr/>
          <p:nvPr/>
        </p:nvGrpSpPr>
        <p:grpSpPr>
          <a:xfrm flipV="1">
            <a:off x="5701165" y="1556683"/>
            <a:ext cx="1077532" cy="256027"/>
            <a:chOff x="5564670" y="5538830"/>
            <a:chExt cx="1124102" cy="256027"/>
          </a:xfrm>
        </p:grpSpPr>
        <p:sp>
          <p:nvSpPr>
            <p:cNvPr id="95" name="Oval 94"/>
            <p:cNvSpPr/>
            <p:nvPr/>
          </p:nvSpPr>
          <p:spPr bwMode="auto">
            <a:xfrm>
              <a:off x="5564670" y="5538830"/>
              <a:ext cx="138989" cy="138989"/>
            </a:xfrm>
            <a:prstGeom prst="ellipse">
              <a:avLst/>
            </a:prstGeom>
            <a:solidFill>
              <a:schemeClr val="tx1"/>
            </a:solidFill>
            <a:ln>
              <a:headEnd type="none" w="med" len="med"/>
              <a:tailEnd type="none" w="med" len="med"/>
            </a:ln>
            <a:effectLst>
              <a:outerShdw blurRad="63500" sx="146000" sy="146000" algn="ctr" rotWithShape="0">
                <a:schemeClr val="tx1">
                  <a:alpha val="40000"/>
                </a:schemeClr>
              </a:outerShdw>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UI" pitchFamily="34" charset="0"/>
              </a:endParaRPr>
            </a:p>
          </p:txBody>
        </p:sp>
        <p:cxnSp>
          <p:nvCxnSpPr>
            <p:cNvPr id="96" name="Straight Connector 95"/>
            <p:cNvCxnSpPr/>
            <p:nvPr/>
          </p:nvCxnSpPr>
          <p:spPr>
            <a:xfrm>
              <a:off x="5865812" y="5791200"/>
              <a:ext cx="822960" cy="1588"/>
            </a:xfrm>
            <a:prstGeom prst="line">
              <a:avLst/>
            </a:prstGeom>
            <a:ln w="15875">
              <a:gradFill flip="none" rotWithShape="1">
                <a:gsLst>
                  <a:gs pos="0">
                    <a:schemeClr val="tx1"/>
                  </a:gs>
                  <a:gs pos="50000">
                    <a:schemeClr val="tx1"/>
                  </a:gs>
                  <a:gs pos="100000">
                    <a:schemeClr val="tx1">
                      <a:alpha val="0"/>
                    </a:schemeClr>
                  </a:gs>
                </a:gsLst>
                <a:lin ang="0" scaled="1"/>
                <a:tileRect/>
              </a:gradFill>
            </a:ln>
            <a:effectLst/>
          </p:spPr>
          <p:style>
            <a:lnRef idx="1">
              <a:schemeClr val="accent1"/>
            </a:lnRef>
            <a:fillRef idx="0">
              <a:schemeClr val="accent1"/>
            </a:fillRef>
            <a:effectRef idx="0">
              <a:schemeClr val="accent1"/>
            </a:effectRef>
            <a:fontRef idx="minor">
              <a:schemeClr val="tx1"/>
            </a:fontRef>
          </p:style>
        </p:cxnSp>
        <p:cxnSp>
          <p:nvCxnSpPr>
            <p:cNvPr id="97" name="Straight Connector 96"/>
            <p:cNvCxnSpPr>
              <a:endCxn id="95" idx="5"/>
            </p:cNvCxnSpPr>
            <p:nvPr/>
          </p:nvCxnSpPr>
          <p:spPr>
            <a:xfrm rot="10800000">
              <a:off x="5683306" y="5657465"/>
              <a:ext cx="189823" cy="137392"/>
            </a:xfrm>
            <a:prstGeom prst="line">
              <a:avLst/>
            </a:prstGeom>
            <a:ln w="15875">
              <a:gradFill flip="none" rotWithShape="1">
                <a:gsLst>
                  <a:gs pos="0">
                    <a:schemeClr val="tx1"/>
                  </a:gs>
                  <a:gs pos="50000">
                    <a:schemeClr val="tx1"/>
                  </a:gs>
                  <a:gs pos="100000">
                    <a:schemeClr val="tx1">
                      <a:alpha val="0"/>
                    </a:schemeClr>
                  </a:gs>
                </a:gsLst>
                <a:lin ang="0" scaled="1"/>
                <a:tileRect/>
              </a:gradFill>
            </a:ln>
            <a:effectLst/>
          </p:spPr>
          <p:style>
            <a:lnRef idx="1">
              <a:schemeClr val="accent1"/>
            </a:lnRef>
            <a:fillRef idx="0">
              <a:schemeClr val="accent1"/>
            </a:fillRef>
            <a:effectRef idx="0">
              <a:schemeClr val="accent1"/>
            </a:effectRef>
            <a:fontRef idx="minor">
              <a:schemeClr val="tx1"/>
            </a:fontRef>
          </p:style>
        </p:cxnSp>
      </p:grpSp>
      <p:grpSp>
        <p:nvGrpSpPr>
          <p:cNvPr id="98" name="Group 66"/>
          <p:cNvGrpSpPr/>
          <p:nvPr/>
        </p:nvGrpSpPr>
        <p:grpSpPr>
          <a:xfrm>
            <a:off x="702869" y="5457095"/>
            <a:ext cx="8297863" cy="707886"/>
            <a:chOff x="455612" y="5947804"/>
            <a:chExt cx="8297863" cy="707886"/>
          </a:xfrm>
        </p:grpSpPr>
        <p:pic>
          <p:nvPicPr>
            <p:cNvPr id="99" name="Picture 98" descr="sharepoint server 2010 h rev.png"/>
            <p:cNvPicPr>
              <a:picLocks noChangeAspect="1"/>
            </p:cNvPicPr>
            <p:nvPr/>
          </p:nvPicPr>
          <p:blipFill>
            <a:blip r:embed="rId7"/>
            <a:stretch>
              <a:fillRect/>
            </a:stretch>
          </p:blipFill>
          <p:spPr>
            <a:xfrm>
              <a:off x="455612" y="5961518"/>
              <a:ext cx="3814759" cy="595312"/>
            </a:xfrm>
            <a:prstGeom prst="rect">
              <a:avLst/>
            </a:prstGeom>
          </p:spPr>
        </p:pic>
        <p:sp>
          <p:nvSpPr>
            <p:cNvPr id="100" name="Rectangle 99"/>
            <p:cNvSpPr/>
            <p:nvPr/>
          </p:nvSpPr>
          <p:spPr>
            <a:xfrm>
              <a:off x="4270370" y="5947804"/>
              <a:ext cx="4483105" cy="707886"/>
            </a:xfrm>
            <a:prstGeom prst="rect">
              <a:avLst/>
            </a:prstGeom>
          </p:spPr>
          <p:txBody>
            <a:bodyPr wrap="square">
              <a:spAutoFit/>
            </a:bodyPr>
            <a:lstStyle/>
            <a:p>
              <a:r>
                <a:rPr lang="en-US" sz="2000" i="1" dirty="0" smtClean="0">
                  <a:gradFill>
                    <a:gsLst>
                      <a:gs pos="50000">
                        <a:srgbClr val="CDD804">
                          <a:lumMod val="40000"/>
                          <a:lumOff val="60000"/>
                        </a:srgbClr>
                      </a:gs>
                      <a:gs pos="100000">
                        <a:srgbClr val="CDD804"/>
                      </a:gs>
                    </a:gsLst>
                    <a:lin ang="5400000" scaled="0"/>
                  </a:gradFill>
                </a:rPr>
                <a:t>The Business Collaboration Platform for the Enterprise and the Web</a:t>
              </a:r>
              <a:endParaRPr lang="en-US" sz="2000" dirty="0"/>
            </a:p>
          </p:txBody>
        </p:sp>
      </p:grpSp>
      <p:grpSp>
        <p:nvGrpSpPr>
          <p:cNvPr id="101" name="Group 68"/>
          <p:cNvGrpSpPr/>
          <p:nvPr/>
        </p:nvGrpSpPr>
        <p:grpSpPr>
          <a:xfrm>
            <a:off x="3523134" y="3180404"/>
            <a:ext cx="2057402" cy="527500"/>
            <a:chOff x="9828212" y="3824514"/>
            <a:chExt cx="2057402" cy="527500"/>
          </a:xfrm>
        </p:grpSpPr>
        <p:pic>
          <p:nvPicPr>
            <p:cNvPr id="102" name="Picture 101" descr="ProjectPro2010_bL_r.png"/>
            <p:cNvPicPr>
              <a:picLocks noChangeAspect="1"/>
            </p:cNvPicPr>
            <p:nvPr/>
          </p:nvPicPr>
          <p:blipFill>
            <a:blip r:embed="rId8"/>
            <a:stretch>
              <a:fillRect/>
            </a:stretch>
          </p:blipFill>
          <p:spPr>
            <a:xfrm>
              <a:off x="9828212" y="3824514"/>
              <a:ext cx="2014046" cy="290286"/>
            </a:xfrm>
            <a:prstGeom prst="rect">
              <a:avLst/>
            </a:prstGeom>
          </p:spPr>
        </p:pic>
        <p:sp>
          <p:nvSpPr>
            <p:cNvPr id="103" name="TextBox 102"/>
            <p:cNvSpPr txBox="1"/>
            <p:nvPr/>
          </p:nvSpPr>
          <p:spPr>
            <a:xfrm>
              <a:off x="10308387" y="4136570"/>
              <a:ext cx="1577227" cy="215444"/>
            </a:xfrm>
            <a:prstGeom prst="rect">
              <a:avLst/>
            </a:prstGeom>
            <a:noFill/>
          </p:spPr>
          <p:txBody>
            <a:bodyPr wrap="none" lIns="0" tIns="0" rIns="0" bIns="0" rtlCol="0">
              <a:spAutoFit/>
            </a:bodyPr>
            <a:lstStyle/>
            <a:p>
              <a:r>
                <a:rPr lang="en-US" sz="1400" dirty="0" smtClean="0">
                  <a:gradFill>
                    <a:gsLst>
                      <a:gs pos="0">
                        <a:schemeClr val="tx1"/>
                      </a:gs>
                      <a:gs pos="86000">
                        <a:schemeClr val="tx1"/>
                      </a:gs>
                    </a:gsLst>
                    <a:lin ang="5400000" scaled="0"/>
                  </a:gradFill>
                </a:rPr>
                <a:t>Synch to SharePoint</a:t>
              </a:r>
            </a:p>
          </p:txBody>
        </p:sp>
      </p:grpSp>
      <p:grpSp>
        <p:nvGrpSpPr>
          <p:cNvPr id="104" name="Group 66"/>
          <p:cNvGrpSpPr/>
          <p:nvPr/>
        </p:nvGrpSpPr>
        <p:grpSpPr>
          <a:xfrm flipH="1" flipV="1">
            <a:off x="5558779" y="3508223"/>
            <a:ext cx="874047" cy="256027"/>
            <a:chOff x="5564670" y="5538830"/>
            <a:chExt cx="808862" cy="256027"/>
          </a:xfrm>
        </p:grpSpPr>
        <p:sp>
          <p:nvSpPr>
            <p:cNvPr id="105" name="Oval 104"/>
            <p:cNvSpPr/>
            <p:nvPr/>
          </p:nvSpPr>
          <p:spPr bwMode="auto">
            <a:xfrm>
              <a:off x="5564670" y="5538830"/>
              <a:ext cx="138989" cy="138989"/>
            </a:xfrm>
            <a:prstGeom prst="ellipse">
              <a:avLst/>
            </a:prstGeom>
            <a:solidFill>
              <a:schemeClr val="tx1"/>
            </a:solidFill>
            <a:ln>
              <a:headEnd type="none" w="med" len="med"/>
              <a:tailEnd type="none" w="med" len="med"/>
            </a:ln>
            <a:effectLst>
              <a:outerShdw blurRad="63500" sx="146000" sy="146000" algn="ctr" rotWithShape="0">
                <a:schemeClr val="tx1">
                  <a:alpha val="40000"/>
                </a:schemeClr>
              </a:outerShdw>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UI" pitchFamily="34" charset="0"/>
              </a:endParaRPr>
            </a:p>
          </p:txBody>
        </p:sp>
        <p:cxnSp>
          <p:nvCxnSpPr>
            <p:cNvPr id="106" name="Straight Connector 105"/>
            <p:cNvCxnSpPr/>
            <p:nvPr/>
          </p:nvCxnSpPr>
          <p:spPr>
            <a:xfrm>
              <a:off x="5865809" y="5791200"/>
              <a:ext cx="507723" cy="1588"/>
            </a:xfrm>
            <a:prstGeom prst="line">
              <a:avLst/>
            </a:prstGeom>
            <a:ln w="15875">
              <a:gradFill flip="none" rotWithShape="1">
                <a:gsLst>
                  <a:gs pos="0">
                    <a:schemeClr val="tx1"/>
                  </a:gs>
                  <a:gs pos="50000">
                    <a:schemeClr val="tx1"/>
                  </a:gs>
                  <a:gs pos="100000">
                    <a:schemeClr val="tx1">
                      <a:alpha val="0"/>
                    </a:schemeClr>
                  </a:gs>
                </a:gsLst>
                <a:lin ang="0" scaled="1"/>
                <a:tileRect/>
              </a:gradFill>
            </a:ln>
            <a:effectLst/>
          </p:spPr>
          <p:style>
            <a:lnRef idx="1">
              <a:schemeClr val="accent1"/>
            </a:lnRef>
            <a:fillRef idx="0">
              <a:schemeClr val="accent1"/>
            </a:fillRef>
            <a:effectRef idx="0">
              <a:schemeClr val="accent1"/>
            </a:effectRef>
            <a:fontRef idx="minor">
              <a:schemeClr val="tx1"/>
            </a:fontRef>
          </p:style>
        </p:cxnSp>
        <p:cxnSp>
          <p:nvCxnSpPr>
            <p:cNvPr id="107" name="Straight Connector 106"/>
            <p:cNvCxnSpPr>
              <a:endCxn id="105" idx="5"/>
            </p:cNvCxnSpPr>
            <p:nvPr/>
          </p:nvCxnSpPr>
          <p:spPr>
            <a:xfrm rot="10800000">
              <a:off x="5683306" y="5657465"/>
              <a:ext cx="189823" cy="137392"/>
            </a:xfrm>
            <a:prstGeom prst="line">
              <a:avLst/>
            </a:prstGeom>
            <a:ln w="15875">
              <a:gradFill flip="none" rotWithShape="1">
                <a:gsLst>
                  <a:gs pos="0">
                    <a:schemeClr val="tx1"/>
                  </a:gs>
                  <a:gs pos="50000">
                    <a:schemeClr val="tx1"/>
                  </a:gs>
                  <a:gs pos="100000">
                    <a:schemeClr val="tx1">
                      <a:alpha val="0"/>
                    </a:schemeClr>
                  </a:gs>
                </a:gsLst>
                <a:lin ang="0" scaled="1"/>
                <a:tileRect/>
              </a:gradFill>
            </a:ln>
            <a:effectLst/>
          </p:spPr>
          <p:style>
            <a:lnRef idx="1">
              <a:schemeClr val="accent1"/>
            </a:lnRef>
            <a:fillRef idx="0">
              <a:schemeClr val="accent1"/>
            </a:fillRef>
            <a:effectRef idx="0">
              <a:schemeClr val="accent1"/>
            </a:effectRef>
            <a:fontRef idx="minor">
              <a:schemeClr val="tx1"/>
            </a:fontRef>
          </p:style>
        </p:cxnSp>
      </p:grpSp>
      <p:pic>
        <p:nvPicPr>
          <p:cNvPr id="108" name="Picture 107" descr="project server 2010 h rev.png"/>
          <p:cNvPicPr>
            <a:picLocks noChangeAspect="1"/>
          </p:cNvPicPr>
          <p:nvPr/>
        </p:nvPicPr>
        <p:blipFill>
          <a:blip r:embed="rId9"/>
          <a:stretch>
            <a:fillRect/>
          </a:stretch>
        </p:blipFill>
        <p:spPr>
          <a:xfrm>
            <a:off x="5889625" y="1052736"/>
            <a:ext cx="2513013" cy="477472"/>
          </a:xfrm>
          <a:prstGeom prst="rect">
            <a:avLst/>
          </a:prstGeom>
        </p:spPr>
      </p:pic>
    </p:spTree>
    <p:custDataLst>
      <p:tags r:id="rId1"/>
    </p:custDataLst>
    <p:extLst>
      <p:ext uri="{BB962C8B-B14F-4D97-AF65-F5344CB8AC3E}">
        <p14:creationId xmlns:p14="http://schemas.microsoft.com/office/powerpoint/2010/main" val="2812229830"/>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fade">
                                      <p:cBhvr>
                                        <p:cTn id="7" dur="1000"/>
                                        <p:tgtEl>
                                          <p:spTgt spid="66"/>
                                        </p:tgtEl>
                                      </p:cBhvr>
                                    </p:animEffect>
                                  </p:childTnLst>
                                </p:cTn>
                              </p:par>
                            </p:childTnLst>
                          </p:cTn>
                        </p:par>
                        <p:par>
                          <p:cTn id="8" fill="hold">
                            <p:stCondLst>
                              <p:cond delay="1000"/>
                            </p:stCondLst>
                            <p:childTnLst>
                              <p:par>
                                <p:cTn id="9" presetID="22" presetClass="entr" presetSubtype="2" fill="hold" nodeType="afterEffect">
                                  <p:stCondLst>
                                    <p:cond delay="0"/>
                                  </p:stCondLst>
                                  <p:childTnLst>
                                    <p:set>
                                      <p:cBhvr>
                                        <p:cTn id="10" dur="1" fill="hold">
                                          <p:stCondLst>
                                            <p:cond delay="0"/>
                                          </p:stCondLst>
                                        </p:cTn>
                                        <p:tgtEl>
                                          <p:spTgt spid="90"/>
                                        </p:tgtEl>
                                        <p:attrNameLst>
                                          <p:attrName>style.visibility</p:attrName>
                                        </p:attrNameLst>
                                      </p:cBhvr>
                                      <p:to>
                                        <p:strVal val="visible"/>
                                      </p:to>
                                    </p:set>
                                    <p:animEffect transition="in" filter="wipe(right)">
                                      <p:cBhvr>
                                        <p:cTn id="11" dur="500"/>
                                        <p:tgtEl>
                                          <p:spTgt spid="90"/>
                                        </p:tgtEl>
                                      </p:cBhvr>
                                    </p:animEffect>
                                  </p:childTnLst>
                                </p:cTn>
                              </p:par>
                              <p:par>
                                <p:cTn id="12" presetID="10" presetClass="entr" presetSubtype="0" fill="hold" nodeType="withEffect">
                                  <p:stCondLst>
                                    <p:cond delay="0"/>
                                  </p:stCondLst>
                                  <p:childTnLst>
                                    <p:set>
                                      <p:cBhvr>
                                        <p:cTn id="13" dur="1" fill="hold">
                                          <p:stCondLst>
                                            <p:cond delay="0"/>
                                          </p:stCondLst>
                                        </p:cTn>
                                        <p:tgtEl>
                                          <p:spTgt spid="61"/>
                                        </p:tgtEl>
                                        <p:attrNameLst>
                                          <p:attrName>style.visibility</p:attrName>
                                        </p:attrNameLst>
                                      </p:cBhvr>
                                      <p:to>
                                        <p:strVal val="visible"/>
                                      </p:to>
                                    </p:set>
                                    <p:animEffect transition="in" filter="fade">
                                      <p:cBhvr>
                                        <p:cTn id="14" dur="500"/>
                                        <p:tgtEl>
                                          <p:spTgt spid="61"/>
                                        </p:tgtEl>
                                      </p:cBhvr>
                                    </p:animEffect>
                                  </p:childTnLst>
                                </p:cTn>
                              </p:par>
                              <p:par>
                                <p:cTn id="15" presetID="10" presetClass="entr" presetSubtype="0" fill="hold" nodeType="withEffect">
                                  <p:stCondLst>
                                    <p:cond delay="0"/>
                                  </p:stCondLst>
                                  <p:childTnLst>
                                    <p:set>
                                      <p:cBhvr>
                                        <p:cTn id="16" dur="1" fill="hold">
                                          <p:stCondLst>
                                            <p:cond delay="0"/>
                                          </p:stCondLst>
                                        </p:cTn>
                                        <p:tgtEl>
                                          <p:spTgt spid="63"/>
                                        </p:tgtEl>
                                        <p:attrNameLst>
                                          <p:attrName>style.visibility</p:attrName>
                                        </p:attrNameLst>
                                      </p:cBhvr>
                                      <p:to>
                                        <p:strVal val="visible"/>
                                      </p:to>
                                    </p:set>
                                    <p:animEffect transition="in" filter="fade">
                                      <p:cBhvr>
                                        <p:cTn id="17" dur="500"/>
                                        <p:tgtEl>
                                          <p:spTgt spid="63"/>
                                        </p:tgtEl>
                                      </p:cBhvr>
                                    </p:animEffect>
                                  </p:childTnLst>
                                </p:cTn>
                              </p:par>
                              <p:par>
                                <p:cTn id="18" presetID="10" presetClass="entr" presetSubtype="0" fill="hold" nodeType="withEffect">
                                  <p:stCondLst>
                                    <p:cond delay="0"/>
                                  </p:stCondLst>
                                  <p:childTnLst>
                                    <p:set>
                                      <p:cBhvr>
                                        <p:cTn id="19" dur="1" fill="hold">
                                          <p:stCondLst>
                                            <p:cond delay="0"/>
                                          </p:stCondLst>
                                        </p:cTn>
                                        <p:tgtEl>
                                          <p:spTgt spid="98"/>
                                        </p:tgtEl>
                                        <p:attrNameLst>
                                          <p:attrName>style.visibility</p:attrName>
                                        </p:attrNameLst>
                                      </p:cBhvr>
                                      <p:to>
                                        <p:strVal val="visible"/>
                                      </p:to>
                                    </p:set>
                                    <p:animEffect transition="in" filter="fade">
                                      <p:cBhvr>
                                        <p:cTn id="20" dur="500"/>
                                        <p:tgtEl>
                                          <p:spTgt spid="98"/>
                                        </p:tgtEl>
                                      </p:cBhvr>
                                    </p:animEffect>
                                  </p:childTnLst>
                                </p:cTn>
                              </p:par>
                              <p:par>
                                <p:cTn id="21" presetID="22" presetClass="entr" presetSubtype="4" fill="hold" nodeType="withEffect">
                                  <p:stCondLst>
                                    <p:cond delay="0"/>
                                  </p:stCondLst>
                                  <p:childTnLst>
                                    <p:set>
                                      <p:cBhvr>
                                        <p:cTn id="22" dur="1" fill="hold">
                                          <p:stCondLst>
                                            <p:cond delay="0"/>
                                          </p:stCondLst>
                                        </p:cTn>
                                        <p:tgtEl>
                                          <p:spTgt spid="65"/>
                                        </p:tgtEl>
                                        <p:attrNameLst>
                                          <p:attrName>style.visibility</p:attrName>
                                        </p:attrNameLst>
                                      </p:cBhvr>
                                      <p:to>
                                        <p:strVal val="visible"/>
                                      </p:to>
                                    </p:set>
                                    <p:animEffect transition="in" filter="wipe(down)">
                                      <p:cBhvr>
                                        <p:cTn id="23" dur="500"/>
                                        <p:tgtEl>
                                          <p:spTgt spid="65"/>
                                        </p:tgtEl>
                                      </p:cBhvr>
                                    </p:animEffect>
                                  </p:childTnLst>
                                </p:cTn>
                              </p:par>
                            </p:childTnLst>
                          </p:cTn>
                        </p:par>
                        <p:par>
                          <p:cTn id="24" fill="hold">
                            <p:stCondLst>
                              <p:cond delay="1500"/>
                            </p:stCondLst>
                            <p:childTnLst>
                              <p:par>
                                <p:cTn id="25" presetID="10" presetClass="entr" presetSubtype="0" fill="hold" nodeType="afterEffect">
                                  <p:stCondLst>
                                    <p:cond delay="0"/>
                                  </p:stCondLst>
                                  <p:childTnLst>
                                    <p:set>
                                      <p:cBhvr>
                                        <p:cTn id="26" dur="1" fill="hold">
                                          <p:stCondLst>
                                            <p:cond delay="0"/>
                                          </p:stCondLst>
                                        </p:cTn>
                                        <p:tgtEl>
                                          <p:spTgt spid="101"/>
                                        </p:tgtEl>
                                        <p:attrNameLst>
                                          <p:attrName>style.visibility</p:attrName>
                                        </p:attrNameLst>
                                      </p:cBhvr>
                                      <p:to>
                                        <p:strVal val="visible"/>
                                      </p:to>
                                    </p:set>
                                    <p:animEffect transition="in" filter="fade">
                                      <p:cBhvr>
                                        <p:cTn id="27" dur="500"/>
                                        <p:tgtEl>
                                          <p:spTgt spid="101"/>
                                        </p:tgtEl>
                                      </p:cBhvr>
                                    </p:animEffect>
                                  </p:childTnLst>
                                </p:cTn>
                              </p:par>
                              <p:par>
                                <p:cTn id="28" presetID="22" presetClass="entr" presetSubtype="8" fill="hold" nodeType="withEffect">
                                  <p:stCondLst>
                                    <p:cond delay="0"/>
                                  </p:stCondLst>
                                  <p:childTnLst>
                                    <p:set>
                                      <p:cBhvr>
                                        <p:cTn id="29" dur="1" fill="hold">
                                          <p:stCondLst>
                                            <p:cond delay="0"/>
                                          </p:stCondLst>
                                        </p:cTn>
                                        <p:tgtEl>
                                          <p:spTgt spid="104"/>
                                        </p:tgtEl>
                                        <p:attrNameLst>
                                          <p:attrName>style.visibility</p:attrName>
                                        </p:attrNameLst>
                                      </p:cBhvr>
                                      <p:to>
                                        <p:strVal val="visible"/>
                                      </p:to>
                                    </p:set>
                                    <p:animEffect transition="in" filter="wipe(left)">
                                      <p:cBhvr>
                                        <p:cTn id="30" dur="500"/>
                                        <p:tgtEl>
                                          <p:spTgt spid="104"/>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78"/>
                                        </p:tgtEl>
                                        <p:attrNameLst>
                                          <p:attrName>style.visibility</p:attrName>
                                        </p:attrNameLst>
                                      </p:cBhvr>
                                      <p:to>
                                        <p:strVal val="visible"/>
                                      </p:to>
                                    </p:set>
                                    <p:animEffect transition="in" filter="fade">
                                      <p:cBhvr>
                                        <p:cTn id="35" dur="1000"/>
                                        <p:tgtEl>
                                          <p:spTgt spid="78"/>
                                        </p:tgtEl>
                                      </p:cBhvr>
                                    </p:animEffect>
                                  </p:childTnLst>
                                </p:cTn>
                              </p:par>
                              <p:par>
                                <p:cTn id="36" presetID="22" presetClass="entr" presetSubtype="4" fill="hold" nodeType="withEffect">
                                  <p:stCondLst>
                                    <p:cond delay="0"/>
                                  </p:stCondLst>
                                  <p:childTnLst>
                                    <p:set>
                                      <p:cBhvr>
                                        <p:cTn id="37" dur="1" fill="hold">
                                          <p:stCondLst>
                                            <p:cond delay="0"/>
                                          </p:stCondLst>
                                        </p:cTn>
                                        <p:tgtEl>
                                          <p:spTgt spid="64"/>
                                        </p:tgtEl>
                                        <p:attrNameLst>
                                          <p:attrName>style.visibility</p:attrName>
                                        </p:attrNameLst>
                                      </p:cBhvr>
                                      <p:to>
                                        <p:strVal val="visible"/>
                                      </p:to>
                                    </p:set>
                                    <p:animEffect transition="in" filter="wipe(down)">
                                      <p:cBhvr>
                                        <p:cTn id="38" dur="500"/>
                                        <p:tgtEl>
                                          <p:spTgt spid="64"/>
                                        </p:tgtEl>
                                      </p:cBhvr>
                                    </p:animEffect>
                                  </p:childTnLst>
                                </p:cTn>
                              </p:par>
                              <p:par>
                                <p:cTn id="39" presetID="10" presetClass="exit" presetSubtype="0" fill="hold" grpId="0" nodeType="withEffect">
                                  <p:stCondLst>
                                    <p:cond delay="300"/>
                                  </p:stCondLst>
                                  <p:childTnLst>
                                    <p:animEffect transition="out" filter="fade">
                                      <p:cBhvr>
                                        <p:cTn id="40" dur="500"/>
                                        <p:tgtEl>
                                          <p:spTgt spid="65"/>
                                        </p:tgtEl>
                                      </p:cBhvr>
                                    </p:animEffect>
                                    <p:set>
                                      <p:cBhvr>
                                        <p:cTn id="41" dur="1" fill="hold">
                                          <p:stCondLst>
                                            <p:cond delay="499"/>
                                          </p:stCondLst>
                                        </p:cTn>
                                        <p:tgtEl>
                                          <p:spTgt spid="65"/>
                                        </p:tgtEl>
                                        <p:attrNameLst>
                                          <p:attrName>style.visibility</p:attrName>
                                        </p:attrNameLst>
                                      </p:cBhvr>
                                      <p:to>
                                        <p:strVal val="hidden"/>
                                      </p:to>
                                    </p:set>
                                  </p:childTnLst>
                                </p:cTn>
                              </p:par>
                              <p:par>
                                <p:cTn id="42" presetID="10" presetClass="entr" presetSubtype="0" fill="hold" nodeType="withEffect">
                                  <p:stCondLst>
                                    <p:cond delay="0"/>
                                  </p:stCondLst>
                                  <p:childTnLst>
                                    <p:set>
                                      <p:cBhvr>
                                        <p:cTn id="43" dur="1" fill="hold">
                                          <p:stCondLst>
                                            <p:cond delay="0"/>
                                          </p:stCondLst>
                                        </p:cTn>
                                        <p:tgtEl>
                                          <p:spTgt spid="60"/>
                                        </p:tgtEl>
                                        <p:attrNameLst>
                                          <p:attrName>style.visibility</p:attrName>
                                        </p:attrNameLst>
                                      </p:cBhvr>
                                      <p:to>
                                        <p:strVal val="visible"/>
                                      </p:to>
                                    </p:set>
                                    <p:animEffect transition="in" filter="fade">
                                      <p:cBhvr>
                                        <p:cTn id="44" dur="500"/>
                                        <p:tgtEl>
                                          <p:spTgt spid="60"/>
                                        </p:tgtEl>
                                      </p:cBhvr>
                                    </p:animEffect>
                                  </p:childTnLst>
                                </p:cTn>
                              </p:par>
                              <p:par>
                                <p:cTn id="45" presetID="10" presetClass="entr" presetSubtype="0" fill="hold" nodeType="withEffect">
                                  <p:stCondLst>
                                    <p:cond delay="0"/>
                                  </p:stCondLst>
                                  <p:childTnLst>
                                    <p:set>
                                      <p:cBhvr>
                                        <p:cTn id="46" dur="1" fill="hold">
                                          <p:stCondLst>
                                            <p:cond delay="0"/>
                                          </p:stCondLst>
                                        </p:cTn>
                                        <p:tgtEl>
                                          <p:spTgt spid="62"/>
                                        </p:tgtEl>
                                        <p:attrNameLst>
                                          <p:attrName>style.visibility</p:attrName>
                                        </p:attrNameLst>
                                      </p:cBhvr>
                                      <p:to>
                                        <p:strVal val="visible"/>
                                      </p:to>
                                    </p:set>
                                    <p:animEffect transition="in" filter="fade">
                                      <p:cBhvr>
                                        <p:cTn id="47" dur="500"/>
                                        <p:tgtEl>
                                          <p:spTgt spid="62"/>
                                        </p:tgtEl>
                                      </p:cBhvr>
                                    </p:animEffect>
                                  </p:childTnLst>
                                </p:cTn>
                              </p:par>
                            </p:childTnLst>
                          </p:cTn>
                        </p:par>
                        <p:par>
                          <p:cTn id="48" fill="hold">
                            <p:stCondLst>
                              <p:cond delay="1000"/>
                            </p:stCondLst>
                            <p:childTnLst>
                              <p:par>
                                <p:cTn id="49" presetID="22" presetClass="entr" presetSubtype="8" fill="hold" nodeType="afterEffect">
                                  <p:stCondLst>
                                    <p:cond delay="0"/>
                                  </p:stCondLst>
                                  <p:childTnLst>
                                    <p:set>
                                      <p:cBhvr>
                                        <p:cTn id="50" dur="1" fill="hold">
                                          <p:stCondLst>
                                            <p:cond delay="0"/>
                                          </p:stCondLst>
                                        </p:cTn>
                                        <p:tgtEl>
                                          <p:spTgt spid="94"/>
                                        </p:tgtEl>
                                        <p:attrNameLst>
                                          <p:attrName>style.visibility</p:attrName>
                                        </p:attrNameLst>
                                      </p:cBhvr>
                                      <p:to>
                                        <p:strVal val="visible"/>
                                      </p:to>
                                    </p:set>
                                    <p:animEffect transition="in" filter="wipe(left)">
                                      <p:cBhvr>
                                        <p:cTn id="51" dur="500"/>
                                        <p:tgtEl>
                                          <p:spTgt spid="94"/>
                                        </p:tgtEl>
                                      </p:cBhvr>
                                    </p:animEffect>
                                  </p:childTnLst>
                                </p:cTn>
                              </p:par>
                            </p:childTnLst>
                          </p:cTn>
                        </p:par>
                        <p:par>
                          <p:cTn id="52" fill="hold">
                            <p:stCondLst>
                              <p:cond delay="1500"/>
                            </p:stCondLst>
                            <p:childTnLst>
                              <p:par>
                                <p:cTn id="53" presetID="4" presetClass="entr" presetSubtype="16" fill="hold" nodeType="afterEffect">
                                  <p:stCondLst>
                                    <p:cond delay="0"/>
                                  </p:stCondLst>
                                  <p:childTnLst>
                                    <p:set>
                                      <p:cBhvr>
                                        <p:cTn id="54" dur="1" fill="hold">
                                          <p:stCondLst>
                                            <p:cond delay="0"/>
                                          </p:stCondLst>
                                        </p:cTn>
                                        <p:tgtEl>
                                          <p:spTgt spid="108"/>
                                        </p:tgtEl>
                                        <p:attrNameLst>
                                          <p:attrName>style.visibility</p:attrName>
                                        </p:attrNameLst>
                                      </p:cBhvr>
                                      <p:to>
                                        <p:strVal val="visible"/>
                                      </p:to>
                                    </p:set>
                                    <p:animEffect transition="in" filter="box(in)">
                                      <p:cBhvr>
                                        <p:cTn id="55"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Project Server Architecture</a:t>
            </a:r>
            <a:endParaRPr lang="en-AU" dirty="0"/>
          </a:p>
        </p:txBody>
      </p:sp>
      <p:sp>
        <p:nvSpPr>
          <p:cNvPr id="3" name="Content Placeholder 2"/>
          <p:cNvSpPr>
            <a:spLocks noGrp="1"/>
          </p:cNvSpPr>
          <p:nvPr>
            <p:ph idx="1"/>
          </p:nvPr>
        </p:nvSpPr>
        <p:spPr/>
        <p:txBody>
          <a:bodyPr/>
          <a:lstStyle/>
          <a:p>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Footer Placeholder 3"/>
          <p:cNvSpPr txBox="1">
            <a:spLocks/>
          </p:cNvSpPr>
          <p:nvPr/>
        </p:nvSpPr>
        <p:spPr>
          <a:xfrm>
            <a:off x="3124200" y="6356350"/>
            <a:ext cx="28956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bg1"/>
                </a:solidFill>
                <a:latin typeface="Segoe UI" pitchFamily="34" charset="0"/>
                <a:ea typeface="Segoe UI" pitchFamily="34" charset="0"/>
                <a:cs typeface="Segoe UI"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AU" smtClean="0"/>
              <a:t>(c) 2011 Microsoft. All rights reserved.</a:t>
            </a:r>
            <a:endParaRPr lang="en-AU" dirty="0"/>
          </a:p>
        </p:txBody>
      </p:sp>
      <p:sp>
        <p:nvSpPr>
          <p:cNvPr id="6" name="Rectangle 48"/>
          <p:cNvSpPr/>
          <p:nvPr/>
        </p:nvSpPr>
        <p:spPr>
          <a:xfrm>
            <a:off x="2110015" y="2400296"/>
            <a:ext cx="6805385" cy="1104901"/>
          </a:xfrm>
          <a:prstGeom prst="rect">
            <a:avLst/>
          </a:prstGeom>
        </p:spPr>
        <p:style>
          <a:lnRef idx="0">
            <a:schemeClr val="accent6"/>
          </a:lnRef>
          <a:fillRef idx="3">
            <a:schemeClr val="accent6"/>
          </a:fillRef>
          <a:effectRef idx="3">
            <a:schemeClr val="accent6"/>
          </a:effectRef>
          <a:fontRef idx="minor">
            <a:schemeClr val="lt1"/>
          </a:fontRef>
        </p:style>
        <p:txBody>
          <a:bodyPr lIns="91436" tIns="45718" rIns="91436" bIns="45718"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endParaRPr lang="en-US"/>
          </a:p>
        </p:txBody>
      </p:sp>
      <p:cxnSp>
        <p:nvCxnSpPr>
          <p:cNvPr id="7" name="Straight Connector 49"/>
          <p:cNvCxnSpPr/>
          <p:nvPr/>
        </p:nvCxnSpPr>
        <p:spPr>
          <a:xfrm rot="5400000">
            <a:off x="7811294" y="3542502"/>
            <a:ext cx="533400" cy="1588"/>
          </a:xfrm>
          <a:prstGeom prst="line">
            <a:avLst/>
          </a:prstGeom>
        </p:spPr>
        <p:style>
          <a:lnRef idx="3">
            <a:schemeClr val="accent6"/>
          </a:lnRef>
          <a:fillRef idx="0">
            <a:schemeClr val="accent6"/>
          </a:fillRef>
          <a:effectRef idx="2">
            <a:schemeClr val="accent6"/>
          </a:effectRef>
          <a:fontRef idx="minor">
            <a:schemeClr val="tx1"/>
          </a:fontRef>
        </p:style>
      </p:cxnSp>
      <p:sp>
        <p:nvSpPr>
          <p:cNvPr id="8" name="Rectangle 50"/>
          <p:cNvSpPr/>
          <p:nvPr/>
        </p:nvSpPr>
        <p:spPr>
          <a:xfrm>
            <a:off x="304800" y="5486396"/>
            <a:ext cx="8610600" cy="876300"/>
          </a:xfrm>
          <a:prstGeom prst="rect">
            <a:avLst/>
          </a:prstGeom>
        </p:spPr>
        <p:style>
          <a:lnRef idx="0">
            <a:schemeClr val="accent2"/>
          </a:lnRef>
          <a:fillRef idx="3">
            <a:schemeClr val="accent2"/>
          </a:fillRef>
          <a:effectRef idx="3">
            <a:schemeClr val="accent2"/>
          </a:effectRef>
          <a:fontRef idx="minor">
            <a:schemeClr val="lt1"/>
          </a:fontRef>
        </p:style>
        <p:txBody>
          <a:bodyPr lIns="91436" tIns="45718" rIns="91436" bIns="45718"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endParaRPr lang="en-US"/>
          </a:p>
        </p:txBody>
      </p:sp>
      <p:cxnSp>
        <p:nvCxnSpPr>
          <p:cNvPr id="9" name="Straight Connector 51"/>
          <p:cNvCxnSpPr/>
          <p:nvPr/>
        </p:nvCxnSpPr>
        <p:spPr>
          <a:xfrm rot="5400000">
            <a:off x="2872809" y="3504402"/>
            <a:ext cx="609600" cy="1588"/>
          </a:xfrm>
          <a:prstGeom prst="line">
            <a:avLst/>
          </a:prstGeom>
        </p:spPr>
        <p:style>
          <a:lnRef idx="3">
            <a:schemeClr val="accent6"/>
          </a:lnRef>
          <a:fillRef idx="0">
            <a:schemeClr val="accent6"/>
          </a:fillRef>
          <a:effectRef idx="2">
            <a:schemeClr val="accent6"/>
          </a:effectRef>
          <a:fontRef idx="minor">
            <a:schemeClr val="tx1"/>
          </a:fontRef>
        </p:style>
      </p:cxnSp>
      <p:cxnSp>
        <p:nvCxnSpPr>
          <p:cNvPr id="10" name="Straight Connector 52"/>
          <p:cNvCxnSpPr/>
          <p:nvPr/>
        </p:nvCxnSpPr>
        <p:spPr>
          <a:xfrm rot="5400000">
            <a:off x="4625409" y="3504402"/>
            <a:ext cx="609600" cy="1588"/>
          </a:xfrm>
          <a:prstGeom prst="line">
            <a:avLst/>
          </a:prstGeom>
        </p:spPr>
        <p:style>
          <a:lnRef idx="3">
            <a:schemeClr val="accent6"/>
          </a:lnRef>
          <a:fillRef idx="0">
            <a:schemeClr val="accent6"/>
          </a:fillRef>
          <a:effectRef idx="2">
            <a:schemeClr val="accent6"/>
          </a:effectRef>
          <a:fontRef idx="minor">
            <a:schemeClr val="tx1"/>
          </a:fontRef>
        </p:style>
      </p:cxnSp>
      <p:cxnSp>
        <p:nvCxnSpPr>
          <p:cNvPr id="11" name="Straight Connector 53"/>
          <p:cNvCxnSpPr/>
          <p:nvPr/>
        </p:nvCxnSpPr>
        <p:spPr>
          <a:xfrm rot="5400000">
            <a:off x="5691415" y="3505196"/>
            <a:ext cx="609600" cy="1588"/>
          </a:xfrm>
          <a:prstGeom prst="line">
            <a:avLst/>
          </a:prstGeom>
        </p:spPr>
        <p:style>
          <a:lnRef idx="3">
            <a:schemeClr val="accent6"/>
          </a:lnRef>
          <a:fillRef idx="0">
            <a:schemeClr val="accent6"/>
          </a:fillRef>
          <a:effectRef idx="2">
            <a:schemeClr val="accent6"/>
          </a:effectRef>
          <a:fontRef idx="minor">
            <a:schemeClr val="tx1"/>
          </a:fontRef>
        </p:style>
      </p:cxnSp>
      <p:sp>
        <p:nvSpPr>
          <p:cNvPr id="12" name="TextBox 45"/>
          <p:cNvSpPr txBox="1"/>
          <p:nvPr/>
        </p:nvSpPr>
        <p:spPr>
          <a:xfrm rot="5400000" flipV="1">
            <a:off x="1757617" y="2752695"/>
            <a:ext cx="1104901" cy="400105"/>
          </a:xfrm>
          <a:prstGeom prst="rect">
            <a:avLst/>
          </a:prstGeom>
          <a:noFill/>
        </p:spPr>
        <p:txBody>
          <a:bodyPr wrap="square" lIns="91436" tIns="45718" rIns="91436" bIns="45718" rtlCol="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2000" dirty="0" smtClean="0">
                <a:solidFill>
                  <a:schemeClr val="bg1"/>
                </a:solidFill>
              </a:rPr>
              <a:t>WFE</a:t>
            </a:r>
            <a:endParaRPr lang="en-US" sz="2000" dirty="0">
              <a:solidFill>
                <a:schemeClr val="bg1"/>
              </a:solidFill>
            </a:endParaRPr>
          </a:p>
        </p:txBody>
      </p:sp>
      <p:grpSp>
        <p:nvGrpSpPr>
          <p:cNvPr id="13" name="Group 55"/>
          <p:cNvGrpSpPr/>
          <p:nvPr/>
        </p:nvGrpSpPr>
        <p:grpSpPr>
          <a:xfrm>
            <a:off x="304800" y="3619497"/>
            <a:ext cx="8634185" cy="1790701"/>
            <a:chOff x="304800" y="3352797"/>
            <a:chExt cx="8634185" cy="1790701"/>
          </a:xfrm>
        </p:grpSpPr>
        <p:sp>
          <p:nvSpPr>
            <p:cNvPr id="60" name="Rectangle 59"/>
            <p:cNvSpPr/>
            <p:nvPr/>
          </p:nvSpPr>
          <p:spPr>
            <a:xfrm>
              <a:off x="304800" y="3352800"/>
              <a:ext cx="8634185" cy="1752600"/>
            </a:xfrm>
            <a:prstGeom prst="rect">
              <a:avLst/>
            </a:prstGeom>
          </p:spPr>
          <p:style>
            <a:lnRef idx="0">
              <a:schemeClr val="accent6"/>
            </a:lnRef>
            <a:fillRef idx="3">
              <a:schemeClr val="accent6"/>
            </a:fillRef>
            <a:effectRef idx="3">
              <a:schemeClr val="accent6"/>
            </a:effectRef>
            <a:fontRef idx="minor">
              <a:schemeClr val="lt1"/>
            </a:fontRef>
          </p:style>
          <p:txBody>
            <a:bodyPr lIns="91436" tIns="45718" rIns="91436" bIns="45718"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endParaRPr lang="en-US"/>
            </a:p>
          </p:txBody>
        </p:sp>
        <p:sp>
          <p:nvSpPr>
            <p:cNvPr id="100" name="TextBox 6"/>
            <p:cNvSpPr txBox="1"/>
            <p:nvPr/>
          </p:nvSpPr>
          <p:spPr>
            <a:xfrm rot="5400000" flipV="1">
              <a:off x="-353266" y="4048095"/>
              <a:ext cx="1790701" cy="400105"/>
            </a:xfrm>
            <a:prstGeom prst="rect">
              <a:avLst/>
            </a:prstGeom>
            <a:noFill/>
          </p:spPr>
          <p:txBody>
            <a:bodyPr wrap="square" lIns="91436" tIns="45718" rIns="91436" bIns="45718" rtlCol="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2000" dirty="0" smtClean="0">
                  <a:solidFill>
                    <a:schemeClr val="bg1"/>
                  </a:solidFill>
                </a:rPr>
                <a:t>App Server</a:t>
              </a:r>
              <a:endParaRPr lang="en-US" sz="2000" dirty="0">
                <a:solidFill>
                  <a:schemeClr val="bg1"/>
                </a:solidFill>
              </a:endParaRPr>
            </a:p>
          </p:txBody>
        </p:sp>
      </p:grpSp>
      <p:sp>
        <p:nvSpPr>
          <p:cNvPr id="14" name="TextBox 8"/>
          <p:cNvSpPr txBox="1"/>
          <p:nvPr/>
        </p:nvSpPr>
        <p:spPr>
          <a:xfrm rot="5400000" flipV="1">
            <a:off x="254155" y="5582335"/>
            <a:ext cx="914402" cy="646327"/>
          </a:xfrm>
          <a:prstGeom prst="rect">
            <a:avLst/>
          </a:prstGeom>
          <a:noFill/>
        </p:spPr>
        <p:txBody>
          <a:bodyPr wrap="square" lIns="91436" tIns="45718" rIns="91436" bIns="45718" rtlCol="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dirty="0" smtClean="0">
                <a:ln>
                  <a:solidFill>
                    <a:schemeClr val="bg1"/>
                  </a:solidFill>
                </a:ln>
                <a:solidFill>
                  <a:schemeClr val="bg1"/>
                </a:solidFill>
              </a:rPr>
              <a:t>MS SQL</a:t>
            </a:r>
            <a:endParaRPr lang="en-US" sz="2000" dirty="0">
              <a:ln>
                <a:solidFill>
                  <a:schemeClr val="bg1"/>
                </a:solidFill>
              </a:ln>
              <a:solidFill>
                <a:schemeClr val="bg1"/>
              </a:solidFill>
            </a:endParaRPr>
          </a:p>
        </p:txBody>
      </p:sp>
      <p:cxnSp>
        <p:nvCxnSpPr>
          <p:cNvPr id="15" name="Straight Connector 101"/>
          <p:cNvCxnSpPr/>
          <p:nvPr/>
        </p:nvCxnSpPr>
        <p:spPr>
          <a:xfrm rot="5400000">
            <a:off x="1676400" y="5257796"/>
            <a:ext cx="609600" cy="1588"/>
          </a:xfrm>
          <a:prstGeom prst="line">
            <a:avLst/>
          </a:prstGeom>
        </p:spPr>
        <p:style>
          <a:lnRef idx="3">
            <a:schemeClr val="accent6"/>
          </a:lnRef>
          <a:fillRef idx="0">
            <a:schemeClr val="accent6"/>
          </a:fillRef>
          <a:effectRef idx="2">
            <a:schemeClr val="accent6"/>
          </a:effectRef>
          <a:fontRef idx="minor">
            <a:schemeClr val="tx1"/>
          </a:fontRef>
        </p:style>
      </p:cxnSp>
      <p:cxnSp>
        <p:nvCxnSpPr>
          <p:cNvPr id="16" name="Straight Connector 102"/>
          <p:cNvCxnSpPr/>
          <p:nvPr/>
        </p:nvCxnSpPr>
        <p:spPr>
          <a:xfrm rot="5400000">
            <a:off x="3009900" y="5295896"/>
            <a:ext cx="533400" cy="1588"/>
          </a:xfrm>
          <a:prstGeom prst="line">
            <a:avLst/>
          </a:prstGeom>
        </p:spPr>
        <p:style>
          <a:lnRef idx="3">
            <a:schemeClr val="accent6"/>
          </a:lnRef>
          <a:fillRef idx="0">
            <a:schemeClr val="accent6"/>
          </a:fillRef>
          <a:effectRef idx="2">
            <a:schemeClr val="accent6"/>
          </a:effectRef>
          <a:fontRef idx="minor">
            <a:schemeClr val="tx1"/>
          </a:fontRef>
        </p:style>
      </p:cxnSp>
      <p:cxnSp>
        <p:nvCxnSpPr>
          <p:cNvPr id="17" name="Straight Connector 103"/>
          <p:cNvCxnSpPr/>
          <p:nvPr/>
        </p:nvCxnSpPr>
        <p:spPr>
          <a:xfrm rot="5400000">
            <a:off x="4305300" y="5295896"/>
            <a:ext cx="533400" cy="1588"/>
          </a:xfrm>
          <a:prstGeom prst="line">
            <a:avLst/>
          </a:prstGeom>
        </p:spPr>
        <p:style>
          <a:lnRef idx="3">
            <a:schemeClr val="accent6"/>
          </a:lnRef>
          <a:fillRef idx="0">
            <a:schemeClr val="accent6"/>
          </a:fillRef>
          <a:effectRef idx="2">
            <a:schemeClr val="accent6"/>
          </a:effectRef>
          <a:fontRef idx="minor">
            <a:schemeClr val="tx1"/>
          </a:fontRef>
        </p:style>
      </p:cxnSp>
      <p:cxnSp>
        <p:nvCxnSpPr>
          <p:cNvPr id="18" name="Straight Connector 104"/>
          <p:cNvCxnSpPr/>
          <p:nvPr/>
        </p:nvCxnSpPr>
        <p:spPr>
          <a:xfrm rot="5400000">
            <a:off x="5600700" y="5295896"/>
            <a:ext cx="533400" cy="1588"/>
          </a:xfrm>
          <a:prstGeom prst="line">
            <a:avLst/>
          </a:prstGeom>
        </p:spPr>
        <p:style>
          <a:lnRef idx="3">
            <a:schemeClr val="accent6"/>
          </a:lnRef>
          <a:fillRef idx="0">
            <a:schemeClr val="accent6"/>
          </a:fillRef>
          <a:effectRef idx="2">
            <a:schemeClr val="accent6"/>
          </a:effectRef>
          <a:fontRef idx="minor">
            <a:schemeClr val="tx1"/>
          </a:fontRef>
        </p:style>
      </p:cxnSp>
      <p:cxnSp>
        <p:nvCxnSpPr>
          <p:cNvPr id="19" name="Straight Connector 105"/>
          <p:cNvCxnSpPr/>
          <p:nvPr/>
        </p:nvCxnSpPr>
        <p:spPr>
          <a:xfrm rot="5400000">
            <a:off x="4396809" y="2551902"/>
            <a:ext cx="1066800" cy="1588"/>
          </a:xfrm>
          <a:prstGeom prst="line">
            <a:avLst/>
          </a:prstGeom>
        </p:spPr>
        <p:style>
          <a:lnRef idx="3">
            <a:schemeClr val="accent3"/>
          </a:lnRef>
          <a:fillRef idx="0">
            <a:schemeClr val="accent3"/>
          </a:fillRef>
          <a:effectRef idx="2">
            <a:schemeClr val="accent3"/>
          </a:effectRef>
          <a:fontRef idx="minor">
            <a:schemeClr val="tx1"/>
          </a:fontRef>
        </p:style>
      </p:cxnSp>
      <p:cxnSp>
        <p:nvCxnSpPr>
          <p:cNvPr id="20" name="Straight Connector 106"/>
          <p:cNvCxnSpPr/>
          <p:nvPr/>
        </p:nvCxnSpPr>
        <p:spPr>
          <a:xfrm rot="5400000">
            <a:off x="1120209" y="3313902"/>
            <a:ext cx="1066800" cy="1588"/>
          </a:xfrm>
          <a:prstGeom prst="line">
            <a:avLst/>
          </a:prstGeom>
        </p:spPr>
        <p:style>
          <a:lnRef idx="3">
            <a:schemeClr val="accent3"/>
          </a:lnRef>
          <a:fillRef idx="0">
            <a:schemeClr val="accent3"/>
          </a:fillRef>
          <a:effectRef idx="2">
            <a:schemeClr val="accent3"/>
          </a:effectRef>
          <a:fontRef idx="minor">
            <a:schemeClr val="tx1"/>
          </a:fontRef>
        </p:style>
      </p:cxnSp>
      <p:cxnSp>
        <p:nvCxnSpPr>
          <p:cNvPr id="21" name="Straight Connector 107"/>
          <p:cNvCxnSpPr/>
          <p:nvPr/>
        </p:nvCxnSpPr>
        <p:spPr>
          <a:xfrm rot="5400000">
            <a:off x="5957983" y="2436941"/>
            <a:ext cx="838200" cy="2911"/>
          </a:xfrm>
          <a:prstGeom prst="line">
            <a:avLst/>
          </a:prstGeom>
        </p:spPr>
        <p:style>
          <a:lnRef idx="3">
            <a:schemeClr val="accent3"/>
          </a:lnRef>
          <a:fillRef idx="0">
            <a:schemeClr val="accent3"/>
          </a:fillRef>
          <a:effectRef idx="2">
            <a:schemeClr val="accent3"/>
          </a:effectRef>
          <a:fontRef idx="minor">
            <a:schemeClr val="tx1"/>
          </a:fontRef>
        </p:style>
      </p:cxnSp>
      <p:cxnSp>
        <p:nvCxnSpPr>
          <p:cNvPr id="22" name="Elbow Connector 108"/>
          <p:cNvCxnSpPr/>
          <p:nvPr/>
        </p:nvCxnSpPr>
        <p:spPr>
          <a:xfrm rot="16200000" flipH="1">
            <a:off x="2681515" y="2133596"/>
            <a:ext cx="1066800" cy="685800"/>
          </a:xfrm>
          <a:prstGeom prst="bentConnector3">
            <a:avLst>
              <a:gd name="adj1" fmla="val 69048"/>
            </a:avLst>
          </a:prstGeom>
        </p:spPr>
        <p:style>
          <a:lnRef idx="2">
            <a:schemeClr val="accent3"/>
          </a:lnRef>
          <a:fillRef idx="0">
            <a:schemeClr val="accent3"/>
          </a:fillRef>
          <a:effectRef idx="1">
            <a:schemeClr val="accent3"/>
          </a:effectRef>
          <a:fontRef idx="minor">
            <a:schemeClr val="tx1"/>
          </a:fontRef>
        </p:style>
      </p:cxnSp>
      <p:sp>
        <p:nvSpPr>
          <p:cNvPr id="23" name="Flowchart: Magnetic Disk 109"/>
          <p:cNvSpPr/>
          <p:nvPr/>
        </p:nvSpPr>
        <p:spPr>
          <a:xfrm>
            <a:off x="1447800" y="5562596"/>
            <a:ext cx="1143000" cy="647700"/>
          </a:xfrm>
          <a:prstGeom prst="flowChartMagneticDisk">
            <a:avLst/>
          </a:prstGeom>
        </p:spPr>
        <p:style>
          <a:lnRef idx="0">
            <a:schemeClr val="accent6"/>
          </a:lnRef>
          <a:fillRef idx="3">
            <a:schemeClr val="accent6"/>
          </a:fillRef>
          <a:effectRef idx="3">
            <a:schemeClr val="accent6"/>
          </a:effectRef>
          <a:fontRef idx="minor">
            <a:schemeClr val="lt1"/>
          </a:fontRef>
        </p:style>
        <p:txBody>
          <a:bodyPr lIns="91436" tIns="45718" rIns="91436" bIns="45718"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r>
              <a:rPr lang="en-US" sz="1600" dirty="0" smtClean="0"/>
              <a:t>Draft</a:t>
            </a:r>
            <a:endParaRPr lang="en-US" sz="1600" dirty="0"/>
          </a:p>
        </p:txBody>
      </p:sp>
      <p:sp>
        <p:nvSpPr>
          <p:cNvPr id="24" name="Flowchart: Magnetic Disk 110"/>
          <p:cNvSpPr/>
          <p:nvPr/>
        </p:nvSpPr>
        <p:spPr>
          <a:xfrm>
            <a:off x="2743200" y="5562596"/>
            <a:ext cx="1143000" cy="647700"/>
          </a:xfrm>
          <a:prstGeom prst="flowChartMagneticDisk">
            <a:avLst/>
          </a:prstGeom>
        </p:spPr>
        <p:style>
          <a:lnRef idx="0">
            <a:schemeClr val="accent6"/>
          </a:lnRef>
          <a:fillRef idx="3">
            <a:schemeClr val="accent6"/>
          </a:fillRef>
          <a:effectRef idx="3">
            <a:schemeClr val="accent6"/>
          </a:effectRef>
          <a:fontRef idx="minor">
            <a:schemeClr val="lt1"/>
          </a:fontRef>
        </p:style>
        <p:txBody>
          <a:bodyPr lIns="91436" tIns="45718" rIns="91436" bIns="45718"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r>
              <a:rPr lang="en-US" sz="1600" dirty="0" smtClean="0"/>
              <a:t>Published</a:t>
            </a:r>
            <a:endParaRPr lang="en-US" sz="1600" dirty="0"/>
          </a:p>
        </p:txBody>
      </p:sp>
      <p:sp>
        <p:nvSpPr>
          <p:cNvPr id="25" name="Flowchart: Magnetic Disk 111"/>
          <p:cNvSpPr/>
          <p:nvPr/>
        </p:nvSpPr>
        <p:spPr>
          <a:xfrm>
            <a:off x="4038600" y="5562596"/>
            <a:ext cx="1143000" cy="647700"/>
          </a:xfrm>
          <a:prstGeom prst="flowChartMagneticDisk">
            <a:avLst/>
          </a:prstGeom>
        </p:spPr>
        <p:style>
          <a:lnRef idx="0">
            <a:schemeClr val="accent6"/>
          </a:lnRef>
          <a:fillRef idx="3">
            <a:schemeClr val="accent6"/>
          </a:fillRef>
          <a:effectRef idx="3">
            <a:schemeClr val="accent6"/>
          </a:effectRef>
          <a:fontRef idx="minor">
            <a:schemeClr val="lt1"/>
          </a:fontRef>
        </p:style>
        <p:txBody>
          <a:bodyPr lIns="91436" tIns="45718" rIns="91436" bIns="45718"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r>
              <a:rPr lang="en-US" sz="1600" dirty="0" smtClean="0"/>
              <a:t>Reporting</a:t>
            </a:r>
            <a:endParaRPr lang="en-US" sz="1600" dirty="0"/>
          </a:p>
        </p:txBody>
      </p:sp>
      <p:sp>
        <p:nvSpPr>
          <p:cNvPr id="26" name="Flowchart: Magnetic Disk 112"/>
          <p:cNvSpPr/>
          <p:nvPr/>
        </p:nvSpPr>
        <p:spPr>
          <a:xfrm>
            <a:off x="5334000" y="5562596"/>
            <a:ext cx="1143000" cy="647700"/>
          </a:xfrm>
          <a:prstGeom prst="flowChartMagneticDisk">
            <a:avLst/>
          </a:prstGeom>
        </p:spPr>
        <p:style>
          <a:lnRef idx="0">
            <a:schemeClr val="accent6"/>
          </a:lnRef>
          <a:fillRef idx="3">
            <a:schemeClr val="accent6"/>
          </a:fillRef>
          <a:effectRef idx="3">
            <a:schemeClr val="accent6"/>
          </a:effectRef>
          <a:fontRef idx="minor">
            <a:schemeClr val="lt1"/>
          </a:fontRef>
        </p:style>
        <p:txBody>
          <a:bodyPr lIns="91436" tIns="45718" rIns="91436" bIns="45718"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r>
              <a:rPr lang="en-US" sz="1600" dirty="0" smtClean="0"/>
              <a:t>Archive</a:t>
            </a:r>
            <a:endParaRPr lang="en-US" sz="1600" dirty="0"/>
          </a:p>
        </p:txBody>
      </p:sp>
      <p:sp>
        <p:nvSpPr>
          <p:cNvPr id="27" name="Rectangle 113"/>
          <p:cNvSpPr/>
          <p:nvPr/>
        </p:nvSpPr>
        <p:spPr>
          <a:xfrm>
            <a:off x="1447800" y="3695700"/>
            <a:ext cx="5081815" cy="495300"/>
          </a:xfrm>
          <a:prstGeom prst="rect">
            <a:avLst/>
          </a:prstGeom>
        </p:spPr>
        <p:style>
          <a:lnRef idx="1">
            <a:schemeClr val="accent1"/>
          </a:lnRef>
          <a:fillRef idx="3">
            <a:schemeClr val="accent1"/>
          </a:fillRef>
          <a:effectRef idx="2">
            <a:schemeClr val="accent1"/>
          </a:effectRef>
          <a:fontRef idx="minor">
            <a:schemeClr val="lt1"/>
          </a:fontRef>
        </p:style>
        <p:txBody>
          <a:bodyPr lIns="91436" tIns="45718" rIns="91436" bIns="45718"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r>
              <a:rPr lang="en-US" sz="1600" dirty="0" smtClean="0">
                <a:solidFill>
                  <a:schemeClr val="bg1"/>
                </a:solidFill>
              </a:rPr>
              <a:t>Web Services</a:t>
            </a:r>
            <a:endParaRPr lang="en-US" sz="1600" dirty="0">
              <a:solidFill>
                <a:schemeClr val="bg1"/>
              </a:solidFill>
            </a:endParaRPr>
          </a:p>
        </p:txBody>
      </p:sp>
      <p:sp>
        <p:nvSpPr>
          <p:cNvPr id="28" name="Rectangle 114"/>
          <p:cNvSpPr/>
          <p:nvPr/>
        </p:nvSpPr>
        <p:spPr>
          <a:xfrm>
            <a:off x="1424215" y="4800596"/>
            <a:ext cx="5105400" cy="457200"/>
          </a:xfrm>
          <a:prstGeom prst="rect">
            <a:avLst/>
          </a:prstGeom>
        </p:spPr>
        <p:style>
          <a:lnRef idx="1">
            <a:schemeClr val="accent1"/>
          </a:lnRef>
          <a:fillRef idx="3">
            <a:schemeClr val="accent1"/>
          </a:fillRef>
          <a:effectRef idx="2">
            <a:schemeClr val="accent1"/>
          </a:effectRef>
          <a:fontRef idx="minor">
            <a:schemeClr val="lt1"/>
          </a:fontRef>
        </p:style>
        <p:txBody>
          <a:bodyPr lIns="91436" tIns="45718" rIns="91436" bIns="45718"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r>
              <a:rPr lang="en-US" sz="1600" dirty="0" smtClean="0">
                <a:solidFill>
                  <a:schemeClr val="bg1"/>
                </a:solidFill>
              </a:rPr>
              <a:t>Data Access Layer (DAL)</a:t>
            </a:r>
            <a:endParaRPr lang="en-US" sz="1600" dirty="0">
              <a:solidFill>
                <a:schemeClr val="bg1"/>
              </a:solidFill>
            </a:endParaRPr>
          </a:p>
        </p:txBody>
      </p:sp>
      <p:sp>
        <p:nvSpPr>
          <p:cNvPr id="29" name="Rounded Rectangle 115"/>
          <p:cNvSpPr/>
          <p:nvPr/>
        </p:nvSpPr>
        <p:spPr>
          <a:xfrm>
            <a:off x="1805215" y="1485892"/>
            <a:ext cx="1752600" cy="762000"/>
          </a:xfrm>
          <a:prstGeom prst="roundRect">
            <a:avLst/>
          </a:prstGeom>
        </p:spPr>
        <p:style>
          <a:lnRef idx="0">
            <a:schemeClr val="accent3"/>
          </a:lnRef>
          <a:fillRef idx="3">
            <a:schemeClr val="accent3"/>
          </a:fillRef>
          <a:effectRef idx="3">
            <a:schemeClr val="accent3"/>
          </a:effectRef>
          <a:fontRef idx="minor">
            <a:schemeClr val="lt1"/>
          </a:fontRef>
        </p:style>
        <p:txBody>
          <a:bodyPr lIns="91436" tIns="45718" rIns="91436" bIns="45718"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r>
              <a:rPr lang="en-US" sz="2000" dirty="0" smtClean="0">
                <a:solidFill>
                  <a:schemeClr val="bg1"/>
                </a:solidFill>
              </a:rPr>
              <a:t>Project Professional</a:t>
            </a:r>
            <a:endParaRPr lang="en-US" sz="2000" dirty="0">
              <a:solidFill>
                <a:schemeClr val="bg1"/>
              </a:solidFill>
            </a:endParaRPr>
          </a:p>
        </p:txBody>
      </p:sp>
      <p:sp>
        <p:nvSpPr>
          <p:cNvPr id="30" name="Rounded Rectangle 116"/>
          <p:cNvSpPr/>
          <p:nvPr/>
        </p:nvSpPr>
        <p:spPr>
          <a:xfrm>
            <a:off x="5539015" y="1485896"/>
            <a:ext cx="1752600" cy="762000"/>
          </a:xfrm>
          <a:prstGeom prst="roundRect">
            <a:avLst/>
          </a:prstGeom>
        </p:spPr>
        <p:style>
          <a:lnRef idx="0">
            <a:schemeClr val="accent3"/>
          </a:lnRef>
          <a:fillRef idx="3">
            <a:schemeClr val="accent3"/>
          </a:fillRef>
          <a:effectRef idx="3">
            <a:schemeClr val="accent3"/>
          </a:effectRef>
          <a:fontRef idx="minor">
            <a:schemeClr val="lt1"/>
          </a:fontRef>
        </p:style>
        <p:txBody>
          <a:bodyPr lIns="91436" tIns="45718" rIns="91436" bIns="45718"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r>
              <a:rPr lang="en-US" sz="2000" dirty="0" smtClean="0">
                <a:solidFill>
                  <a:schemeClr val="bg1"/>
                </a:solidFill>
              </a:rPr>
              <a:t>IE</a:t>
            </a:r>
            <a:endParaRPr lang="en-US" sz="2000" dirty="0">
              <a:solidFill>
                <a:schemeClr val="bg1"/>
              </a:solidFill>
            </a:endParaRPr>
          </a:p>
        </p:txBody>
      </p:sp>
      <p:sp>
        <p:nvSpPr>
          <p:cNvPr id="31" name="Rectangle 117"/>
          <p:cNvSpPr/>
          <p:nvPr/>
        </p:nvSpPr>
        <p:spPr>
          <a:xfrm>
            <a:off x="5539015" y="2552697"/>
            <a:ext cx="1447800" cy="723900"/>
          </a:xfrm>
          <a:prstGeom prst="rect">
            <a:avLst/>
          </a:prstGeom>
        </p:spPr>
        <p:style>
          <a:lnRef idx="1">
            <a:schemeClr val="accent1"/>
          </a:lnRef>
          <a:fillRef idx="3">
            <a:schemeClr val="accent1"/>
          </a:fillRef>
          <a:effectRef idx="2">
            <a:schemeClr val="accent1"/>
          </a:effectRef>
          <a:fontRef idx="minor">
            <a:schemeClr val="lt1"/>
          </a:fontRef>
        </p:style>
        <p:txBody>
          <a:bodyPr lIns="91436" tIns="45718" rIns="91436" bIns="45718"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r>
              <a:rPr lang="en-US" sz="1600" dirty="0" smtClean="0">
                <a:solidFill>
                  <a:schemeClr val="bg1"/>
                </a:solidFill>
              </a:rPr>
              <a:t>Project Web Application</a:t>
            </a:r>
            <a:endParaRPr lang="en-US" sz="1600" dirty="0">
              <a:solidFill>
                <a:schemeClr val="bg1"/>
              </a:solidFill>
            </a:endParaRPr>
          </a:p>
        </p:txBody>
      </p:sp>
      <p:sp>
        <p:nvSpPr>
          <p:cNvPr id="32" name="Rounded Rectangle 118"/>
          <p:cNvSpPr/>
          <p:nvPr/>
        </p:nvSpPr>
        <p:spPr>
          <a:xfrm>
            <a:off x="3696494" y="1485892"/>
            <a:ext cx="1752600" cy="762000"/>
          </a:xfrm>
          <a:prstGeom prst="roundRect">
            <a:avLst/>
          </a:prstGeom>
        </p:spPr>
        <p:style>
          <a:lnRef idx="0">
            <a:schemeClr val="accent3"/>
          </a:lnRef>
          <a:fillRef idx="3">
            <a:schemeClr val="accent3"/>
          </a:fillRef>
          <a:effectRef idx="3">
            <a:schemeClr val="accent3"/>
          </a:effectRef>
          <a:fontRef idx="minor">
            <a:schemeClr val="lt1"/>
          </a:fontRef>
        </p:style>
        <p:txBody>
          <a:bodyPr lIns="91436" tIns="45718" rIns="91436" bIns="45718"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r>
              <a:rPr lang="en-US" sz="2000" dirty="0" smtClean="0">
                <a:solidFill>
                  <a:schemeClr val="bg1"/>
                </a:solidFill>
              </a:rPr>
              <a:t>3</a:t>
            </a:r>
            <a:r>
              <a:rPr lang="en-US" sz="2000" baseline="30000" dirty="0" smtClean="0">
                <a:solidFill>
                  <a:schemeClr val="bg1"/>
                </a:solidFill>
              </a:rPr>
              <a:t>rd</a:t>
            </a:r>
            <a:r>
              <a:rPr lang="en-US" sz="2000" dirty="0" smtClean="0">
                <a:solidFill>
                  <a:schemeClr val="bg1"/>
                </a:solidFill>
              </a:rPr>
              <a:t> Party Application</a:t>
            </a:r>
            <a:endParaRPr lang="en-US" sz="2000" dirty="0">
              <a:solidFill>
                <a:schemeClr val="bg1"/>
              </a:solidFill>
            </a:endParaRPr>
          </a:p>
        </p:txBody>
      </p:sp>
      <p:sp>
        <p:nvSpPr>
          <p:cNvPr id="33" name="Rectangle 119"/>
          <p:cNvSpPr/>
          <p:nvPr/>
        </p:nvSpPr>
        <p:spPr>
          <a:xfrm>
            <a:off x="1424215" y="4267196"/>
            <a:ext cx="5105400" cy="457200"/>
          </a:xfrm>
          <a:prstGeom prst="rect">
            <a:avLst/>
          </a:prstGeom>
        </p:spPr>
        <p:style>
          <a:lnRef idx="1">
            <a:schemeClr val="accent1"/>
          </a:lnRef>
          <a:fillRef idx="3">
            <a:schemeClr val="accent1"/>
          </a:fillRef>
          <a:effectRef idx="2">
            <a:schemeClr val="accent1"/>
          </a:effectRef>
          <a:fontRef idx="minor">
            <a:schemeClr val="lt1"/>
          </a:fontRef>
        </p:style>
        <p:txBody>
          <a:bodyPr lIns="91436" tIns="45718" rIns="91436" bIns="45718"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r>
              <a:rPr lang="en-US" sz="1600" dirty="0" smtClean="0">
                <a:solidFill>
                  <a:schemeClr val="bg1"/>
                </a:solidFill>
              </a:rPr>
              <a:t>Business Objects</a:t>
            </a:r>
            <a:endParaRPr lang="en-US" sz="1600" dirty="0">
              <a:solidFill>
                <a:schemeClr val="bg1"/>
              </a:solidFill>
            </a:endParaRPr>
          </a:p>
        </p:txBody>
      </p:sp>
      <p:sp>
        <p:nvSpPr>
          <p:cNvPr id="34" name="Rectangle 120"/>
          <p:cNvSpPr/>
          <p:nvPr/>
        </p:nvSpPr>
        <p:spPr>
          <a:xfrm rot="16200000">
            <a:off x="300265" y="4210046"/>
            <a:ext cx="1562100" cy="533400"/>
          </a:xfrm>
          <a:prstGeom prst="rect">
            <a:avLst/>
          </a:prstGeom>
        </p:spPr>
        <p:style>
          <a:lnRef idx="1">
            <a:schemeClr val="accent1"/>
          </a:lnRef>
          <a:fillRef idx="3">
            <a:schemeClr val="accent1"/>
          </a:fillRef>
          <a:effectRef idx="2">
            <a:schemeClr val="accent1"/>
          </a:effectRef>
          <a:fontRef idx="minor">
            <a:schemeClr val="lt1"/>
          </a:fontRef>
        </p:style>
        <p:txBody>
          <a:bodyPr lIns="91436" tIns="45718" rIns="91436" bIns="45718"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r>
              <a:rPr lang="en-US" sz="1600" dirty="0" smtClean="0">
                <a:solidFill>
                  <a:schemeClr val="bg1"/>
                </a:solidFill>
              </a:rPr>
              <a:t>Events</a:t>
            </a:r>
            <a:endParaRPr lang="en-US" sz="1600" dirty="0">
              <a:solidFill>
                <a:schemeClr val="bg1"/>
              </a:solidFill>
            </a:endParaRPr>
          </a:p>
        </p:txBody>
      </p:sp>
      <p:sp>
        <p:nvSpPr>
          <p:cNvPr id="35" name="Rectangle 121"/>
          <p:cNvSpPr/>
          <p:nvPr/>
        </p:nvSpPr>
        <p:spPr>
          <a:xfrm rot="16200000">
            <a:off x="6083832" y="4212461"/>
            <a:ext cx="1565456" cy="533400"/>
          </a:xfrm>
          <a:prstGeom prst="rect">
            <a:avLst/>
          </a:prstGeom>
        </p:spPr>
        <p:style>
          <a:lnRef idx="1">
            <a:schemeClr val="accent1"/>
          </a:lnRef>
          <a:fillRef idx="3">
            <a:schemeClr val="accent1"/>
          </a:fillRef>
          <a:effectRef idx="2">
            <a:schemeClr val="accent1"/>
          </a:effectRef>
          <a:fontRef idx="minor">
            <a:schemeClr val="lt1"/>
          </a:fontRef>
        </p:style>
        <p:txBody>
          <a:bodyPr lIns="91436" tIns="45718" rIns="91436" bIns="45718"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r>
              <a:rPr lang="en-US" sz="1600" dirty="0" smtClean="0">
                <a:solidFill>
                  <a:schemeClr val="bg1"/>
                </a:solidFill>
              </a:rPr>
              <a:t>Queue</a:t>
            </a:r>
            <a:endParaRPr lang="en-US" sz="1600" dirty="0">
              <a:solidFill>
                <a:schemeClr val="bg1"/>
              </a:solidFill>
            </a:endParaRPr>
          </a:p>
        </p:txBody>
      </p:sp>
      <p:sp>
        <p:nvSpPr>
          <p:cNvPr id="36" name="Rectangle 122"/>
          <p:cNvSpPr/>
          <p:nvPr/>
        </p:nvSpPr>
        <p:spPr>
          <a:xfrm>
            <a:off x="2567215" y="2552697"/>
            <a:ext cx="1295400" cy="723900"/>
          </a:xfrm>
          <a:prstGeom prst="rect">
            <a:avLst/>
          </a:prstGeom>
        </p:spPr>
        <p:style>
          <a:lnRef idx="1">
            <a:schemeClr val="accent1"/>
          </a:lnRef>
          <a:fillRef idx="3">
            <a:schemeClr val="accent1"/>
          </a:fillRef>
          <a:effectRef idx="2">
            <a:schemeClr val="accent1"/>
          </a:effectRef>
          <a:fontRef idx="minor">
            <a:schemeClr val="lt1"/>
          </a:fontRef>
        </p:style>
        <p:txBody>
          <a:bodyPr lIns="91436" tIns="45718" rIns="91436" bIns="45718"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r>
              <a:rPr lang="en-US" sz="1600" dirty="0" smtClean="0">
                <a:solidFill>
                  <a:schemeClr val="bg1"/>
                </a:solidFill>
              </a:rPr>
              <a:t>WCF Forwarder</a:t>
            </a:r>
          </a:p>
        </p:txBody>
      </p:sp>
      <p:sp>
        <p:nvSpPr>
          <p:cNvPr id="37" name="Rectangle 123"/>
          <p:cNvSpPr/>
          <p:nvPr/>
        </p:nvSpPr>
        <p:spPr>
          <a:xfrm>
            <a:off x="4015015" y="2552697"/>
            <a:ext cx="1371600" cy="723900"/>
          </a:xfrm>
          <a:prstGeom prst="rect">
            <a:avLst/>
          </a:prstGeom>
        </p:spPr>
        <p:style>
          <a:lnRef idx="1">
            <a:schemeClr val="accent1"/>
          </a:lnRef>
          <a:fillRef idx="3">
            <a:schemeClr val="accent1"/>
          </a:fillRef>
          <a:effectRef idx="2">
            <a:schemeClr val="accent1"/>
          </a:effectRef>
          <a:fontRef idx="minor">
            <a:schemeClr val="lt1"/>
          </a:fontRef>
        </p:style>
        <p:txBody>
          <a:bodyPr lIns="91436" tIns="45718" rIns="91436" bIns="45718"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r>
              <a:rPr lang="en-US" sz="1600" dirty="0" smtClean="0">
                <a:solidFill>
                  <a:schemeClr val="bg1"/>
                </a:solidFill>
              </a:rPr>
              <a:t>Web Service</a:t>
            </a:r>
          </a:p>
          <a:p>
            <a:pPr algn="ctr"/>
            <a:r>
              <a:rPr lang="en-US" sz="1600" dirty="0" smtClean="0">
                <a:solidFill>
                  <a:schemeClr val="bg1"/>
                </a:solidFill>
              </a:rPr>
              <a:t>Forwarder</a:t>
            </a:r>
          </a:p>
        </p:txBody>
      </p:sp>
      <p:sp>
        <p:nvSpPr>
          <p:cNvPr id="38" name="Rounded Rectangle 124"/>
          <p:cNvSpPr/>
          <p:nvPr/>
        </p:nvSpPr>
        <p:spPr>
          <a:xfrm>
            <a:off x="205015" y="2705096"/>
            <a:ext cx="1752600" cy="762000"/>
          </a:xfrm>
          <a:prstGeom prst="roundRect">
            <a:avLst/>
          </a:prstGeom>
        </p:spPr>
        <p:style>
          <a:lnRef idx="0">
            <a:schemeClr val="accent3"/>
          </a:lnRef>
          <a:fillRef idx="3">
            <a:schemeClr val="accent3"/>
          </a:fillRef>
          <a:effectRef idx="3">
            <a:schemeClr val="accent3"/>
          </a:effectRef>
          <a:fontRef idx="minor">
            <a:schemeClr val="lt1"/>
          </a:fontRef>
        </p:style>
        <p:txBody>
          <a:bodyPr lIns="91436" tIns="45718" rIns="91436" bIns="45718"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r>
              <a:rPr lang="en-US" sz="2000" dirty="0" smtClean="0">
                <a:solidFill>
                  <a:schemeClr val="bg1"/>
                </a:solidFill>
              </a:rPr>
              <a:t>3</a:t>
            </a:r>
            <a:r>
              <a:rPr lang="en-US" sz="2000" baseline="30000" dirty="0" smtClean="0">
                <a:solidFill>
                  <a:schemeClr val="bg1"/>
                </a:solidFill>
              </a:rPr>
              <a:t>rd</a:t>
            </a:r>
            <a:r>
              <a:rPr lang="en-US" sz="2000" dirty="0" smtClean="0">
                <a:solidFill>
                  <a:schemeClr val="bg1"/>
                </a:solidFill>
              </a:rPr>
              <a:t> Party Application</a:t>
            </a:r>
            <a:endParaRPr lang="en-US" sz="2000" dirty="0">
              <a:solidFill>
                <a:schemeClr val="bg1"/>
              </a:solidFill>
            </a:endParaRPr>
          </a:p>
        </p:txBody>
      </p:sp>
      <p:sp>
        <p:nvSpPr>
          <p:cNvPr id="39" name="Rectangle 125"/>
          <p:cNvSpPr/>
          <p:nvPr/>
        </p:nvSpPr>
        <p:spPr>
          <a:xfrm>
            <a:off x="7315200" y="2514596"/>
            <a:ext cx="1447800" cy="838200"/>
          </a:xfrm>
          <a:prstGeom prst="rect">
            <a:avLst/>
          </a:prstGeom>
        </p:spPr>
        <p:style>
          <a:lnRef idx="1">
            <a:schemeClr val="accent4"/>
          </a:lnRef>
          <a:fillRef idx="3">
            <a:schemeClr val="accent4"/>
          </a:fillRef>
          <a:effectRef idx="2">
            <a:schemeClr val="accent4"/>
          </a:effectRef>
          <a:fontRef idx="minor">
            <a:schemeClr val="lt1"/>
          </a:fontRef>
        </p:style>
        <p:txBody>
          <a:bodyPr lIns="91436" tIns="45718" rIns="91436" bIns="45718"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r>
              <a:rPr lang="en-US" sz="1600" dirty="0">
                <a:solidFill>
                  <a:schemeClr val="tx1"/>
                </a:solidFill>
              </a:rPr>
              <a:t>SPF and SPS</a:t>
            </a:r>
          </a:p>
        </p:txBody>
      </p:sp>
      <p:sp>
        <p:nvSpPr>
          <p:cNvPr id="40" name="Flowchart: Magnetic Disk 126"/>
          <p:cNvSpPr/>
          <p:nvPr/>
        </p:nvSpPr>
        <p:spPr>
          <a:xfrm>
            <a:off x="7924800" y="5562596"/>
            <a:ext cx="914400" cy="647700"/>
          </a:xfrm>
          <a:prstGeom prst="flowChartMagneticDisk">
            <a:avLst/>
          </a:prstGeom>
        </p:spPr>
        <p:style>
          <a:lnRef idx="0">
            <a:schemeClr val="accent4"/>
          </a:lnRef>
          <a:fillRef idx="3">
            <a:schemeClr val="accent4"/>
          </a:fillRef>
          <a:effectRef idx="3">
            <a:schemeClr val="accent4"/>
          </a:effectRef>
          <a:fontRef idx="minor">
            <a:schemeClr val="lt1"/>
          </a:fontRef>
        </p:style>
        <p:txBody>
          <a:bodyPr lIns="91436" tIns="45718" rIns="91436" bIns="45718"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r>
              <a:rPr lang="en-US" sz="1600" dirty="0" smtClean="0"/>
              <a:t>Config</a:t>
            </a:r>
            <a:endParaRPr lang="en-US" sz="1600" dirty="0"/>
          </a:p>
        </p:txBody>
      </p:sp>
      <p:cxnSp>
        <p:nvCxnSpPr>
          <p:cNvPr id="41" name="Straight Connector 127"/>
          <p:cNvCxnSpPr/>
          <p:nvPr/>
        </p:nvCxnSpPr>
        <p:spPr>
          <a:xfrm rot="5400000">
            <a:off x="7962900" y="5295896"/>
            <a:ext cx="533400" cy="1588"/>
          </a:xfrm>
          <a:prstGeom prst="line">
            <a:avLst/>
          </a:prstGeom>
        </p:spPr>
        <p:style>
          <a:lnRef idx="3">
            <a:schemeClr val="accent6"/>
          </a:lnRef>
          <a:fillRef idx="0">
            <a:schemeClr val="accent6"/>
          </a:fillRef>
          <a:effectRef idx="2">
            <a:schemeClr val="accent6"/>
          </a:effectRef>
          <a:fontRef idx="minor">
            <a:schemeClr val="tx1"/>
          </a:fontRef>
        </p:style>
      </p:cxnSp>
      <p:cxnSp>
        <p:nvCxnSpPr>
          <p:cNvPr id="42" name="Straight Connector 128"/>
          <p:cNvCxnSpPr/>
          <p:nvPr/>
        </p:nvCxnSpPr>
        <p:spPr>
          <a:xfrm rot="5400000">
            <a:off x="7201694" y="5409406"/>
            <a:ext cx="533400" cy="1588"/>
          </a:xfrm>
          <a:prstGeom prst="line">
            <a:avLst/>
          </a:prstGeom>
        </p:spPr>
        <p:style>
          <a:lnRef idx="3">
            <a:schemeClr val="accent6"/>
          </a:lnRef>
          <a:fillRef idx="0">
            <a:schemeClr val="accent6"/>
          </a:fillRef>
          <a:effectRef idx="2">
            <a:schemeClr val="accent6"/>
          </a:effectRef>
          <a:fontRef idx="minor">
            <a:schemeClr val="tx1"/>
          </a:fontRef>
        </p:style>
      </p:cxnSp>
      <p:sp>
        <p:nvSpPr>
          <p:cNvPr id="43" name="Flowchart: Magnetic Disk 129"/>
          <p:cNvSpPr/>
          <p:nvPr/>
        </p:nvSpPr>
        <p:spPr>
          <a:xfrm>
            <a:off x="6858000" y="5562596"/>
            <a:ext cx="990600" cy="647700"/>
          </a:xfrm>
          <a:prstGeom prst="flowChartMagneticDisk">
            <a:avLst/>
          </a:prstGeom>
        </p:spPr>
        <p:style>
          <a:lnRef idx="0">
            <a:schemeClr val="accent4"/>
          </a:lnRef>
          <a:fillRef idx="3">
            <a:schemeClr val="accent4"/>
          </a:fillRef>
          <a:effectRef idx="3">
            <a:schemeClr val="accent4"/>
          </a:effectRef>
          <a:fontRef idx="minor">
            <a:schemeClr val="lt1"/>
          </a:fontRef>
        </p:style>
        <p:txBody>
          <a:bodyPr lIns="91436" tIns="45718" rIns="91436" bIns="45718"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r>
              <a:rPr lang="en-US" sz="1600" dirty="0" smtClean="0"/>
              <a:t>Content</a:t>
            </a:r>
            <a:endParaRPr lang="en-US" sz="1600" dirty="0"/>
          </a:p>
        </p:txBody>
      </p:sp>
      <p:sp>
        <p:nvSpPr>
          <p:cNvPr id="44" name="Rectangle 130"/>
          <p:cNvSpPr/>
          <p:nvPr/>
        </p:nvSpPr>
        <p:spPr>
          <a:xfrm>
            <a:off x="7315200" y="3733796"/>
            <a:ext cx="1447800" cy="1524000"/>
          </a:xfrm>
          <a:prstGeom prst="rect">
            <a:avLst/>
          </a:prstGeom>
        </p:spPr>
        <p:style>
          <a:lnRef idx="1">
            <a:schemeClr val="accent4"/>
          </a:lnRef>
          <a:fillRef idx="3">
            <a:schemeClr val="accent4"/>
          </a:fillRef>
          <a:effectRef idx="2">
            <a:schemeClr val="accent4"/>
          </a:effectRef>
          <a:fontRef idx="minor">
            <a:schemeClr val="lt1"/>
          </a:fontRef>
        </p:style>
        <p:txBody>
          <a:bodyPr lIns="91436" tIns="45718" rIns="91436" bIns="45718"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r>
              <a:rPr lang="en-US" sz="1600" dirty="0" smtClean="0">
                <a:solidFill>
                  <a:schemeClr val="tx1"/>
                </a:solidFill>
              </a:rPr>
              <a:t>SPF and SPS</a:t>
            </a:r>
            <a:endParaRPr lang="en-US" sz="1600" dirty="0">
              <a:solidFill>
                <a:schemeClr val="tx1"/>
              </a:solidFill>
            </a:endParaRPr>
          </a:p>
        </p:txBody>
      </p:sp>
      <p:sp>
        <p:nvSpPr>
          <p:cNvPr id="45" name="Rectangle 131"/>
          <p:cNvSpPr/>
          <p:nvPr/>
        </p:nvSpPr>
        <p:spPr>
          <a:xfrm>
            <a:off x="1447800" y="3695700"/>
            <a:ext cx="5105400" cy="495300"/>
          </a:xfrm>
          <a:prstGeom prst="rect">
            <a:avLst/>
          </a:prstGeom>
        </p:spPr>
        <p:style>
          <a:lnRef idx="1">
            <a:schemeClr val="accent1"/>
          </a:lnRef>
          <a:fillRef idx="3">
            <a:schemeClr val="accent1"/>
          </a:fillRef>
          <a:effectRef idx="2">
            <a:schemeClr val="accent1"/>
          </a:effectRef>
          <a:fontRef idx="minor">
            <a:schemeClr val="lt1"/>
          </a:fontRef>
        </p:style>
        <p:txBody>
          <a:bodyPr lIns="91436" tIns="45718" rIns="91436" bIns="45718" rtlCol="0" anchor="ctr"/>
          <a:lstStyle/>
          <a:p>
            <a:pPr algn="ctr" defTabSz="914363"/>
            <a:r>
              <a:rPr lang="en-US" sz="1600" dirty="0">
                <a:solidFill>
                  <a:schemeClr val="bg1"/>
                </a:solidFill>
              </a:rPr>
              <a:t>WCF Service</a:t>
            </a:r>
          </a:p>
        </p:txBody>
      </p:sp>
    </p:spTree>
    <p:extLst>
      <p:ext uri="{BB962C8B-B14F-4D97-AF65-F5344CB8AC3E}">
        <p14:creationId xmlns:p14="http://schemas.microsoft.com/office/powerpoint/2010/main" val="2868826444"/>
      </p:ext>
    </p:extLst>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 to tell the developers</a:t>
            </a:r>
            <a:endParaRPr lang="en-AU" dirty="0"/>
          </a:p>
        </p:txBody>
      </p:sp>
      <p:sp>
        <p:nvSpPr>
          <p:cNvPr id="3" name="Content Placeholder 2"/>
          <p:cNvSpPr>
            <a:spLocks noGrp="1"/>
          </p:cNvSpPr>
          <p:nvPr>
            <p:ph idx="1"/>
          </p:nvPr>
        </p:nvSpPr>
        <p:spPr/>
        <p:txBody>
          <a:bodyPr/>
          <a:lstStyle/>
          <a:p>
            <a:r>
              <a:rPr lang="en-AU" dirty="0" smtClean="0"/>
              <a:t>Project Server is built on SharePoint, so a lot of the same rules apply</a:t>
            </a:r>
          </a:p>
          <a:p>
            <a:r>
              <a:rPr lang="en-AU" dirty="0" smtClean="0"/>
              <a:t>The Project Server SDK is your new best friend</a:t>
            </a:r>
          </a:p>
          <a:p>
            <a:r>
              <a:rPr lang="en-AU" dirty="0" smtClean="0"/>
              <a:t>Understand when to build and when to customise</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709760369"/>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SharePoint </a:t>
            </a:r>
            <a:r>
              <a:rPr lang="en-AU" dirty="0" err="1" smtClean="0"/>
              <a:t>vs</a:t>
            </a:r>
            <a:r>
              <a:rPr lang="en-AU" dirty="0" smtClean="0"/>
              <a:t> Project Server</a:t>
            </a:r>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graphicFrame>
        <p:nvGraphicFramePr>
          <p:cNvPr id="9" name="Content Placeholder 8"/>
          <p:cNvGraphicFramePr>
            <a:graphicFrameLocks noGrp="1"/>
          </p:cNvGraphicFramePr>
          <p:nvPr>
            <p:ph sz="half" idx="1"/>
            <p:extLst>
              <p:ext uri="{D42A27DB-BD31-4B8C-83A1-F6EECF244321}">
                <p14:modId xmlns:p14="http://schemas.microsoft.com/office/powerpoint/2010/main" val="1772655581"/>
              </p:ext>
            </p:extLst>
          </p:nvPr>
        </p:nvGraphicFramePr>
        <p:xfrm>
          <a:off x="457200" y="1600201"/>
          <a:ext cx="8291513" cy="427707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3835002232"/>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graphicEl>
                                              <a:dgm id="{45BF8C91-883E-4550-9E02-1B551D490D26}"/>
                                            </p:graphic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graphicEl>
                                              <a:dgm id="{39C03608-855E-4C12-B79E-69C44719C34C}"/>
                                            </p:graphic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graphicEl>
                                              <a:dgm id="{B0050C59-67E8-4CA6-B74C-A5DCD31F76E3}"/>
                                            </p:graphic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graphicEl>
                                              <a:dgm id="{09BE7403-11CB-4FA7-B0A7-337688898E4D}"/>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graphicEl>
                                              <a:dgm id="{3C82260D-34D8-4608-8D5F-A0EA0C9B5E62}"/>
                                            </p:graphic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graphicEl>
                                              <a:dgm id="{6C0928F0-BE40-4CAF-8FD5-1DB232914A27}"/>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uiExpand="1">
        <p:bldSub>
          <a:bldDgm bld="one"/>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BUILDING </a:t>
            </a:r>
            <a:r>
              <a:rPr lang="en-AU" dirty="0"/>
              <a:t>DEMAND</a:t>
            </a:r>
            <a:r>
              <a:rPr lang="en-AU"/>
              <a:t> MANAGEMENT </a:t>
            </a:r>
            <a:r>
              <a:rPr lang="en-AU" smtClean="0"/>
              <a:t>WORKFLOWS</a:t>
            </a:r>
            <a:endParaRPr lang="en-AU" dirty="0"/>
          </a:p>
        </p:txBody>
      </p:sp>
      <p:sp>
        <p:nvSpPr>
          <p:cNvPr id="3" name="Text Placeholder 2"/>
          <p:cNvSpPr>
            <a:spLocks noGrp="1"/>
          </p:cNvSpPr>
          <p:nvPr>
            <p:ph type="body" idx="1"/>
          </p:nvPr>
        </p:nvSpPr>
        <p:spPr/>
        <p:txBody>
          <a:bodyPr/>
          <a:lstStyle/>
          <a:p>
            <a:r>
              <a:rPr lang="en-AU" dirty="0" smtClean="0"/>
              <a:t>Common </a:t>
            </a:r>
            <a:r>
              <a:rPr lang="en-AU" dirty="0"/>
              <a:t>C</a:t>
            </a:r>
            <a:r>
              <a:rPr lang="en-AU" dirty="0" smtClean="0"/>
              <a:t>ustomisation Scenarios</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708899953"/>
      </p:ext>
    </p:extLst>
  </p:cSld>
  <p:clrMapOvr>
    <a:masterClrMapping/>
  </p:clrMapOvr>
  <p:transition>
    <p:wipe dir="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64.5"/>
</p:tagLst>
</file>

<file path=ppt/tags/tag2.xml><?xml version="1.0" encoding="utf-8"?>
<p:tagLst xmlns:a="http://schemas.openxmlformats.org/drawingml/2006/main" xmlns:r="http://schemas.openxmlformats.org/officeDocument/2006/relationships" xmlns:p="http://schemas.openxmlformats.org/presentationml/2006/main">
  <p:tag name="TIMING" val="|1|0.2|0.1"/>
</p:tagLst>
</file>

<file path=ppt/tags/tag3.xml><?xml version="1.0" encoding="utf-8"?>
<p:tagLst xmlns:a="http://schemas.openxmlformats.org/drawingml/2006/main" xmlns:r="http://schemas.openxmlformats.org/officeDocument/2006/relationships" xmlns:p="http://schemas.openxmlformats.org/presentationml/2006/main">
  <p:tag name="TIMING" val="|38.3|11.3|22.8|36.3"/>
</p:tagLst>
</file>

<file path=ppt/tags/tag4.xml><?xml version="1.0" encoding="utf-8"?>
<p:tagLst xmlns:a="http://schemas.openxmlformats.org/drawingml/2006/main" xmlns:r="http://schemas.openxmlformats.org/officeDocument/2006/relationships" xmlns:p="http://schemas.openxmlformats.org/presentationml/2006/main">
  <p:tag name="TIMING" val="|5.5|39.5|65|26.2"/>
</p:tagLst>
</file>

<file path=ppt/tags/tag5.xml><?xml version="1.0" encoding="utf-8"?>
<p:tagLst xmlns:a="http://schemas.openxmlformats.org/drawingml/2006/main" xmlns:r="http://schemas.openxmlformats.org/officeDocument/2006/relationships" xmlns:p="http://schemas.openxmlformats.org/presentationml/2006/main">
  <p:tag name="TIMING" val="|11.3|9.9|6.4|7.5|7.9"/>
</p:tagLst>
</file>

<file path=ppt/tags/tag6.xml><?xml version="1.0" encoding="utf-8"?>
<p:tagLst xmlns:a="http://schemas.openxmlformats.org/drawingml/2006/main" xmlns:r="http://schemas.openxmlformats.org/officeDocument/2006/relationships" xmlns:p="http://schemas.openxmlformats.org/presentationml/2006/main">
  <p:tag name="TIMING" val="|48.2|36|14.6|20.2|45"/>
</p:tagLst>
</file>

<file path=ppt/tags/tag7.xml><?xml version="1.0" encoding="utf-8"?>
<p:tagLst xmlns:a="http://schemas.openxmlformats.org/drawingml/2006/main" xmlns:r="http://schemas.openxmlformats.org/officeDocument/2006/relationships" xmlns:p="http://schemas.openxmlformats.org/presentationml/2006/main">
  <p:tag name="TIMING" val="|8"/>
</p:tagLst>
</file>

<file path=ppt/theme/theme1.xml><?xml version="1.0" encoding="utf-8"?>
<a:theme xmlns:a="http://schemas.openxmlformats.org/drawingml/2006/main" name="Office Theme">
  <a:themeElements>
    <a:clrScheme name="Custom 2">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9999FF"/>
      </a:hlink>
      <a:folHlink>
        <a:srgbClr val="9999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Horizo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
      <a:majorFont>
        <a:latin typeface="Arial Narrow"/>
        <a:ea typeface=""/>
        <a:cs typeface=""/>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ppt/theme/theme3.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1679</Words>
  <Application>Microsoft Office PowerPoint</Application>
  <PresentationFormat>On-screen Show (4:3)</PresentationFormat>
  <Paragraphs>336</Paragraphs>
  <Slides>35</Slides>
  <Notes>34</Notes>
  <HiddenSlides>0</HiddenSlides>
  <MMClips>0</MMClips>
  <ScaleCrop>false</ScaleCrop>
  <HeadingPairs>
    <vt:vector size="4" baseType="variant">
      <vt:variant>
        <vt:lpstr>Theme</vt:lpstr>
      </vt:variant>
      <vt:variant>
        <vt:i4>3</vt:i4>
      </vt:variant>
      <vt:variant>
        <vt:lpstr>Slide Titles</vt:lpstr>
      </vt:variant>
      <vt:variant>
        <vt:i4>35</vt:i4>
      </vt:variant>
    </vt:vector>
  </HeadingPairs>
  <TitlesOfParts>
    <vt:vector size="38" baseType="lpstr">
      <vt:lpstr>Office Theme</vt:lpstr>
      <vt:lpstr>Horizon</vt:lpstr>
      <vt:lpstr>1_Office Theme</vt:lpstr>
      <vt:lpstr>PowerPoint Presentation</vt:lpstr>
      <vt:lpstr>THE SHAREPOINT DEVELOPERS GUIDE TO PROJECT SERVER</vt:lpstr>
      <vt:lpstr>PowerPoint Presentation</vt:lpstr>
      <vt:lpstr>Agenda</vt:lpstr>
      <vt:lpstr>What is Project Server? </vt:lpstr>
      <vt:lpstr>Project Server Architecture</vt:lpstr>
      <vt:lpstr>What to tell the developers</vt:lpstr>
      <vt:lpstr>SharePoint vs Project Server</vt:lpstr>
      <vt:lpstr>BUILDING DEMAND MANAGEMENT WORKFLOWS</vt:lpstr>
      <vt:lpstr>Demand Management in Project Server</vt:lpstr>
      <vt:lpstr>Project Server workflows</vt:lpstr>
      <vt:lpstr>PowerPoint Presentation</vt:lpstr>
      <vt:lpstr>Demonstration </vt:lpstr>
      <vt:lpstr>Workflow considerations</vt:lpstr>
      <vt:lpstr>Leveraging the Project Server Interface</vt:lpstr>
      <vt:lpstr>PSI</vt:lpstr>
      <vt:lpstr>Interfaces to the PSI</vt:lpstr>
      <vt:lpstr>Working with the PSI</vt:lpstr>
      <vt:lpstr>Common scenarios for PSI use</vt:lpstr>
      <vt:lpstr>Demonstration </vt:lpstr>
      <vt:lpstr>Project Server Interface Considerations</vt:lpstr>
      <vt:lpstr>Project Workspaces</vt:lpstr>
      <vt:lpstr>Project workspaces</vt:lpstr>
      <vt:lpstr>Customising workspaces</vt:lpstr>
      <vt:lpstr>demonstration</vt:lpstr>
      <vt:lpstr>Workspace considerations</vt:lpstr>
      <vt:lpstr>To review….</vt:lpstr>
      <vt:lpstr>Question &amp; Answer Session</vt:lpstr>
      <vt:lpstr>Call to action</vt:lpstr>
      <vt:lpstr>PowerPoint Presentation</vt:lpstr>
      <vt:lpstr>Development Resources</vt:lpstr>
      <vt:lpstr>PowerPoint Presentation</vt:lpstr>
      <vt:lpstr>Content Slide</vt:lpstr>
      <vt:lpstr>Enrol in Microsoft Virtual Academy Today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2011-09-02T02:01:51Z</dcterms:created>
  <dcterms:modified xsi:type="dcterms:W3CDTF">2011-09-02T02:02:31Z</dcterms:modified>
</cp:coreProperties>
</file>