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4" r:id="rId2"/>
  </p:sldMasterIdLst>
  <p:notesMasterIdLst>
    <p:notesMasterId r:id="rId32"/>
  </p:notesMasterIdLst>
  <p:sldIdLst>
    <p:sldId id="279" r:id="rId3"/>
    <p:sldId id="303" r:id="rId4"/>
    <p:sldId id="304" r:id="rId5"/>
    <p:sldId id="285" r:id="rId6"/>
    <p:sldId id="286" r:id="rId7"/>
    <p:sldId id="306" r:id="rId8"/>
    <p:sldId id="287" r:id="rId9"/>
    <p:sldId id="292" r:id="rId10"/>
    <p:sldId id="293" r:id="rId11"/>
    <p:sldId id="307" r:id="rId12"/>
    <p:sldId id="288" r:id="rId13"/>
    <p:sldId id="295" r:id="rId14"/>
    <p:sldId id="296" r:id="rId15"/>
    <p:sldId id="297" r:id="rId16"/>
    <p:sldId id="309" r:id="rId17"/>
    <p:sldId id="289" r:id="rId18"/>
    <p:sldId id="298" r:id="rId19"/>
    <p:sldId id="299" r:id="rId20"/>
    <p:sldId id="308" r:id="rId21"/>
    <p:sldId id="290" r:id="rId22"/>
    <p:sldId id="302" r:id="rId23"/>
    <p:sldId id="291" r:id="rId24"/>
    <p:sldId id="300" r:id="rId25"/>
    <p:sldId id="301" r:id="rId26"/>
    <p:sldId id="311" r:id="rId27"/>
    <p:sldId id="310" r:id="rId28"/>
    <p:sldId id="312" r:id="rId29"/>
    <p:sldId id="318" r:id="rId30"/>
    <p:sldId id="31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p:scale>
          <a:sx n="59" d="100"/>
          <a:sy n="59" d="100"/>
        </p:scale>
        <p:origin x="-2286" y="-6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DF4F69-AC00-41AD-AD39-E17457EACC1B}" type="doc">
      <dgm:prSet loTypeId="urn:microsoft.com/office/officeart/2005/8/layout/lProcess2" loCatId="list" qsTypeId="urn:microsoft.com/office/officeart/2005/8/quickstyle/simple5" qsCatId="simple" csTypeId="urn:microsoft.com/office/officeart/2005/8/colors/accent6_2" csCatId="accent6" phldr="1"/>
      <dgm:spPr/>
      <dgm:t>
        <a:bodyPr/>
        <a:lstStyle/>
        <a:p>
          <a:endParaRPr lang="en-US"/>
        </a:p>
      </dgm:t>
    </dgm:pt>
    <dgm:pt modelId="{602EEBF8-562B-4DFE-99EB-B5A10C97FCCA}">
      <dgm:prSet phldrT="[Text]" custT="1"/>
      <dgm:spPr>
        <a:gradFill rotWithShape="0">
          <a:gsLst>
            <a:gs pos="0">
              <a:schemeClr val="accent4">
                <a:shade val="30000"/>
                <a:satMod val="115000"/>
                <a:lumMod val="80000"/>
                <a:lumOff val="20000"/>
              </a:schemeClr>
            </a:gs>
            <a:gs pos="50000">
              <a:schemeClr val="accent4">
                <a:shade val="100000"/>
                <a:satMod val="115000"/>
              </a:schemeClr>
            </a:gs>
          </a:gsLst>
        </a:gradFill>
        <a:scene3d>
          <a:camera prst="orthographicFront">
            <a:rot lat="0" lon="0" rev="0"/>
          </a:camera>
          <a:lightRig rig="threePt" dir="t">
            <a:rot lat="0" lon="0" rev="1200000"/>
          </a:lightRig>
        </a:scene3d>
        <a:sp3d/>
      </dgm:spPr>
      <dgm:t>
        <a:bodyPr/>
        <a:lstStyle/>
        <a:p>
          <a:r>
            <a:rPr lang="en-US" sz="1600" dirty="0" smtClean="0"/>
            <a:t>ISV Add-ins</a:t>
          </a:r>
          <a:endParaRPr lang="en-US" sz="1600" dirty="0"/>
        </a:p>
      </dgm:t>
    </dgm:pt>
    <dgm:pt modelId="{857B24A6-F71E-439C-812A-B38FF40B64CF}" type="parTrans" cxnId="{36378B79-4F8E-4CCD-BF56-682755D1D8D2}">
      <dgm:prSet/>
      <dgm:spPr/>
      <dgm:t>
        <a:bodyPr/>
        <a:lstStyle/>
        <a:p>
          <a:endParaRPr lang="en-US">
            <a:solidFill>
              <a:schemeClr val="bg1"/>
            </a:solidFill>
          </a:endParaRPr>
        </a:p>
      </dgm:t>
    </dgm:pt>
    <dgm:pt modelId="{CE5827E1-5E97-4B4B-A7C1-A5A052410B25}" type="sibTrans" cxnId="{36378B79-4F8E-4CCD-BF56-682755D1D8D2}">
      <dgm:prSet/>
      <dgm:spPr/>
      <dgm:t>
        <a:bodyPr/>
        <a:lstStyle/>
        <a:p>
          <a:endParaRPr lang="en-US">
            <a:solidFill>
              <a:schemeClr val="bg1"/>
            </a:solidFill>
          </a:endParaRPr>
        </a:p>
      </dgm:t>
    </dgm:pt>
    <dgm:pt modelId="{65988894-ADF1-491A-83E6-D3A5485C5697}">
      <dgm:prSet phldrT="[Text]" custT="1"/>
      <dgm:spPr>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Macro,  VBA code</a:t>
          </a:r>
          <a:endParaRPr lang="en-US" sz="1600" dirty="0"/>
        </a:p>
      </dgm:t>
    </dgm:pt>
    <dgm:pt modelId="{A083247A-B56F-466F-A937-82FBB2479016}" type="parTrans" cxnId="{B1074235-5BB1-4F11-B9C1-A1A42A2016E6}">
      <dgm:prSet/>
      <dgm:spPr/>
      <dgm:t>
        <a:bodyPr/>
        <a:lstStyle/>
        <a:p>
          <a:endParaRPr lang="en-US">
            <a:solidFill>
              <a:schemeClr val="bg1"/>
            </a:solidFill>
          </a:endParaRPr>
        </a:p>
      </dgm:t>
    </dgm:pt>
    <dgm:pt modelId="{9C39168B-D715-4C4E-BCF5-7F27BD2D95E6}" type="sibTrans" cxnId="{B1074235-5BB1-4F11-B9C1-A1A42A2016E6}">
      <dgm:prSet/>
      <dgm:spPr/>
      <dgm:t>
        <a:bodyPr/>
        <a:lstStyle/>
        <a:p>
          <a:endParaRPr lang="en-US">
            <a:solidFill>
              <a:schemeClr val="bg1"/>
            </a:solidFill>
          </a:endParaRPr>
        </a:p>
      </dgm:t>
    </dgm:pt>
    <dgm:pt modelId="{FD5DEDA9-D16E-452D-A896-122EBEFCBB6E}">
      <dgm:prSet phldrT="[Text]" custT="1"/>
      <dgm:spPr>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Templates</a:t>
          </a:r>
          <a:endParaRPr lang="en-US" sz="1600" dirty="0"/>
        </a:p>
      </dgm:t>
    </dgm:pt>
    <dgm:pt modelId="{A5AA12A1-E9AE-409A-8C2A-5CF9C5CBE0B9}" type="parTrans" cxnId="{426477FE-720C-4E32-83FE-E6972C79024C}">
      <dgm:prSet/>
      <dgm:spPr/>
      <dgm:t>
        <a:bodyPr/>
        <a:lstStyle/>
        <a:p>
          <a:endParaRPr lang="en-US">
            <a:solidFill>
              <a:schemeClr val="bg1"/>
            </a:solidFill>
          </a:endParaRPr>
        </a:p>
      </dgm:t>
    </dgm:pt>
    <dgm:pt modelId="{D039E6E5-9E51-4C16-A374-E2FB66E63C1B}" type="sibTrans" cxnId="{426477FE-720C-4E32-83FE-E6972C79024C}">
      <dgm:prSet/>
      <dgm:spPr/>
      <dgm:t>
        <a:bodyPr/>
        <a:lstStyle/>
        <a:p>
          <a:endParaRPr lang="en-US">
            <a:solidFill>
              <a:schemeClr val="bg1"/>
            </a:solidFill>
          </a:endParaRPr>
        </a:p>
      </dgm:t>
    </dgm:pt>
    <dgm:pt modelId="{6CDEC329-B07B-4E2C-8E8B-8C67D40C8CB3}">
      <dgm:prSet phldrT="[Text]" custT="1"/>
      <dgm:spPr>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gm:spPr>
      <dgm:t>
        <a:bodyPr/>
        <a:lstStyle/>
        <a:p>
          <a:r>
            <a:rPr lang="en-US" sz="3200" dirty="0" smtClean="0">
              <a:solidFill>
                <a:schemeClr val="accent5">
                  <a:lumMod val="25000"/>
                </a:schemeClr>
              </a:solidFill>
              <a:effectLst/>
            </a:rPr>
            <a:t>OCCI</a:t>
          </a:r>
          <a:endParaRPr lang="en-US" sz="3200" dirty="0">
            <a:solidFill>
              <a:schemeClr val="accent5">
                <a:lumMod val="25000"/>
              </a:schemeClr>
            </a:solidFill>
            <a:effectLst/>
          </a:endParaRPr>
        </a:p>
      </dgm:t>
    </dgm:pt>
    <dgm:pt modelId="{605EEA3F-1E37-4144-94D5-5575C94904BF}" type="parTrans" cxnId="{774E0D63-3D5C-4ECC-9001-70557E1A0ECE}">
      <dgm:prSet/>
      <dgm:spPr/>
      <dgm:t>
        <a:bodyPr/>
        <a:lstStyle/>
        <a:p>
          <a:endParaRPr lang="en-US">
            <a:solidFill>
              <a:schemeClr val="bg1"/>
            </a:solidFill>
          </a:endParaRPr>
        </a:p>
      </dgm:t>
    </dgm:pt>
    <dgm:pt modelId="{9B304F0B-8B07-4DEE-892E-065AC30F480F}" type="sibTrans" cxnId="{774E0D63-3D5C-4ECC-9001-70557E1A0ECE}">
      <dgm:prSet/>
      <dgm:spPr/>
      <dgm:t>
        <a:bodyPr/>
        <a:lstStyle/>
        <a:p>
          <a:endParaRPr lang="en-US">
            <a:solidFill>
              <a:schemeClr val="bg1"/>
            </a:solidFill>
          </a:endParaRPr>
        </a:p>
      </dgm:t>
    </dgm:pt>
    <dgm:pt modelId="{8B0D92CD-8D36-4040-858A-039DF1361636}">
      <dgm:prSet phldrT="[Text]" custT="1"/>
      <dgm:spPr>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gradFill>
        <a:scene3d>
          <a:camera prst="orthographicFront">
            <a:rot lat="0" lon="0" rev="0"/>
          </a:camera>
          <a:lightRig rig="threePt" dir="t">
            <a:rot lat="0" lon="0" rev="1200000"/>
          </a:lightRig>
        </a:scene3d>
        <a:sp3d/>
      </dgm:spPr>
      <dgm:t>
        <a:bodyPr/>
        <a:lstStyle/>
        <a:p>
          <a:pPr>
            <a:spcAft>
              <a:spcPts val="0"/>
            </a:spcAft>
          </a:pPr>
          <a:r>
            <a:rPr lang="en-US" sz="1600" dirty="0" smtClean="0"/>
            <a:t>Macro</a:t>
          </a:r>
        </a:p>
        <a:p>
          <a:pPr>
            <a:spcAft>
              <a:spcPts val="0"/>
            </a:spcAft>
          </a:pPr>
          <a:r>
            <a:rPr lang="en-US" sz="1600" dirty="0" smtClean="0"/>
            <a:t>VBA code</a:t>
          </a:r>
          <a:endParaRPr lang="en-US" sz="1600" dirty="0"/>
        </a:p>
      </dgm:t>
    </dgm:pt>
    <dgm:pt modelId="{BB034044-337B-4EAD-BC0F-2643FAE958A3}" type="parTrans" cxnId="{6CC2D8CC-B22A-458E-86C1-79ED90C80188}">
      <dgm:prSet/>
      <dgm:spPr/>
      <dgm:t>
        <a:bodyPr/>
        <a:lstStyle/>
        <a:p>
          <a:endParaRPr lang="en-US">
            <a:solidFill>
              <a:schemeClr val="bg1"/>
            </a:solidFill>
          </a:endParaRPr>
        </a:p>
      </dgm:t>
    </dgm:pt>
    <dgm:pt modelId="{B6715C41-D9B3-4675-847E-5D7EF4BBC76B}" type="sibTrans" cxnId="{6CC2D8CC-B22A-458E-86C1-79ED90C80188}">
      <dgm:prSet/>
      <dgm:spPr/>
      <dgm:t>
        <a:bodyPr/>
        <a:lstStyle/>
        <a:p>
          <a:endParaRPr lang="en-US">
            <a:solidFill>
              <a:schemeClr val="bg1"/>
            </a:solidFill>
          </a:endParaRPr>
        </a:p>
      </dgm:t>
    </dgm:pt>
    <dgm:pt modelId="{BD629108-406E-46C0-BB06-8E01400BD0A1}">
      <dgm:prSet phldrT="[Text]" custT="1"/>
      <dgm:spPr>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gradFill>
        <a:scene3d>
          <a:camera prst="orthographicFront">
            <a:rot lat="0" lon="0" rev="0"/>
          </a:camera>
          <a:lightRig rig="threePt" dir="t">
            <a:rot lat="0" lon="0" rev="1200000"/>
          </a:lightRig>
        </a:scene3d>
        <a:sp3d/>
      </dgm:spPr>
      <dgm:t>
        <a:bodyPr/>
        <a:lstStyle/>
        <a:p>
          <a:pPr>
            <a:spcAft>
              <a:spcPts val="0"/>
            </a:spcAft>
          </a:pPr>
          <a:r>
            <a:rPr lang="en-US" sz="1600" dirty="0" smtClean="0"/>
            <a:t>Application</a:t>
          </a:r>
        </a:p>
        <a:p>
          <a:pPr>
            <a:spcAft>
              <a:spcPts val="0"/>
            </a:spcAft>
          </a:pPr>
          <a:r>
            <a:rPr lang="en-US" sz="1600" dirty="0" smtClean="0"/>
            <a:t> Add-in</a:t>
          </a:r>
          <a:endParaRPr lang="en-US" sz="1600" dirty="0"/>
        </a:p>
      </dgm:t>
    </dgm:pt>
    <dgm:pt modelId="{A156B7C2-5D9B-4EFE-BA76-3A5534EAF957}" type="parTrans" cxnId="{93A559A5-0DBD-48ED-AEC8-36C62639F611}">
      <dgm:prSet/>
      <dgm:spPr/>
      <dgm:t>
        <a:bodyPr/>
        <a:lstStyle/>
        <a:p>
          <a:endParaRPr lang="en-US">
            <a:solidFill>
              <a:schemeClr val="bg1"/>
            </a:solidFill>
          </a:endParaRPr>
        </a:p>
      </dgm:t>
    </dgm:pt>
    <dgm:pt modelId="{CF18EAE8-7FE8-4A6F-89C8-66317B853905}" type="sibTrans" cxnId="{93A559A5-0DBD-48ED-AEC8-36C62639F611}">
      <dgm:prSet/>
      <dgm:spPr/>
      <dgm:t>
        <a:bodyPr/>
        <a:lstStyle/>
        <a:p>
          <a:endParaRPr lang="en-US">
            <a:solidFill>
              <a:schemeClr val="bg1"/>
            </a:solidFill>
          </a:endParaRPr>
        </a:p>
      </dgm:t>
    </dgm:pt>
    <dgm:pt modelId="{611A10BA-C2D3-4E76-824F-BC47FD041DF3}">
      <dgm:prSet phldrT="[Text]" custT="1"/>
      <dgm:spPr>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gm:spPr>
      <dgm:t>
        <a:bodyPr/>
        <a:lstStyle/>
        <a:p>
          <a:r>
            <a:rPr lang="en-US" sz="3200" dirty="0" smtClean="0">
              <a:solidFill>
                <a:schemeClr val="accent5">
                  <a:lumMod val="25000"/>
                </a:schemeClr>
              </a:solidFill>
              <a:effectLst/>
            </a:rPr>
            <a:t>TEST</a:t>
          </a:r>
          <a:endParaRPr lang="en-US" sz="3200" dirty="0">
            <a:solidFill>
              <a:schemeClr val="accent5">
                <a:lumMod val="25000"/>
              </a:schemeClr>
            </a:solidFill>
            <a:effectLst/>
          </a:endParaRPr>
        </a:p>
      </dgm:t>
    </dgm:pt>
    <dgm:pt modelId="{A0053E8C-0191-4D75-8FC3-9137A60B6A60}" type="parTrans" cxnId="{1AC77932-56EA-41E9-9771-670AAACAFE24}">
      <dgm:prSet/>
      <dgm:spPr/>
      <dgm:t>
        <a:bodyPr/>
        <a:lstStyle/>
        <a:p>
          <a:endParaRPr lang="en-US">
            <a:solidFill>
              <a:schemeClr val="bg1"/>
            </a:solidFill>
          </a:endParaRPr>
        </a:p>
      </dgm:t>
    </dgm:pt>
    <dgm:pt modelId="{8DF27AF0-E417-4A70-8542-E77972790D18}" type="sibTrans" cxnId="{1AC77932-56EA-41E9-9771-670AAACAFE24}">
      <dgm:prSet/>
      <dgm:spPr/>
      <dgm:t>
        <a:bodyPr/>
        <a:lstStyle/>
        <a:p>
          <a:endParaRPr lang="en-US">
            <a:solidFill>
              <a:schemeClr val="bg1"/>
            </a:solidFill>
          </a:endParaRPr>
        </a:p>
      </dgm:t>
    </dgm:pt>
    <dgm:pt modelId="{653C48F9-3510-4CA9-9EBC-A65EEB276507}">
      <dgm:prSet phldrT="[Text]" custT="1"/>
      <dgm:spPr>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gm:spPr>
      <dgm:t>
        <a:bodyPr/>
        <a:lstStyle/>
        <a:p>
          <a:pPr>
            <a:spcAft>
              <a:spcPts val="0"/>
            </a:spcAft>
          </a:pPr>
          <a:r>
            <a:rPr lang="en-US" sz="3200" dirty="0" smtClean="0">
              <a:solidFill>
                <a:schemeClr val="accent5">
                  <a:lumMod val="25000"/>
                </a:schemeClr>
              </a:solidFill>
              <a:effectLst/>
            </a:rPr>
            <a:t>OEAT</a:t>
          </a:r>
          <a:endParaRPr lang="en-US" sz="3200" dirty="0">
            <a:solidFill>
              <a:schemeClr val="accent5">
                <a:lumMod val="25000"/>
              </a:schemeClr>
            </a:solidFill>
            <a:effectLst/>
          </a:endParaRPr>
        </a:p>
      </dgm:t>
    </dgm:pt>
    <dgm:pt modelId="{F4BF7FEE-BAF1-4923-AB91-A50FAD32A09C}" type="parTrans" cxnId="{A0DAD583-C869-43D9-8347-35A279D83599}">
      <dgm:prSet/>
      <dgm:spPr/>
      <dgm:t>
        <a:bodyPr/>
        <a:lstStyle/>
        <a:p>
          <a:endParaRPr lang="en-US">
            <a:solidFill>
              <a:schemeClr val="bg1"/>
            </a:solidFill>
          </a:endParaRPr>
        </a:p>
      </dgm:t>
    </dgm:pt>
    <dgm:pt modelId="{87BE2502-1B50-455B-8362-35BA10D08CDA}" type="sibTrans" cxnId="{A0DAD583-C869-43D9-8347-35A279D83599}">
      <dgm:prSet/>
      <dgm:spPr/>
      <dgm:t>
        <a:bodyPr/>
        <a:lstStyle/>
        <a:p>
          <a:endParaRPr lang="en-US">
            <a:solidFill>
              <a:schemeClr val="bg1"/>
            </a:solidFill>
          </a:endParaRPr>
        </a:p>
      </dgm:t>
    </dgm:pt>
    <dgm:pt modelId="{A0B88C87-5A6F-4931-A2FC-747C014E78A2}">
      <dgm:prSet phldrT="[Text]" custT="1"/>
      <dgm:spPr>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Documents</a:t>
          </a:r>
          <a:endParaRPr lang="en-US" sz="1600" dirty="0"/>
        </a:p>
      </dgm:t>
    </dgm:pt>
    <dgm:pt modelId="{B7ED07E8-018F-4C54-A540-FCADD55927B4}" type="parTrans" cxnId="{583A2391-72AF-45D4-B405-989D1BAD7CA8}">
      <dgm:prSet/>
      <dgm:spPr/>
      <dgm:t>
        <a:bodyPr/>
        <a:lstStyle/>
        <a:p>
          <a:endParaRPr lang="en-US">
            <a:solidFill>
              <a:schemeClr val="bg1"/>
            </a:solidFill>
          </a:endParaRPr>
        </a:p>
      </dgm:t>
    </dgm:pt>
    <dgm:pt modelId="{4158AD7C-E055-44E5-B8F7-6CAB404E2F48}" type="sibTrans" cxnId="{583A2391-72AF-45D4-B405-989D1BAD7CA8}">
      <dgm:prSet/>
      <dgm:spPr/>
      <dgm:t>
        <a:bodyPr/>
        <a:lstStyle/>
        <a:p>
          <a:endParaRPr lang="en-US">
            <a:solidFill>
              <a:schemeClr val="bg1"/>
            </a:solidFill>
          </a:endParaRPr>
        </a:p>
      </dgm:t>
    </dgm:pt>
    <dgm:pt modelId="{387E15E4-6A6D-4378-877C-87453635F55D}">
      <dgm:prSet phldrT="[Text]" custT="1"/>
      <dgm:spPr>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VSTO code</a:t>
          </a:r>
          <a:endParaRPr lang="en-US" sz="1600" dirty="0"/>
        </a:p>
      </dgm:t>
    </dgm:pt>
    <dgm:pt modelId="{59516695-6EF7-45DC-B42C-34AC91F3F843}" type="parTrans" cxnId="{BA263CA6-B52A-4DA6-B1AC-4EF2A8AF6790}">
      <dgm:prSet/>
      <dgm:spPr/>
      <dgm:t>
        <a:bodyPr/>
        <a:lstStyle/>
        <a:p>
          <a:endParaRPr lang="en-US">
            <a:solidFill>
              <a:schemeClr val="bg1"/>
            </a:solidFill>
          </a:endParaRPr>
        </a:p>
      </dgm:t>
    </dgm:pt>
    <dgm:pt modelId="{4E4B778B-1E48-4874-A671-D39022671B4E}" type="sibTrans" cxnId="{BA263CA6-B52A-4DA6-B1AC-4EF2A8AF6790}">
      <dgm:prSet/>
      <dgm:spPr/>
      <dgm:t>
        <a:bodyPr/>
        <a:lstStyle/>
        <a:p>
          <a:endParaRPr lang="en-US">
            <a:solidFill>
              <a:schemeClr val="bg1"/>
            </a:solidFill>
          </a:endParaRPr>
        </a:p>
      </dgm:t>
    </dgm:pt>
    <dgm:pt modelId="{1888A089-FF9A-401E-B777-DF2C6EFF58D0}">
      <dgm:prSet phldrT="[Text]" custT="1"/>
      <dgm:spPr>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gm:spPr>
      <dgm:t>
        <a:bodyPr/>
        <a:lstStyle/>
        <a:p>
          <a:r>
            <a:rPr lang="en-US" sz="3200" dirty="0" smtClean="0">
              <a:solidFill>
                <a:schemeClr val="accent5">
                  <a:lumMod val="25000"/>
                </a:schemeClr>
              </a:solidFill>
              <a:effectLst/>
            </a:rPr>
            <a:t>OMPM</a:t>
          </a:r>
          <a:endParaRPr lang="en-US" sz="3200" dirty="0">
            <a:solidFill>
              <a:schemeClr val="accent5">
                <a:lumMod val="25000"/>
              </a:schemeClr>
            </a:solidFill>
            <a:effectLst/>
          </a:endParaRPr>
        </a:p>
      </dgm:t>
    </dgm:pt>
    <dgm:pt modelId="{CD5FBE29-AAE8-4F5D-831A-AB7558E11BF1}" type="parTrans" cxnId="{F98B5709-EB06-481A-93D4-2E68F2247A1C}">
      <dgm:prSet/>
      <dgm:spPr/>
      <dgm:t>
        <a:bodyPr/>
        <a:lstStyle/>
        <a:p>
          <a:endParaRPr lang="en-US">
            <a:solidFill>
              <a:schemeClr val="bg1"/>
            </a:solidFill>
          </a:endParaRPr>
        </a:p>
      </dgm:t>
    </dgm:pt>
    <dgm:pt modelId="{9B831B0E-4BCE-4A2B-ADD9-E9518F69B300}" type="sibTrans" cxnId="{F98B5709-EB06-481A-93D4-2E68F2247A1C}">
      <dgm:prSet/>
      <dgm:spPr/>
      <dgm:t>
        <a:bodyPr/>
        <a:lstStyle/>
        <a:p>
          <a:endParaRPr lang="en-US">
            <a:solidFill>
              <a:schemeClr val="bg1"/>
            </a:solidFill>
          </a:endParaRPr>
        </a:p>
      </dgm:t>
    </dgm:pt>
    <dgm:pt modelId="{B2ACB420-FBB0-4E05-8CA6-AA75AC816FEB}">
      <dgm:prSet phldrT="[Text]" custT="1"/>
      <dgm:spPr>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gradFill>
        <a:scene3d>
          <a:camera prst="orthographicFront">
            <a:rot lat="0" lon="0" rev="0"/>
          </a:camera>
          <a:lightRig rig="threePt" dir="t">
            <a:rot lat="0" lon="0" rev="1200000"/>
          </a:lightRig>
        </a:scene3d>
        <a:sp3d/>
      </dgm:spPr>
      <dgm:t>
        <a:bodyPr/>
        <a:lstStyle/>
        <a:p>
          <a:pPr>
            <a:spcAft>
              <a:spcPts val="0"/>
            </a:spcAft>
          </a:pPr>
          <a:r>
            <a:rPr lang="en-US" sz="1600" dirty="0" smtClean="0"/>
            <a:t>Macro</a:t>
          </a:r>
        </a:p>
        <a:p>
          <a:pPr>
            <a:spcAft>
              <a:spcPts val="0"/>
            </a:spcAft>
          </a:pPr>
          <a:r>
            <a:rPr lang="en-US" sz="1600" dirty="0" smtClean="0"/>
            <a:t>VBA code</a:t>
          </a:r>
          <a:endParaRPr lang="en-US" sz="1600" dirty="0"/>
        </a:p>
      </dgm:t>
    </dgm:pt>
    <dgm:pt modelId="{0B1248A9-5EAF-4CBB-B806-89346591C4AE}" type="parTrans" cxnId="{671C6FC4-DEB2-4CE5-A0C2-8299ECE344BD}">
      <dgm:prSet/>
      <dgm:spPr/>
      <dgm:t>
        <a:bodyPr/>
        <a:lstStyle/>
        <a:p>
          <a:endParaRPr lang="en-US">
            <a:solidFill>
              <a:schemeClr val="bg1"/>
            </a:solidFill>
          </a:endParaRPr>
        </a:p>
      </dgm:t>
    </dgm:pt>
    <dgm:pt modelId="{B07A984F-FE3F-4A0F-B228-2DA8385248C3}" type="sibTrans" cxnId="{671C6FC4-DEB2-4CE5-A0C2-8299ECE344BD}">
      <dgm:prSet/>
      <dgm:spPr/>
      <dgm:t>
        <a:bodyPr/>
        <a:lstStyle/>
        <a:p>
          <a:endParaRPr lang="en-US">
            <a:solidFill>
              <a:schemeClr val="bg1"/>
            </a:solidFill>
          </a:endParaRPr>
        </a:p>
      </dgm:t>
    </dgm:pt>
    <dgm:pt modelId="{8FBE6BD6-FC80-4EA5-83D3-915225B53BE6}">
      <dgm:prSet phldrT="[Text]" custT="1"/>
      <dgm:spPr>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VSTO code</a:t>
          </a:r>
          <a:endParaRPr lang="en-US" sz="1600" dirty="0"/>
        </a:p>
      </dgm:t>
    </dgm:pt>
    <dgm:pt modelId="{A34723FA-9504-4AF4-8E3F-A0B3C9FE4BDC}" type="parTrans" cxnId="{B4F34AA0-78F7-4F42-8D6C-85A3977F336C}">
      <dgm:prSet/>
      <dgm:spPr/>
      <dgm:t>
        <a:bodyPr/>
        <a:lstStyle/>
        <a:p>
          <a:endParaRPr lang="en-US">
            <a:solidFill>
              <a:schemeClr val="bg1"/>
            </a:solidFill>
          </a:endParaRPr>
        </a:p>
      </dgm:t>
    </dgm:pt>
    <dgm:pt modelId="{AA66E5CB-4C62-4FB2-AE81-F95748A3254E}" type="sibTrans" cxnId="{B4F34AA0-78F7-4F42-8D6C-85A3977F336C}">
      <dgm:prSet/>
      <dgm:spPr/>
      <dgm:t>
        <a:bodyPr/>
        <a:lstStyle/>
        <a:p>
          <a:endParaRPr lang="en-US">
            <a:solidFill>
              <a:schemeClr val="bg1"/>
            </a:solidFill>
          </a:endParaRPr>
        </a:p>
      </dgm:t>
    </dgm:pt>
    <dgm:pt modelId="{86E494F5-8A8A-4AAE-BF16-783323D4D574}">
      <dgm:prSet phldrT="[Text]" custT="1"/>
      <dgm:spPr>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Templates</a:t>
          </a:r>
          <a:endParaRPr lang="en-US" sz="1600" dirty="0"/>
        </a:p>
      </dgm:t>
    </dgm:pt>
    <dgm:pt modelId="{37DB5267-28A2-4865-913F-DA207F014FB2}" type="parTrans" cxnId="{8FC8F617-C6E7-43D1-A850-304EC3674E50}">
      <dgm:prSet/>
      <dgm:spPr/>
      <dgm:t>
        <a:bodyPr/>
        <a:lstStyle/>
        <a:p>
          <a:endParaRPr lang="en-US">
            <a:solidFill>
              <a:schemeClr val="bg1"/>
            </a:solidFill>
          </a:endParaRPr>
        </a:p>
      </dgm:t>
    </dgm:pt>
    <dgm:pt modelId="{13595175-6E0B-4CAE-919F-02CFC0B6D5F4}" type="sibTrans" cxnId="{8FC8F617-C6E7-43D1-A850-304EC3674E50}">
      <dgm:prSet/>
      <dgm:spPr/>
      <dgm:t>
        <a:bodyPr/>
        <a:lstStyle/>
        <a:p>
          <a:endParaRPr lang="en-US">
            <a:solidFill>
              <a:schemeClr val="bg1"/>
            </a:solidFill>
          </a:endParaRPr>
        </a:p>
      </dgm:t>
    </dgm:pt>
    <dgm:pt modelId="{0D20FAD4-B34E-4FFF-8CC3-A79EDD5F93F0}">
      <dgm:prSet phldrT="[Text]" custT="1"/>
      <dgm:spPr>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Application </a:t>
          </a:r>
          <a:br>
            <a:rPr lang="en-US" sz="1600" dirty="0" smtClean="0"/>
          </a:br>
          <a:r>
            <a:rPr lang="en-US" sz="1600" dirty="0" smtClean="0"/>
            <a:t>Add-in</a:t>
          </a:r>
          <a:endParaRPr lang="en-US" sz="1600" dirty="0"/>
        </a:p>
      </dgm:t>
    </dgm:pt>
    <dgm:pt modelId="{5AEF6AD7-C55D-457E-95A6-C59FA5176CE1}" type="parTrans" cxnId="{CD3C1C16-6714-472F-AB62-CC1ECCAE698A}">
      <dgm:prSet/>
      <dgm:spPr/>
      <dgm:t>
        <a:bodyPr/>
        <a:lstStyle/>
        <a:p>
          <a:endParaRPr lang="en-US">
            <a:solidFill>
              <a:schemeClr val="bg1"/>
            </a:solidFill>
          </a:endParaRPr>
        </a:p>
      </dgm:t>
    </dgm:pt>
    <dgm:pt modelId="{DD389213-0A4F-4E8C-8330-3C7209E96116}" type="sibTrans" cxnId="{CD3C1C16-6714-472F-AB62-CC1ECCAE698A}">
      <dgm:prSet/>
      <dgm:spPr/>
      <dgm:t>
        <a:bodyPr/>
        <a:lstStyle/>
        <a:p>
          <a:endParaRPr lang="en-US">
            <a:solidFill>
              <a:schemeClr val="bg1"/>
            </a:solidFill>
          </a:endParaRPr>
        </a:p>
      </dgm:t>
    </dgm:pt>
    <dgm:pt modelId="{56F805F6-E170-471A-8B93-C0707E1BF883}">
      <dgm:prSet phldrT="[Text]" custT="1"/>
      <dgm:spPr>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gradFill>
        <a:scene3d>
          <a:camera prst="orthographicFront">
            <a:rot lat="0" lon="0" rev="0"/>
          </a:camera>
          <a:lightRig rig="threePt" dir="t">
            <a:rot lat="0" lon="0" rev="1200000"/>
          </a:lightRig>
        </a:scene3d>
        <a:sp3d/>
      </dgm:spPr>
      <dgm:t>
        <a:bodyPr/>
        <a:lstStyle/>
        <a:p>
          <a:r>
            <a:rPr lang="en-US" sz="1600" dirty="0" smtClean="0"/>
            <a:t>Automation </a:t>
          </a:r>
          <a:br>
            <a:rPr lang="en-US" sz="1600" dirty="0" smtClean="0"/>
          </a:br>
          <a:r>
            <a:rPr lang="en-US" sz="1600" dirty="0" smtClean="0"/>
            <a:t>Add-in</a:t>
          </a:r>
          <a:endParaRPr lang="en-US" sz="1600" dirty="0"/>
        </a:p>
      </dgm:t>
    </dgm:pt>
    <dgm:pt modelId="{5D511609-08EF-4345-9D73-D059D3BBC971}" type="parTrans" cxnId="{FF7B0906-461D-4120-8A6B-BFECD64472AC}">
      <dgm:prSet/>
      <dgm:spPr/>
      <dgm:t>
        <a:bodyPr/>
        <a:lstStyle/>
        <a:p>
          <a:endParaRPr lang="en-US">
            <a:solidFill>
              <a:schemeClr val="bg1"/>
            </a:solidFill>
          </a:endParaRPr>
        </a:p>
      </dgm:t>
    </dgm:pt>
    <dgm:pt modelId="{3F800E38-4F08-4FD6-B33A-A2FC454BDE39}" type="sibTrans" cxnId="{FF7B0906-461D-4120-8A6B-BFECD64472AC}">
      <dgm:prSet/>
      <dgm:spPr/>
      <dgm:t>
        <a:bodyPr/>
        <a:lstStyle/>
        <a:p>
          <a:endParaRPr lang="en-US">
            <a:solidFill>
              <a:schemeClr val="bg1"/>
            </a:solidFill>
          </a:endParaRPr>
        </a:p>
      </dgm:t>
    </dgm:pt>
    <dgm:pt modelId="{68F0ADF6-372F-48D5-967F-C40BA323A75F}">
      <dgm:prSet phldrT="[Text]" custT="1"/>
      <dgm:spPr>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gradFill>
        <a:scene3d>
          <a:camera prst="orthographicFront">
            <a:rot lat="0" lon="0" rev="0"/>
          </a:camera>
          <a:lightRig rig="threePt" dir="t">
            <a:rot lat="0" lon="0" rev="1200000"/>
          </a:lightRig>
        </a:scene3d>
        <a:sp3d/>
      </dgm:spPr>
      <dgm:t>
        <a:bodyPr/>
        <a:lstStyle/>
        <a:p>
          <a:pPr>
            <a:spcAft>
              <a:spcPts val="0"/>
            </a:spcAft>
          </a:pPr>
          <a:r>
            <a:rPr lang="en-US" sz="1600" dirty="0" smtClean="0"/>
            <a:t>Automation </a:t>
          </a:r>
        </a:p>
        <a:p>
          <a:pPr>
            <a:spcAft>
              <a:spcPts val="0"/>
            </a:spcAft>
          </a:pPr>
          <a:r>
            <a:rPr lang="en-US" sz="1600" dirty="0" smtClean="0"/>
            <a:t>Add-in</a:t>
          </a:r>
          <a:endParaRPr lang="en-US" sz="1600" dirty="0"/>
        </a:p>
      </dgm:t>
    </dgm:pt>
    <dgm:pt modelId="{AC1C8D19-8F52-4C0C-ABC7-C891E19AE7AB}" type="parTrans" cxnId="{EB97CF20-325C-417D-8167-1978FB6316E6}">
      <dgm:prSet/>
      <dgm:spPr/>
      <dgm:t>
        <a:bodyPr/>
        <a:lstStyle/>
        <a:p>
          <a:endParaRPr lang="en-US">
            <a:solidFill>
              <a:schemeClr val="bg1"/>
            </a:solidFill>
          </a:endParaRPr>
        </a:p>
      </dgm:t>
    </dgm:pt>
    <dgm:pt modelId="{F0F10F42-0405-4233-BACB-8E25CDD3E76F}" type="sibTrans" cxnId="{EB97CF20-325C-417D-8167-1978FB6316E6}">
      <dgm:prSet/>
      <dgm:spPr/>
      <dgm:t>
        <a:bodyPr/>
        <a:lstStyle/>
        <a:p>
          <a:endParaRPr lang="en-US">
            <a:solidFill>
              <a:schemeClr val="bg1"/>
            </a:solidFill>
          </a:endParaRPr>
        </a:p>
      </dgm:t>
    </dgm:pt>
    <dgm:pt modelId="{62C7372F-40F2-42C4-AF5B-3CF66A2D79E0}">
      <dgm:prSet phldrT="[Text]" custT="1"/>
      <dgm:spPr>
        <a:gradFill rotWithShape="0">
          <a:gsLst>
            <a:gs pos="0">
              <a:schemeClr val="accent4">
                <a:shade val="30000"/>
                <a:satMod val="115000"/>
                <a:lumMod val="80000"/>
                <a:lumOff val="20000"/>
              </a:schemeClr>
            </a:gs>
            <a:gs pos="50000">
              <a:schemeClr val="accent4">
                <a:shade val="100000"/>
                <a:satMod val="115000"/>
              </a:schemeClr>
            </a:gs>
          </a:gsLst>
        </a:gradFill>
        <a:scene3d>
          <a:camera prst="orthographicFront">
            <a:rot lat="0" lon="0" rev="0"/>
          </a:camera>
          <a:lightRig rig="threePt" dir="t">
            <a:rot lat="0" lon="0" rev="1200000"/>
          </a:lightRig>
        </a:scene3d>
        <a:sp3d/>
      </dgm:spPr>
      <dgm:t>
        <a:bodyPr/>
        <a:lstStyle/>
        <a:p>
          <a:r>
            <a:rPr lang="en-US" sz="1600" dirty="0" smtClean="0"/>
            <a:t>Interfacing Programs</a:t>
          </a:r>
          <a:endParaRPr lang="en-US" sz="1600" dirty="0"/>
        </a:p>
      </dgm:t>
    </dgm:pt>
    <dgm:pt modelId="{376933CC-03F6-46B1-AB40-DC97F1A021E4}" type="parTrans" cxnId="{0A7CDBFD-E240-400B-96C7-727BCBD02843}">
      <dgm:prSet/>
      <dgm:spPr/>
      <dgm:t>
        <a:bodyPr/>
        <a:lstStyle/>
        <a:p>
          <a:endParaRPr lang="en-US"/>
        </a:p>
      </dgm:t>
    </dgm:pt>
    <dgm:pt modelId="{9E9061E4-4F85-4AB4-B8E3-B7BEDA5CC3D8}" type="sibTrans" cxnId="{0A7CDBFD-E240-400B-96C7-727BCBD02843}">
      <dgm:prSet/>
      <dgm:spPr/>
      <dgm:t>
        <a:bodyPr/>
        <a:lstStyle/>
        <a:p>
          <a:endParaRPr lang="en-US"/>
        </a:p>
      </dgm:t>
    </dgm:pt>
    <dgm:pt modelId="{26308643-8536-4F2A-919E-9BB243DA2777}" type="pres">
      <dgm:prSet presAssocID="{79DF4F69-AC00-41AD-AD39-E17457EACC1B}" presName="theList" presStyleCnt="0">
        <dgm:presLayoutVars>
          <dgm:dir/>
          <dgm:animLvl val="lvl"/>
          <dgm:resizeHandles val="exact"/>
        </dgm:presLayoutVars>
      </dgm:prSet>
      <dgm:spPr/>
      <dgm:t>
        <a:bodyPr/>
        <a:lstStyle/>
        <a:p>
          <a:endParaRPr lang="en-US"/>
        </a:p>
      </dgm:t>
    </dgm:pt>
    <dgm:pt modelId="{6E8B55C4-40DE-4BF2-88CB-D81D4B4F217F}" type="pres">
      <dgm:prSet presAssocID="{653C48F9-3510-4CA9-9EBC-A65EEB276507}" presName="compNode" presStyleCnt="0"/>
      <dgm:spPr/>
      <dgm:t>
        <a:bodyPr/>
        <a:lstStyle/>
        <a:p>
          <a:endParaRPr lang="en-US"/>
        </a:p>
      </dgm:t>
    </dgm:pt>
    <dgm:pt modelId="{8AC8EC6B-68E0-4ACB-9490-293A148BF70B}" type="pres">
      <dgm:prSet presAssocID="{653C48F9-3510-4CA9-9EBC-A65EEB276507}" presName="aNode" presStyleLbl="bgShp" presStyleIdx="0" presStyleCnt="4" custLinFactNeighborX="-102" custLinFactNeighborY="0"/>
      <dgm:spPr>
        <a:prstGeom prst="rect">
          <a:avLst/>
        </a:prstGeom>
      </dgm:spPr>
      <dgm:t>
        <a:bodyPr/>
        <a:lstStyle/>
        <a:p>
          <a:endParaRPr lang="en-US"/>
        </a:p>
      </dgm:t>
    </dgm:pt>
    <dgm:pt modelId="{E40678BD-44A8-4E7C-9FC3-6F3FA649DB29}" type="pres">
      <dgm:prSet presAssocID="{653C48F9-3510-4CA9-9EBC-A65EEB276507}" presName="textNode" presStyleLbl="bgShp" presStyleIdx="0" presStyleCnt="4"/>
      <dgm:spPr/>
      <dgm:t>
        <a:bodyPr/>
        <a:lstStyle/>
        <a:p>
          <a:endParaRPr lang="en-US"/>
        </a:p>
      </dgm:t>
    </dgm:pt>
    <dgm:pt modelId="{70B49B7C-E36C-46E9-A4E9-7D419B031E3A}" type="pres">
      <dgm:prSet presAssocID="{653C48F9-3510-4CA9-9EBC-A65EEB276507}" presName="compChildNode" presStyleCnt="0"/>
      <dgm:spPr/>
      <dgm:t>
        <a:bodyPr/>
        <a:lstStyle/>
        <a:p>
          <a:endParaRPr lang="en-US"/>
        </a:p>
      </dgm:t>
    </dgm:pt>
    <dgm:pt modelId="{823BF641-8908-4BC3-ABDB-44D410ACAEEE}" type="pres">
      <dgm:prSet presAssocID="{653C48F9-3510-4CA9-9EBC-A65EEB276507}" presName="theInnerList" presStyleCnt="0"/>
      <dgm:spPr/>
      <dgm:t>
        <a:bodyPr/>
        <a:lstStyle/>
        <a:p>
          <a:endParaRPr lang="en-US"/>
        </a:p>
      </dgm:t>
    </dgm:pt>
    <dgm:pt modelId="{60A37A9C-CA3B-46AE-BFE8-3491B022CA27}" type="pres">
      <dgm:prSet presAssocID="{602EEBF8-562B-4DFE-99EB-B5A10C97FCCA}" presName="childNode" presStyleLbl="node1" presStyleIdx="0" presStyleCnt="14">
        <dgm:presLayoutVars>
          <dgm:bulletEnabled val="1"/>
        </dgm:presLayoutVars>
      </dgm:prSet>
      <dgm:spPr>
        <a:prstGeom prst="rect">
          <a:avLst/>
        </a:prstGeom>
      </dgm:spPr>
      <dgm:t>
        <a:bodyPr/>
        <a:lstStyle/>
        <a:p>
          <a:endParaRPr lang="en-US"/>
        </a:p>
      </dgm:t>
    </dgm:pt>
    <dgm:pt modelId="{DD504D6E-C2F7-4394-BCE8-97FBB24157BD}" type="pres">
      <dgm:prSet presAssocID="{602EEBF8-562B-4DFE-99EB-B5A10C97FCCA}" presName="aSpace2" presStyleCnt="0"/>
      <dgm:spPr/>
      <dgm:t>
        <a:bodyPr/>
        <a:lstStyle/>
        <a:p>
          <a:endParaRPr lang="en-US"/>
        </a:p>
      </dgm:t>
    </dgm:pt>
    <dgm:pt modelId="{A01586D2-D61D-4C17-977C-5D5FC4A73EA5}" type="pres">
      <dgm:prSet presAssocID="{62C7372F-40F2-42C4-AF5B-3CF66A2D79E0}" presName="childNode" presStyleLbl="node1" presStyleIdx="1" presStyleCnt="14">
        <dgm:presLayoutVars>
          <dgm:bulletEnabled val="1"/>
        </dgm:presLayoutVars>
      </dgm:prSet>
      <dgm:spPr>
        <a:prstGeom prst="rect">
          <a:avLst/>
        </a:prstGeom>
      </dgm:spPr>
      <dgm:t>
        <a:bodyPr/>
        <a:lstStyle/>
        <a:p>
          <a:endParaRPr lang="en-US"/>
        </a:p>
      </dgm:t>
    </dgm:pt>
    <dgm:pt modelId="{7E87CA7F-A088-4DD9-8B5D-7A3BAFA551CD}" type="pres">
      <dgm:prSet presAssocID="{653C48F9-3510-4CA9-9EBC-A65EEB276507}" presName="aSpace" presStyleCnt="0"/>
      <dgm:spPr/>
      <dgm:t>
        <a:bodyPr/>
        <a:lstStyle/>
        <a:p>
          <a:endParaRPr lang="en-US"/>
        </a:p>
      </dgm:t>
    </dgm:pt>
    <dgm:pt modelId="{AFF00669-BD70-444E-B01F-75D2A34A6322}" type="pres">
      <dgm:prSet presAssocID="{1888A089-FF9A-401E-B777-DF2C6EFF58D0}" presName="compNode" presStyleCnt="0"/>
      <dgm:spPr/>
      <dgm:t>
        <a:bodyPr/>
        <a:lstStyle/>
        <a:p>
          <a:endParaRPr lang="en-US"/>
        </a:p>
      </dgm:t>
    </dgm:pt>
    <dgm:pt modelId="{91CF2D46-510C-4C64-BC78-732A4BF33D79}" type="pres">
      <dgm:prSet presAssocID="{1888A089-FF9A-401E-B777-DF2C6EFF58D0}" presName="aNode" presStyleLbl="bgShp" presStyleIdx="1" presStyleCnt="4" custLinFactNeighborX="-1451"/>
      <dgm:spPr>
        <a:prstGeom prst="rect">
          <a:avLst/>
        </a:prstGeom>
      </dgm:spPr>
      <dgm:t>
        <a:bodyPr/>
        <a:lstStyle/>
        <a:p>
          <a:endParaRPr lang="en-US"/>
        </a:p>
      </dgm:t>
    </dgm:pt>
    <dgm:pt modelId="{D6BC51EA-B882-43C6-9CFC-28D1060FF047}" type="pres">
      <dgm:prSet presAssocID="{1888A089-FF9A-401E-B777-DF2C6EFF58D0}" presName="textNode" presStyleLbl="bgShp" presStyleIdx="1" presStyleCnt="4"/>
      <dgm:spPr/>
      <dgm:t>
        <a:bodyPr/>
        <a:lstStyle/>
        <a:p>
          <a:endParaRPr lang="en-US"/>
        </a:p>
      </dgm:t>
    </dgm:pt>
    <dgm:pt modelId="{7D2DCBE8-FAE2-40DC-AAB8-CEE3781DEEC6}" type="pres">
      <dgm:prSet presAssocID="{1888A089-FF9A-401E-B777-DF2C6EFF58D0}" presName="compChildNode" presStyleCnt="0"/>
      <dgm:spPr/>
      <dgm:t>
        <a:bodyPr/>
        <a:lstStyle/>
        <a:p>
          <a:endParaRPr lang="en-US"/>
        </a:p>
      </dgm:t>
    </dgm:pt>
    <dgm:pt modelId="{2AEB4F0B-C961-40F7-964E-2FE1D6FEAFF7}" type="pres">
      <dgm:prSet presAssocID="{1888A089-FF9A-401E-B777-DF2C6EFF58D0}" presName="theInnerList" presStyleCnt="0"/>
      <dgm:spPr/>
      <dgm:t>
        <a:bodyPr/>
        <a:lstStyle/>
        <a:p>
          <a:endParaRPr lang="en-US"/>
        </a:p>
      </dgm:t>
    </dgm:pt>
    <dgm:pt modelId="{6EC0B5C4-15E8-4FD3-A73D-86F63D8BA95E}" type="pres">
      <dgm:prSet presAssocID="{65988894-ADF1-491A-83E6-D3A5485C5697}" presName="childNode" presStyleLbl="node1" presStyleIdx="2" presStyleCnt="14">
        <dgm:presLayoutVars>
          <dgm:bulletEnabled val="1"/>
        </dgm:presLayoutVars>
      </dgm:prSet>
      <dgm:spPr>
        <a:prstGeom prst="rect">
          <a:avLst/>
        </a:prstGeom>
      </dgm:spPr>
      <dgm:t>
        <a:bodyPr/>
        <a:lstStyle/>
        <a:p>
          <a:endParaRPr lang="en-US"/>
        </a:p>
      </dgm:t>
    </dgm:pt>
    <dgm:pt modelId="{7D69F29F-BA48-4FE5-89DA-06A19E4558FE}" type="pres">
      <dgm:prSet presAssocID="{65988894-ADF1-491A-83E6-D3A5485C5697}" presName="aSpace2" presStyleCnt="0"/>
      <dgm:spPr/>
      <dgm:t>
        <a:bodyPr/>
        <a:lstStyle/>
        <a:p>
          <a:endParaRPr lang="en-US"/>
        </a:p>
      </dgm:t>
    </dgm:pt>
    <dgm:pt modelId="{108B4883-63F9-472F-AAD3-F1D9167D865D}" type="pres">
      <dgm:prSet presAssocID="{FD5DEDA9-D16E-452D-A896-122EBEFCBB6E}" presName="childNode" presStyleLbl="node1" presStyleIdx="3" presStyleCnt="14">
        <dgm:presLayoutVars>
          <dgm:bulletEnabled val="1"/>
        </dgm:presLayoutVars>
      </dgm:prSet>
      <dgm:spPr>
        <a:prstGeom prst="rect">
          <a:avLst/>
        </a:prstGeom>
      </dgm:spPr>
      <dgm:t>
        <a:bodyPr/>
        <a:lstStyle/>
        <a:p>
          <a:endParaRPr lang="en-US"/>
        </a:p>
      </dgm:t>
    </dgm:pt>
    <dgm:pt modelId="{85CE161A-211E-4A91-8FEB-B4472BC25049}" type="pres">
      <dgm:prSet presAssocID="{FD5DEDA9-D16E-452D-A896-122EBEFCBB6E}" presName="aSpace2" presStyleCnt="0"/>
      <dgm:spPr/>
      <dgm:t>
        <a:bodyPr/>
        <a:lstStyle/>
        <a:p>
          <a:endParaRPr lang="en-US"/>
        </a:p>
      </dgm:t>
    </dgm:pt>
    <dgm:pt modelId="{6373786D-15D9-4BAA-81DC-B249240CDD19}" type="pres">
      <dgm:prSet presAssocID="{A0B88C87-5A6F-4931-A2FC-747C014E78A2}" presName="childNode" presStyleLbl="node1" presStyleIdx="4" presStyleCnt="14">
        <dgm:presLayoutVars>
          <dgm:bulletEnabled val="1"/>
        </dgm:presLayoutVars>
      </dgm:prSet>
      <dgm:spPr>
        <a:prstGeom prst="rect">
          <a:avLst/>
        </a:prstGeom>
      </dgm:spPr>
      <dgm:t>
        <a:bodyPr/>
        <a:lstStyle/>
        <a:p>
          <a:endParaRPr lang="en-US"/>
        </a:p>
      </dgm:t>
    </dgm:pt>
    <dgm:pt modelId="{F3A165DD-7DEA-4552-9A8C-E5876C1B1BEA}" type="pres">
      <dgm:prSet presAssocID="{1888A089-FF9A-401E-B777-DF2C6EFF58D0}" presName="aSpace" presStyleCnt="0"/>
      <dgm:spPr/>
      <dgm:t>
        <a:bodyPr/>
        <a:lstStyle/>
        <a:p>
          <a:endParaRPr lang="en-US"/>
        </a:p>
      </dgm:t>
    </dgm:pt>
    <dgm:pt modelId="{432184DE-2403-40A1-A4DF-BCCF098BEEE1}" type="pres">
      <dgm:prSet presAssocID="{6CDEC329-B07B-4E2C-8E8B-8C67D40C8CB3}" presName="compNode" presStyleCnt="0"/>
      <dgm:spPr/>
      <dgm:t>
        <a:bodyPr/>
        <a:lstStyle/>
        <a:p>
          <a:endParaRPr lang="en-US"/>
        </a:p>
      </dgm:t>
    </dgm:pt>
    <dgm:pt modelId="{B7D8C729-E1FE-4403-99A8-9B177832D642}" type="pres">
      <dgm:prSet presAssocID="{6CDEC329-B07B-4E2C-8E8B-8C67D40C8CB3}" presName="aNode" presStyleLbl="bgShp" presStyleIdx="2" presStyleCnt="4" custLinFactNeighborX="-1451"/>
      <dgm:spPr>
        <a:prstGeom prst="rect">
          <a:avLst/>
        </a:prstGeom>
      </dgm:spPr>
      <dgm:t>
        <a:bodyPr/>
        <a:lstStyle/>
        <a:p>
          <a:endParaRPr lang="en-US"/>
        </a:p>
      </dgm:t>
    </dgm:pt>
    <dgm:pt modelId="{D0CCCCEA-C8D8-47FA-8148-F2D038CB7B20}" type="pres">
      <dgm:prSet presAssocID="{6CDEC329-B07B-4E2C-8E8B-8C67D40C8CB3}" presName="textNode" presStyleLbl="bgShp" presStyleIdx="2" presStyleCnt="4"/>
      <dgm:spPr/>
      <dgm:t>
        <a:bodyPr/>
        <a:lstStyle/>
        <a:p>
          <a:endParaRPr lang="en-US"/>
        </a:p>
      </dgm:t>
    </dgm:pt>
    <dgm:pt modelId="{431190B7-7A0D-410E-87EA-EDC71DFF6EBF}" type="pres">
      <dgm:prSet presAssocID="{6CDEC329-B07B-4E2C-8E8B-8C67D40C8CB3}" presName="compChildNode" presStyleCnt="0"/>
      <dgm:spPr/>
      <dgm:t>
        <a:bodyPr/>
        <a:lstStyle/>
        <a:p>
          <a:endParaRPr lang="en-US"/>
        </a:p>
      </dgm:t>
    </dgm:pt>
    <dgm:pt modelId="{4100DF7E-FAC5-4CF0-8B70-88CB4149F2DE}" type="pres">
      <dgm:prSet presAssocID="{6CDEC329-B07B-4E2C-8E8B-8C67D40C8CB3}" presName="theInnerList" presStyleCnt="0"/>
      <dgm:spPr/>
      <dgm:t>
        <a:bodyPr/>
        <a:lstStyle/>
        <a:p>
          <a:endParaRPr lang="en-US"/>
        </a:p>
      </dgm:t>
    </dgm:pt>
    <dgm:pt modelId="{874DA734-86E4-449E-AB82-9385DA87E4D9}" type="pres">
      <dgm:prSet presAssocID="{8B0D92CD-8D36-4040-858A-039DF1361636}" presName="childNode" presStyleLbl="node1" presStyleIdx="5" presStyleCnt="14" custScaleX="113938">
        <dgm:presLayoutVars>
          <dgm:bulletEnabled val="1"/>
        </dgm:presLayoutVars>
      </dgm:prSet>
      <dgm:spPr>
        <a:prstGeom prst="rect">
          <a:avLst/>
        </a:prstGeom>
      </dgm:spPr>
      <dgm:t>
        <a:bodyPr/>
        <a:lstStyle/>
        <a:p>
          <a:endParaRPr lang="en-US"/>
        </a:p>
      </dgm:t>
    </dgm:pt>
    <dgm:pt modelId="{0549074C-AB56-4045-94BA-CC17D67A1762}" type="pres">
      <dgm:prSet presAssocID="{8B0D92CD-8D36-4040-858A-039DF1361636}" presName="aSpace2" presStyleCnt="0"/>
      <dgm:spPr/>
      <dgm:t>
        <a:bodyPr/>
        <a:lstStyle/>
        <a:p>
          <a:endParaRPr lang="en-US"/>
        </a:p>
      </dgm:t>
    </dgm:pt>
    <dgm:pt modelId="{AC86130A-8B6A-420B-8052-2CC270EFFB94}" type="pres">
      <dgm:prSet presAssocID="{387E15E4-6A6D-4378-877C-87453635F55D}" presName="childNode" presStyleLbl="node1" presStyleIdx="6" presStyleCnt="14" custScaleX="113938">
        <dgm:presLayoutVars>
          <dgm:bulletEnabled val="1"/>
        </dgm:presLayoutVars>
      </dgm:prSet>
      <dgm:spPr>
        <a:prstGeom prst="rect">
          <a:avLst/>
        </a:prstGeom>
      </dgm:spPr>
      <dgm:t>
        <a:bodyPr/>
        <a:lstStyle/>
        <a:p>
          <a:endParaRPr lang="en-US"/>
        </a:p>
      </dgm:t>
    </dgm:pt>
    <dgm:pt modelId="{11115AEA-631B-4EE4-93EC-35B089C4EAE5}" type="pres">
      <dgm:prSet presAssocID="{387E15E4-6A6D-4378-877C-87453635F55D}" presName="aSpace2" presStyleCnt="0"/>
      <dgm:spPr/>
      <dgm:t>
        <a:bodyPr/>
        <a:lstStyle/>
        <a:p>
          <a:endParaRPr lang="en-US"/>
        </a:p>
      </dgm:t>
    </dgm:pt>
    <dgm:pt modelId="{9BEBE72E-1DF4-4108-807E-2D0D2C6ED92C}" type="pres">
      <dgm:prSet presAssocID="{BD629108-406E-46C0-BB06-8E01400BD0A1}" presName="childNode" presStyleLbl="node1" presStyleIdx="7" presStyleCnt="14" custScaleX="113938">
        <dgm:presLayoutVars>
          <dgm:bulletEnabled val="1"/>
        </dgm:presLayoutVars>
      </dgm:prSet>
      <dgm:spPr>
        <a:prstGeom prst="rect">
          <a:avLst/>
        </a:prstGeom>
      </dgm:spPr>
      <dgm:t>
        <a:bodyPr/>
        <a:lstStyle/>
        <a:p>
          <a:endParaRPr lang="en-US"/>
        </a:p>
      </dgm:t>
    </dgm:pt>
    <dgm:pt modelId="{1F86C268-8CE9-4C7C-926D-0665A401E84E}" type="pres">
      <dgm:prSet presAssocID="{BD629108-406E-46C0-BB06-8E01400BD0A1}" presName="aSpace2" presStyleCnt="0"/>
      <dgm:spPr/>
      <dgm:t>
        <a:bodyPr/>
        <a:lstStyle/>
        <a:p>
          <a:endParaRPr lang="en-US"/>
        </a:p>
      </dgm:t>
    </dgm:pt>
    <dgm:pt modelId="{1081784C-57E7-4732-B2A9-F39F48BFA58E}" type="pres">
      <dgm:prSet presAssocID="{68F0ADF6-372F-48D5-967F-C40BA323A75F}" presName="childNode" presStyleLbl="node1" presStyleIdx="8" presStyleCnt="14" custScaleX="113938">
        <dgm:presLayoutVars>
          <dgm:bulletEnabled val="1"/>
        </dgm:presLayoutVars>
      </dgm:prSet>
      <dgm:spPr>
        <a:prstGeom prst="rect">
          <a:avLst/>
        </a:prstGeom>
      </dgm:spPr>
      <dgm:t>
        <a:bodyPr/>
        <a:lstStyle/>
        <a:p>
          <a:endParaRPr lang="en-US"/>
        </a:p>
      </dgm:t>
    </dgm:pt>
    <dgm:pt modelId="{EBB0625E-9769-4FCF-AD0E-F2D7216EE7B8}" type="pres">
      <dgm:prSet presAssocID="{6CDEC329-B07B-4E2C-8E8B-8C67D40C8CB3}" presName="aSpace" presStyleCnt="0"/>
      <dgm:spPr/>
      <dgm:t>
        <a:bodyPr/>
        <a:lstStyle/>
        <a:p>
          <a:endParaRPr lang="en-US"/>
        </a:p>
      </dgm:t>
    </dgm:pt>
    <dgm:pt modelId="{27D4718E-16CE-40E6-AEA4-B36211128C09}" type="pres">
      <dgm:prSet presAssocID="{611A10BA-C2D3-4E76-824F-BC47FD041DF3}" presName="compNode" presStyleCnt="0"/>
      <dgm:spPr/>
      <dgm:t>
        <a:bodyPr/>
        <a:lstStyle/>
        <a:p>
          <a:endParaRPr lang="en-US"/>
        </a:p>
      </dgm:t>
    </dgm:pt>
    <dgm:pt modelId="{D1351D2E-9245-4137-B1A3-5750DCFFD664}" type="pres">
      <dgm:prSet presAssocID="{611A10BA-C2D3-4E76-824F-BC47FD041DF3}" presName="aNode" presStyleLbl="bgShp" presStyleIdx="3" presStyleCnt="4"/>
      <dgm:spPr>
        <a:prstGeom prst="rect">
          <a:avLst/>
        </a:prstGeom>
      </dgm:spPr>
      <dgm:t>
        <a:bodyPr/>
        <a:lstStyle/>
        <a:p>
          <a:endParaRPr lang="en-US"/>
        </a:p>
      </dgm:t>
    </dgm:pt>
    <dgm:pt modelId="{1BD33120-A545-4191-B542-13C4CF450B23}" type="pres">
      <dgm:prSet presAssocID="{611A10BA-C2D3-4E76-824F-BC47FD041DF3}" presName="textNode" presStyleLbl="bgShp" presStyleIdx="3" presStyleCnt="4"/>
      <dgm:spPr/>
      <dgm:t>
        <a:bodyPr/>
        <a:lstStyle/>
        <a:p>
          <a:endParaRPr lang="en-US"/>
        </a:p>
      </dgm:t>
    </dgm:pt>
    <dgm:pt modelId="{8830E352-2B72-49B6-AF58-E8F3508C5C42}" type="pres">
      <dgm:prSet presAssocID="{611A10BA-C2D3-4E76-824F-BC47FD041DF3}" presName="compChildNode" presStyleCnt="0"/>
      <dgm:spPr/>
      <dgm:t>
        <a:bodyPr/>
        <a:lstStyle/>
        <a:p>
          <a:endParaRPr lang="en-US"/>
        </a:p>
      </dgm:t>
    </dgm:pt>
    <dgm:pt modelId="{099BC83E-B6C7-4758-BBDD-CB48BADCE471}" type="pres">
      <dgm:prSet presAssocID="{611A10BA-C2D3-4E76-824F-BC47FD041DF3}" presName="theInnerList" presStyleCnt="0"/>
      <dgm:spPr/>
      <dgm:t>
        <a:bodyPr/>
        <a:lstStyle/>
        <a:p>
          <a:endParaRPr lang="en-US"/>
        </a:p>
      </dgm:t>
    </dgm:pt>
    <dgm:pt modelId="{FE05CD29-489B-44F8-A854-9D70DB7E644C}" type="pres">
      <dgm:prSet presAssocID="{B2ACB420-FBB0-4E05-8CA6-AA75AC816FEB}" presName="childNode" presStyleLbl="node1" presStyleIdx="9" presStyleCnt="14" custScaleY="142938">
        <dgm:presLayoutVars>
          <dgm:bulletEnabled val="1"/>
        </dgm:presLayoutVars>
      </dgm:prSet>
      <dgm:spPr>
        <a:prstGeom prst="rect">
          <a:avLst/>
        </a:prstGeom>
      </dgm:spPr>
      <dgm:t>
        <a:bodyPr/>
        <a:lstStyle/>
        <a:p>
          <a:endParaRPr lang="en-US"/>
        </a:p>
      </dgm:t>
    </dgm:pt>
    <dgm:pt modelId="{68B84629-81FB-4C0A-8B27-4C7C44AC4E4B}" type="pres">
      <dgm:prSet presAssocID="{B2ACB420-FBB0-4E05-8CA6-AA75AC816FEB}" presName="aSpace2" presStyleCnt="0"/>
      <dgm:spPr/>
      <dgm:t>
        <a:bodyPr/>
        <a:lstStyle/>
        <a:p>
          <a:endParaRPr lang="en-US"/>
        </a:p>
      </dgm:t>
    </dgm:pt>
    <dgm:pt modelId="{C87F6E3C-7669-40B2-973B-803140D3A425}" type="pres">
      <dgm:prSet presAssocID="{8FBE6BD6-FC80-4EA5-83D3-915225B53BE6}" presName="childNode" presStyleLbl="node1" presStyleIdx="10" presStyleCnt="14">
        <dgm:presLayoutVars>
          <dgm:bulletEnabled val="1"/>
        </dgm:presLayoutVars>
      </dgm:prSet>
      <dgm:spPr>
        <a:prstGeom prst="rect">
          <a:avLst/>
        </a:prstGeom>
      </dgm:spPr>
      <dgm:t>
        <a:bodyPr/>
        <a:lstStyle/>
        <a:p>
          <a:endParaRPr lang="en-US"/>
        </a:p>
      </dgm:t>
    </dgm:pt>
    <dgm:pt modelId="{80B22807-0AEF-45DB-B3D6-FC8D173B1816}" type="pres">
      <dgm:prSet presAssocID="{8FBE6BD6-FC80-4EA5-83D3-915225B53BE6}" presName="aSpace2" presStyleCnt="0"/>
      <dgm:spPr/>
      <dgm:t>
        <a:bodyPr/>
        <a:lstStyle/>
        <a:p>
          <a:endParaRPr lang="en-US"/>
        </a:p>
      </dgm:t>
    </dgm:pt>
    <dgm:pt modelId="{4F7F7B77-ED96-4594-BC86-BA6F6FA5D028}" type="pres">
      <dgm:prSet presAssocID="{86E494F5-8A8A-4AAE-BF16-783323D4D574}" presName="childNode" presStyleLbl="node1" presStyleIdx="11" presStyleCnt="14">
        <dgm:presLayoutVars>
          <dgm:bulletEnabled val="1"/>
        </dgm:presLayoutVars>
      </dgm:prSet>
      <dgm:spPr>
        <a:prstGeom prst="rect">
          <a:avLst/>
        </a:prstGeom>
      </dgm:spPr>
      <dgm:t>
        <a:bodyPr/>
        <a:lstStyle/>
        <a:p>
          <a:endParaRPr lang="en-US"/>
        </a:p>
      </dgm:t>
    </dgm:pt>
    <dgm:pt modelId="{132BA1CA-A527-4035-9B14-99865C8A8882}" type="pres">
      <dgm:prSet presAssocID="{86E494F5-8A8A-4AAE-BF16-783323D4D574}" presName="aSpace2" presStyleCnt="0"/>
      <dgm:spPr/>
      <dgm:t>
        <a:bodyPr/>
        <a:lstStyle/>
        <a:p>
          <a:endParaRPr lang="en-US"/>
        </a:p>
      </dgm:t>
    </dgm:pt>
    <dgm:pt modelId="{E80EEE9D-1DBF-4CF5-80C3-D175F60E890C}" type="pres">
      <dgm:prSet presAssocID="{0D20FAD4-B34E-4FFF-8CC3-A79EDD5F93F0}" presName="childNode" presStyleLbl="node1" presStyleIdx="12" presStyleCnt="14" custScaleY="125308">
        <dgm:presLayoutVars>
          <dgm:bulletEnabled val="1"/>
        </dgm:presLayoutVars>
      </dgm:prSet>
      <dgm:spPr>
        <a:prstGeom prst="rect">
          <a:avLst/>
        </a:prstGeom>
      </dgm:spPr>
      <dgm:t>
        <a:bodyPr/>
        <a:lstStyle/>
        <a:p>
          <a:endParaRPr lang="en-US"/>
        </a:p>
      </dgm:t>
    </dgm:pt>
    <dgm:pt modelId="{67213D1F-591E-456E-8628-E7D4225F2F90}" type="pres">
      <dgm:prSet presAssocID="{0D20FAD4-B34E-4FFF-8CC3-A79EDD5F93F0}" presName="aSpace2" presStyleCnt="0"/>
      <dgm:spPr/>
      <dgm:t>
        <a:bodyPr/>
        <a:lstStyle/>
        <a:p>
          <a:endParaRPr lang="en-US"/>
        </a:p>
      </dgm:t>
    </dgm:pt>
    <dgm:pt modelId="{B3FC94FB-C683-4FF7-8E40-C022F4BD495A}" type="pres">
      <dgm:prSet presAssocID="{56F805F6-E170-471A-8B93-C0707E1BF883}" presName="childNode" presStyleLbl="node1" presStyleIdx="13" presStyleCnt="14" custScaleY="148176">
        <dgm:presLayoutVars>
          <dgm:bulletEnabled val="1"/>
        </dgm:presLayoutVars>
      </dgm:prSet>
      <dgm:spPr>
        <a:prstGeom prst="rect">
          <a:avLst/>
        </a:prstGeom>
      </dgm:spPr>
      <dgm:t>
        <a:bodyPr/>
        <a:lstStyle/>
        <a:p>
          <a:endParaRPr lang="en-US"/>
        </a:p>
      </dgm:t>
    </dgm:pt>
  </dgm:ptLst>
  <dgm:cxnLst>
    <dgm:cxn modelId="{64C22AE3-F91C-4FAF-AB7D-B3026A85D507}" type="presOf" srcId="{0D20FAD4-B34E-4FFF-8CC3-A79EDD5F93F0}" destId="{E80EEE9D-1DBF-4CF5-80C3-D175F60E890C}" srcOrd="0" destOrd="0" presId="urn:microsoft.com/office/officeart/2005/8/layout/lProcess2"/>
    <dgm:cxn modelId="{ABB8ACBF-7DF8-40A8-AF64-EB86E1E137C2}" type="presOf" srcId="{62C7372F-40F2-42C4-AF5B-3CF66A2D79E0}" destId="{A01586D2-D61D-4C17-977C-5D5FC4A73EA5}" srcOrd="0" destOrd="0" presId="urn:microsoft.com/office/officeart/2005/8/layout/lProcess2"/>
    <dgm:cxn modelId="{9E21A22F-D603-42E9-BDE3-456DE7E7B1E9}" type="presOf" srcId="{611A10BA-C2D3-4E76-824F-BC47FD041DF3}" destId="{1BD33120-A545-4191-B542-13C4CF450B23}" srcOrd="1" destOrd="0" presId="urn:microsoft.com/office/officeart/2005/8/layout/lProcess2"/>
    <dgm:cxn modelId="{4849601E-3B77-43A6-96C5-8088796157D0}" type="presOf" srcId="{BD629108-406E-46C0-BB06-8E01400BD0A1}" destId="{9BEBE72E-1DF4-4108-807E-2D0D2C6ED92C}" srcOrd="0" destOrd="0" presId="urn:microsoft.com/office/officeart/2005/8/layout/lProcess2"/>
    <dgm:cxn modelId="{BA263CA6-B52A-4DA6-B1AC-4EF2A8AF6790}" srcId="{6CDEC329-B07B-4E2C-8E8B-8C67D40C8CB3}" destId="{387E15E4-6A6D-4378-877C-87453635F55D}" srcOrd="1" destOrd="0" parTransId="{59516695-6EF7-45DC-B42C-34AC91F3F843}" sibTransId="{4E4B778B-1E48-4874-A671-D39022671B4E}"/>
    <dgm:cxn modelId="{93A559A5-0DBD-48ED-AEC8-36C62639F611}" srcId="{6CDEC329-B07B-4E2C-8E8B-8C67D40C8CB3}" destId="{BD629108-406E-46C0-BB06-8E01400BD0A1}" srcOrd="2" destOrd="0" parTransId="{A156B7C2-5D9B-4EFE-BA76-3A5534EAF957}" sibTransId="{CF18EAE8-7FE8-4A6F-89C8-66317B853905}"/>
    <dgm:cxn modelId="{F98B5709-EB06-481A-93D4-2E68F2247A1C}" srcId="{79DF4F69-AC00-41AD-AD39-E17457EACC1B}" destId="{1888A089-FF9A-401E-B777-DF2C6EFF58D0}" srcOrd="1" destOrd="0" parTransId="{CD5FBE29-AAE8-4F5D-831A-AB7558E11BF1}" sibTransId="{9B831B0E-4BCE-4A2B-ADD9-E9518F69B300}"/>
    <dgm:cxn modelId="{FF7B0906-461D-4120-8A6B-BFECD64472AC}" srcId="{611A10BA-C2D3-4E76-824F-BC47FD041DF3}" destId="{56F805F6-E170-471A-8B93-C0707E1BF883}" srcOrd="4" destOrd="0" parTransId="{5D511609-08EF-4345-9D73-D059D3BBC971}" sibTransId="{3F800E38-4F08-4FD6-B33A-A2FC454BDE39}"/>
    <dgm:cxn modelId="{952A66A6-CB9C-4DCB-82DE-9009CBA66D7D}" type="presOf" srcId="{8B0D92CD-8D36-4040-858A-039DF1361636}" destId="{874DA734-86E4-449E-AB82-9385DA87E4D9}" srcOrd="0" destOrd="0" presId="urn:microsoft.com/office/officeart/2005/8/layout/lProcess2"/>
    <dgm:cxn modelId="{E6FF52A9-469D-4AC7-8237-E0F16D24C7A2}" type="presOf" srcId="{1888A089-FF9A-401E-B777-DF2C6EFF58D0}" destId="{D6BC51EA-B882-43C6-9CFC-28D1060FF047}" srcOrd="1" destOrd="0" presId="urn:microsoft.com/office/officeart/2005/8/layout/lProcess2"/>
    <dgm:cxn modelId="{76E1FA8A-1BFC-4802-BD09-CE5129F232DC}" type="presOf" srcId="{611A10BA-C2D3-4E76-824F-BC47FD041DF3}" destId="{D1351D2E-9245-4137-B1A3-5750DCFFD664}" srcOrd="0" destOrd="0" presId="urn:microsoft.com/office/officeart/2005/8/layout/lProcess2"/>
    <dgm:cxn modelId="{40E925F2-2F90-4D54-84C9-843EEF99ECA2}" type="presOf" srcId="{68F0ADF6-372F-48D5-967F-C40BA323A75F}" destId="{1081784C-57E7-4732-B2A9-F39F48BFA58E}" srcOrd="0" destOrd="0" presId="urn:microsoft.com/office/officeart/2005/8/layout/lProcess2"/>
    <dgm:cxn modelId="{5D90000F-CBA3-40B9-B2D3-AE947716D877}" type="presOf" srcId="{56F805F6-E170-471A-8B93-C0707E1BF883}" destId="{B3FC94FB-C683-4FF7-8E40-C022F4BD495A}" srcOrd="0" destOrd="0" presId="urn:microsoft.com/office/officeart/2005/8/layout/lProcess2"/>
    <dgm:cxn modelId="{1AC77932-56EA-41E9-9771-670AAACAFE24}" srcId="{79DF4F69-AC00-41AD-AD39-E17457EACC1B}" destId="{611A10BA-C2D3-4E76-824F-BC47FD041DF3}" srcOrd="3" destOrd="0" parTransId="{A0053E8C-0191-4D75-8FC3-9137A60B6A60}" sibTransId="{8DF27AF0-E417-4A70-8542-E77972790D18}"/>
    <dgm:cxn modelId="{671C6FC4-DEB2-4CE5-A0C2-8299ECE344BD}" srcId="{611A10BA-C2D3-4E76-824F-BC47FD041DF3}" destId="{B2ACB420-FBB0-4E05-8CA6-AA75AC816FEB}" srcOrd="0" destOrd="0" parTransId="{0B1248A9-5EAF-4CBB-B806-89346591C4AE}" sibTransId="{B07A984F-FE3F-4A0F-B228-2DA8385248C3}"/>
    <dgm:cxn modelId="{6CC2D8CC-B22A-458E-86C1-79ED90C80188}" srcId="{6CDEC329-B07B-4E2C-8E8B-8C67D40C8CB3}" destId="{8B0D92CD-8D36-4040-858A-039DF1361636}" srcOrd="0" destOrd="0" parTransId="{BB034044-337B-4EAD-BC0F-2643FAE958A3}" sibTransId="{B6715C41-D9B3-4675-847E-5D7EF4BBC76B}"/>
    <dgm:cxn modelId="{8087FD5C-F013-4A0A-91A0-4B2EE927D785}" type="presOf" srcId="{65988894-ADF1-491A-83E6-D3A5485C5697}" destId="{6EC0B5C4-15E8-4FD3-A73D-86F63D8BA95E}" srcOrd="0" destOrd="0" presId="urn:microsoft.com/office/officeart/2005/8/layout/lProcess2"/>
    <dgm:cxn modelId="{C5C1CFFE-F8B1-4227-8803-06190569DAC7}" type="presOf" srcId="{602EEBF8-562B-4DFE-99EB-B5A10C97FCCA}" destId="{60A37A9C-CA3B-46AE-BFE8-3491B022CA27}" srcOrd="0" destOrd="0" presId="urn:microsoft.com/office/officeart/2005/8/layout/lProcess2"/>
    <dgm:cxn modelId="{A586FAFD-195A-4626-B5D1-DFE908C7966F}" type="presOf" srcId="{B2ACB420-FBB0-4E05-8CA6-AA75AC816FEB}" destId="{FE05CD29-489B-44F8-A854-9D70DB7E644C}" srcOrd="0" destOrd="0" presId="urn:microsoft.com/office/officeart/2005/8/layout/lProcess2"/>
    <dgm:cxn modelId="{583A2391-72AF-45D4-B405-989D1BAD7CA8}" srcId="{1888A089-FF9A-401E-B777-DF2C6EFF58D0}" destId="{A0B88C87-5A6F-4931-A2FC-747C014E78A2}" srcOrd="2" destOrd="0" parTransId="{B7ED07E8-018F-4C54-A540-FCADD55927B4}" sibTransId="{4158AD7C-E055-44E5-B8F7-6CAB404E2F48}"/>
    <dgm:cxn modelId="{EB97CF20-325C-417D-8167-1978FB6316E6}" srcId="{6CDEC329-B07B-4E2C-8E8B-8C67D40C8CB3}" destId="{68F0ADF6-372F-48D5-967F-C40BA323A75F}" srcOrd="3" destOrd="0" parTransId="{AC1C8D19-8F52-4C0C-ABC7-C891E19AE7AB}" sibTransId="{F0F10F42-0405-4233-BACB-8E25CDD3E76F}"/>
    <dgm:cxn modelId="{A0DAD583-C869-43D9-8347-35A279D83599}" srcId="{79DF4F69-AC00-41AD-AD39-E17457EACC1B}" destId="{653C48F9-3510-4CA9-9EBC-A65EEB276507}" srcOrd="0" destOrd="0" parTransId="{F4BF7FEE-BAF1-4923-AB91-A50FAD32A09C}" sibTransId="{87BE2502-1B50-455B-8362-35BA10D08CDA}"/>
    <dgm:cxn modelId="{B1074235-5BB1-4F11-B9C1-A1A42A2016E6}" srcId="{1888A089-FF9A-401E-B777-DF2C6EFF58D0}" destId="{65988894-ADF1-491A-83E6-D3A5485C5697}" srcOrd="0" destOrd="0" parTransId="{A083247A-B56F-466F-A937-82FBB2479016}" sibTransId="{9C39168B-D715-4C4E-BCF5-7F27BD2D95E6}"/>
    <dgm:cxn modelId="{EFDD55A6-6B77-4784-A2C8-7221DE06C694}" type="presOf" srcId="{A0B88C87-5A6F-4931-A2FC-747C014E78A2}" destId="{6373786D-15D9-4BAA-81DC-B249240CDD19}" srcOrd="0" destOrd="0" presId="urn:microsoft.com/office/officeart/2005/8/layout/lProcess2"/>
    <dgm:cxn modelId="{F23177A8-119D-4F9C-B20E-A5C43803C13F}" type="presOf" srcId="{79DF4F69-AC00-41AD-AD39-E17457EACC1B}" destId="{26308643-8536-4F2A-919E-9BB243DA2777}" srcOrd="0" destOrd="0" presId="urn:microsoft.com/office/officeart/2005/8/layout/lProcess2"/>
    <dgm:cxn modelId="{36378B79-4F8E-4CCD-BF56-682755D1D8D2}" srcId="{653C48F9-3510-4CA9-9EBC-A65EEB276507}" destId="{602EEBF8-562B-4DFE-99EB-B5A10C97FCCA}" srcOrd="0" destOrd="0" parTransId="{857B24A6-F71E-439C-812A-B38FF40B64CF}" sibTransId="{CE5827E1-5E97-4B4B-A7C1-A5A052410B25}"/>
    <dgm:cxn modelId="{CD3C1C16-6714-472F-AB62-CC1ECCAE698A}" srcId="{611A10BA-C2D3-4E76-824F-BC47FD041DF3}" destId="{0D20FAD4-B34E-4FFF-8CC3-A79EDD5F93F0}" srcOrd="3" destOrd="0" parTransId="{5AEF6AD7-C55D-457E-95A6-C59FA5176CE1}" sibTransId="{DD389213-0A4F-4E8C-8330-3C7209E96116}"/>
    <dgm:cxn modelId="{9D49F671-A71F-4779-9E47-DED53B0786E4}" type="presOf" srcId="{387E15E4-6A6D-4378-877C-87453635F55D}" destId="{AC86130A-8B6A-420B-8052-2CC270EFFB94}" srcOrd="0" destOrd="0" presId="urn:microsoft.com/office/officeart/2005/8/layout/lProcess2"/>
    <dgm:cxn modelId="{B4F34AA0-78F7-4F42-8D6C-85A3977F336C}" srcId="{611A10BA-C2D3-4E76-824F-BC47FD041DF3}" destId="{8FBE6BD6-FC80-4EA5-83D3-915225B53BE6}" srcOrd="1" destOrd="0" parTransId="{A34723FA-9504-4AF4-8E3F-A0B3C9FE4BDC}" sibTransId="{AA66E5CB-4C62-4FB2-AE81-F95748A3254E}"/>
    <dgm:cxn modelId="{F6CCAB1C-F1FD-4E0B-AA46-971D120D8CCC}" type="presOf" srcId="{6CDEC329-B07B-4E2C-8E8B-8C67D40C8CB3}" destId="{B7D8C729-E1FE-4403-99A8-9B177832D642}" srcOrd="0" destOrd="0" presId="urn:microsoft.com/office/officeart/2005/8/layout/lProcess2"/>
    <dgm:cxn modelId="{B232ADF5-56A1-4231-BC20-C2820C514F7E}" type="presOf" srcId="{1888A089-FF9A-401E-B777-DF2C6EFF58D0}" destId="{91CF2D46-510C-4C64-BC78-732A4BF33D79}" srcOrd="0" destOrd="0" presId="urn:microsoft.com/office/officeart/2005/8/layout/lProcess2"/>
    <dgm:cxn modelId="{DD9FA840-461C-437A-B5EF-3AF6E6AA73F0}" type="presOf" srcId="{86E494F5-8A8A-4AAE-BF16-783323D4D574}" destId="{4F7F7B77-ED96-4594-BC86-BA6F6FA5D028}" srcOrd="0" destOrd="0" presId="urn:microsoft.com/office/officeart/2005/8/layout/lProcess2"/>
    <dgm:cxn modelId="{0A7CDBFD-E240-400B-96C7-727BCBD02843}" srcId="{653C48F9-3510-4CA9-9EBC-A65EEB276507}" destId="{62C7372F-40F2-42C4-AF5B-3CF66A2D79E0}" srcOrd="1" destOrd="0" parTransId="{376933CC-03F6-46B1-AB40-DC97F1A021E4}" sibTransId="{9E9061E4-4F85-4AB4-B8E3-B7BEDA5CC3D8}"/>
    <dgm:cxn modelId="{8FC8F617-C6E7-43D1-A850-304EC3674E50}" srcId="{611A10BA-C2D3-4E76-824F-BC47FD041DF3}" destId="{86E494F5-8A8A-4AAE-BF16-783323D4D574}" srcOrd="2" destOrd="0" parTransId="{37DB5267-28A2-4865-913F-DA207F014FB2}" sibTransId="{13595175-6E0B-4CAE-919F-02CFC0B6D5F4}"/>
    <dgm:cxn modelId="{426477FE-720C-4E32-83FE-E6972C79024C}" srcId="{1888A089-FF9A-401E-B777-DF2C6EFF58D0}" destId="{FD5DEDA9-D16E-452D-A896-122EBEFCBB6E}" srcOrd="1" destOrd="0" parTransId="{A5AA12A1-E9AE-409A-8C2A-5CF9C5CBE0B9}" sibTransId="{D039E6E5-9E51-4C16-A374-E2FB66E63C1B}"/>
    <dgm:cxn modelId="{774E0D63-3D5C-4ECC-9001-70557E1A0ECE}" srcId="{79DF4F69-AC00-41AD-AD39-E17457EACC1B}" destId="{6CDEC329-B07B-4E2C-8E8B-8C67D40C8CB3}" srcOrd="2" destOrd="0" parTransId="{605EEA3F-1E37-4144-94D5-5575C94904BF}" sibTransId="{9B304F0B-8B07-4DEE-892E-065AC30F480F}"/>
    <dgm:cxn modelId="{AEC0924C-3021-4F51-9383-751FB290F080}" type="presOf" srcId="{653C48F9-3510-4CA9-9EBC-A65EEB276507}" destId="{8AC8EC6B-68E0-4ACB-9490-293A148BF70B}" srcOrd="0" destOrd="0" presId="urn:microsoft.com/office/officeart/2005/8/layout/lProcess2"/>
    <dgm:cxn modelId="{DCE6579F-B029-4895-AC53-A1CD5B32D20B}" type="presOf" srcId="{6CDEC329-B07B-4E2C-8E8B-8C67D40C8CB3}" destId="{D0CCCCEA-C8D8-47FA-8148-F2D038CB7B20}" srcOrd="1" destOrd="0" presId="urn:microsoft.com/office/officeart/2005/8/layout/lProcess2"/>
    <dgm:cxn modelId="{08C9FDAF-9C69-4602-B160-277E9313348C}" type="presOf" srcId="{653C48F9-3510-4CA9-9EBC-A65EEB276507}" destId="{E40678BD-44A8-4E7C-9FC3-6F3FA649DB29}" srcOrd="1" destOrd="0" presId="urn:microsoft.com/office/officeart/2005/8/layout/lProcess2"/>
    <dgm:cxn modelId="{C58E68E3-76FF-426A-A01C-D5E45AE61AF2}" type="presOf" srcId="{FD5DEDA9-D16E-452D-A896-122EBEFCBB6E}" destId="{108B4883-63F9-472F-AAD3-F1D9167D865D}" srcOrd="0" destOrd="0" presId="urn:microsoft.com/office/officeart/2005/8/layout/lProcess2"/>
    <dgm:cxn modelId="{2FD5F34F-25AB-4CC8-A137-7402D9904A32}" type="presOf" srcId="{8FBE6BD6-FC80-4EA5-83D3-915225B53BE6}" destId="{C87F6E3C-7669-40B2-973B-803140D3A425}" srcOrd="0" destOrd="0" presId="urn:microsoft.com/office/officeart/2005/8/layout/lProcess2"/>
    <dgm:cxn modelId="{4ADDF38A-AF27-4388-A82C-8BABA6C7D2B8}" type="presParOf" srcId="{26308643-8536-4F2A-919E-9BB243DA2777}" destId="{6E8B55C4-40DE-4BF2-88CB-D81D4B4F217F}" srcOrd="0" destOrd="0" presId="urn:microsoft.com/office/officeart/2005/8/layout/lProcess2"/>
    <dgm:cxn modelId="{8FD4E90E-6D7A-4A1E-B205-05BA5FE07F89}" type="presParOf" srcId="{6E8B55C4-40DE-4BF2-88CB-D81D4B4F217F}" destId="{8AC8EC6B-68E0-4ACB-9490-293A148BF70B}" srcOrd="0" destOrd="0" presId="urn:microsoft.com/office/officeart/2005/8/layout/lProcess2"/>
    <dgm:cxn modelId="{FA00CC08-2F76-451C-97D9-F01F1C187921}" type="presParOf" srcId="{6E8B55C4-40DE-4BF2-88CB-D81D4B4F217F}" destId="{E40678BD-44A8-4E7C-9FC3-6F3FA649DB29}" srcOrd="1" destOrd="0" presId="urn:microsoft.com/office/officeart/2005/8/layout/lProcess2"/>
    <dgm:cxn modelId="{2ECD6ED3-CB2A-41D1-A335-5A95F36B275B}" type="presParOf" srcId="{6E8B55C4-40DE-4BF2-88CB-D81D4B4F217F}" destId="{70B49B7C-E36C-46E9-A4E9-7D419B031E3A}" srcOrd="2" destOrd="0" presId="urn:microsoft.com/office/officeart/2005/8/layout/lProcess2"/>
    <dgm:cxn modelId="{067CCA1C-AAE7-48EA-967D-CD50F080239A}" type="presParOf" srcId="{70B49B7C-E36C-46E9-A4E9-7D419B031E3A}" destId="{823BF641-8908-4BC3-ABDB-44D410ACAEEE}" srcOrd="0" destOrd="0" presId="urn:microsoft.com/office/officeart/2005/8/layout/lProcess2"/>
    <dgm:cxn modelId="{B65A1843-A165-4019-8D17-F02235B3C375}" type="presParOf" srcId="{823BF641-8908-4BC3-ABDB-44D410ACAEEE}" destId="{60A37A9C-CA3B-46AE-BFE8-3491B022CA27}" srcOrd="0" destOrd="0" presId="urn:microsoft.com/office/officeart/2005/8/layout/lProcess2"/>
    <dgm:cxn modelId="{085A8298-51DB-4E30-B4FA-04C42FDCBEE4}" type="presParOf" srcId="{823BF641-8908-4BC3-ABDB-44D410ACAEEE}" destId="{DD504D6E-C2F7-4394-BCE8-97FBB24157BD}" srcOrd="1" destOrd="0" presId="urn:microsoft.com/office/officeart/2005/8/layout/lProcess2"/>
    <dgm:cxn modelId="{C1FBCDA3-BAF5-4F96-9D98-2B28DF5A9C2A}" type="presParOf" srcId="{823BF641-8908-4BC3-ABDB-44D410ACAEEE}" destId="{A01586D2-D61D-4C17-977C-5D5FC4A73EA5}" srcOrd="2" destOrd="0" presId="urn:microsoft.com/office/officeart/2005/8/layout/lProcess2"/>
    <dgm:cxn modelId="{A73A7FB2-19EE-4855-AA3F-A1C621B658E7}" type="presParOf" srcId="{26308643-8536-4F2A-919E-9BB243DA2777}" destId="{7E87CA7F-A088-4DD9-8B5D-7A3BAFA551CD}" srcOrd="1" destOrd="0" presId="urn:microsoft.com/office/officeart/2005/8/layout/lProcess2"/>
    <dgm:cxn modelId="{43AE96FC-BF5E-449C-9BB5-232CFD08271B}" type="presParOf" srcId="{26308643-8536-4F2A-919E-9BB243DA2777}" destId="{AFF00669-BD70-444E-B01F-75D2A34A6322}" srcOrd="2" destOrd="0" presId="urn:microsoft.com/office/officeart/2005/8/layout/lProcess2"/>
    <dgm:cxn modelId="{B0CB1111-9E91-4A55-AF9F-7DDCCC698D06}" type="presParOf" srcId="{AFF00669-BD70-444E-B01F-75D2A34A6322}" destId="{91CF2D46-510C-4C64-BC78-732A4BF33D79}" srcOrd="0" destOrd="0" presId="urn:microsoft.com/office/officeart/2005/8/layout/lProcess2"/>
    <dgm:cxn modelId="{1E9D40F9-5818-43A1-8F7D-73F0F1F6C32F}" type="presParOf" srcId="{AFF00669-BD70-444E-B01F-75D2A34A6322}" destId="{D6BC51EA-B882-43C6-9CFC-28D1060FF047}" srcOrd="1" destOrd="0" presId="urn:microsoft.com/office/officeart/2005/8/layout/lProcess2"/>
    <dgm:cxn modelId="{83224B6F-2330-40B2-9124-4FDA7391F79D}" type="presParOf" srcId="{AFF00669-BD70-444E-B01F-75D2A34A6322}" destId="{7D2DCBE8-FAE2-40DC-AAB8-CEE3781DEEC6}" srcOrd="2" destOrd="0" presId="urn:microsoft.com/office/officeart/2005/8/layout/lProcess2"/>
    <dgm:cxn modelId="{E1BA4A62-A25F-44AD-AD5D-0318A0D88DB5}" type="presParOf" srcId="{7D2DCBE8-FAE2-40DC-AAB8-CEE3781DEEC6}" destId="{2AEB4F0B-C961-40F7-964E-2FE1D6FEAFF7}" srcOrd="0" destOrd="0" presId="urn:microsoft.com/office/officeart/2005/8/layout/lProcess2"/>
    <dgm:cxn modelId="{A98E64F4-86FA-4DD0-B0E2-3F88DBB74D65}" type="presParOf" srcId="{2AEB4F0B-C961-40F7-964E-2FE1D6FEAFF7}" destId="{6EC0B5C4-15E8-4FD3-A73D-86F63D8BA95E}" srcOrd="0" destOrd="0" presId="urn:microsoft.com/office/officeart/2005/8/layout/lProcess2"/>
    <dgm:cxn modelId="{07C8FAF3-9E99-484D-BFA7-149157759BDA}" type="presParOf" srcId="{2AEB4F0B-C961-40F7-964E-2FE1D6FEAFF7}" destId="{7D69F29F-BA48-4FE5-89DA-06A19E4558FE}" srcOrd="1" destOrd="0" presId="urn:microsoft.com/office/officeart/2005/8/layout/lProcess2"/>
    <dgm:cxn modelId="{077D3916-B78C-4DD7-8833-0D968CF8D096}" type="presParOf" srcId="{2AEB4F0B-C961-40F7-964E-2FE1D6FEAFF7}" destId="{108B4883-63F9-472F-AAD3-F1D9167D865D}" srcOrd="2" destOrd="0" presId="urn:microsoft.com/office/officeart/2005/8/layout/lProcess2"/>
    <dgm:cxn modelId="{A53E6305-B4BA-41B4-8B65-51E1ED8B8BC9}" type="presParOf" srcId="{2AEB4F0B-C961-40F7-964E-2FE1D6FEAFF7}" destId="{85CE161A-211E-4A91-8FEB-B4472BC25049}" srcOrd="3" destOrd="0" presId="urn:microsoft.com/office/officeart/2005/8/layout/lProcess2"/>
    <dgm:cxn modelId="{27998551-A5A6-45F8-8462-D94C064713AA}" type="presParOf" srcId="{2AEB4F0B-C961-40F7-964E-2FE1D6FEAFF7}" destId="{6373786D-15D9-4BAA-81DC-B249240CDD19}" srcOrd="4" destOrd="0" presId="urn:microsoft.com/office/officeart/2005/8/layout/lProcess2"/>
    <dgm:cxn modelId="{B633529D-B91F-4CFC-B101-41CC257D63B5}" type="presParOf" srcId="{26308643-8536-4F2A-919E-9BB243DA2777}" destId="{F3A165DD-7DEA-4552-9A8C-E5876C1B1BEA}" srcOrd="3" destOrd="0" presId="urn:microsoft.com/office/officeart/2005/8/layout/lProcess2"/>
    <dgm:cxn modelId="{5210BC1A-4B27-43EC-B96C-0ADADB7C573E}" type="presParOf" srcId="{26308643-8536-4F2A-919E-9BB243DA2777}" destId="{432184DE-2403-40A1-A4DF-BCCF098BEEE1}" srcOrd="4" destOrd="0" presId="urn:microsoft.com/office/officeart/2005/8/layout/lProcess2"/>
    <dgm:cxn modelId="{D39FA925-78B5-4647-AEB2-835D123C3797}" type="presParOf" srcId="{432184DE-2403-40A1-A4DF-BCCF098BEEE1}" destId="{B7D8C729-E1FE-4403-99A8-9B177832D642}" srcOrd="0" destOrd="0" presId="urn:microsoft.com/office/officeart/2005/8/layout/lProcess2"/>
    <dgm:cxn modelId="{3AC32F5F-EB1D-4C37-96AF-564E98948D04}" type="presParOf" srcId="{432184DE-2403-40A1-A4DF-BCCF098BEEE1}" destId="{D0CCCCEA-C8D8-47FA-8148-F2D038CB7B20}" srcOrd="1" destOrd="0" presId="urn:microsoft.com/office/officeart/2005/8/layout/lProcess2"/>
    <dgm:cxn modelId="{815D37B9-5368-4C85-BA92-507086D0323B}" type="presParOf" srcId="{432184DE-2403-40A1-A4DF-BCCF098BEEE1}" destId="{431190B7-7A0D-410E-87EA-EDC71DFF6EBF}" srcOrd="2" destOrd="0" presId="urn:microsoft.com/office/officeart/2005/8/layout/lProcess2"/>
    <dgm:cxn modelId="{4F72E6A2-CC96-4A04-A366-E7E042A7BD18}" type="presParOf" srcId="{431190B7-7A0D-410E-87EA-EDC71DFF6EBF}" destId="{4100DF7E-FAC5-4CF0-8B70-88CB4149F2DE}" srcOrd="0" destOrd="0" presId="urn:microsoft.com/office/officeart/2005/8/layout/lProcess2"/>
    <dgm:cxn modelId="{A4150F75-6F8F-4B7A-9A9A-1FAE8D2D9E91}" type="presParOf" srcId="{4100DF7E-FAC5-4CF0-8B70-88CB4149F2DE}" destId="{874DA734-86E4-449E-AB82-9385DA87E4D9}" srcOrd="0" destOrd="0" presId="urn:microsoft.com/office/officeart/2005/8/layout/lProcess2"/>
    <dgm:cxn modelId="{4F66A207-BF3F-4CD0-9706-0AC65310AE42}" type="presParOf" srcId="{4100DF7E-FAC5-4CF0-8B70-88CB4149F2DE}" destId="{0549074C-AB56-4045-94BA-CC17D67A1762}" srcOrd="1" destOrd="0" presId="urn:microsoft.com/office/officeart/2005/8/layout/lProcess2"/>
    <dgm:cxn modelId="{552CBBE5-0C1A-4587-95DE-C8A6BDC6570D}" type="presParOf" srcId="{4100DF7E-FAC5-4CF0-8B70-88CB4149F2DE}" destId="{AC86130A-8B6A-420B-8052-2CC270EFFB94}" srcOrd="2" destOrd="0" presId="urn:microsoft.com/office/officeart/2005/8/layout/lProcess2"/>
    <dgm:cxn modelId="{F6F2DD92-E76C-4ADA-93C7-CB74765331A2}" type="presParOf" srcId="{4100DF7E-FAC5-4CF0-8B70-88CB4149F2DE}" destId="{11115AEA-631B-4EE4-93EC-35B089C4EAE5}" srcOrd="3" destOrd="0" presId="urn:microsoft.com/office/officeart/2005/8/layout/lProcess2"/>
    <dgm:cxn modelId="{6D5DA503-EAAB-4CE1-8BD7-8C352D9AEF37}" type="presParOf" srcId="{4100DF7E-FAC5-4CF0-8B70-88CB4149F2DE}" destId="{9BEBE72E-1DF4-4108-807E-2D0D2C6ED92C}" srcOrd="4" destOrd="0" presId="urn:microsoft.com/office/officeart/2005/8/layout/lProcess2"/>
    <dgm:cxn modelId="{B077CCF0-5C3D-4B23-A64A-221046223099}" type="presParOf" srcId="{4100DF7E-FAC5-4CF0-8B70-88CB4149F2DE}" destId="{1F86C268-8CE9-4C7C-926D-0665A401E84E}" srcOrd="5" destOrd="0" presId="urn:microsoft.com/office/officeart/2005/8/layout/lProcess2"/>
    <dgm:cxn modelId="{8D0F495A-9900-47B0-AE74-86065BF7FBA7}" type="presParOf" srcId="{4100DF7E-FAC5-4CF0-8B70-88CB4149F2DE}" destId="{1081784C-57E7-4732-B2A9-F39F48BFA58E}" srcOrd="6" destOrd="0" presId="urn:microsoft.com/office/officeart/2005/8/layout/lProcess2"/>
    <dgm:cxn modelId="{B6FA744B-3C81-4DBD-B8D5-BAF0EA0BAAC8}" type="presParOf" srcId="{26308643-8536-4F2A-919E-9BB243DA2777}" destId="{EBB0625E-9769-4FCF-AD0E-F2D7216EE7B8}" srcOrd="5" destOrd="0" presId="urn:microsoft.com/office/officeart/2005/8/layout/lProcess2"/>
    <dgm:cxn modelId="{5CAF2D28-BBCD-4086-9142-EC210F68F0F8}" type="presParOf" srcId="{26308643-8536-4F2A-919E-9BB243DA2777}" destId="{27D4718E-16CE-40E6-AEA4-B36211128C09}" srcOrd="6" destOrd="0" presId="urn:microsoft.com/office/officeart/2005/8/layout/lProcess2"/>
    <dgm:cxn modelId="{B7C27E6E-08D4-46BF-989D-F8AC2ABF25CD}" type="presParOf" srcId="{27D4718E-16CE-40E6-AEA4-B36211128C09}" destId="{D1351D2E-9245-4137-B1A3-5750DCFFD664}" srcOrd="0" destOrd="0" presId="urn:microsoft.com/office/officeart/2005/8/layout/lProcess2"/>
    <dgm:cxn modelId="{71B90CDA-E3C7-482B-A8BB-7BAA96C07180}" type="presParOf" srcId="{27D4718E-16CE-40E6-AEA4-B36211128C09}" destId="{1BD33120-A545-4191-B542-13C4CF450B23}" srcOrd="1" destOrd="0" presId="urn:microsoft.com/office/officeart/2005/8/layout/lProcess2"/>
    <dgm:cxn modelId="{9DFEF34F-E8B5-4EA1-B657-D1F430145640}" type="presParOf" srcId="{27D4718E-16CE-40E6-AEA4-B36211128C09}" destId="{8830E352-2B72-49B6-AF58-E8F3508C5C42}" srcOrd="2" destOrd="0" presId="urn:microsoft.com/office/officeart/2005/8/layout/lProcess2"/>
    <dgm:cxn modelId="{AE4EF2A3-4EEF-43AD-962D-4005A2812A3B}" type="presParOf" srcId="{8830E352-2B72-49B6-AF58-E8F3508C5C42}" destId="{099BC83E-B6C7-4758-BBDD-CB48BADCE471}" srcOrd="0" destOrd="0" presId="urn:microsoft.com/office/officeart/2005/8/layout/lProcess2"/>
    <dgm:cxn modelId="{4E06236D-7DE8-4609-AA98-D3CCEC2BD941}" type="presParOf" srcId="{099BC83E-B6C7-4758-BBDD-CB48BADCE471}" destId="{FE05CD29-489B-44F8-A854-9D70DB7E644C}" srcOrd="0" destOrd="0" presId="urn:microsoft.com/office/officeart/2005/8/layout/lProcess2"/>
    <dgm:cxn modelId="{4821CB8A-3E3D-4C2B-ACD9-F3D1467CC490}" type="presParOf" srcId="{099BC83E-B6C7-4758-BBDD-CB48BADCE471}" destId="{68B84629-81FB-4C0A-8B27-4C7C44AC4E4B}" srcOrd="1" destOrd="0" presId="urn:microsoft.com/office/officeart/2005/8/layout/lProcess2"/>
    <dgm:cxn modelId="{271ECCAB-002C-4670-8A7F-43907C37432A}" type="presParOf" srcId="{099BC83E-B6C7-4758-BBDD-CB48BADCE471}" destId="{C87F6E3C-7669-40B2-973B-803140D3A425}" srcOrd="2" destOrd="0" presId="urn:microsoft.com/office/officeart/2005/8/layout/lProcess2"/>
    <dgm:cxn modelId="{222E1C44-BDFD-4659-A8C5-85ABEAFEF808}" type="presParOf" srcId="{099BC83E-B6C7-4758-BBDD-CB48BADCE471}" destId="{80B22807-0AEF-45DB-B3D6-FC8D173B1816}" srcOrd="3" destOrd="0" presId="urn:microsoft.com/office/officeart/2005/8/layout/lProcess2"/>
    <dgm:cxn modelId="{2FE9257C-319D-4601-88FA-CFA2297D05B9}" type="presParOf" srcId="{099BC83E-B6C7-4758-BBDD-CB48BADCE471}" destId="{4F7F7B77-ED96-4594-BC86-BA6F6FA5D028}" srcOrd="4" destOrd="0" presId="urn:microsoft.com/office/officeart/2005/8/layout/lProcess2"/>
    <dgm:cxn modelId="{C0B89642-5FE5-4C68-84B8-AA80CE157D89}" type="presParOf" srcId="{099BC83E-B6C7-4758-BBDD-CB48BADCE471}" destId="{132BA1CA-A527-4035-9B14-99865C8A8882}" srcOrd="5" destOrd="0" presId="urn:microsoft.com/office/officeart/2005/8/layout/lProcess2"/>
    <dgm:cxn modelId="{722C4A34-6378-407F-87FF-8AFF5AFED8FF}" type="presParOf" srcId="{099BC83E-B6C7-4758-BBDD-CB48BADCE471}" destId="{E80EEE9D-1DBF-4CF5-80C3-D175F60E890C}" srcOrd="6" destOrd="0" presId="urn:microsoft.com/office/officeart/2005/8/layout/lProcess2"/>
    <dgm:cxn modelId="{F198486B-DDC1-4E1C-8E1C-36C01C1511E5}" type="presParOf" srcId="{099BC83E-B6C7-4758-BBDD-CB48BADCE471}" destId="{67213D1F-591E-456E-8628-E7D4225F2F90}" srcOrd="7" destOrd="0" presId="urn:microsoft.com/office/officeart/2005/8/layout/lProcess2"/>
    <dgm:cxn modelId="{BBBC03A3-DF88-4557-A67F-C14CBB3647F4}" type="presParOf" srcId="{099BC83E-B6C7-4758-BBDD-CB48BADCE471}" destId="{B3FC94FB-C683-4FF7-8E40-C022F4BD495A}"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2693DE5C-E75D-4E1F-9CEA-82BC503903B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1E1185DA-8B7D-4526-9FA2-C611F8EC3ABF}">
      <dgm:prSet/>
      <dgm:spPr/>
      <dgm:t>
        <a:bodyPr/>
        <a:lstStyle/>
        <a:p>
          <a:pPr algn="ctr" rtl="0"/>
          <a:r>
            <a:rPr lang="en-US" smtClean="0"/>
            <a:t>Grab your PoC Kit</a:t>
          </a:r>
          <a:endParaRPr lang="en-US"/>
        </a:p>
      </dgm:t>
    </dgm:pt>
    <dgm:pt modelId="{41D2C119-578F-4637-A9A1-24BA36F089FE}" type="parTrans" cxnId="{1EB9CEA4-5449-4D8A-8F5C-D315F1EEC898}">
      <dgm:prSet/>
      <dgm:spPr/>
      <dgm:t>
        <a:bodyPr/>
        <a:lstStyle/>
        <a:p>
          <a:pPr algn="ctr"/>
          <a:endParaRPr lang="en-US"/>
        </a:p>
      </dgm:t>
    </dgm:pt>
    <dgm:pt modelId="{CCB04E81-C693-4584-88C6-9352FAC19336}" type="sibTrans" cxnId="{1EB9CEA4-5449-4D8A-8F5C-D315F1EEC898}">
      <dgm:prSet/>
      <dgm:spPr/>
      <dgm:t>
        <a:bodyPr/>
        <a:lstStyle/>
        <a:p>
          <a:pPr algn="ctr"/>
          <a:endParaRPr lang="en-US"/>
        </a:p>
      </dgm:t>
    </dgm:pt>
    <dgm:pt modelId="{465DFADB-D5F3-4B2E-991A-E4840EC4D7E9}">
      <dgm:prSet/>
      <dgm:spPr/>
      <dgm:t>
        <a:bodyPr/>
        <a:lstStyle/>
        <a:p>
          <a:pPr algn="ctr" rtl="0"/>
          <a:r>
            <a:rPr lang="en-US" smtClean="0"/>
            <a:t>Happy Deploying!</a:t>
          </a:r>
          <a:endParaRPr lang="en-US"/>
        </a:p>
      </dgm:t>
    </dgm:pt>
    <dgm:pt modelId="{14107951-64D1-44F8-9296-49924D74A32D}" type="parTrans" cxnId="{11D56C35-893A-488F-A258-DD82798427EB}">
      <dgm:prSet/>
      <dgm:spPr/>
      <dgm:t>
        <a:bodyPr/>
        <a:lstStyle/>
        <a:p>
          <a:pPr algn="ctr"/>
          <a:endParaRPr lang="en-US"/>
        </a:p>
      </dgm:t>
    </dgm:pt>
    <dgm:pt modelId="{BEC09D65-2B55-4A9B-AB14-B1060CD6FE46}" type="sibTrans" cxnId="{11D56C35-893A-488F-A258-DD82798427EB}">
      <dgm:prSet/>
      <dgm:spPr/>
      <dgm:t>
        <a:bodyPr/>
        <a:lstStyle/>
        <a:p>
          <a:pPr algn="ctr"/>
          <a:endParaRPr lang="en-US"/>
        </a:p>
      </dgm:t>
    </dgm:pt>
    <dgm:pt modelId="{108BA6A0-1A42-497B-8245-4DB16B528F28}" type="pres">
      <dgm:prSet presAssocID="{2693DE5C-E75D-4E1F-9CEA-82BC503903B2}" presName="linear" presStyleCnt="0">
        <dgm:presLayoutVars>
          <dgm:animLvl val="lvl"/>
          <dgm:resizeHandles val="exact"/>
        </dgm:presLayoutVars>
      </dgm:prSet>
      <dgm:spPr/>
      <dgm:t>
        <a:bodyPr/>
        <a:lstStyle/>
        <a:p>
          <a:endParaRPr lang="en-AU"/>
        </a:p>
      </dgm:t>
    </dgm:pt>
    <dgm:pt modelId="{743EC056-931C-4346-A07D-0D65B01102BC}" type="pres">
      <dgm:prSet presAssocID="{1E1185DA-8B7D-4526-9FA2-C611F8EC3ABF}" presName="parentText" presStyleLbl="node1" presStyleIdx="0" presStyleCnt="2">
        <dgm:presLayoutVars>
          <dgm:chMax val="0"/>
          <dgm:bulletEnabled val="1"/>
        </dgm:presLayoutVars>
      </dgm:prSet>
      <dgm:spPr/>
      <dgm:t>
        <a:bodyPr/>
        <a:lstStyle/>
        <a:p>
          <a:endParaRPr lang="en-AU"/>
        </a:p>
      </dgm:t>
    </dgm:pt>
    <dgm:pt modelId="{B4E27ECB-42D0-4B8F-B1B1-64800181A885}" type="pres">
      <dgm:prSet presAssocID="{CCB04E81-C693-4584-88C6-9352FAC19336}" presName="spacer" presStyleCnt="0"/>
      <dgm:spPr/>
    </dgm:pt>
    <dgm:pt modelId="{778D4785-A45E-40DD-AC50-1C4459021865}" type="pres">
      <dgm:prSet presAssocID="{465DFADB-D5F3-4B2E-991A-E4840EC4D7E9}" presName="parentText" presStyleLbl="node1" presStyleIdx="1" presStyleCnt="2">
        <dgm:presLayoutVars>
          <dgm:chMax val="0"/>
          <dgm:bulletEnabled val="1"/>
        </dgm:presLayoutVars>
      </dgm:prSet>
      <dgm:spPr/>
      <dgm:t>
        <a:bodyPr/>
        <a:lstStyle/>
        <a:p>
          <a:endParaRPr lang="en-AU"/>
        </a:p>
      </dgm:t>
    </dgm:pt>
  </dgm:ptLst>
  <dgm:cxnLst>
    <dgm:cxn modelId="{4D461A63-07A5-40E3-9E8D-10335C5593AC}" type="presOf" srcId="{1E1185DA-8B7D-4526-9FA2-C611F8EC3ABF}" destId="{743EC056-931C-4346-A07D-0D65B01102BC}" srcOrd="0" destOrd="0" presId="urn:microsoft.com/office/officeart/2005/8/layout/vList2"/>
    <dgm:cxn modelId="{7FC4B7B2-AEC5-4092-A78D-095BFEE58BE3}" type="presOf" srcId="{465DFADB-D5F3-4B2E-991A-E4840EC4D7E9}" destId="{778D4785-A45E-40DD-AC50-1C4459021865}" srcOrd="0" destOrd="0" presId="urn:microsoft.com/office/officeart/2005/8/layout/vList2"/>
    <dgm:cxn modelId="{1EB9CEA4-5449-4D8A-8F5C-D315F1EEC898}" srcId="{2693DE5C-E75D-4E1F-9CEA-82BC503903B2}" destId="{1E1185DA-8B7D-4526-9FA2-C611F8EC3ABF}" srcOrd="0" destOrd="0" parTransId="{41D2C119-578F-4637-A9A1-24BA36F089FE}" sibTransId="{CCB04E81-C693-4584-88C6-9352FAC19336}"/>
    <dgm:cxn modelId="{11D56C35-893A-488F-A258-DD82798427EB}" srcId="{2693DE5C-E75D-4E1F-9CEA-82BC503903B2}" destId="{465DFADB-D5F3-4B2E-991A-E4840EC4D7E9}" srcOrd="1" destOrd="0" parTransId="{14107951-64D1-44F8-9296-49924D74A32D}" sibTransId="{BEC09D65-2B55-4A9B-AB14-B1060CD6FE46}"/>
    <dgm:cxn modelId="{7808A9AD-C8CD-43EF-980C-B3A25C496231}" type="presOf" srcId="{2693DE5C-E75D-4E1F-9CEA-82BC503903B2}" destId="{108BA6A0-1A42-497B-8245-4DB16B528F28}" srcOrd="0" destOrd="0" presId="urn:microsoft.com/office/officeart/2005/8/layout/vList2"/>
    <dgm:cxn modelId="{7059BCCB-32D8-4536-BA97-3218F813F51A}" type="presParOf" srcId="{108BA6A0-1A42-497B-8245-4DB16B528F28}" destId="{743EC056-931C-4346-A07D-0D65B01102BC}" srcOrd="0" destOrd="0" presId="urn:microsoft.com/office/officeart/2005/8/layout/vList2"/>
    <dgm:cxn modelId="{43CE5C54-04A8-49AE-AA4A-DAB0401D1714}" type="presParOf" srcId="{108BA6A0-1A42-497B-8245-4DB16B528F28}" destId="{B4E27ECB-42D0-4B8F-B1B1-64800181A885}" srcOrd="1" destOrd="0" presId="urn:microsoft.com/office/officeart/2005/8/layout/vList2"/>
    <dgm:cxn modelId="{B5462D8D-9353-4C9B-B778-531101677982}" type="presParOf" srcId="{108BA6A0-1A42-497B-8245-4DB16B528F28}" destId="{778D4785-A45E-40DD-AC50-1C445902186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C8EC6B-68E0-4ACB-9490-293A148BF70B}">
      <dsp:nvSpPr>
        <dsp:cNvPr id="0" name=""/>
        <dsp:cNvSpPr/>
      </dsp:nvSpPr>
      <dsp:spPr>
        <a:xfrm>
          <a:off x="0" y="0"/>
          <a:ext cx="2005698" cy="4435643"/>
        </a:xfrm>
        <a:prstGeom prst="rect">
          <a:avLst/>
        </a:prstGeom>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ts val="0"/>
            </a:spcAft>
          </a:pPr>
          <a:r>
            <a:rPr lang="en-US" sz="3200" kern="1200" dirty="0" smtClean="0">
              <a:solidFill>
                <a:schemeClr val="accent5">
                  <a:lumMod val="25000"/>
                </a:schemeClr>
              </a:solidFill>
              <a:effectLst/>
            </a:rPr>
            <a:t>OEAT</a:t>
          </a:r>
          <a:endParaRPr lang="en-US" sz="3200" kern="1200" dirty="0">
            <a:solidFill>
              <a:schemeClr val="accent5">
                <a:lumMod val="25000"/>
              </a:schemeClr>
            </a:solidFill>
            <a:effectLst/>
          </a:endParaRPr>
        </a:p>
      </dsp:txBody>
      <dsp:txXfrm>
        <a:off x="0" y="0"/>
        <a:ext cx="2005698" cy="1330692"/>
      </dsp:txXfrm>
    </dsp:sp>
    <dsp:sp modelId="{60A37A9C-CA3B-46AE-BFE8-3491B022CA27}">
      <dsp:nvSpPr>
        <dsp:cNvPr id="0" name=""/>
        <dsp:cNvSpPr/>
      </dsp:nvSpPr>
      <dsp:spPr>
        <a:xfrm>
          <a:off x="202613" y="1331992"/>
          <a:ext cx="1604559" cy="1337407"/>
        </a:xfrm>
        <a:prstGeom prst="rect">
          <a:avLst/>
        </a:prstGeom>
        <a:gradFill rotWithShape="0">
          <a:gsLst>
            <a:gs pos="0">
              <a:schemeClr val="accent4">
                <a:shade val="30000"/>
                <a:satMod val="115000"/>
                <a:lumMod val="80000"/>
                <a:lumOff val="20000"/>
              </a:schemeClr>
            </a:gs>
            <a:gs pos="50000">
              <a:schemeClr val="accent4">
                <a:shade val="100000"/>
                <a:satMod val="11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ISV Add-ins</a:t>
          </a:r>
          <a:endParaRPr lang="en-US" sz="1600" kern="1200" dirty="0"/>
        </a:p>
      </dsp:txBody>
      <dsp:txXfrm>
        <a:off x="202613" y="1331992"/>
        <a:ext cx="1604559" cy="1337407"/>
      </dsp:txXfrm>
    </dsp:sp>
    <dsp:sp modelId="{A01586D2-D61D-4C17-977C-5D5FC4A73EA5}">
      <dsp:nvSpPr>
        <dsp:cNvPr id="0" name=""/>
        <dsp:cNvSpPr/>
      </dsp:nvSpPr>
      <dsp:spPr>
        <a:xfrm>
          <a:off x="202613" y="2875154"/>
          <a:ext cx="1604559" cy="1337407"/>
        </a:xfrm>
        <a:prstGeom prst="rect">
          <a:avLst/>
        </a:prstGeom>
        <a:gradFill rotWithShape="0">
          <a:gsLst>
            <a:gs pos="0">
              <a:schemeClr val="accent4">
                <a:shade val="30000"/>
                <a:satMod val="115000"/>
                <a:lumMod val="80000"/>
                <a:lumOff val="20000"/>
              </a:schemeClr>
            </a:gs>
            <a:gs pos="50000">
              <a:schemeClr val="accent4">
                <a:shade val="100000"/>
                <a:satMod val="11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Interfacing Programs</a:t>
          </a:r>
          <a:endParaRPr lang="en-US" sz="1600" kern="1200" dirty="0"/>
        </a:p>
      </dsp:txBody>
      <dsp:txXfrm>
        <a:off x="202613" y="2875154"/>
        <a:ext cx="1604559" cy="1337407"/>
      </dsp:txXfrm>
    </dsp:sp>
    <dsp:sp modelId="{91CF2D46-510C-4C64-BC78-732A4BF33D79}">
      <dsp:nvSpPr>
        <dsp:cNvPr id="0" name=""/>
        <dsp:cNvSpPr/>
      </dsp:nvSpPr>
      <dsp:spPr>
        <a:xfrm>
          <a:off x="2129067" y="0"/>
          <a:ext cx="2005698" cy="4435643"/>
        </a:xfrm>
        <a:prstGeom prst="rect">
          <a:avLst/>
        </a:prstGeom>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accent5">
                  <a:lumMod val="25000"/>
                </a:schemeClr>
              </a:solidFill>
              <a:effectLst/>
            </a:rPr>
            <a:t>OMPM</a:t>
          </a:r>
          <a:endParaRPr lang="en-US" sz="3200" kern="1200" dirty="0">
            <a:solidFill>
              <a:schemeClr val="accent5">
                <a:lumMod val="25000"/>
              </a:schemeClr>
            </a:solidFill>
            <a:effectLst/>
          </a:endParaRPr>
        </a:p>
      </dsp:txBody>
      <dsp:txXfrm>
        <a:off x="2129067" y="0"/>
        <a:ext cx="2005698" cy="1330692"/>
      </dsp:txXfrm>
    </dsp:sp>
    <dsp:sp modelId="{6EC0B5C4-15E8-4FD3-A73D-86F63D8BA95E}">
      <dsp:nvSpPr>
        <dsp:cNvPr id="0" name=""/>
        <dsp:cNvSpPr/>
      </dsp:nvSpPr>
      <dsp:spPr>
        <a:xfrm>
          <a:off x="2358740" y="1331071"/>
          <a:ext cx="1604559" cy="871426"/>
        </a:xfrm>
        <a:prstGeom prst="rect">
          <a:avLst/>
        </a:prstGeom>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Macro,  VBA code</a:t>
          </a:r>
          <a:endParaRPr lang="en-US" sz="1600" kern="1200" dirty="0"/>
        </a:p>
      </dsp:txBody>
      <dsp:txXfrm>
        <a:off x="2358740" y="1331071"/>
        <a:ext cx="1604559" cy="871426"/>
      </dsp:txXfrm>
    </dsp:sp>
    <dsp:sp modelId="{108B4883-63F9-472F-AAD3-F1D9167D865D}">
      <dsp:nvSpPr>
        <dsp:cNvPr id="0" name=""/>
        <dsp:cNvSpPr/>
      </dsp:nvSpPr>
      <dsp:spPr>
        <a:xfrm>
          <a:off x="2358740" y="2336563"/>
          <a:ext cx="1604559" cy="871426"/>
        </a:xfrm>
        <a:prstGeom prst="rect">
          <a:avLst/>
        </a:prstGeom>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Templates</a:t>
          </a:r>
          <a:endParaRPr lang="en-US" sz="1600" kern="1200" dirty="0"/>
        </a:p>
      </dsp:txBody>
      <dsp:txXfrm>
        <a:off x="2358740" y="2336563"/>
        <a:ext cx="1604559" cy="871426"/>
      </dsp:txXfrm>
    </dsp:sp>
    <dsp:sp modelId="{6373786D-15D9-4BAA-81DC-B249240CDD19}">
      <dsp:nvSpPr>
        <dsp:cNvPr id="0" name=""/>
        <dsp:cNvSpPr/>
      </dsp:nvSpPr>
      <dsp:spPr>
        <a:xfrm>
          <a:off x="2358740" y="3342055"/>
          <a:ext cx="1604559" cy="871426"/>
        </a:xfrm>
        <a:prstGeom prst="rect">
          <a:avLst/>
        </a:prstGeom>
        <a:gradFill rotWithShape="0">
          <a:gsLst>
            <a:gs pos="0">
              <a:schemeClr val="accent6">
                <a:shade val="51000"/>
                <a:satMod val="130000"/>
              </a:schemeClr>
            </a:gs>
            <a:gs pos="75000">
              <a:schemeClr val="accent6">
                <a:shade val="93000"/>
                <a:satMod val="130000"/>
              </a:schemeClr>
            </a:gs>
            <a:gs pos="100000">
              <a:schemeClr val="accent6">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Documents</a:t>
          </a:r>
          <a:endParaRPr lang="en-US" sz="1600" kern="1200" dirty="0"/>
        </a:p>
      </dsp:txBody>
      <dsp:txXfrm>
        <a:off x="2358740" y="3342055"/>
        <a:ext cx="1604559" cy="871426"/>
      </dsp:txXfrm>
    </dsp:sp>
    <dsp:sp modelId="{B7D8C729-E1FE-4403-99A8-9B177832D642}">
      <dsp:nvSpPr>
        <dsp:cNvPr id="0" name=""/>
        <dsp:cNvSpPr/>
      </dsp:nvSpPr>
      <dsp:spPr>
        <a:xfrm>
          <a:off x="4285194" y="0"/>
          <a:ext cx="2005698" cy="4435643"/>
        </a:xfrm>
        <a:prstGeom prst="rect">
          <a:avLst/>
        </a:prstGeom>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accent5">
                  <a:lumMod val="25000"/>
                </a:schemeClr>
              </a:solidFill>
              <a:effectLst/>
            </a:rPr>
            <a:t>OCCI</a:t>
          </a:r>
          <a:endParaRPr lang="en-US" sz="3200" kern="1200" dirty="0">
            <a:solidFill>
              <a:schemeClr val="accent5">
                <a:lumMod val="25000"/>
              </a:schemeClr>
            </a:solidFill>
            <a:effectLst/>
          </a:endParaRPr>
        </a:p>
      </dsp:txBody>
      <dsp:txXfrm>
        <a:off x="4285194" y="0"/>
        <a:ext cx="2005698" cy="1330692"/>
      </dsp:txXfrm>
    </dsp:sp>
    <dsp:sp modelId="{874DA734-86E4-449E-AB82-9385DA87E4D9}">
      <dsp:nvSpPr>
        <dsp:cNvPr id="0" name=""/>
        <dsp:cNvSpPr/>
      </dsp:nvSpPr>
      <dsp:spPr>
        <a:xfrm>
          <a:off x="4403044" y="1330801"/>
          <a:ext cx="1828202" cy="646178"/>
        </a:xfrm>
        <a:prstGeom prst="rect">
          <a:avLst/>
        </a:prstGeom>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ts val="0"/>
            </a:spcAft>
          </a:pPr>
          <a:r>
            <a:rPr lang="en-US" sz="1600" kern="1200" dirty="0" smtClean="0"/>
            <a:t>Macro</a:t>
          </a:r>
        </a:p>
        <a:p>
          <a:pPr lvl="0" algn="ctr" defTabSz="711200">
            <a:lnSpc>
              <a:spcPct val="90000"/>
            </a:lnSpc>
            <a:spcBef>
              <a:spcPct val="0"/>
            </a:spcBef>
            <a:spcAft>
              <a:spcPts val="0"/>
            </a:spcAft>
          </a:pPr>
          <a:r>
            <a:rPr lang="en-US" sz="1600" kern="1200" dirty="0" smtClean="0"/>
            <a:t>VBA code</a:t>
          </a:r>
          <a:endParaRPr lang="en-US" sz="1600" kern="1200" dirty="0"/>
        </a:p>
      </dsp:txBody>
      <dsp:txXfrm>
        <a:off x="4403044" y="1330801"/>
        <a:ext cx="1828202" cy="646178"/>
      </dsp:txXfrm>
    </dsp:sp>
    <dsp:sp modelId="{AC86130A-8B6A-420B-8052-2CC270EFFB94}">
      <dsp:nvSpPr>
        <dsp:cNvPr id="0" name=""/>
        <dsp:cNvSpPr/>
      </dsp:nvSpPr>
      <dsp:spPr>
        <a:xfrm>
          <a:off x="4403044" y="2076392"/>
          <a:ext cx="1828202" cy="646178"/>
        </a:xfrm>
        <a:prstGeom prst="rect">
          <a:avLst/>
        </a:prstGeom>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VSTO code</a:t>
          </a:r>
          <a:endParaRPr lang="en-US" sz="1600" kern="1200" dirty="0"/>
        </a:p>
      </dsp:txBody>
      <dsp:txXfrm>
        <a:off x="4403044" y="2076392"/>
        <a:ext cx="1828202" cy="646178"/>
      </dsp:txXfrm>
    </dsp:sp>
    <dsp:sp modelId="{9BEBE72E-1DF4-4108-807E-2D0D2C6ED92C}">
      <dsp:nvSpPr>
        <dsp:cNvPr id="0" name=""/>
        <dsp:cNvSpPr/>
      </dsp:nvSpPr>
      <dsp:spPr>
        <a:xfrm>
          <a:off x="4403044" y="2821982"/>
          <a:ext cx="1828202" cy="646178"/>
        </a:xfrm>
        <a:prstGeom prst="rect">
          <a:avLst/>
        </a:prstGeom>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ts val="0"/>
            </a:spcAft>
          </a:pPr>
          <a:r>
            <a:rPr lang="en-US" sz="1600" kern="1200" dirty="0" smtClean="0"/>
            <a:t>Application</a:t>
          </a:r>
        </a:p>
        <a:p>
          <a:pPr lvl="0" algn="ctr" defTabSz="711200">
            <a:lnSpc>
              <a:spcPct val="90000"/>
            </a:lnSpc>
            <a:spcBef>
              <a:spcPct val="0"/>
            </a:spcBef>
            <a:spcAft>
              <a:spcPts val="0"/>
            </a:spcAft>
          </a:pPr>
          <a:r>
            <a:rPr lang="en-US" sz="1600" kern="1200" dirty="0" smtClean="0"/>
            <a:t> Add-in</a:t>
          </a:r>
          <a:endParaRPr lang="en-US" sz="1600" kern="1200" dirty="0"/>
        </a:p>
      </dsp:txBody>
      <dsp:txXfrm>
        <a:off x="4403044" y="2821982"/>
        <a:ext cx="1828202" cy="646178"/>
      </dsp:txXfrm>
    </dsp:sp>
    <dsp:sp modelId="{1081784C-57E7-4732-B2A9-F39F48BFA58E}">
      <dsp:nvSpPr>
        <dsp:cNvPr id="0" name=""/>
        <dsp:cNvSpPr/>
      </dsp:nvSpPr>
      <dsp:spPr>
        <a:xfrm>
          <a:off x="4403044" y="3567573"/>
          <a:ext cx="1828202" cy="646178"/>
        </a:xfrm>
        <a:prstGeom prst="rect">
          <a:avLst/>
        </a:prstGeom>
        <a:gradFill rotWithShape="0">
          <a:gsLst>
            <a:gs pos="0">
              <a:schemeClr val="accent1">
                <a:shade val="51000"/>
                <a:satMod val="130000"/>
              </a:schemeClr>
            </a:gs>
            <a:gs pos="5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ts val="0"/>
            </a:spcAft>
          </a:pPr>
          <a:r>
            <a:rPr lang="en-US" sz="1600" kern="1200" dirty="0" smtClean="0"/>
            <a:t>Automation </a:t>
          </a:r>
        </a:p>
        <a:p>
          <a:pPr lvl="0" algn="ctr" defTabSz="711200">
            <a:lnSpc>
              <a:spcPct val="90000"/>
            </a:lnSpc>
            <a:spcBef>
              <a:spcPct val="0"/>
            </a:spcBef>
            <a:spcAft>
              <a:spcPts val="0"/>
            </a:spcAft>
          </a:pPr>
          <a:r>
            <a:rPr lang="en-US" sz="1600" kern="1200" dirty="0" smtClean="0"/>
            <a:t>Add-in</a:t>
          </a:r>
          <a:endParaRPr lang="en-US" sz="1600" kern="1200" dirty="0"/>
        </a:p>
      </dsp:txBody>
      <dsp:txXfrm>
        <a:off x="4403044" y="3567573"/>
        <a:ext cx="1828202" cy="646178"/>
      </dsp:txXfrm>
    </dsp:sp>
    <dsp:sp modelId="{D1351D2E-9245-4137-B1A3-5750DCFFD664}">
      <dsp:nvSpPr>
        <dsp:cNvPr id="0" name=""/>
        <dsp:cNvSpPr/>
      </dsp:nvSpPr>
      <dsp:spPr>
        <a:xfrm>
          <a:off x="6470423" y="0"/>
          <a:ext cx="2005698" cy="4435643"/>
        </a:xfrm>
        <a:prstGeom prst="rect">
          <a:avLst/>
        </a:prstGeom>
        <a:gradFill rotWithShape="0">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8000"/>
              </a:srgbClr>
            </a:gs>
            <a:gs pos="46000">
              <a:srgbClr val="F79646">
                <a:lumMod val="11000"/>
                <a:alpha val="0"/>
              </a:srgbClr>
            </a:gs>
            <a:gs pos="83000">
              <a:srgbClr val="FFC200">
                <a:lumMod val="0"/>
                <a:alpha val="15000"/>
              </a:srgbClr>
            </a:gs>
          </a:gsLst>
          <a:lin ang="15600000" scaled="0"/>
        </a:gradFill>
        <a:ln w="3175">
          <a:solidFill>
            <a:schemeClr val="bg2">
              <a:lumMod val="65000"/>
              <a:lumOff val="35000"/>
            </a:schemeClr>
          </a:solidFill>
        </a:ln>
        <a:effectLst/>
      </dsp:spPr>
      <dsp:style>
        <a:lnRef idx="0">
          <a:scrgbClr r="0" g="0" b="0"/>
        </a:lnRef>
        <a:fillRef idx="1">
          <a:scrgbClr r="0" g="0" b="0"/>
        </a:fillRef>
        <a:effectRef idx="2">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solidFill>
                <a:schemeClr val="accent5">
                  <a:lumMod val="25000"/>
                </a:schemeClr>
              </a:solidFill>
              <a:effectLst/>
            </a:rPr>
            <a:t>TEST</a:t>
          </a:r>
          <a:endParaRPr lang="en-US" sz="3200" kern="1200" dirty="0">
            <a:solidFill>
              <a:schemeClr val="accent5">
                <a:lumMod val="25000"/>
              </a:schemeClr>
            </a:solidFill>
            <a:effectLst/>
          </a:endParaRPr>
        </a:p>
      </dsp:txBody>
      <dsp:txXfrm>
        <a:off x="6470423" y="0"/>
        <a:ext cx="2005698" cy="1330692"/>
      </dsp:txXfrm>
    </dsp:sp>
    <dsp:sp modelId="{FE05CD29-489B-44F8-A854-9D70DB7E644C}">
      <dsp:nvSpPr>
        <dsp:cNvPr id="0" name=""/>
        <dsp:cNvSpPr/>
      </dsp:nvSpPr>
      <dsp:spPr>
        <a:xfrm>
          <a:off x="6670992" y="1331086"/>
          <a:ext cx="1604559" cy="607707"/>
        </a:xfrm>
        <a:prstGeom prst="rect">
          <a:avLst/>
        </a:prstGeom>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ts val="0"/>
            </a:spcAft>
          </a:pPr>
          <a:r>
            <a:rPr lang="en-US" sz="1600" kern="1200" dirty="0" smtClean="0"/>
            <a:t>Macro</a:t>
          </a:r>
        </a:p>
        <a:p>
          <a:pPr lvl="0" algn="ctr" defTabSz="711200">
            <a:lnSpc>
              <a:spcPct val="90000"/>
            </a:lnSpc>
            <a:spcBef>
              <a:spcPct val="0"/>
            </a:spcBef>
            <a:spcAft>
              <a:spcPts val="0"/>
            </a:spcAft>
          </a:pPr>
          <a:r>
            <a:rPr lang="en-US" sz="1600" kern="1200" dirty="0" smtClean="0"/>
            <a:t>VBA code</a:t>
          </a:r>
          <a:endParaRPr lang="en-US" sz="1600" kern="1200" dirty="0"/>
        </a:p>
      </dsp:txBody>
      <dsp:txXfrm>
        <a:off x="6670992" y="1331086"/>
        <a:ext cx="1604559" cy="607707"/>
      </dsp:txXfrm>
    </dsp:sp>
    <dsp:sp modelId="{C87F6E3C-7669-40B2-973B-803140D3A425}">
      <dsp:nvSpPr>
        <dsp:cNvPr id="0" name=""/>
        <dsp:cNvSpPr/>
      </dsp:nvSpPr>
      <dsp:spPr>
        <a:xfrm>
          <a:off x="6670992" y="2004202"/>
          <a:ext cx="1604559" cy="425154"/>
        </a:xfrm>
        <a:prstGeom prst="rect">
          <a:avLst/>
        </a:prstGeom>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VSTO code</a:t>
          </a:r>
          <a:endParaRPr lang="en-US" sz="1600" kern="1200" dirty="0"/>
        </a:p>
      </dsp:txBody>
      <dsp:txXfrm>
        <a:off x="6670992" y="2004202"/>
        <a:ext cx="1604559" cy="425154"/>
      </dsp:txXfrm>
    </dsp:sp>
    <dsp:sp modelId="{4F7F7B77-ED96-4594-BC86-BA6F6FA5D028}">
      <dsp:nvSpPr>
        <dsp:cNvPr id="0" name=""/>
        <dsp:cNvSpPr/>
      </dsp:nvSpPr>
      <dsp:spPr>
        <a:xfrm>
          <a:off x="6670992" y="2494765"/>
          <a:ext cx="1604559" cy="425154"/>
        </a:xfrm>
        <a:prstGeom prst="rect">
          <a:avLst/>
        </a:prstGeom>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Templates</a:t>
          </a:r>
          <a:endParaRPr lang="en-US" sz="1600" kern="1200" dirty="0"/>
        </a:p>
      </dsp:txBody>
      <dsp:txXfrm>
        <a:off x="6670992" y="2494765"/>
        <a:ext cx="1604559" cy="425154"/>
      </dsp:txXfrm>
    </dsp:sp>
    <dsp:sp modelId="{E80EEE9D-1DBF-4CF5-80C3-D175F60E890C}">
      <dsp:nvSpPr>
        <dsp:cNvPr id="0" name=""/>
        <dsp:cNvSpPr/>
      </dsp:nvSpPr>
      <dsp:spPr>
        <a:xfrm>
          <a:off x="6670992" y="2985328"/>
          <a:ext cx="1604559" cy="532752"/>
        </a:xfrm>
        <a:prstGeom prst="rect">
          <a:avLst/>
        </a:prstGeom>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Application </a:t>
          </a:r>
          <a:br>
            <a:rPr lang="en-US" sz="1600" kern="1200" dirty="0" smtClean="0"/>
          </a:br>
          <a:r>
            <a:rPr lang="en-US" sz="1600" kern="1200" dirty="0" smtClean="0"/>
            <a:t>Add-in</a:t>
          </a:r>
          <a:endParaRPr lang="en-US" sz="1600" kern="1200" dirty="0"/>
        </a:p>
      </dsp:txBody>
      <dsp:txXfrm>
        <a:off x="6670992" y="2985328"/>
        <a:ext cx="1604559" cy="532752"/>
      </dsp:txXfrm>
    </dsp:sp>
    <dsp:sp modelId="{B3FC94FB-C683-4FF7-8E40-C022F4BD495A}">
      <dsp:nvSpPr>
        <dsp:cNvPr id="0" name=""/>
        <dsp:cNvSpPr/>
      </dsp:nvSpPr>
      <dsp:spPr>
        <a:xfrm>
          <a:off x="6670992" y="3583489"/>
          <a:ext cx="1604559" cy="629977"/>
        </a:xfrm>
        <a:prstGeom prst="rect">
          <a:avLst/>
        </a:prstGeom>
        <a:gradFill rotWithShape="0">
          <a:gsLst>
            <a:gs pos="0">
              <a:schemeClr val="accent3">
                <a:shade val="51000"/>
                <a:satMod val="130000"/>
              </a:schemeClr>
            </a:gs>
            <a:gs pos="75000">
              <a:schemeClr val="accent3">
                <a:shade val="93000"/>
                <a:satMod val="130000"/>
              </a:schemeClr>
            </a:gs>
            <a:gs pos="100000">
              <a:schemeClr val="accent3">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dsp:spPr>
      <dsp:style>
        <a:lnRef idx="0">
          <a:scrgbClr r="0" g="0" b="0"/>
        </a:lnRef>
        <a:fillRef idx="3">
          <a:scrgbClr r="0" g="0" b="0"/>
        </a:fillRef>
        <a:effectRef idx="3">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US" sz="1600" kern="1200" dirty="0" smtClean="0"/>
            <a:t>Automation </a:t>
          </a:r>
          <a:br>
            <a:rPr lang="en-US" sz="1600" kern="1200" dirty="0" smtClean="0"/>
          </a:br>
          <a:r>
            <a:rPr lang="en-US" sz="1600" kern="1200" dirty="0" smtClean="0"/>
            <a:t>Add-in</a:t>
          </a:r>
          <a:endParaRPr lang="en-US" sz="1600" kern="1200" dirty="0"/>
        </a:p>
      </dsp:txBody>
      <dsp:txXfrm>
        <a:off x="6670992" y="3583489"/>
        <a:ext cx="1604559" cy="6299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3EC056-931C-4346-A07D-0D65B01102BC}">
      <dsp:nvSpPr>
        <dsp:cNvPr id="0" name=""/>
        <dsp:cNvSpPr/>
      </dsp:nvSpPr>
      <dsp:spPr>
        <a:xfrm>
          <a:off x="0" y="610356"/>
          <a:ext cx="8229599" cy="15590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smtClean="0"/>
            <a:t>Grab your PoC Kit</a:t>
          </a:r>
          <a:endParaRPr lang="en-US" sz="6500" kern="1200"/>
        </a:p>
      </dsp:txBody>
      <dsp:txXfrm>
        <a:off x="76105" y="686461"/>
        <a:ext cx="8077389" cy="1406815"/>
      </dsp:txXfrm>
    </dsp:sp>
    <dsp:sp modelId="{778D4785-A45E-40DD-AC50-1C4459021865}">
      <dsp:nvSpPr>
        <dsp:cNvPr id="0" name=""/>
        <dsp:cNvSpPr/>
      </dsp:nvSpPr>
      <dsp:spPr>
        <a:xfrm>
          <a:off x="0" y="2356581"/>
          <a:ext cx="8229599" cy="155902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rtl="0">
            <a:lnSpc>
              <a:spcPct val="90000"/>
            </a:lnSpc>
            <a:spcBef>
              <a:spcPct val="0"/>
            </a:spcBef>
            <a:spcAft>
              <a:spcPct val="35000"/>
            </a:spcAft>
          </a:pPr>
          <a:r>
            <a:rPr lang="en-US" sz="6500" kern="1200" smtClean="0"/>
            <a:t>Happy Deploying!</a:t>
          </a:r>
          <a:endParaRPr lang="en-US" sz="6500" kern="1200"/>
        </a:p>
      </dsp:txBody>
      <dsp:txXfrm>
        <a:off x="76105" y="2432686"/>
        <a:ext cx="8077389" cy="1406815"/>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11:56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26</a:t>
            </a:fld>
            <a:endParaRPr lang="en-AU" dirty="0"/>
          </a:p>
        </p:txBody>
      </p:sp>
    </p:spTree>
    <p:extLst>
      <p:ext uri="{BB962C8B-B14F-4D97-AF65-F5344CB8AC3E}">
        <p14:creationId xmlns:p14="http://schemas.microsoft.com/office/powerpoint/2010/main" val="24390335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11:56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1527248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498780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6</a:t>
            </a:fld>
            <a:endParaRPr lang="en-AU" dirty="0"/>
          </a:p>
        </p:txBody>
      </p:sp>
    </p:spTree>
    <p:extLst>
      <p:ext uri="{BB962C8B-B14F-4D97-AF65-F5344CB8AC3E}">
        <p14:creationId xmlns:p14="http://schemas.microsoft.com/office/powerpoint/2010/main" val="24390335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rtl="0"/>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4864935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0"/>
            <a:endParaRPr lang="en-US" dirty="0"/>
          </a:p>
        </p:txBody>
      </p:sp>
      <p:sp>
        <p:nvSpPr>
          <p:cNvPr id="4" name="Slide Number Placeholder 3"/>
          <p:cNvSpPr>
            <a:spLocks noGrp="1"/>
          </p:cNvSpPr>
          <p:nvPr>
            <p:ph type="sldNum" sz="quarter" idx="10"/>
          </p:nvPr>
        </p:nvSpPr>
        <p:spPr/>
        <p:txBody>
          <a:bodyPr/>
          <a:lstStyle/>
          <a:p>
            <a:fld id="{BF28CE61-48FD-4052-A317-F70397C62BD3}" type="slidenum">
              <a:rPr lang="en-US" smtClean="0"/>
              <a:pPr/>
              <a:t>9</a:t>
            </a:fld>
            <a:endParaRPr lang="en-US" dirty="0"/>
          </a:p>
        </p:txBody>
      </p:sp>
    </p:spTree>
    <p:extLst>
      <p:ext uri="{BB962C8B-B14F-4D97-AF65-F5344CB8AC3E}">
        <p14:creationId xmlns:p14="http://schemas.microsoft.com/office/powerpoint/2010/main" val="2703387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10</a:t>
            </a:fld>
            <a:endParaRPr lang="en-AU" dirty="0"/>
          </a:p>
        </p:txBody>
      </p:sp>
    </p:spTree>
    <p:extLst>
      <p:ext uri="{BB962C8B-B14F-4D97-AF65-F5344CB8AC3E}">
        <p14:creationId xmlns:p14="http://schemas.microsoft.com/office/powerpoint/2010/main" val="24390335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15</a:t>
            </a:fld>
            <a:endParaRPr lang="en-AU" dirty="0"/>
          </a:p>
        </p:txBody>
      </p:sp>
    </p:spTree>
    <p:extLst>
      <p:ext uri="{BB962C8B-B14F-4D97-AF65-F5344CB8AC3E}">
        <p14:creationId xmlns:p14="http://schemas.microsoft.com/office/powerpoint/2010/main" val="2439033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19</a:t>
            </a:fld>
            <a:endParaRPr lang="en-AU" dirty="0"/>
          </a:p>
        </p:txBody>
      </p:sp>
    </p:spTree>
    <p:extLst>
      <p:ext uri="{BB962C8B-B14F-4D97-AF65-F5344CB8AC3E}">
        <p14:creationId xmlns:p14="http://schemas.microsoft.com/office/powerpoint/2010/main" val="2439033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6324602"/>
            <a:ext cx="2133600" cy="365125"/>
          </a:xfrm>
          <a:prstGeom prst="rect">
            <a:avLst/>
          </a:prstGeom>
        </p:spPr>
        <p:txBody>
          <a:bodyPr lIns="68589" tIns="34295" rIns="68589" bIns="34295"/>
          <a:lstStyle/>
          <a:p>
            <a:fld id="{F75A7C5C-75AD-46E0-8204-EE2C7AE8CC56}" type="datetimeFigureOut">
              <a:rPr lang="en-US" smtClean="0"/>
              <a:pPr/>
              <a:t>9/2/2011</a:t>
            </a:fld>
            <a:endParaRPr lang="en-US" dirty="0"/>
          </a:p>
        </p:txBody>
      </p:sp>
      <p:sp>
        <p:nvSpPr>
          <p:cNvPr id="5" name="Footer Placeholder 4"/>
          <p:cNvSpPr>
            <a:spLocks noGrp="1"/>
          </p:cNvSpPr>
          <p:nvPr>
            <p:ph type="ftr" sz="quarter" idx="11"/>
          </p:nvPr>
        </p:nvSpPr>
        <p:spPr>
          <a:xfrm>
            <a:off x="3124200" y="6324602"/>
            <a:ext cx="2895600" cy="365125"/>
          </a:xfrm>
          <a:prstGeom prst="rect">
            <a:avLst/>
          </a:prstGeom>
        </p:spPr>
        <p:txBody>
          <a:bodyPr lIns="68589" tIns="34295" rIns="68589" bIns="34295"/>
          <a:lstStyle/>
          <a:p>
            <a:endParaRPr lang="en-US" dirty="0"/>
          </a:p>
        </p:txBody>
      </p:sp>
      <p:sp>
        <p:nvSpPr>
          <p:cNvPr id="6" name="Slide Number Placeholder 5"/>
          <p:cNvSpPr>
            <a:spLocks noGrp="1"/>
          </p:cNvSpPr>
          <p:nvPr>
            <p:ph type="sldNum" sz="quarter" idx="12"/>
          </p:nvPr>
        </p:nvSpPr>
        <p:spPr>
          <a:xfrm>
            <a:off x="1" y="6381749"/>
            <a:ext cx="1054100" cy="476251"/>
          </a:xfrm>
          <a:prstGeom prst="rect">
            <a:avLst/>
          </a:prstGeom>
        </p:spPr>
        <p:txBody>
          <a:bodyPr lIns="68589" tIns="34295" rIns="68589" bIns="34295"/>
          <a:lstStyle/>
          <a:p>
            <a:fld id="{64E1046F-EA70-4B42-8C4B-0948B0F9237A}" type="slidenum">
              <a:rPr lang="en-US" smtClean="0"/>
              <a:pPr/>
              <a:t>‹#›</a:t>
            </a:fld>
            <a:endParaRPr lang="en-US" dirty="0"/>
          </a:p>
        </p:txBody>
      </p:sp>
      <p:sp>
        <p:nvSpPr>
          <p:cNvPr id="9" name="Title 1"/>
          <p:cNvSpPr>
            <a:spLocks noGrp="1"/>
          </p:cNvSpPr>
          <p:nvPr>
            <p:ph type="title"/>
          </p:nvPr>
        </p:nvSpPr>
        <p:spPr>
          <a:xfrm>
            <a:off x="336550" y="579967"/>
            <a:ext cx="8363938" cy="1046440"/>
          </a:xfrm>
        </p:spPr>
        <p:txBody>
          <a:bodyPr/>
          <a:lstStyle>
            <a:lvl1pPr>
              <a:defRPr lang="en-US" sz="4800" b="1" i="0" kern="1200" spc="-125" dirty="0">
                <a:ln w="3175">
                  <a:noFill/>
                </a:ln>
                <a:gradFill flip="none" rotWithShape="1">
                  <a:gsLst>
                    <a:gs pos="0">
                      <a:srgbClr val="FFCC00">
                        <a:lumMod val="20000"/>
                        <a:lumOff val="80000"/>
                      </a:srgbClr>
                    </a:gs>
                    <a:gs pos="36000">
                      <a:srgbClr val="FFCC00">
                        <a:lumMod val="40000"/>
                        <a:lumOff val="60000"/>
                      </a:srgbClr>
                    </a:gs>
                    <a:gs pos="86000">
                      <a:srgbClr val="FFCC00"/>
                    </a:gs>
                  </a:gsLst>
                  <a:lin ang="5400000" scaled="0"/>
                  <a:tileRect/>
                </a:gradFill>
                <a:effectLst>
                  <a:outerShdw blurRad="50800" dist="38100" dir="2700000" algn="tl" rotWithShape="0">
                    <a:schemeClr val="bg2"/>
                  </a:outerShdw>
                </a:effectLst>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
        <p:nvSpPr>
          <p:cNvPr id="10" name="Text Placeholder 4"/>
          <p:cNvSpPr>
            <a:spLocks noGrp="1"/>
          </p:cNvSpPr>
          <p:nvPr>
            <p:ph type="body" sz="quarter" idx="13"/>
          </p:nvPr>
        </p:nvSpPr>
        <p:spPr>
          <a:xfrm>
            <a:off x="390031" y="1696617"/>
            <a:ext cx="8363938" cy="197356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89157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02935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139770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548936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647341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2178454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3438971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1979909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176142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27962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89812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704324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7270061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608368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2118535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62344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806272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6388824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7.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6.png"/><Relationship Id="rId2" Type="http://schemas.openxmlformats.org/officeDocument/2006/relationships/image" Target="../media/image12.png"/><Relationship Id="rId16"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4.png"/><Relationship Id="rId10" Type="http://schemas.openxmlformats.org/officeDocument/2006/relationships/image" Target="../media/image20.png"/><Relationship Id="rId19" Type="http://schemas.openxmlformats.org/officeDocument/2006/relationships/image" Target="../media/image28.png"/><Relationship Id="rId4" Type="http://schemas.openxmlformats.org/officeDocument/2006/relationships/image" Target="../media/image14.png"/><Relationship Id="rId9" Type="http://schemas.openxmlformats.org/officeDocument/2006/relationships/image" Target="../media/image19.png"/><Relationship Id="rId14" Type="http://schemas.microsoft.com/office/2007/relationships/hdphoto" Target="../media/hdphoto1.wdp"/></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13.png"/><Relationship Id="rId3" Type="http://schemas.openxmlformats.org/officeDocument/2006/relationships/image" Target="../media/image18.png"/><Relationship Id="rId7" Type="http://schemas.openxmlformats.org/officeDocument/2006/relationships/image" Target="../media/image21.png"/><Relationship Id="rId12" Type="http://schemas.openxmlformats.org/officeDocument/2006/relationships/image" Target="../media/image34.png"/><Relationship Id="rId2" Type="http://schemas.openxmlformats.org/officeDocument/2006/relationships/image" Target="../media/image16.png"/><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33.png"/><Relationship Id="rId5" Type="http://schemas.openxmlformats.org/officeDocument/2006/relationships/image" Target="../media/image29.png"/><Relationship Id="rId15" Type="http://schemas.openxmlformats.org/officeDocument/2006/relationships/image" Target="../media/image15.png"/><Relationship Id="rId10" Type="http://schemas.openxmlformats.org/officeDocument/2006/relationships/image" Target="../media/image32.png"/><Relationship Id="rId4" Type="http://schemas.openxmlformats.org/officeDocument/2006/relationships/image" Target="../media/image19.png"/><Relationship Id="rId9" Type="http://schemas.openxmlformats.org/officeDocument/2006/relationships/image" Target="../media/image31.png"/><Relationship Id="rId1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ld-with-beams.png"/>
          <p:cNvPicPr>
            <a:picLocks noChangeAspect="1"/>
          </p:cNvPicPr>
          <p:nvPr/>
        </p:nvPicPr>
        <p:blipFill>
          <a:blip r:embed="rId3">
            <a:duotone>
              <a:prstClr val="black"/>
              <a:schemeClr val="accent6">
                <a:tint val="45000"/>
                <a:satMod val="400000"/>
              </a:schemeClr>
            </a:duotone>
          </a:blip>
          <a:stretch>
            <a:fillRect/>
          </a:stretch>
        </p:blipFill>
        <p:spPr>
          <a:xfrm>
            <a:off x="0" y="10666"/>
            <a:ext cx="9144000" cy="6847334"/>
          </a:xfrm>
          <a:prstGeom prst="rect">
            <a:avLst/>
          </a:prstGeom>
        </p:spPr>
      </p:pic>
      <p:sp>
        <p:nvSpPr>
          <p:cNvPr id="2" name="Title 1"/>
          <p:cNvSpPr>
            <a:spLocks noGrp="1"/>
          </p:cNvSpPr>
          <p:nvPr>
            <p:ph type="title"/>
          </p:nvPr>
        </p:nvSpPr>
        <p:spPr/>
        <p:txBody>
          <a:bodyPr/>
          <a:lstStyle/>
          <a:p>
            <a:r>
              <a:rPr lang="en-AU" dirty="0" smtClean="0"/>
              <a:t>DEMO</a:t>
            </a:r>
            <a:endParaRPr lang="en-AU" dirty="0"/>
          </a:p>
        </p:txBody>
      </p:sp>
      <p:sp>
        <p:nvSpPr>
          <p:cNvPr id="3" name="Text Placeholder 2"/>
          <p:cNvSpPr>
            <a:spLocks noGrp="1"/>
          </p:cNvSpPr>
          <p:nvPr>
            <p:ph type="body" idx="1"/>
          </p:nvPr>
        </p:nvSpPr>
        <p:spPr/>
        <p:txBody>
          <a:bodyPr/>
          <a:lstStyle/>
          <a:p>
            <a:r>
              <a:rPr lang="en-AU" dirty="0" smtClean="0"/>
              <a:t>OMPM &amp; OEAT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878412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821819"/>
            <a:ext cx="8480425" cy="1046440"/>
          </a:xfrm>
        </p:spPr>
        <p:txBody>
          <a:bodyPr/>
          <a:lstStyle/>
          <a:p>
            <a:r>
              <a:rPr lang="en-US" dirty="0"/>
              <a:t>Office 2010 Deployment</a:t>
            </a:r>
          </a:p>
        </p:txBody>
      </p:sp>
      <p:grpSp>
        <p:nvGrpSpPr>
          <p:cNvPr id="14" name="Group 13"/>
          <p:cNvGrpSpPr/>
          <p:nvPr/>
        </p:nvGrpSpPr>
        <p:grpSpPr>
          <a:xfrm>
            <a:off x="388800" y="2971195"/>
            <a:ext cx="8424000" cy="1584000"/>
            <a:chOff x="482400" y="1951200"/>
            <a:chExt cx="7977600" cy="1188000"/>
          </a:xfrm>
        </p:grpSpPr>
        <p:sp>
          <p:nvSpPr>
            <p:cNvPr id="4" name="Pentagon 3"/>
            <p:cNvSpPr/>
            <p:nvPr/>
          </p:nvSpPr>
          <p:spPr bwMode="auto">
            <a:xfrm>
              <a:off x="482400" y="1951200"/>
              <a:ext cx="1872000" cy="1188000"/>
            </a:xfrm>
            <a:prstGeom prst="homePlate">
              <a:avLst>
                <a:gd name="adj" fmla="val 28182"/>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0" name="Chevron 9"/>
            <p:cNvSpPr/>
            <p:nvPr/>
          </p:nvSpPr>
          <p:spPr bwMode="auto">
            <a:xfrm>
              <a:off x="2354400" y="1951200"/>
              <a:ext cx="1526400" cy="1188000"/>
            </a:xfrm>
            <a:prstGeom prst="chevron">
              <a:avLst>
                <a:gd name="adj" fmla="val 28787"/>
              </a:avLst>
            </a:prstGeom>
            <a:gradFill flip="none" rotWithShape="1">
              <a:gsLst>
                <a:gs pos="0">
                  <a:schemeClr val="accent4">
                    <a:shade val="51000"/>
                    <a:satMod val="130000"/>
                  </a:schemeClr>
                </a:gs>
                <a:gs pos="50000">
                  <a:schemeClr val="accent4">
                    <a:shade val="93000"/>
                    <a:satMod val="130000"/>
                  </a:schemeClr>
                </a:gs>
                <a:gs pos="100000">
                  <a:schemeClr val="accent4">
                    <a:shade val="94000"/>
                    <a:satMod val="13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1" name="Chevron 10"/>
            <p:cNvSpPr/>
            <p:nvPr/>
          </p:nvSpPr>
          <p:spPr bwMode="auto">
            <a:xfrm>
              <a:off x="38808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2" name="Chevron 11"/>
            <p:cNvSpPr/>
            <p:nvPr/>
          </p:nvSpPr>
          <p:spPr bwMode="auto">
            <a:xfrm>
              <a:off x="54072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3" name="Chevron 12"/>
            <p:cNvSpPr/>
            <p:nvPr/>
          </p:nvSpPr>
          <p:spPr bwMode="auto">
            <a:xfrm>
              <a:off x="69336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grpSp>
      <p:sp>
        <p:nvSpPr>
          <p:cNvPr id="15" name="Rectangle 14"/>
          <p:cNvSpPr/>
          <p:nvPr/>
        </p:nvSpPr>
        <p:spPr>
          <a:xfrm>
            <a:off x="432225" y="4653136"/>
            <a:ext cx="1461860"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PLANNING &amp; COMPATIBILITY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16" name="Rectangle 15"/>
          <p:cNvSpPr/>
          <p:nvPr/>
        </p:nvSpPr>
        <p:spPr>
          <a:xfrm>
            <a:off x="321330" y="1962689"/>
            <a:ext cx="7416000" cy="523220"/>
          </a:xfrm>
          <a:prstGeom prst="rect">
            <a:avLst/>
          </a:prstGeom>
        </p:spPr>
        <p:txBody>
          <a:bodyPr wrap="square">
            <a:spAutoFit/>
          </a:bodyPr>
          <a:lstStyle/>
          <a:p>
            <a:pPr algn="l"/>
            <a:r>
              <a:rPr lang="en-US" sz="2800" dirty="0" smtClean="0">
                <a:solidFill>
                  <a:prstClr val="white"/>
                </a:solidFill>
                <a:latin typeface="Segoe UI" pitchFamily="34" charset="0"/>
                <a:ea typeface="Segoe UI" pitchFamily="34" charset="0"/>
                <a:cs typeface="Segoe UI" pitchFamily="34" charset="0"/>
              </a:rPr>
              <a:t>MANAGEMENT &amp; SECURITY</a:t>
            </a:r>
            <a:endParaRPr lang="en-US" sz="2800" dirty="0">
              <a:solidFill>
                <a:prstClr val="white"/>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558418096"/>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rapezoid 30"/>
          <p:cNvSpPr/>
          <p:nvPr/>
        </p:nvSpPr>
        <p:spPr>
          <a:xfrm>
            <a:off x="349023" y="3467100"/>
            <a:ext cx="7994877" cy="2641600"/>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6" name="Trapezoid 30"/>
          <p:cNvSpPr/>
          <p:nvPr/>
        </p:nvSpPr>
        <p:spPr>
          <a:xfrm>
            <a:off x="349023" y="1943100"/>
            <a:ext cx="7994877" cy="1244601"/>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2" name="Title 1"/>
          <p:cNvSpPr>
            <a:spLocks noGrp="1"/>
          </p:cNvSpPr>
          <p:nvPr>
            <p:ph type="title"/>
          </p:nvPr>
        </p:nvSpPr>
        <p:spPr/>
        <p:txBody>
          <a:bodyPr/>
          <a:lstStyle/>
          <a:p>
            <a:r>
              <a:rPr lang="nl-NL" dirty="0" smtClean="0"/>
              <a:t>Management &amp; Security</a:t>
            </a:r>
            <a:endParaRPr lang="nl-NL" dirty="0"/>
          </a:p>
        </p:txBody>
      </p:sp>
      <p:sp>
        <p:nvSpPr>
          <p:cNvPr id="3" name="Content Placeholder 2"/>
          <p:cNvSpPr>
            <a:spLocks noGrp="1"/>
          </p:cNvSpPr>
          <p:nvPr>
            <p:ph idx="1"/>
          </p:nvPr>
        </p:nvSpPr>
        <p:spPr/>
        <p:txBody>
          <a:bodyPr>
            <a:noAutofit/>
          </a:bodyPr>
          <a:lstStyle/>
          <a:p>
            <a:pPr marL="0" indent="0">
              <a:buNone/>
            </a:pPr>
            <a:r>
              <a:rPr lang="nl-NL" dirty="0" smtClean="0">
                <a:solidFill>
                  <a:schemeClr val="tx1"/>
                </a:solidFill>
              </a:rPr>
              <a:t>Management</a:t>
            </a:r>
          </a:p>
          <a:p>
            <a:pPr marL="342900" indent="-342900"/>
            <a:r>
              <a:rPr lang="nl-NL" sz="2000" dirty="0" smtClean="0">
                <a:solidFill>
                  <a:schemeClr val="tx1"/>
                </a:solidFill>
              </a:rPr>
              <a:t>Group Policies</a:t>
            </a:r>
          </a:p>
        </p:txBody>
      </p:sp>
      <p:sp>
        <p:nvSpPr>
          <p:cNvPr id="5" name="Rectangle 4"/>
          <p:cNvSpPr/>
          <p:nvPr/>
        </p:nvSpPr>
        <p:spPr>
          <a:xfrm>
            <a:off x="4124325" y="4064874"/>
            <a:ext cx="3848100" cy="1046440"/>
          </a:xfrm>
          <a:prstGeom prst="rect">
            <a:avLst/>
          </a:prstGeom>
        </p:spPr>
        <p:txBody>
          <a:bodyPr wrap="square">
            <a:spAutoFit/>
          </a:bodyPr>
          <a:lstStyle/>
          <a:p>
            <a:pPr marL="342900" lvl="0" indent="-342900" algn="l" defTabSz="914363" fontAlgn="auto">
              <a:lnSpc>
                <a:spcPct val="90000"/>
              </a:lnSpc>
              <a:spcBef>
                <a:spcPct val="20000"/>
              </a:spcBef>
              <a:spcAft>
                <a:spcPts val="0"/>
              </a:spcAft>
              <a:buSzPct val="90000"/>
              <a:buBlip>
                <a:blip r:embed="rId2"/>
              </a:buBlip>
            </a:pPr>
            <a:r>
              <a:rPr lang="en-US" sz="2000" kern="0" dirty="0">
                <a:latin typeface="Segoe UI" pitchFamily="34" charset="0"/>
                <a:ea typeface="Segoe UI" pitchFamily="34" charset="0"/>
                <a:cs typeface="Segoe UI" pitchFamily="34" charset="0"/>
              </a:rPr>
              <a:t>ActiveX Kill Bit</a:t>
            </a:r>
          </a:p>
          <a:p>
            <a:pPr marL="342900" lvl="0" indent="-342900" algn="l" defTabSz="914363" fontAlgn="auto">
              <a:lnSpc>
                <a:spcPct val="90000"/>
              </a:lnSpc>
              <a:spcBef>
                <a:spcPct val="20000"/>
              </a:spcBef>
              <a:spcAft>
                <a:spcPts val="0"/>
              </a:spcAft>
              <a:buSzPct val="90000"/>
              <a:buBlip>
                <a:blip r:embed="rId2"/>
              </a:buBlip>
            </a:pPr>
            <a:r>
              <a:rPr lang="en-US" sz="2000" kern="0" dirty="0">
                <a:latin typeface="Segoe UI" pitchFamily="34" charset="0"/>
                <a:ea typeface="Segoe UI" pitchFamily="34" charset="0"/>
                <a:cs typeface="Segoe UI" pitchFamily="34" charset="0"/>
              </a:rPr>
              <a:t>Protected View</a:t>
            </a:r>
          </a:p>
          <a:p>
            <a:pPr marL="342900" lvl="0" indent="-342900" algn="l" defTabSz="914363" fontAlgn="auto">
              <a:lnSpc>
                <a:spcPct val="90000"/>
              </a:lnSpc>
              <a:spcBef>
                <a:spcPct val="20000"/>
              </a:spcBef>
              <a:spcAft>
                <a:spcPts val="0"/>
              </a:spcAft>
              <a:buSzPct val="90000"/>
              <a:buBlip>
                <a:blip r:embed="rId2"/>
              </a:buBlip>
            </a:pPr>
            <a:r>
              <a:rPr lang="en-US" sz="2000" kern="0" dirty="0">
                <a:latin typeface="Segoe UI" pitchFamily="34" charset="0"/>
                <a:ea typeface="Segoe UI" pitchFamily="34" charset="0"/>
                <a:cs typeface="Segoe UI" pitchFamily="34" charset="0"/>
              </a:rPr>
              <a:t>Improved User Experience</a:t>
            </a:r>
          </a:p>
        </p:txBody>
      </p:sp>
      <p:sp>
        <p:nvSpPr>
          <p:cNvPr id="9" name="Rectangle 8"/>
          <p:cNvSpPr/>
          <p:nvPr/>
        </p:nvSpPr>
        <p:spPr>
          <a:xfrm>
            <a:off x="444272" y="3548305"/>
            <a:ext cx="4572000" cy="1800493"/>
          </a:xfrm>
          <a:prstGeom prst="rect">
            <a:avLst/>
          </a:prstGeom>
        </p:spPr>
        <p:txBody>
          <a:bodyPr>
            <a:spAutoFit/>
          </a:bodyPr>
          <a:lstStyle/>
          <a:p>
            <a:pPr lvl="0" algn="l" defTabSz="914363" fontAlgn="auto">
              <a:lnSpc>
                <a:spcPct val="90000"/>
              </a:lnSpc>
              <a:spcBef>
                <a:spcPts val="2400"/>
              </a:spcBef>
              <a:spcAft>
                <a:spcPts val="0"/>
              </a:spcAft>
              <a:buSzPct val="90000"/>
            </a:pPr>
            <a:r>
              <a:rPr lang="nl-NL" sz="2800" kern="0" dirty="0">
                <a:latin typeface="Segoe UI" pitchFamily="34" charset="0"/>
                <a:ea typeface="Segoe UI" pitchFamily="34" charset="0"/>
                <a:cs typeface="Segoe UI" pitchFamily="34" charset="0"/>
              </a:rPr>
              <a:t>Security</a:t>
            </a:r>
          </a:p>
          <a:p>
            <a:pPr marL="342900" lvl="0" indent="-342900" algn="l" defTabSz="914363" fontAlgn="auto">
              <a:lnSpc>
                <a:spcPct val="90000"/>
              </a:lnSpc>
              <a:spcBef>
                <a:spcPct val="20000"/>
              </a:spcBef>
              <a:spcAft>
                <a:spcPts val="0"/>
              </a:spcAft>
              <a:buSzPct val="90000"/>
              <a:buBlip>
                <a:blip r:embed="rId2"/>
              </a:buBlip>
            </a:pPr>
            <a:r>
              <a:rPr lang="nl-NL" sz="2000" kern="0" dirty="0">
                <a:latin typeface="Segoe UI" pitchFamily="34" charset="0"/>
                <a:ea typeface="Segoe UI" pitchFamily="34" charset="0"/>
                <a:cs typeface="Segoe UI" pitchFamily="34" charset="0"/>
              </a:rPr>
              <a:t>Support for DEP</a:t>
            </a:r>
          </a:p>
          <a:p>
            <a:pPr marL="342900" lvl="0" indent="-342900" algn="l" defTabSz="914363" fontAlgn="auto">
              <a:lnSpc>
                <a:spcPct val="90000"/>
              </a:lnSpc>
              <a:spcBef>
                <a:spcPct val="20000"/>
              </a:spcBef>
              <a:spcAft>
                <a:spcPts val="0"/>
              </a:spcAft>
              <a:buSzPct val="90000"/>
              <a:buBlip>
                <a:blip r:embed="rId2"/>
              </a:buBlip>
            </a:pPr>
            <a:r>
              <a:rPr lang="nl-NL" sz="2000" kern="0" dirty="0">
                <a:latin typeface="Segoe UI" pitchFamily="34" charset="0"/>
                <a:ea typeface="Segoe UI" pitchFamily="34" charset="0"/>
                <a:cs typeface="Segoe UI" pitchFamily="34" charset="0"/>
              </a:rPr>
              <a:t>File Type Block</a:t>
            </a:r>
          </a:p>
          <a:p>
            <a:pPr marL="342900" lvl="0" indent="-342900" algn="l" defTabSz="914363" fontAlgn="auto">
              <a:lnSpc>
                <a:spcPct val="90000"/>
              </a:lnSpc>
              <a:spcBef>
                <a:spcPct val="20000"/>
              </a:spcBef>
              <a:spcAft>
                <a:spcPts val="0"/>
              </a:spcAft>
              <a:buSzPct val="90000"/>
              <a:buBlip>
                <a:blip r:embed="rId2"/>
              </a:buBlip>
            </a:pPr>
            <a:r>
              <a:rPr lang="nl-NL" sz="2000" kern="0" dirty="0">
                <a:latin typeface="Segoe UI" pitchFamily="34" charset="0"/>
                <a:ea typeface="Segoe UI" pitchFamily="34" charset="0"/>
                <a:cs typeface="Segoe UI" pitchFamily="34" charset="0"/>
              </a:rPr>
              <a:t>Office File Validation </a:t>
            </a:r>
          </a:p>
          <a:p>
            <a:pPr marL="742950" lvl="1" indent="-282575" algn="l" defTabSz="914363" eaLnBrk="0" fontAlgn="auto" hangingPunct="0">
              <a:lnSpc>
                <a:spcPct val="90000"/>
              </a:lnSpc>
              <a:spcBef>
                <a:spcPct val="20000"/>
              </a:spcBef>
              <a:spcAft>
                <a:spcPts val="0"/>
              </a:spcAft>
              <a:buSzPct val="90000"/>
              <a:buBlip>
                <a:blip r:embed="rId3"/>
              </a:buBlip>
            </a:pPr>
            <a:r>
              <a:rPr lang="nl-NL" sz="1800" kern="0" dirty="0">
                <a:latin typeface="Segoe UI" pitchFamily="34" charset="0"/>
                <a:ea typeface="Segoe UI" pitchFamily="34" charset="0"/>
                <a:cs typeface="Segoe UI" pitchFamily="34" charset="0"/>
              </a:rPr>
              <a:t>Added Binary formats</a:t>
            </a:r>
          </a:p>
        </p:txBody>
      </p:sp>
    </p:spTree>
    <p:extLst>
      <p:ext uri="{BB962C8B-B14F-4D97-AF65-F5344CB8AC3E}">
        <p14:creationId xmlns:p14="http://schemas.microsoft.com/office/powerpoint/2010/main" val="3509378492"/>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le 40"/>
          <p:cNvSpPr>
            <a:spLocks noGrp="1"/>
          </p:cNvSpPr>
          <p:nvPr>
            <p:ph type="title"/>
          </p:nvPr>
        </p:nvSpPr>
        <p:spPr/>
        <p:txBody>
          <a:bodyPr/>
          <a:lstStyle/>
          <a:p>
            <a:r>
              <a:rPr lang="en-US" dirty="0" smtClean="0"/>
              <a:t>Managing GPOs</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Trapezoid 30"/>
          <p:cNvSpPr/>
          <p:nvPr/>
        </p:nvSpPr>
        <p:spPr>
          <a:xfrm>
            <a:off x="5520438" y="1163308"/>
            <a:ext cx="3488931" cy="4623339"/>
          </a:xfrm>
          <a:prstGeom prst="rect">
            <a:avLst/>
          </a:prstGeom>
          <a:ln/>
        </p:spPr>
        <p:style>
          <a:lnRef idx="2">
            <a:schemeClr val="accent6">
              <a:shade val="50000"/>
            </a:schemeClr>
          </a:lnRef>
          <a:fillRef idx="1">
            <a:schemeClr val="accent6"/>
          </a:fillRef>
          <a:effectRef idx="0">
            <a:schemeClr val="accent6"/>
          </a:effectRef>
          <a:fontRef idx="minor">
            <a:schemeClr val="lt1"/>
          </a:fontRef>
        </p:style>
      </p:sp>
      <p:sp>
        <p:nvSpPr>
          <p:cNvPr id="6" name="Trapezoid 30"/>
          <p:cNvSpPr/>
          <p:nvPr/>
        </p:nvSpPr>
        <p:spPr>
          <a:xfrm>
            <a:off x="107504" y="1696589"/>
            <a:ext cx="2323738" cy="4090058"/>
          </a:xfrm>
          <a:prstGeom prst="rect">
            <a:avLst/>
          </a:prstGeom>
          <a:ln/>
        </p:spPr>
        <p:style>
          <a:lnRef idx="2">
            <a:schemeClr val="accent6">
              <a:shade val="50000"/>
            </a:schemeClr>
          </a:lnRef>
          <a:fillRef idx="1">
            <a:schemeClr val="accent6"/>
          </a:fillRef>
          <a:effectRef idx="0">
            <a:schemeClr val="accent6"/>
          </a:effectRef>
          <a:fontRef idx="minor">
            <a:schemeClr val="lt1"/>
          </a:fontRef>
        </p:style>
      </p:sp>
      <p:sp>
        <p:nvSpPr>
          <p:cNvPr id="7" name="Rounded Rectangle 4"/>
          <p:cNvSpPr/>
          <p:nvPr/>
        </p:nvSpPr>
        <p:spPr>
          <a:xfrm>
            <a:off x="5477593" y="980728"/>
            <a:ext cx="3499505" cy="1413911"/>
          </a:xfrm>
          <a:prstGeom prst="rect">
            <a:avLst/>
          </a:prstGeom>
          <a:scene3d>
            <a:camera prst="orthographicFront" fov="0">
              <a:rot lat="0" lon="0" rev="0"/>
            </a:camera>
            <a:lightRig rig="contrasting" dir="t">
              <a:rot lat="0" lon="0" rev="120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0490" tIns="110490" rIns="110490" bIns="110490" numCol="1" spcCol="1270" anchor="ctr" anchorCtr="0">
            <a:noAutofit/>
          </a:bodyPr>
          <a:lstStyle/>
          <a:p>
            <a:pPr defTabSz="966916">
              <a:lnSpc>
                <a:spcPct val="90000"/>
              </a:lnSpc>
              <a:spcAft>
                <a:spcPct val="35000"/>
              </a:spcAft>
            </a:pPr>
            <a:endParaRPr lang="en-US" sz="2200" dirty="0">
              <a:solidFill>
                <a:schemeClr val="tx2">
                  <a:lumMod val="75000"/>
                </a:schemeClr>
              </a:solidFill>
              <a:effectLst>
                <a:outerShdw blurRad="50800" dist="38100" dir="2700000" algn="tl" rotWithShape="0">
                  <a:prstClr val="black">
                    <a:alpha val="40000"/>
                  </a:prstClr>
                </a:outerShdw>
              </a:effectLst>
              <a:latin typeface="+mj-lt"/>
            </a:endParaRPr>
          </a:p>
        </p:txBody>
      </p:sp>
      <p:sp>
        <p:nvSpPr>
          <p:cNvPr id="8" name="Rounded Rectangle 4"/>
          <p:cNvSpPr/>
          <p:nvPr/>
        </p:nvSpPr>
        <p:spPr>
          <a:xfrm>
            <a:off x="107504" y="1637927"/>
            <a:ext cx="2430177" cy="1234638"/>
          </a:xfrm>
          <a:prstGeom prst="rect">
            <a:avLst/>
          </a:prstGeom>
          <a:scene3d>
            <a:camera prst="orthographicFront" fov="0">
              <a:rot lat="0" lon="0" rev="0"/>
            </a:camera>
            <a:lightRig rig="contrasting" dir="t">
              <a:rot lat="0" lon="0" rev="12000000"/>
            </a:lightRig>
          </a:scene3d>
          <a:sp3d/>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10490" tIns="110490" rIns="110490" bIns="110490" numCol="1" spcCol="1270" anchor="ctr" anchorCtr="0">
            <a:noAutofit/>
          </a:bodyPr>
          <a:lstStyle/>
          <a:p>
            <a:pPr defTabSz="966916">
              <a:lnSpc>
                <a:spcPct val="90000"/>
              </a:lnSpc>
              <a:spcAft>
                <a:spcPct val="35000"/>
              </a:spcAft>
            </a:pPr>
            <a:endParaRPr lang="en-US" sz="2200" dirty="0">
              <a:solidFill>
                <a:schemeClr val="tx2">
                  <a:lumMod val="75000"/>
                </a:schemeClr>
              </a:solidFill>
              <a:effectLst>
                <a:outerShdw blurRad="50800" dist="38100" dir="2700000" algn="tl" rotWithShape="0">
                  <a:prstClr val="black">
                    <a:alpha val="40000"/>
                  </a:prstClr>
                </a:outerShdw>
              </a:effectLst>
              <a:latin typeface="+mj-lt"/>
            </a:endParaRPr>
          </a:p>
        </p:txBody>
      </p:sp>
      <p:sp>
        <p:nvSpPr>
          <p:cNvPr id="9" name="Rounded Rectangular Callout 8"/>
          <p:cNvSpPr/>
          <p:nvPr/>
        </p:nvSpPr>
        <p:spPr bwMode="auto">
          <a:xfrm>
            <a:off x="2672138" y="1762335"/>
            <a:ext cx="2164821" cy="827993"/>
          </a:xfrm>
          <a:prstGeom prst="wedgeRoundRectCallout">
            <a:avLst>
              <a:gd name="adj1" fmla="val -19696"/>
              <a:gd name="adj2" fmla="val 70421"/>
              <a:gd name="adj3" fmla="val 16667"/>
            </a:avLst>
          </a:prstGeom>
          <a:ln w="3175">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68586" tIns="34293" rIns="68586" bIns="34293" numCol="1" rtlCol="0" anchor="ctr" anchorCtr="0" compatLnSpc="1">
            <a:prstTxWarp prst="textNoShape">
              <a:avLst/>
            </a:prstTxWarp>
          </a:bodyPr>
          <a:lstStyle/>
          <a:p>
            <a:pPr defTabSz="685666"/>
            <a:r>
              <a:rPr lang="en-US" sz="1700" dirty="0">
                <a:solidFill>
                  <a:schemeClr val="tx1"/>
                </a:solidFill>
                <a:latin typeface="Segoe Print" pitchFamily="2" charset="0"/>
              </a:rPr>
              <a:t>I need to secure the desktop!</a:t>
            </a:r>
          </a:p>
        </p:txBody>
      </p:sp>
      <p:sp>
        <p:nvSpPr>
          <p:cNvPr id="10" name="Rounded Rectangular Callout 9"/>
          <p:cNvSpPr/>
          <p:nvPr/>
        </p:nvSpPr>
        <p:spPr bwMode="auto">
          <a:xfrm>
            <a:off x="2672138" y="1772816"/>
            <a:ext cx="2164821" cy="827993"/>
          </a:xfrm>
          <a:prstGeom prst="wedgeRoundRectCallout">
            <a:avLst>
              <a:gd name="adj1" fmla="val -19696"/>
              <a:gd name="adj2" fmla="val 70421"/>
              <a:gd name="adj3" fmla="val 16667"/>
            </a:avLst>
          </a:prstGeom>
          <a:ln w="3175">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68586" tIns="34293" rIns="68586" bIns="34293" numCol="1" rtlCol="0" anchor="ctr" anchorCtr="0" compatLnSpc="1">
            <a:prstTxWarp prst="textNoShape">
              <a:avLst/>
            </a:prstTxWarp>
          </a:bodyPr>
          <a:lstStyle/>
          <a:p>
            <a:pPr defTabSz="685666"/>
            <a:r>
              <a:rPr lang="en-US" sz="1700" dirty="0">
                <a:solidFill>
                  <a:schemeClr val="tx1"/>
                </a:solidFill>
                <a:latin typeface="Segoe Print" pitchFamily="2" charset="0"/>
              </a:rPr>
              <a:t>OK, I now know what they do</a:t>
            </a:r>
          </a:p>
        </p:txBody>
      </p:sp>
      <p:pic>
        <p:nvPicPr>
          <p:cNvPr id="11" name="Picture 14" descr="C:\Users\alispe\AppData\Local\Microsoft\Windows\Temporary Internet Files\Content.IE5\Z8HYQKJJ\MC90043262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8172" y="2951046"/>
            <a:ext cx="1578318" cy="15779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office_2010.png"/>
          <p:cNvPicPr>
            <a:picLocks noChangeAspect="1"/>
          </p:cNvPicPr>
          <p:nvPr/>
        </p:nvPicPr>
        <p:blipFill>
          <a:blip r:embed="rId3"/>
          <a:stretch>
            <a:fillRect/>
          </a:stretch>
        </p:blipFill>
        <p:spPr>
          <a:xfrm>
            <a:off x="338168" y="1758799"/>
            <a:ext cx="1784265" cy="578026"/>
          </a:xfrm>
          <a:prstGeom prst="rect">
            <a:avLst/>
          </a:prstGeom>
          <a:effectLst>
            <a:outerShdw blurRad="25400" dist="12700" dir="2700000" algn="tl" rotWithShape="0">
              <a:prstClr val="black">
                <a:alpha val="70000"/>
              </a:prstClr>
            </a:outerShdw>
          </a:effectLst>
        </p:spPr>
      </p:pic>
      <p:pic>
        <p:nvPicPr>
          <p:cNvPr id="13" name="Picture 12" descr="Win7_Enter_Logo.png"/>
          <p:cNvPicPr>
            <a:picLocks noChangeAspect="1"/>
          </p:cNvPicPr>
          <p:nvPr/>
        </p:nvPicPr>
        <p:blipFill>
          <a:blip r:embed="rId4"/>
          <a:stretch>
            <a:fillRect/>
          </a:stretch>
        </p:blipFill>
        <p:spPr>
          <a:xfrm>
            <a:off x="373680" y="2570809"/>
            <a:ext cx="1815558" cy="532209"/>
          </a:xfrm>
          <a:prstGeom prst="rect">
            <a:avLst/>
          </a:prstGeom>
          <a:effectLst>
            <a:outerShdw blurRad="25400" dist="12700" dir="2700000" algn="tl" rotWithShape="0">
              <a:prstClr val="black">
                <a:alpha val="70000"/>
              </a:prstClr>
            </a:outerShdw>
          </a:effectLst>
        </p:spPr>
      </p:pic>
      <p:pic>
        <p:nvPicPr>
          <p:cNvPr id="14" name="Picture 7" descr="\\eventsql\dvd\Online_ART\DVD_Art_Sept-2-2010\Logos\Internet Explorer 8\Internet Explorer 8 IE logo v r.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520" y="3316781"/>
            <a:ext cx="1622054" cy="571500"/>
          </a:xfrm>
          <a:prstGeom prst="rect">
            <a:avLst/>
          </a:prstGeom>
          <a:noFill/>
          <a:effectLst/>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256462" y="4160144"/>
            <a:ext cx="1988557" cy="323165"/>
          </a:xfrm>
          <a:prstGeom prst="rect">
            <a:avLst/>
          </a:prstGeom>
          <a:noFill/>
        </p:spPr>
        <p:txBody>
          <a:bodyPr wrap="square" lIns="0" tIns="0" rIns="0" bIns="0" rtlCol="0">
            <a:spAutoFit/>
          </a:bodyPr>
          <a:lstStyle/>
          <a:p>
            <a:r>
              <a:rPr lang="en-US" sz="2100" b="1" dirty="0">
                <a:solidFill>
                  <a:schemeClr val="bg1"/>
                </a:solidFill>
                <a:effectLst>
                  <a:outerShdw blurRad="38100" dist="38100" dir="2700000" algn="tl">
                    <a:srgbClr val="000000">
                      <a:alpha val="43137"/>
                    </a:srgbClr>
                  </a:outerShdw>
                </a:effectLst>
              </a:rPr>
              <a:t>+</a:t>
            </a:r>
            <a:r>
              <a:rPr lang="en-US" dirty="0">
                <a:solidFill>
                  <a:schemeClr val="bg1"/>
                </a:solidFill>
                <a:effectLst>
                  <a:outerShdw blurRad="38100" dist="38100" dir="2700000" algn="tl">
                    <a:srgbClr val="000000">
                      <a:alpha val="43137"/>
                    </a:srgbClr>
                  </a:outerShdw>
                </a:effectLst>
              </a:rPr>
              <a:t> Thousands of GPOs</a:t>
            </a:r>
          </a:p>
        </p:txBody>
      </p:sp>
      <p:sp>
        <p:nvSpPr>
          <p:cNvPr id="16" name="Right Arrow 15"/>
          <p:cNvSpPr/>
          <p:nvPr/>
        </p:nvSpPr>
        <p:spPr bwMode="auto">
          <a:xfrm>
            <a:off x="4205251" y="3418264"/>
            <a:ext cx="2003588" cy="1090088"/>
          </a:xfrm>
          <a:prstGeom prst="rightArrow">
            <a:avLst/>
          </a:prstGeom>
          <a:gradFill flip="none" rotWithShape="1">
            <a:gsLst>
              <a:gs pos="0">
                <a:srgbClr val="CF5D00">
                  <a:alpha val="0"/>
                </a:srgbClr>
              </a:gs>
              <a:gs pos="60000">
                <a:schemeClr val="accent4">
                  <a:lumMod val="80000"/>
                </a:schemeClr>
              </a:gs>
              <a:gs pos="100000">
                <a:schemeClr val="accent4">
                  <a:lumMod val="100000"/>
                </a:schemeClr>
              </a:gs>
            </a:gsLst>
            <a:lin ang="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defTabSz="685666"/>
            <a:r>
              <a:rPr lang="en-US" sz="1700" dirty="0">
                <a:gradFill>
                  <a:gsLst>
                    <a:gs pos="0">
                      <a:srgbClr val="FFFFFF"/>
                    </a:gs>
                    <a:gs pos="100000">
                      <a:srgbClr val="FFFFFF"/>
                    </a:gs>
                  </a:gsLst>
                  <a:lin ang="5400000" scaled="0"/>
                </a:gradFill>
                <a:latin typeface="Segoe Print" pitchFamily="2" charset="0"/>
              </a:rPr>
              <a:t>…time passes…</a:t>
            </a:r>
          </a:p>
        </p:txBody>
      </p:sp>
      <p:pic>
        <p:nvPicPr>
          <p:cNvPr id="17" name="Picture 12" descr="C:\Users\alispe\AppData\Local\Microsoft\Windows\Temporary Internet Files\Content.IE5\Z8HYQKJJ\MC900432599[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1675" y="4553580"/>
            <a:ext cx="997494" cy="997234"/>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7119170" y="4848084"/>
            <a:ext cx="1488115" cy="461665"/>
          </a:xfrm>
          <a:prstGeom prst="rect">
            <a:avLst/>
          </a:prstGeom>
          <a:noFill/>
        </p:spPr>
        <p:txBody>
          <a:bodyPr wrap="square" lIns="0" tIns="0" rIns="0" bIns="0" rtlCol="0">
            <a:spAutoFit/>
          </a:bodyPr>
          <a:lstStyle/>
          <a:p>
            <a:r>
              <a:rPr lang="en-US" sz="1500" dirty="0">
                <a:solidFill>
                  <a:schemeClr val="bg1"/>
                </a:solidFill>
                <a:effectLst>
                  <a:outerShdw blurRad="38100" dist="38100" dir="2700000" algn="tl">
                    <a:srgbClr val="000000">
                      <a:alpha val="43137"/>
                    </a:srgbClr>
                  </a:outerShdw>
                </a:effectLst>
              </a:rPr>
              <a:t>Lovingly crafted documentation</a:t>
            </a:r>
          </a:p>
        </p:txBody>
      </p:sp>
      <p:pic>
        <p:nvPicPr>
          <p:cNvPr id="19" name="Picture 13" descr="C:\Users\alispe\AppData\Local\Microsoft\Windows\Temporary Internet Files\Content.IE5\85GTV457\MC900432657[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08214" y="2702257"/>
            <a:ext cx="1987316" cy="1986799"/>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5" descr="\\eventsql\dvd\Online_ART\DVD_Art_Sept-2-2010\Artwork_Imagery\Icons - Illustrations\_ SECURITY ICONS\Security Download PC.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540512" y="1236991"/>
            <a:ext cx="1318895" cy="1248883"/>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080478" y="3757813"/>
            <a:ext cx="1811506" cy="461665"/>
          </a:xfrm>
          <a:prstGeom prst="rect">
            <a:avLst/>
          </a:prstGeom>
          <a:noFill/>
        </p:spPr>
        <p:txBody>
          <a:bodyPr wrap="square" lIns="0" tIns="0" rIns="0" bIns="0" rtlCol="0">
            <a:spAutoFit/>
          </a:bodyPr>
          <a:lstStyle/>
          <a:p>
            <a:r>
              <a:rPr lang="en-US" sz="1500" dirty="0">
                <a:solidFill>
                  <a:schemeClr val="bg1"/>
                </a:solidFill>
                <a:effectLst>
                  <a:outerShdw blurRad="38100" dist="38100" dir="2700000" algn="tl">
                    <a:srgbClr val="000000">
                      <a:alpha val="43137"/>
                    </a:srgbClr>
                  </a:outerShdw>
                </a:effectLst>
              </a:rPr>
              <a:t>Organization specific GPO Settings</a:t>
            </a:r>
          </a:p>
        </p:txBody>
      </p:sp>
      <p:pic>
        <p:nvPicPr>
          <p:cNvPr id="22" name="Picture 16" descr="\\eventsql\dvd\Online_ART\DVD_Art_Sept-2-2010\Artwork_Imagery\Icons - Illustrations\_ SEVEN STYLE\gear.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87095" y="3547903"/>
            <a:ext cx="848841" cy="84862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7" descr="\\eventsql\dvd\Online_ART\DVD_Art_Sept-2-2010\Logos\Advanced Group Policy Management\Advanced Group Policy Management V 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15744" y="1231288"/>
            <a:ext cx="1698042" cy="46530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8" descr="\\eventsql\dvd\Online_ART\DVD_Art_Sept-2-2010\Logos\System Center\System Center Configuration Manager\System Center Configuration Manager logo rev.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697540" y="1932530"/>
            <a:ext cx="1834063" cy="494886"/>
          </a:xfrm>
          <a:prstGeom prst="rect">
            <a:avLst/>
          </a:prstGeom>
          <a:noFill/>
          <a:extLst>
            <a:ext uri="{909E8E84-426E-40DD-AFC4-6F175D3DCCD1}">
              <a14:hiddenFill xmlns:a14="http://schemas.microsoft.com/office/drawing/2010/main">
                <a:solidFill>
                  <a:srgbClr val="FFFFFF"/>
                </a:solidFill>
              </a14:hiddenFill>
            </a:ext>
          </a:extLst>
        </p:spPr>
      </p:pic>
      <p:sp>
        <p:nvSpPr>
          <p:cNvPr id="25" name="Right Arrow 24"/>
          <p:cNvSpPr/>
          <p:nvPr/>
        </p:nvSpPr>
        <p:spPr bwMode="auto">
          <a:xfrm rot="16200000">
            <a:off x="6217132" y="2664994"/>
            <a:ext cx="806582" cy="633740"/>
          </a:xfrm>
          <a:prstGeom prst="rightArrow">
            <a:avLst/>
          </a:prstGeom>
          <a:gradFill flip="none" rotWithShape="1">
            <a:gsLst>
              <a:gs pos="0">
                <a:srgbClr val="CF5D00">
                  <a:alpha val="0"/>
                </a:srgbClr>
              </a:gs>
              <a:gs pos="60000">
                <a:schemeClr val="accent4">
                  <a:lumMod val="80000"/>
                </a:schemeClr>
              </a:gs>
              <a:gs pos="100000">
                <a:schemeClr val="accent4">
                  <a:lumMod val="100000"/>
                </a:schemeClr>
              </a:gs>
            </a:gsLst>
            <a:lin ang="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defTabSz="685666"/>
            <a:endParaRPr lang="en-US" sz="1700" dirty="0">
              <a:gradFill>
                <a:gsLst>
                  <a:gs pos="0">
                    <a:srgbClr val="FFFFFF"/>
                  </a:gs>
                  <a:gs pos="100000">
                    <a:srgbClr val="FFFFFF"/>
                  </a:gs>
                </a:gsLst>
                <a:lin ang="5400000" scaled="0"/>
              </a:gradFill>
              <a:latin typeface="Segoe Print" pitchFamily="2" charset="0"/>
            </a:endParaRPr>
          </a:p>
        </p:txBody>
      </p:sp>
      <p:pic>
        <p:nvPicPr>
          <p:cNvPr id="26"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1425" y="5025485"/>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50878" y="4671833"/>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23249" y="4780381"/>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213547" y="4732607"/>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73796" y="5134949"/>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14555" y="5052197"/>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eventsql\dvd\Online_ART\DVD_Art_Sept-2-2010\Artwork_Imagery\Icons - Illustrations\_ SECURITY ICONS\Security secure document Emergency Procedure.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338609" y="5291423"/>
            <a:ext cx="272371" cy="402341"/>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http://www.ericgreenspan.com/wp-content/uploads/2009/11/social-network-icons.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backgroundRemoval t="1429" b="97143" l="2817" r="95775">
                        <a14:foregroundMark x1="61972" y1="48571" x2="61972" y2="48571"/>
                        <a14:foregroundMark x1="61972" y1="38571" x2="61972" y2="38571"/>
                        <a14:foregroundMark x1="61972" y1="32857" x2="61972" y2="32857"/>
                        <a14:foregroundMark x1="66197" y1="24286" x2="66197" y2="24286"/>
                        <a14:foregroundMark x1="71831" y1="44286" x2="71831" y2="44286"/>
                        <a14:foregroundMark x1="61972" y1="62857" x2="61972" y2="62857"/>
                        <a14:foregroundMark x1="60563" y1="71429" x2="63380" y2="72857"/>
                      </a14:backgroundRemoval>
                    </a14:imgEffect>
                  </a14:imgLayer>
                </a14:imgProps>
              </a:ext>
              <a:ext uri="{28A0092B-C50C-407E-A947-70E740481C1C}">
                <a14:useLocalDpi xmlns:a14="http://schemas.microsoft.com/office/drawing/2010/main" val="0"/>
              </a:ext>
            </a:extLst>
          </a:blip>
          <a:srcRect/>
          <a:stretch/>
        </p:blipFill>
        <p:spPr bwMode="auto">
          <a:xfrm>
            <a:off x="1379743" y="5052196"/>
            <a:ext cx="293686" cy="295565"/>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7" descr="\\SERVER3\InternalBin\Resource DVD\DVD_ART36\Artwork_Imagery\Icons - Illustrations\_ SUPER VISTA STYLE\spreadsheet.png"/>
          <p:cNvPicPr>
            <a:picLocks noChangeAspect="1" noChangeArrowheads="1"/>
          </p:cNvPicPr>
          <p:nvPr/>
        </p:nvPicPr>
        <p:blipFill>
          <a:blip r:embed="rId15" cstate="print"/>
          <a:srcRect/>
          <a:stretch>
            <a:fillRect/>
          </a:stretch>
        </p:blipFill>
        <p:spPr bwMode="auto">
          <a:xfrm flipV="1">
            <a:off x="964684" y="4710929"/>
            <a:ext cx="299741" cy="400050"/>
          </a:xfrm>
          <a:prstGeom prst="rect">
            <a:avLst/>
          </a:prstGeom>
          <a:noFill/>
          <a:effectLst>
            <a:outerShdw blurRad="88900" sx="102000" sy="102000" algn="ctr" rotWithShape="0">
              <a:prstClr val="black">
                <a:alpha val="50000"/>
              </a:prstClr>
            </a:outerShdw>
          </a:effectLst>
        </p:spPr>
      </p:pic>
      <p:pic>
        <p:nvPicPr>
          <p:cNvPr id="35" name="Picture 2" descr="\\eventsql\dvd\Online_ART\DVD_ART34\Artwork_Imagery\Icons - Illustrations\_WINDOWS VISTA ICONS\Keys secure security.png"/>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652630" y="5324450"/>
            <a:ext cx="395694" cy="369314"/>
          </a:xfrm>
          <a:prstGeom prst="rect">
            <a:avLst/>
          </a:prstGeom>
          <a:noFill/>
        </p:spPr>
      </p:pic>
      <p:pic>
        <p:nvPicPr>
          <p:cNvPr id="36" name="Picture 4" descr="image004"/>
          <p:cNvPicPr>
            <a:picLocks noChangeAspect="1" noChangeArrowheads="1"/>
          </p:cNvPicPr>
          <p:nvPr/>
        </p:nvPicPr>
        <p:blipFill>
          <a:blip r:embed="rId17" cstate="email">
            <a:extLst>
              <a:ext uri="{28A0092B-C50C-407E-A947-70E740481C1C}">
                <a14:useLocalDpi xmlns:a14="http://schemas.microsoft.com/office/drawing/2010/main"/>
              </a:ext>
            </a:extLst>
          </a:blip>
          <a:stretch>
            <a:fillRect/>
          </a:stretch>
        </p:blipFill>
        <p:spPr bwMode="auto">
          <a:xfrm>
            <a:off x="345961" y="4921692"/>
            <a:ext cx="306670" cy="304964"/>
          </a:xfrm>
          <a:prstGeom prst="rect">
            <a:avLst/>
          </a:prstGeom>
          <a:noFill/>
          <a:ln>
            <a:noFill/>
          </a:ln>
        </p:spPr>
      </p:pic>
      <p:pic>
        <p:nvPicPr>
          <p:cNvPr id="37" name="Picture 4" descr="\\eventsql\dvd\Online_ART\DVD_ART36\Artwork_Imagery\Icons - Illustrations\_ REAL VISTA STYLE\world globe map.png"/>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1379744" y="4508352"/>
            <a:ext cx="832294" cy="832079"/>
          </a:xfrm>
          <a:prstGeom prst="rect">
            <a:avLst/>
          </a:prstGeom>
          <a:extLst>
            <a:ext uri="{909E8E84-426E-40DD-AFC4-6F175D3DCCD1}">
              <a14:hiddenFill xmlns:a14="http://schemas.microsoft.com/office/drawing/2010/main">
                <a:solidFill>
                  <a:srgbClr val="FFFFFF"/>
                </a:solidFill>
              </a14:hiddenFill>
            </a:ext>
            <a:ext uri="{53640926-AAD7-44D8-BBD7-CCE9431645EC}">
              <a14:shadowObscured xmlns:a14="http://schemas.microsoft.com/office/drawing/2010/main" val="1"/>
            </a:ext>
          </a:extLst>
        </p:spPr>
      </p:pic>
      <p:pic>
        <p:nvPicPr>
          <p:cNvPr id="38" name="Picture 15" descr="\\eventsql\dvd\Online_ART\DVD_Art_Sept-2-2010\Artwork_Imagery\Icons - Illustrations\_ SECURITY ICONS\Security Download PC.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8203" y="1640555"/>
            <a:ext cx="1318895" cy="124888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5" descr="\\eventsql\dvd\Online_ART\DVD_Art_Sept-2-2010\Artwork_Imagery\Icons - Illustrations\_ SECURITY ICONS\Security Download PC.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90475" y="2030167"/>
            <a:ext cx="1318895" cy="1248883"/>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eventsql\dvd\Online_ART\DVD_Art_Sept-2-2010\Artwork_Imagery\Icons - Illustrations\_ XML ICONS\Library books education learning read.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2259138" y="3843387"/>
            <a:ext cx="904147" cy="1041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37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par>
                                <p:cTn id="15" presetID="53" presetClass="entr" presetSubtype="16"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500"/>
                            </p:stCondLst>
                            <p:childTnLst>
                              <p:par>
                                <p:cTn id="29" presetID="53" presetClass="entr" presetSubtype="16"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250" fill="hold"/>
                                        <p:tgtEl>
                                          <p:spTgt spid="34"/>
                                        </p:tgtEl>
                                        <p:attrNameLst>
                                          <p:attrName>ppt_w</p:attrName>
                                        </p:attrNameLst>
                                      </p:cBhvr>
                                      <p:tavLst>
                                        <p:tav tm="0">
                                          <p:val>
                                            <p:fltVal val="0"/>
                                          </p:val>
                                        </p:tav>
                                        <p:tav tm="100000">
                                          <p:val>
                                            <p:strVal val="#ppt_w"/>
                                          </p:val>
                                        </p:tav>
                                      </p:tavLst>
                                    </p:anim>
                                    <p:anim calcmode="lin" valueType="num">
                                      <p:cBhvr>
                                        <p:cTn id="32" dur="250" fill="hold"/>
                                        <p:tgtEl>
                                          <p:spTgt spid="34"/>
                                        </p:tgtEl>
                                        <p:attrNameLst>
                                          <p:attrName>ppt_h</p:attrName>
                                        </p:attrNameLst>
                                      </p:cBhvr>
                                      <p:tavLst>
                                        <p:tav tm="0">
                                          <p:val>
                                            <p:fltVal val="0"/>
                                          </p:val>
                                        </p:tav>
                                        <p:tav tm="100000">
                                          <p:val>
                                            <p:strVal val="#ppt_h"/>
                                          </p:val>
                                        </p:tav>
                                      </p:tavLst>
                                    </p:anim>
                                    <p:animEffect transition="in" filter="fade">
                                      <p:cBhvr>
                                        <p:cTn id="33" dur="250"/>
                                        <p:tgtEl>
                                          <p:spTgt spid="34"/>
                                        </p:tgtEl>
                                      </p:cBhvr>
                                    </p:animEffect>
                                  </p:childTnLst>
                                </p:cTn>
                              </p:par>
                            </p:childTnLst>
                          </p:cTn>
                        </p:par>
                        <p:par>
                          <p:cTn id="34" fill="hold">
                            <p:stCondLst>
                              <p:cond delay="75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250" fill="hold"/>
                                        <p:tgtEl>
                                          <p:spTgt spid="26"/>
                                        </p:tgtEl>
                                        <p:attrNameLst>
                                          <p:attrName>ppt_w</p:attrName>
                                        </p:attrNameLst>
                                      </p:cBhvr>
                                      <p:tavLst>
                                        <p:tav tm="0">
                                          <p:val>
                                            <p:fltVal val="0"/>
                                          </p:val>
                                        </p:tav>
                                        <p:tav tm="100000">
                                          <p:val>
                                            <p:strVal val="#ppt_w"/>
                                          </p:val>
                                        </p:tav>
                                      </p:tavLst>
                                    </p:anim>
                                    <p:anim calcmode="lin" valueType="num">
                                      <p:cBhvr>
                                        <p:cTn id="38" dur="250" fill="hold"/>
                                        <p:tgtEl>
                                          <p:spTgt spid="26"/>
                                        </p:tgtEl>
                                        <p:attrNameLst>
                                          <p:attrName>ppt_h</p:attrName>
                                        </p:attrNameLst>
                                      </p:cBhvr>
                                      <p:tavLst>
                                        <p:tav tm="0">
                                          <p:val>
                                            <p:fltVal val="0"/>
                                          </p:val>
                                        </p:tav>
                                        <p:tav tm="100000">
                                          <p:val>
                                            <p:strVal val="#ppt_h"/>
                                          </p:val>
                                        </p:tav>
                                      </p:tavLst>
                                    </p:anim>
                                    <p:animEffect transition="in" filter="fade">
                                      <p:cBhvr>
                                        <p:cTn id="39" dur="250"/>
                                        <p:tgtEl>
                                          <p:spTgt spid="26"/>
                                        </p:tgtEl>
                                      </p:cBhvr>
                                    </p:animEffect>
                                  </p:childTnLst>
                                </p:cTn>
                              </p:par>
                            </p:childTnLst>
                          </p:cTn>
                        </p:par>
                        <p:par>
                          <p:cTn id="40" fill="hold">
                            <p:stCondLst>
                              <p:cond delay="1000"/>
                            </p:stCondLst>
                            <p:childTnLst>
                              <p:par>
                                <p:cTn id="41" presetID="53" presetClass="entr" presetSubtype="16"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250" fill="hold"/>
                                        <p:tgtEl>
                                          <p:spTgt spid="27"/>
                                        </p:tgtEl>
                                        <p:attrNameLst>
                                          <p:attrName>ppt_w</p:attrName>
                                        </p:attrNameLst>
                                      </p:cBhvr>
                                      <p:tavLst>
                                        <p:tav tm="0">
                                          <p:val>
                                            <p:fltVal val="0"/>
                                          </p:val>
                                        </p:tav>
                                        <p:tav tm="100000">
                                          <p:val>
                                            <p:strVal val="#ppt_w"/>
                                          </p:val>
                                        </p:tav>
                                      </p:tavLst>
                                    </p:anim>
                                    <p:anim calcmode="lin" valueType="num">
                                      <p:cBhvr>
                                        <p:cTn id="44" dur="250" fill="hold"/>
                                        <p:tgtEl>
                                          <p:spTgt spid="27"/>
                                        </p:tgtEl>
                                        <p:attrNameLst>
                                          <p:attrName>ppt_h</p:attrName>
                                        </p:attrNameLst>
                                      </p:cBhvr>
                                      <p:tavLst>
                                        <p:tav tm="0">
                                          <p:val>
                                            <p:fltVal val="0"/>
                                          </p:val>
                                        </p:tav>
                                        <p:tav tm="100000">
                                          <p:val>
                                            <p:strVal val="#ppt_h"/>
                                          </p:val>
                                        </p:tav>
                                      </p:tavLst>
                                    </p:anim>
                                    <p:animEffect transition="in" filter="fade">
                                      <p:cBhvr>
                                        <p:cTn id="45" dur="250"/>
                                        <p:tgtEl>
                                          <p:spTgt spid="27"/>
                                        </p:tgtEl>
                                      </p:cBhvr>
                                    </p:animEffect>
                                  </p:childTnLst>
                                </p:cTn>
                              </p:par>
                            </p:childTnLst>
                          </p:cTn>
                        </p:par>
                        <p:par>
                          <p:cTn id="46" fill="hold">
                            <p:stCondLst>
                              <p:cond delay="1250"/>
                            </p:stCondLst>
                            <p:childTnLst>
                              <p:par>
                                <p:cTn id="47" presetID="53" presetClass="entr" presetSubtype="16"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250" fill="hold"/>
                                        <p:tgtEl>
                                          <p:spTgt spid="28"/>
                                        </p:tgtEl>
                                        <p:attrNameLst>
                                          <p:attrName>ppt_w</p:attrName>
                                        </p:attrNameLst>
                                      </p:cBhvr>
                                      <p:tavLst>
                                        <p:tav tm="0">
                                          <p:val>
                                            <p:fltVal val="0"/>
                                          </p:val>
                                        </p:tav>
                                        <p:tav tm="100000">
                                          <p:val>
                                            <p:strVal val="#ppt_w"/>
                                          </p:val>
                                        </p:tav>
                                      </p:tavLst>
                                    </p:anim>
                                    <p:anim calcmode="lin" valueType="num">
                                      <p:cBhvr>
                                        <p:cTn id="50" dur="250" fill="hold"/>
                                        <p:tgtEl>
                                          <p:spTgt spid="28"/>
                                        </p:tgtEl>
                                        <p:attrNameLst>
                                          <p:attrName>ppt_h</p:attrName>
                                        </p:attrNameLst>
                                      </p:cBhvr>
                                      <p:tavLst>
                                        <p:tav tm="0">
                                          <p:val>
                                            <p:fltVal val="0"/>
                                          </p:val>
                                        </p:tav>
                                        <p:tav tm="100000">
                                          <p:val>
                                            <p:strVal val="#ppt_h"/>
                                          </p:val>
                                        </p:tav>
                                      </p:tavLst>
                                    </p:anim>
                                    <p:animEffect transition="in" filter="fade">
                                      <p:cBhvr>
                                        <p:cTn id="51" dur="250"/>
                                        <p:tgtEl>
                                          <p:spTgt spid="28"/>
                                        </p:tgtEl>
                                      </p:cBhvr>
                                    </p:animEffect>
                                  </p:childTnLst>
                                </p:cTn>
                              </p:par>
                            </p:childTnLst>
                          </p:cTn>
                        </p:par>
                        <p:par>
                          <p:cTn id="52" fill="hold">
                            <p:stCondLst>
                              <p:cond delay="1500"/>
                            </p:stCondLst>
                            <p:childTnLst>
                              <p:par>
                                <p:cTn id="53" presetID="53" presetClass="entr" presetSubtype="16"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250" fill="hold"/>
                                        <p:tgtEl>
                                          <p:spTgt spid="29"/>
                                        </p:tgtEl>
                                        <p:attrNameLst>
                                          <p:attrName>ppt_w</p:attrName>
                                        </p:attrNameLst>
                                      </p:cBhvr>
                                      <p:tavLst>
                                        <p:tav tm="0">
                                          <p:val>
                                            <p:fltVal val="0"/>
                                          </p:val>
                                        </p:tav>
                                        <p:tav tm="100000">
                                          <p:val>
                                            <p:strVal val="#ppt_w"/>
                                          </p:val>
                                        </p:tav>
                                      </p:tavLst>
                                    </p:anim>
                                    <p:anim calcmode="lin" valueType="num">
                                      <p:cBhvr>
                                        <p:cTn id="56" dur="250" fill="hold"/>
                                        <p:tgtEl>
                                          <p:spTgt spid="29"/>
                                        </p:tgtEl>
                                        <p:attrNameLst>
                                          <p:attrName>ppt_h</p:attrName>
                                        </p:attrNameLst>
                                      </p:cBhvr>
                                      <p:tavLst>
                                        <p:tav tm="0">
                                          <p:val>
                                            <p:fltVal val="0"/>
                                          </p:val>
                                        </p:tav>
                                        <p:tav tm="100000">
                                          <p:val>
                                            <p:strVal val="#ppt_h"/>
                                          </p:val>
                                        </p:tav>
                                      </p:tavLst>
                                    </p:anim>
                                    <p:animEffect transition="in" filter="fade">
                                      <p:cBhvr>
                                        <p:cTn id="57" dur="250"/>
                                        <p:tgtEl>
                                          <p:spTgt spid="29"/>
                                        </p:tgtEl>
                                      </p:cBhvr>
                                    </p:animEffect>
                                  </p:childTnLst>
                                </p:cTn>
                              </p:par>
                            </p:childTnLst>
                          </p:cTn>
                        </p:par>
                        <p:par>
                          <p:cTn id="58" fill="hold">
                            <p:stCondLst>
                              <p:cond delay="1750"/>
                            </p:stCondLst>
                            <p:childTnLst>
                              <p:par>
                                <p:cTn id="59" presetID="53" presetClass="entr" presetSubtype="16"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250" fill="hold"/>
                                        <p:tgtEl>
                                          <p:spTgt spid="30"/>
                                        </p:tgtEl>
                                        <p:attrNameLst>
                                          <p:attrName>ppt_w</p:attrName>
                                        </p:attrNameLst>
                                      </p:cBhvr>
                                      <p:tavLst>
                                        <p:tav tm="0">
                                          <p:val>
                                            <p:fltVal val="0"/>
                                          </p:val>
                                        </p:tav>
                                        <p:tav tm="100000">
                                          <p:val>
                                            <p:strVal val="#ppt_w"/>
                                          </p:val>
                                        </p:tav>
                                      </p:tavLst>
                                    </p:anim>
                                    <p:anim calcmode="lin" valueType="num">
                                      <p:cBhvr>
                                        <p:cTn id="62" dur="250" fill="hold"/>
                                        <p:tgtEl>
                                          <p:spTgt spid="30"/>
                                        </p:tgtEl>
                                        <p:attrNameLst>
                                          <p:attrName>ppt_h</p:attrName>
                                        </p:attrNameLst>
                                      </p:cBhvr>
                                      <p:tavLst>
                                        <p:tav tm="0">
                                          <p:val>
                                            <p:fltVal val="0"/>
                                          </p:val>
                                        </p:tav>
                                        <p:tav tm="100000">
                                          <p:val>
                                            <p:strVal val="#ppt_h"/>
                                          </p:val>
                                        </p:tav>
                                      </p:tavLst>
                                    </p:anim>
                                    <p:animEffect transition="in" filter="fade">
                                      <p:cBhvr>
                                        <p:cTn id="63" dur="250"/>
                                        <p:tgtEl>
                                          <p:spTgt spid="30"/>
                                        </p:tgtEl>
                                      </p:cBhvr>
                                    </p:animEffect>
                                  </p:childTnLst>
                                </p:cTn>
                              </p:par>
                            </p:childTnLst>
                          </p:cTn>
                        </p:par>
                        <p:par>
                          <p:cTn id="64" fill="hold">
                            <p:stCondLst>
                              <p:cond delay="2000"/>
                            </p:stCondLst>
                            <p:childTnLst>
                              <p:par>
                                <p:cTn id="65" presetID="53" presetClass="entr" presetSubtype="16" fill="hold" nodeType="after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250" fill="hold"/>
                                        <p:tgtEl>
                                          <p:spTgt spid="31"/>
                                        </p:tgtEl>
                                        <p:attrNameLst>
                                          <p:attrName>ppt_w</p:attrName>
                                        </p:attrNameLst>
                                      </p:cBhvr>
                                      <p:tavLst>
                                        <p:tav tm="0">
                                          <p:val>
                                            <p:fltVal val="0"/>
                                          </p:val>
                                        </p:tav>
                                        <p:tav tm="100000">
                                          <p:val>
                                            <p:strVal val="#ppt_w"/>
                                          </p:val>
                                        </p:tav>
                                      </p:tavLst>
                                    </p:anim>
                                    <p:anim calcmode="lin" valueType="num">
                                      <p:cBhvr>
                                        <p:cTn id="68" dur="250" fill="hold"/>
                                        <p:tgtEl>
                                          <p:spTgt spid="31"/>
                                        </p:tgtEl>
                                        <p:attrNameLst>
                                          <p:attrName>ppt_h</p:attrName>
                                        </p:attrNameLst>
                                      </p:cBhvr>
                                      <p:tavLst>
                                        <p:tav tm="0">
                                          <p:val>
                                            <p:fltVal val="0"/>
                                          </p:val>
                                        </p:tav>
                                        <p:tav tm="100000">
                                          <p:val>
                                            <p:strVal val="#ppt_h"/>
                                          </p:val>
                                        </p:tav>
                                      </p:tavLst>
                                    </p:anim>
                                    <p:animEffect transition="in" filter="fade">
                                      <p:cBhvr>
                                        <p:cTn id="69" dur="250"/>
                                        <p:tgtEl>
                                          <p:spTgt spid="31"/>
                                        </p:tgtEl>
                                      </p:cBhvr>
                                    </p:animEffect>
                                  </p:childTnLst>
                                </p:cTn>
                              </p:par>
                            </p:childTnLst>
                          </p:cTn>
                        </p:par>
                        <p:par>
                          <p:cTn id="70" fill="hold">
                            <p:stCondLst>
                              <p:cond delay="2250"/>
                            </p:stCondLst>
                            <p:childTnLst>
                              <p:par>
                                <p:cTn id="71" presetID="53" presetClass="entr" presetSubtype="16"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250" fill="hold"/>
                                        <p:tgtEl>
                                          <p:spTgt spid="32"/>
                                        </p:tgtEl>
                                        <p:attrNameLst>
                                          <p:attrName>ppt_w</p:attrName>
                                        </p:attrNameLst>
                                      </p:cBhvr>
                                      <p:tavLst>
                                        <p:tav tm="0">
                                          <p:val>
                                            <p:fltVal val="0"/>
                                          </p:val>
                                        </p:tav>
                                        <p:tav tm="100000">
                                          <p:val>
                                            <p:strVal val="#ppt_w"/>
                                          </p:val>
                                        </p:tav>
                                      </p:tavLst>
                                    </p:anim>
                                    <p:anim calcmode="lin" valueType="num">
                                      <p:cBhvr>
                                        <p:cTn id="74" dur="250" fill="hold"/>
                                        <p:tgtEl>
                                          <p:spTgt spid="32"/>
                                        </p:tgtEl>
                                        <p:attrNameLst>
                                          <p:attrName>ppt_h</p:attrName>
                                        </p:attrNameLst>
                                      </p:cBhvr>
                                      <p:tavLst>
                                        <p:tav tm="0">
                                          <p:val>
                                            <p:fltVal val="0"/>
                                          </p:val>
                                        </p:tav>
                                        <p:tav tm="100000">
                                          <p:val>
                                            <p:strVal val="#ppt_h"/>
                                          </p:val>
                                        </p:tav>
                                      </p:tavLst>
                                    </p:anim>
                                    <p:animEffect transition="in" filter="fade">
                                      <p:cBhvr>
                                        <p:cTn id="75" dur="250"/>
                                        <p:tgtEl>
                                          <p:spTgt spid="32"/>
                                        </p:tgtEl>
                                      </p:cBhvr>
                                    </p:animEffect>
                                  </p:childTnLst>
                                </p:cTn>
                              </p:par>
                            </p:childTnLst>
                          </p:cTn>
                        </p:par>
                        <p:par>
                          <p:cTn id="76" fill="hold">
                            <p:stCondLst>
                              <p:cond delay="2500"/>
                            </p:stCondLst>
                            <p:childTnLst>
                              <p:par>
                                <p:cTn id="77" presetID="53" presetClass="entr" presetSubtype="16" fill="hold" nodeType="after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p:cTn id="79" dur="250" fill="hold"/>
                                        <p:tgtEl>
                                          <p:spTgt spid="33"/>
                                        </p:tgtEl>
                                        <p:attrNameLst>
                                          <p:attrName>ppt_w</p:attrName>
                                        </p:attrNameLst>
                                      </p:cBhvr>
                                      <p:tavLst>
                                        <p:tav tm="0">
                                          <p:val>
                                            <p:fltVal val="0"/>
                                          </p:val>
                                        </p:tav>
                                        <p:tav tm="100000">
                                          <p:val>
                                            <p:strVal val="#ppt_w"/>
                                          </p:val>
                                        </p:tav>
                                      </p:tavLst>
                                    </p:anim>
                                    <p:anim calcmode="lin" valueType="num">
                                      <p:cBhvr>
                                        <p:cTn id="80" dur="250" fill="hold"/>
                                        <p:tgtEl>
                                          <p:spTgt spid="33"/>
                                        </p:tgtEl>
                                        <p:attrNameLst>
                                          <p:attrName>ppt_h</p:attrName>
                                        </p:attrNameLst>
                                      </p:cBhvr>
                                      <p:tavLst>
                                        <p:tav tm="0">
                                          <p:val>
                                            <p:fltVal val="0"/>
                                          </p:val>
                                        </p:tav>
                                        <p:tav tm="100000">
                                          <p:val>
                                            <p:strVal val="#ppt_h"/>
                                          </p:val>
                                        </p:tav>
                                      </p:tavLst>
                                    </p:anim>
                                    <p:animEffect transition="in" filter="fade">
                                      <p:cBhvr>
                                        <p:cTn id="81" dur="250"/>
                                        <p:tgtEl>
                                          <p:spTgt spid="33"/>
                                        </p:tgtEl>
                                      </p:cBhvr>
                                    </p:animEffect>
                                  </p:childTnLst>
                                </p:cTn>
                              </p:par>
                            </p:childTnLst>
                          </p:cTn>
                        </p:par>
                        <p:par>
                          <p:cTn id="82" fill="hold">
                            <p:stCondLst>
                              <p:cond delay="2750"/>
                            </p:stCondLst>
                            <p:childTnLst>
                              <p:par>
                                <p:cTn id="83" presetID="53" presetClass="entr" presetSubtype="16" fill="hold"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250" fill="hold"/>
                                        <p:tgtEl>
                                          <p:spTgt spid="35"/>
                                        </p:tgtEl>
                                        <p:attrNameLst>
                                          <p:attrName>ppt_w</p:attrName>
                                        </p:attrNameLst>
                                      </p:cBhvr>
                                      <p:tavLst>
                                        <p:tav tm="0">
                                          <p:val>
                                            <p:fltVal val="0"/>
                                          </p:val>
                                        </p:tav>
                                        <p:tav tm="100000">
                                          <p:val>
                                            <p:strVal val="#ppt_w"/>
                                          </p:val>
                                        </p:tav>
                                      </p:tavLst>
                                    </p:anim>
                                    <p:anim calcmode="lin" valueType="num">
                                      <p:cBhvr>
                                        <p:cTn id="86" dur="250" fill="hold"/>
                                        <p:tgtEl>
                                          <p:spTgt spid="35"/>
                                        </p:tgtEl>
                                        <p:attrNameLst>
                                          <p:attrName>ppt_h</p:attrName>
                                        </p:attrNameLst>
                                      </p:cBhvr>
                                      <p:tavLst>
                                        <p:tav tm="0">
                                          <p:val>
                                            <p:fltVal val="0"/>
                                          </p:val>
                                        </p:tav>
                                        <p:tav tm="100000">
                                          <p:val>
                                            <p:strVal val="#ppt_h"/>
                                          </p:val>
                                        </p:tav>
                                      </p:tavLst>
                                    </p:anim>
                                    <p:animEffect transition="in" filter="fade">
                                      <p:cBhvr>
                                        <p:cTn id="87" dur="250"/>
                                        <p:tgtEl>
                                          <p:spTgt spid="35"/>
                                        </p:tgtEl>
                                      </p:cBhvr>
                                    </p:animEffect>
                                  </p:childTnLst>
                                </p:cTn>
                              </p:par>
                            </p:childTnLst>
                          </p:cTn>
                        </p:par>
                        <p:par>
                          <p:cTn id="88" fill="hold">
                            <p:stCondLst>
                              <p:cond delay="3000"/>
                            </p:stCondLst>
                            <p:childTnLst>
                              <p:par>
                                <p:cTn id="89" presetID="53" presetClass="entr" presetSubtype="16" fill="hold"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250" fill="hold"/>
                                        <p:tgtEl>
                                          <p:spTgt spid="36"/>
                                        </p:tgtEl>
                                        <p:attrNameLst>
                                          <p:attrName>ppt_w</p:attrName>
                                        </p:attrNameLst>
                                      </p:cBhvr>
                                      <p:tavLst>
                                        <p:tav tm="0">
                                          <p:val>
                                            <p:fltVal val="0"/>
                                          </p:val>
                                        </p:tav>
                                        <p:tav tm="100000">
                                          <p:val>
                                            <p:strVal val="#ppt_w"/>
                                          </p:val>
                                        </p:tav>
                                      </p:tavLst>
                                    </p:anim>
                                    <p:anim calcmode="lin" valueType="num">
                                      <p:cBhvr>
                                        <p:cTn id="92" dur="250" fill="hold"/>
                                        <p:tgtEl>
                                          <p:spTgt spid="36"/>
                                        </p:tgtEl>
                                        <p:attrNameLst>
                                          <p:attrName>ppt_h</p:attrName>
                                        </p:attrNameLst>
                                      </p:cBhvr>
                                      <p:tavLst>
                                        <p:tav tm="0">
                                          <p:val>
                                            <p:fltVal val="0"/>
                                          </p:val>
                                        </p:tav>
                                        <p:tav tm="100000">
                                          <p:val>
                                            <p:strVal val="#ppt_h"/>
                                          </p:val>
                                        </p:tav>
                                      </p:tavLst>
                                    </p:anim>
                                    <p:animEffect transition="in" filter="fade">
                                      <p:cBhvr>
                                        <p:cTn id="93" dur="250"/>
                                        <p:tgtEl>
                                          <p:spTgt spid="36"/>
                                        </p:tgtEl>
                                      </p:cBhvr>
                                    </p:animEffect>
                                  </p:childTnLst>
                                </p:cTn>
                              </p:par>
                            </p:childTnLst>
                          </p:cTn>
                        </p:par>
                        <p:par>
                          <p:cTn id="94" fill="hold">
                            <p:stCondLst>
                              <p:cond delay="3250"/>
                            </p:stCondLst>
                            <p:childTnLst>
                              <p:par>
                                <p:cTn id="95" presetID="53" presetClass="entr" presetSubtype="16"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 calcmode="lin" valueType="num">
                                      <p:cBhvr>
                                        <p:cTn id="97" dur="250" fill="hold"/>
                                        <p:tgtEl>
                                          <p:spTgt spid="37"/>
                                        </p:tgtEl>
                                        <p:attrNameLst>
                                          <p:attrName>ppt_w</p:attrName>
                                        </p:attrNameLst>
                                      </p:cBhvr>
                                      <p:tavLst>
                                        <p:tav tm="0">
                                          <p:val>
                                            <p:fltVal val="0"/>
                                          </p:val>
                                        </p:tav>
                                        <p:tav tm="100000">
                                          <p:val>
                                            <p:strVal val="#ppt_w"/>
                                          </p:val>
                                        </p:tav>
                                      </p:tavLst>
                                    </p:anim>
                                    <p:anim calcmode="lin" valueType="num">
                                      <p:cBhvr>
                                        <p:cTn id="98" dur="250" fill="hold"/>
                                        <p:tgtEl>
                                          <p:spTgt spid="37"/>
                                        </p:tgtEl>
                                        <p:attrNameLst>
                                          <p:attrName>ppt_h</p:attrName>
                                        </p:attrNameLst>
                                      </p:cBhvr>
                                      <p:tavLst>
                                        <p:tav tm="0">
                                          <p:val>
                                            <p:fltVal val="0"/>
                                          </p:val>
                                        </p:tav>
                                        <p:tav tm="100000">
                                          <p:val>
                                            <p:strVal val="#ppt_h"/>
                                          </p:val>
                                        </p:tav>
                                      </p:tavLst>
                                    </p:anim>
                                    <p:animEffect transition="in" filter="fade">
                                      <p:cBhvr>
                                        <p:cTn id="99" dur="250"/>
                                        <p:tgtEl>
                                          <p:spTgt spid="37"/>
                                        </p:tgtEl>
                                      </p:cBhvr>
                                    </p:animEffect>
                                  </p:childTnLst>
                                </p:cTn>
                              </p:par>
                            </p:childTnLst>
                          </p:cTn>
                        </p:par>
                      </p:childTnLst>
                    </p:cTn>
                  </p:par>
                  <p:par>
                    <p:cTn id="100" fill="hold">
                      <p:stCondLst>
                        <p:cond delay="indefinite"/>
                      </p:stCondLst>
                      <p:childTnLst>
                        <p:par>
                          <p:cTn id="101" fill="hold">
                            <p:stCondLst>
                              <p:cond delay="0"/>
                            </p:stCondLst>
                            <p:childTnLst>
                              <p:par>
                                <p:cTn id="102" presetID="2" presetClass="entr" presetSubtype="4" fill="hold" nodeType="click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additive="base">
                                        <p:cTn id="104" dur="500" fill="hold"/>
                                        <p:tgtEl>
                                          <p:spTgt spid="40"/>
                                        </p:tgtEl>
                                        <p:attrNameLst>
                                          <p:attrName>ppt_x</p:attrName>
                                        </p:attrNameLst>
                                      </p:cBhvr>
                                      <p:tavLst>
                                        <p:tav tm="0">
                                          <p:val>
                                            <p:strVal val="#ppt_x"/>
                                          </p:val>
                                        </p:tav>
                                        <p:tav tm="100000">
                                          <p:val>
                                            <p:strVal val="#ppt_x"/>
                                          </p:val>
                                        </p:tav>
                                      </p:tavLst>
                                    </p:anim>
                                    <p:anim calcmode="lin" valueType="num">
                                      <p:cBhvr additive="base">
                                        <p:cTn id="105" dur="500" fill="hold"/>
                                        <p:tgtEl>
                                          <p:spTgt spid="40"/>
                                        </p:tgtEl>
                                        <p:attrNameLst>
                                          <p:attrName>ppt_y</p:attrName>
                                        </p:attrNameLst>
                                      </p:cBhvr>
                                      <p:tavLst>
                                        <p:tav tm="0">
                                          <p:val>
                                            <p:strVal val="1+#ppt_h/2"/>
                                          </p:val>
                                        </p:tav>
                                        <p:tav tm="100000">
                                          <p:val>
                                            <p:strVal val="#ppt_y"/>
                                          </p:val>
                                        </p:tav>
                                      </p:tavLst>
                                    </p:anim>
                                  </p:childTnLst>
                                </p:cTn>
                              </p:par>
                            </p:childTnLst>
                          </p:cTn>
                        </p:par>
                        <p:par>
                          <p:cTn id="106" fill="hold">
                            <p:stCondLst>
                              <p:cond delay="500"/>
                            </p:stCondLst>
                            <p:childTnLst>
                              <p:par>
                                <p:cTn id="107" presetID="10"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fade">
                                      <p:cBhvr>
                                        <p:cTn id="109" dur="500"/>
                                        <p:tgtEl>
                                          <p:spTgt spid="16"/>
                                        </p:tgtEl>
                                      </p:cBhvr>
                                    </p:animEffect>
                                  </p:childTnLst>
                                </p:cTn>
                              </p:par>
                              <p:par>
                                <p:cTn id="110" presetID="10" presetClass="entr" presetSubtype="0" fill="hold" nodeType="withEffect">
                                  <p:stCondLst>
                                    <p:cond delay="0"/>
                                  </p:stCondLst>
                                  <p:childTnLst>
                                    <p:set>
                                      <p:cBhvr>
                                        <p:cTn id="111" dur="1" fill="hold">
                                          <p:stCondLst>
                                            <p:cond delay="0"/>
                                          </p:stCondLst>
                                        </p:cTn>
                                        <p:tgtEl>
                                          <p:spTgt spid="5"/>
                                        </p:tgtEl>
                                        <p:attrNameLst>
                                          <p:attrName>style.visibility</p:attrName>
                                        </p:attrNameLst>
                                      </p:cBhvr>
                                      <p:to>
                                        <p:strVal val="visible"/>
                                      </p:to>
                                    </p:set>
                                    <p:animEffect transition="in" filter="fade">
                                      <p:cBhvr>
                                        <p:cTn id="112" dur="500"/>
                                        <p:tgtEl>
                                          <p:spTgt spid="5"/>
                                        </p:tgtEl>
                                      </p:cBhvr>
                                    </p:animEffect>
                                  </p:childTnLst>
                                </p:cTn>
                              </p:par>
                              <p:par>
                                <p:cTn id="113" presetID="10" presetClass="entr" presetSubtype="0" fill="hold" nodeType="withEffect">
                                  <p:stCondLst>
                                    <p:cond delay="0"/>
                                  </p:stCondLst>
                                  <p:childTnLst>
                                    <p:set>
                                      <p:cBhvr>
                                        <p:cTn id="114" dur="1" fill="hold">
                                          <p:stCondLst>
                                            <p:cond delay="0"/>
                                          </p:stCondLst>
                                        </p:cTn>
                                        <p:tgtEl>
                                          <p:spTgt spid="19"/>
                                        </p:tgtEl>
                                        <p:attrNameLst>
                                          <p:attrName>style.visibility</p:attrName>
                                        </p:attrNameLst>
                                      </p:cBhvr>
                                      <p:to>
                                        <p:strVal val="visible"/>
                                      </p:to>
                                    </p:set>
                                    <p:animEffect transition="in" filter="fade">
                                      <p:cBhvr>
                                        <p:cTn id="115" dur="500"/>
                                        <p:tgtEl>
                                          <p:spTgt spid="1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0"/>
                                        </p:tgtEl>
                                        <p:attrNameLst>
                                          <p:attrName>style.visibility</p:attrName>
                                        </p:attrNameLst>
                                      </p:cBhvr>
                                      <p:to>
                                        <p:strVal val="visible"/>
                                      </p:to>
                                    </p:set>
                                    <p:animEffect transition="in" filter="fade">
                                      <p:cBhvr>
                                        <p:cTn id="118" dur="500"/>
                                        <p:tgtEl>
                                          <p:spTgt spid="10"/>
                                        </p:tgtEl>
                                      </p:cBhvr>
                                    </p:animEffect>
                                  </p:childTnLst>
                                </p:cTn>
                              </p:par>
                            </p:childTnLst>
                          </p:cTn>
                        </p:par>
                        <p:par>
                          <p:cTn id="119" fill="hold">
                            <p:stCondLst>
                              <p:cond delay="1000"/>
                            </p:stCondLst>
                            <p:childTnLst>
                              <p:par>
                                <p:cTn id="120" presetID="2" presetClass="entr" presetSubtype="4" fill="hold" nodeType="afterEffect">
                                  <p:stCondLst>
                                    <p:cond delay="0"/>
                                  </p:stCondLst>
                                  <p:childTnLst>
                                    <p:set>
                                      <p:cBhvr>
                                        <p:cTn id="121" dur="1" fill="hold">
                                          <p:stCondLst>
                                            <p:cond delay="0"/>
                                          </p:stCondLst>
                                        </p:cTn>
                                        <p:tgtEl>
                                          <p:spTgt spid="17"/>
                                        </p:tgtEl>
                                        <p:attrNameLst>
                                          <p:attrName>style.visibility</p:attrName>
                                        </p:attrNameLst>
                                      </p:cBhvr>
                                      <p:to>
                                        <p:strVal val="visible"/>
                                      </p:to>
                                    </p:set>
                                    <p:anim calcmode="lin" valueType="num">
                                      <p:cBhvr additive="base">
                                        <p:cTn id="122" dur="500" fill="hold"/>
                                        <p:tgtEl>
                                          <p:spTgt spid="17"/>
                                        </p:tgtEl>
                                        <p:attrNameLst>
                                          <p:attrName>ppt_x</p:attrName>
                                        </p:attrNameLst>
                                      </p:cBhvr>
                                      <p:tavLst>
                                        <p:tav tm="0">
                                          <p:val>
                                            <p:strVal val="#ppt_x"/>
                                          </p:val>
                                        </p:tav>
                                        <p:tav tm="100000">
                                          <p:val>
                                            <p:strVal val="#ppt_x"/>
                                          </p:val>
                                        </p:tav>
                                      </p:tavLst>
                                    </p:anim>
                                    <p:anim calcmode="lin" valueType="num">
                                      <p:cBhvr additive="base">
                                        <p:cTn id="123" dur="500" fill="hold"/>
                                        <p:tgtEl>
                                          <p:spTgt spid="17"/>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18"/>
                                        </p:tgtEl>
                                        <p:attrNameLst>
                                          <p:attrName>style.visibility</p:attrName>
                                        </p:attrNameLst>
                                      </p:cBhvr>
                                      <p:to>
                                        <p:strVal val="visible"/>
                                      </p:to>
                                    </p:set>
                                    <p:anim calcmode="lin" valueType="num">
                                      <p:cBhvr additive="base">
                                        <p:cTn id="126" dur="500" fill="hold"/>
                                        <p:tgtEl>
                                          <p:spTgt spid="18"/>
                                        </p:tgtEl>
                                        <p:attrNameLst>
                                          <p:attrName>ppt_x</p:attrName>
                                        </p:attrNameLst>
                                      </p:cBhvr>
                                      <p:tavLst>
                                        <p:tav tm="0">
                                          <p:val>
                                            <p:strVal val="#ppt_x"/>
                                          </p:val>
                                        </p:tav>
                                        <p:tav tm="100000">
                                          <p:val>
                                            <p:strVal val="#ppt_x"/>
                                          </p:val>
                                        </p:tav>
                                      </p:tavLst>
                                    </p:anim>
                                    <p:anim calcmode="lin" valueType="num">
                                      <p:cBhvr additive="base">
                                        <p:cTn id="127" dur="500" fill="hold"/>
                                        <p:tgtEl>
                                          <p:spTgt spid="18"/>
                                        </p:tgtEl>
                                        <p:attrNameLst>
                                          <p:attrName>ppt_y</p:attrName>
                                        </p:attrNameLst>
                                      </p:cBhvr>
                                      <p:tavLst>
                                        <p:tav tm="0">
                                          <p:val>
                                            <p:strVal val="1+#ppt_h/2"/>
                                          </p:val>
                                        </p:tav>
                                        <p:tav tm="100000">
                                          <p:val>
                                            <p:strVal val="#ppt_y"/>
                                          </p:val>
                                        </p:tav>
                                      </p:tavLst>
                                    </p:anim>
                                  </p:childTnLst>
                                </p:cTn>
                              </p:par>
                              <p:par>
                                <p:cTn id="128" presetID="2" presetClass="entr" presetSubtype="4" fill="hold" grpId="0" nodeType="withEffect">
                                  <p:stCondLst>
                                    <p:cond delay="0"/>
                                  </p:stCondLst>
                                  <p:childTnLst>
                                    <p:set>
                                      <p:cBhvr>
                                        <p:cTn id="129" dur="1" fill="hold">
                                          <p:stCondLst>
                                            <p:cond delay="0"/>
                                          </p:stCondLst>
                                        </p:cTn>
                                        <p:tgtEl>
                                          <p:spTgt spid="21"/>
                                        </p:tgtEl>
                                        <p:attrNameLst>
                                          <p:attrName>style.visibility</p:attrName>
                                        </p:attrNameLst>
                                      </p:cBhvr>
                                      <p:to>
                                        <p:strVal val="visible"/>
                                      </p:to>
                                    </p:set>
                                    <p:anim calcmode="lin" valueType="num">
                                      <p:cBhvr additive="base">
                                        <p:cTn id="130" dur="500" fill="hold"/>
                                        <p:tgtEl>
                                          <p:spTgt spid="21"/>
                                        </p:tgtEl>
                                        <p:attrNameLst>
                                          <p:attrName>ppt_x</p:attrName>
                                        </p:attrNameLst>
                                      </p:cBhvr>
                                      <p:tavLst>
                                        <p:tav tm="0">
                                          <p:val>
                                            <p:strVal val="#ppt_x"/>
                                          </p:val>
                                        </p:tav>
                                        <p:tav tm="100000">
                                          <p:val>
                                            <p:strVal val="#ppt_x"/>
                                          </p:val>
                                        </p:tav>
                                      </p:tavLst>
                                    </p:anim>
                                    <p:anim calcmode="lin" valueType="num">
                                      <p:cBhvr additive="base">
                                        <p:cTn id="131" dur="500" fill="hold"/>
                                        <p:tgtEl>
                                          <p:spTgt spid="21"/>
                                        </p:tgtEl>
                                        <p:attrNameLst>
                                          <p:attrName>ppt_y</p:attrName>
                                        </p:attrNameLst>
                                      </p:cBhvr>
                                      <p:tavLst>
                                        <p:tav tm="0">
                                          <p:val>
                                            <p:strVal val="1+#ppt_h/2"/>
                                          </p:val>
                                        </p:tav>
                                        <p:tav tm="100000">
                                          <p:val>
                                            <p:strVal val="#ppt_y"/>
                                          </p:val>
                                        </p:tav>
                                      </p:tavLst>
                                    </p:anim>
                                  </p:childTnLst>
                                </p:cTn>
                              </p:par>
                              <p:par>
                                <p:cTn id="132" presetID="2" presetClass="entr" presetSubtype="4" fill="hold" nodeType="withEffect">
                                  <p:stCondLst>
                                    <p:cond delay="0"/>
                                  </p:stCondLst>
                                  <p:childTnLst>
                                    <p:set>
                                      <p:cBhvr>
                                        <p:cTn id="133" dur="1" fill="hold">
                                          <p:stCondLst>
                                            <p:cond delay="0"/>
                                          </p:stCondLst>
                                        </p:cTn>
                                        <p:tgtEl>
                                          <p:spTgt spid="22"/>
                                        </p:tgtEl>
                                        <p:attrNameLst>
                                          <p:attrName>style.visibility</p:attrName>
                                        </p:attrNameLst>
                                      </p:cBhvr>
                                      <p:to>
                                        <p:strVal val="visible"/>
                                      </p:to>
                                    </p:set>
                                    <p:anim calcmode="lin" valueType="num">
                                      <p:cBhvr additive="base">
                                        <p:cTn id="134" dur="500" fill="hold"/>
                                        <p:tgtEl>
                                          <p:spTgt spid="22"/>
                                        </p:tgtEl>
                                        <p:attrNameLst>
                                          <p:attrName>ppt_x</p:attrName>
                                        </p:attrNameLst>
                                      </p:cBhvr>
                                      <p:tavLst>
                                        <p:tav tm="0">
                                          <p:val>
                                            <p:strVal val="#ppt_x"/>
                                          </p:val>
                                        </p:tav>
                                        <p:tav tm="100000">
                                          <p:val>
                                            <p:strVal val="#ppt_x"/>
                                          </p:val>
                                        </p:tav>
                                      </p:tavLst>
                                    </p:anim>
                                    <p:anim calcmode="lin" valueType="num">
                                      <p:cBhvr additive="base">
                                        <p:cTn id="135"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10" presetClass="entr" presetSubtype="0" fill="hold" nodeType="clickEffect">
                                  <p:stCondLst>
                                    <p:cond delay="0"/>
                                  </p:stCondLst>
                                  <p:childTnLst>
                                    <p:set>
                                      <p:cBhvr>
                                        <p:cTn id="139" dur="1" fill="hold">
                                          <p:stCondLst>
                                            <p:cond delay="0"/>
                                          </p:stCondLst>
                                        </p:cTn>
                                        <p:tgtEl>
                                          <p:spTgt spid="23"/>
                                        </p:tgtEl>
                                        <p:attrNameLst>
                                          <p:attrName>style.visibility</p:attrName>
                                        </p:attrNameLst>
                                      </p:cBhvr>
                                      <p:to>
                                        <p:strVal val="visible"/>
                                      </p:to>
                                    </p:set>
                                    <p:animEffect transition="in" filter="fade">
                                      <p:cBhvr>
                                        <p:cTn id="140" dur="500"/>
                                        <p:tgtEl>
                                          <p:spTgt spid="23"/>
                                        </p:tgtEl>
                                      </p:cBhvr>
                                    </p:animEffect>
                                  </p:childTnLst>
                                </p:cTn>
                              </p:par>
                              <p:par>
                                <p:cTn id="141" presetID="10" presetClass="entr" presetSubtype="0" fill="hold"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fade">
                                      <p:cBhvr>
                                        <p:cTn id="143" dur="500"/>
                                        <p:tgtEl>
                                          <p:spTgt spid="24"/>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fade">
                                      <p:cBhvr>
                                        <p:cTn id="146" dur="500"/>
                                        <p:tgtEl>
                                          <p:spTgt spid="25"/>
                                        </p:tgtEl>
                                      </p:cBhvr>
                                    </p:animEffect>
                                  </p:childTnLst>
                                </p:cTn>
                              </p:par>
                            </p:childTnLst>
                          </p:cTn>
                        </p:par>
                        <p:par>
                          <p:cTn id="147" fill="hold">
                            <p:stCondLst>
                              <p:cond delay="500"/>
                            </p:stCondLst>
                            <p:childTnLst>
                              <p:par>
                                <p:cTn id="148" presetID="2" presetClass="entr" presetSubtype="2" fill="hold" nodeType="afterEffect">
                                  <p:stCondLst>
                                    <p:cond delay="0"/>
                                  </p:stCondLst>
                                  <p:childTnLst>
                                    <p:set>
                                      <p:cBhvr>
                                        <p:cTn id="149" dur="1" fill="hold">
                                          <p:stCondLst>
                                            <p:cond delay="0"/>
                                          </p:stCondLst>
                                        </p:cTn>
                                        <p:tgtEl>
                                          <p:spTgt spid="20"/>
                                        </p:tgtEl>
                                        <p:attrNameLst>
                                          <p:attrName>style.visibility</p:attrName>
                                        </p:attrNameLst>
                                      </p:cBhvr>
                                      <p:to>
                                        <p:strVal val="visible"/>
                                      </p:to>
                                    </p:set>
                                    <p:anim calcmode="lin" valueType="num">
                                      <p:cBhvr additive="base">
                                        <p:cTn id="150" dur="500" fill="hold"/>
                                        <p:tgtEl>
                                          <p:spTgt spid="20"/>
                                        </p:tgtEl>
                                        <p:attrNameLst>
                                          <p:attrName>ppt_x</p:attrName>
                                        </p:attrNameLst>
                                      </p:cBhvr>
                                      <p:tavLst>
                                        <p:tav tm="0">
                                          <p:val>
                                            <p:strVal val="1+#ppt_w/2"/>
                                          </p:val>
                                        </p:tav>
                                        <p:tav tm="100000">
                                          <p:val>
                                            <p:strVal val="#ppt_x"/>
                                          </p:val>
                                        </p:tav>
                                      </p:tavLst>
                                    </p:anim>
                                    <p:anim calcmode="lin" valueType="num">
                                      <p:cBhvr additive="base">
                                        <p:cTn id="151" dur="500" fill="hold"/>
                                        <p:tgtEl>
                                          <p:spTgt spid="20"/>
                                        </p:tgtEl>
                                        <p:attrNameLst>
                                          <p:attrName>ppt_y</p:attrName>
                                        </p:attrNameLst>
                                      </p:cBhvr>
                                      <p:tavLst>
                                        <p:tav tm="0">
                                          <p:val>
                                            <p:strVal val="#ppt_y"/>
                                          </p:val>
                                        </p:tav>
                                        <p:tav tm="100000">
                                          <p:val>
                                            <p:strVal val="#ppt_y"/>
                                          </p:val>
                                        </p:tav>
                                      </p:tavLst>
                                    </p:anim>
                                  </p:childTnLst>
                                </p:cTn>
                              </p:par>
                              <p:par>
                                <p:cTn id="152" presetID="2" presetClass="entr" presetSubtype="2" fill="hold" nodeType="withEffect">
                                  <p:stCondLst>
                                    <p:cond delay="0"/>
                                  </p:stCondLst>
                                  <p:childTnLst>
                                    <p:set>
                                      <p:cBhvr>
                                        <p:cTn id="153" dur="1" fill="hold">
                                          <p:stCondLst>
                                            <p:cond delay="0"/>
                                          </p:stCondLst>
                                        </p:cTn>
                                        <p:tgtEl>
                                          <p:spTgt spid="38"/>
                                        </p:tgtEl>
                                        <p:attrNameLst>
                                          <p:attrName>style.visibility</p:attrName>
                                        </p:attrNameLst>
                                      </p:cBhvr>
                                      <p:to>
                                        <p:strVal val="visible"/>
                                      </p:to>
                                    </p:set>
                                    <p:anim calcmode="lin" valueType="num">
                                      <p:cBhvr additive="base">
                                        <p:cTn id="154" dur="500" fill="hold"/>
                                        <p:tgtEl>
                                          <p:spTgt spid="38"/>
                                        </p:tgtEl>
                                        <p:attrNameLst>
                                          <p:attrName>ppt_x</p:attrName>
                                        </p:attrNameLst>
                                      </p:cBhvr>
                                      <p:tavLst>
                                        <p:tav tm="0">
                                          <p:val>
                                            <p:strVal val="1+#ppt_w/2"/>
                                          </p:val>
                                        </p:tav>
                                        <p:tav tm="100000">
                                          <p:val>
                                            <p:strVal val="#ppt_x"/>
                                          </p:val>
                                        </p:tav>
                                      </p:tavLst>
                                    </p:anim>
                                    <p:anim calcmode="lin" valueType="num">
                                      <p:cBhvr additive="base">
                                        <p:cTn id="155" dur="500" fill="hold"/>
                                        <p:tgtEl>
                                          <p:spTgt spid="38"/>
                                        </p:tgtEl>
                                        <p:attrNameLst>
                                          <p:attrName>ppt_y</p:attrName>
                                        </p:attrNameLst>
                                      </p:cBhvr>
                                      <p:tavLst>
                                        <p:tav tm="0">
                                          <p:val>
                                            <p:strVal val="#ppt_y"/>
                                          </p:val>
                                        </p:tav>
                                        <p:tav tm="100000">
                                          <p:val>
                                            <p:strVal val="#ppt_y"/>
                                          </p:val>
                                        </p:tav>
                                      </p:tavLst>
                                    </p:anim>
                                  </p:childTnLst>
                                </p:cTn>
                              </p:par>
                              <p:par>
                                <p:cTn id="156" presetID="2" presetClass="entr" presetSubtype="2" fill="hold" nodeType="withEffect">
                                  <p:stCondLst>
                                    <p:cond delay="0"/>
                                  </p:stCondLst>
                                  <p:childTnLst>
                                    <p:set>
                                      <p:cBhvr>
                                        <p:cTn id="157" dur="1" fill="hold">
                                          <p:stCondLst>
                                            <p:cond delay="0"/>
                                          </p:stCondLst>
                                        </p:cTn>
                                        <p:tgtEl>
                                          <p:spTgt spid="39"/>
                                        </p:tgtEl>
                                        <p:attrNameLst>
                                          <p:attrName>style.visibility</p:attrName>
                                        </p:attrNameLst>
                                      </p:cBhvr>
                                      <p:to>
                                        <p:strVal val="visible"/>
                                      </p:to>
                                    </p:set>
                                    <p:anim calcmode="lin" valueType="num">
                                      <p:cBhvr additive="base">
                                        <p:cTn id="158" dur="500" fill="hold"/>
                                        <p:tgtEl>
                                          <p:spTgt spid="39"/>
                                        </p:tgtEl>
                                        <p:attrNameLst>
                                          <p:attrName>ppt_x</p:attrName>
                                        </p:attrNameLst>
                                      </p:cBhvr>
                                      <p:tavLst>
                                        <p:tav tm="0">
                                          <p:val>
                                            <p:strVal val="1+#ppt_w/2"/>
                                          </p:val>
                                        </p:tav>
                                        <p:tav tm="100000">
                                          <p:val>
                                            <p:strVal val="#ppt_x"/>
                                          </p:val>
                                        </p:tav>
                                      </p:tavLst>
                                    </p:anim>
                                    <p:anim calcmode="lin" valueType="num">
                                      <p:cBhvr additive="base">
                                        <p:cTn id="159"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p:bldP spid="16" grpId="0" animBg="1"/>
      <p:bldP spid="18" grpId="0"/>
      <p:bldP spid="21" grpId="0"/>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GPOs with SCM</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Trapezoid 30"/>
          <p:cNvSpPr/>
          <p:nvPr/>
        </p:nvSpPr>
        <p:spPr>
          <a:xfrm>
            <a:off x="5136343" y="1361129"/>
            <a:ext cx="3898537" cy="4688432"/>
          </a:xfrm>
          <a:prstGeom prst="rect">
            <a:avLst/>
          </a:prstGeom>
          <a:ln/>
        </p:spPr>
        <p:style>
          <a:lnRef idx="2">
            <a:schemeClr val="accent6">
              <a:shade val="50000"/>
            </a:schemeClr>
          </a:lnRef>
          <a:fillRef idx="1">
            <a:schemeClr val="accent6"/>
          </a:fillRef>
          <a:effectRef idx="0">
            <a:schemeClr val="accent6"/>
          </a:effectRef>
          <a:fontRef idx="minor">
            <a:schemeClr val="lt1"/>
          </a:fontRef>
        </p:style>
      </p:sp>
      <p:sp>
        <p:nvSpPr>
          <p:cNvPr id="5" name="Trapezoid 30"/>
          <p:cNvSpPr/>
          <p:nvPr/>
        </p:nvSpPr>
        <p:spPr>
          <a:xfrm>
            <a:off x="107504" y="1959503"/>
            <a:ext cx="2565857" cy="4090058"/>
          </a:xfrm>
          <a:prstGeom prst="rect">
            <a:avLst/>
          </a:prstGeom>
          <a:ln/>
        </p:spPr>
        <p:style>
          <a:lnRef idx="2">
            <a:schemeClr val="accent6">
              <a:shade val="50000"/>
            </a:schemeClr>
          </a:lnRef>
          <a:fillRef idx="1">
            <a:schemeClr val="accent6"/>
          </a:fillRef>
          <a:effectRef idx="0">
            <a:schemeClr val="accent6"/>
          </a:effectRef>
          <a:fontRef idx="minor">
            <a:schemeClr val="lt1"/>
          </a:fontRef>
        </p:style>
      </p:sp>
      <p:sp>
        <p:nvSpPr>
          <p:cNvPr id="7" name="TextBox 6"/>
          <p:cNvSpPr txBox="1"/>
          <p:nvPr/>
        </p:nvSpPr>
        <p:spPr>
          <a:xfrm>
            <a:off x="309157" y="4274268"/>
            <a:ext cx="2136187" cy="530915"/>
          </a:xfrm>
          <a:prstGeom prst="rect">
            <a:avLst/>
          </a:prstGeom>
          <a:noFill/>
        </p:spPr>
        <p:txBody>
          <a:bodyPr wrap="square" lIns="0" tIns="0" rIns="0" bIns="0" rtlCol="0">
            <a:spAutoFit/>
          </a:bodyPr>
          <a:lstStyle/>
          <a:p>
            <a:pPr algn="ctr"/>
            <a:r>
              <a:rPr lang="en-US" sz="1700" dirty="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Security Compliance Manager</a:t>
            </a:r>
          </a:p>
        </p:txBody>
      </p:sp>
      <p:pic>
        <p:nvPicPr>
          <p:cNvPr id="8" name="Picture 12" descr="C:\Users\alispe\AppData\Local\Microsoft\Windows\Temporary Internet Files\Content.IE5\Z8HYQKJJ\MC900432599[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47665" y="4656635"/>
            <a:ext cx="746536" cy="746342"/>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125380" y="4830861"/>
            <a:ext cx="1909500" cy="430887"/>
          </a:xfrm>
          <a:prstGeom prst="rect">
            <a:avLst/>
          </a:prstGeom>
          <a:noFill/>
        </p:spPr>
        <p:txBody>
          <a:bodyPr wrap="square" lIns="0" tIns="0" rIns="0" bIns="0" rtlCol="0">
            <a:spAutoFit/>
          </a:bodyPr>
          <a:lstStyle/>
          <a:p>
            <a:r>
              <a:rPr lang="en-US" sz="1400" dirty="0">
                <a:solidFill>
                  <a:schemeClr val="bg1"/>
                </a:solidFill>
                <a:latin typeface="Segoe UI" pitchFamily="34" charset="0"/>
                <a:ea typeface="Segoe UI" pitchFamily="34" charset="0"/>
                <a:cs typeface="Segoe UI" pitchFamily="34" charset="0"/>
              </a:rPr>
              <a:t>Pre-documented risks </a:t>
            </a:r>
          </a:p>
          <a:p>
            <a:r>
              <a:rPr lang="en-US" sz="1400" dirty="0">
                <a:solidFill>
                  <a:schemeClr val="bg1"/>
                </a:solidFill>
                <a:latin typeface="Segoe UI" pitchFamily="34" charset="0"/>
                <a:ea typeface="Segoe UI" pitchFamily="34" charset="0"/>
                <a:cs typeface="Segoe UI" pitchFamily="34" charset="0"/>
              </a:rPr>
              <a:t>and countermeasures</a:t>
            </a:r>
          </a:p>
        </p:txBody>
      </p:sp>
      <p:pic>
        <p:nvPicPr>
          <p:cNvPr id="10" name="Picture 15" descr="\\eventsql\dvd\Online_ART\DVD_Art_Sept-2-2010\Artwork_Imagery\Icons - Illustrations\_ SECURITY ICONS\Security Download P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60447" y="1456379"/>
            <a:ext cx="1318895" cy="1248883"/>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7161014" y="3695754"/>
            <a:ext cx="1266387" cy="430887"/>
          </a:xfrm>
          <a:prstGeom prst="rect">
            <a:avLst/>
          </a:prstGeom>
          <a:noFill/>
        </p:spPr>
        <p:txBody>
          <a:bodyPr wrap="square" lIns="0" tIns="0" rIns="0" bIns="0" rtlCol="0">
            <a:spAutoFit/>
          </a:bodyPr>
          <a:lstStyle>
            <a:defPPr>
              <a:defRPr lang="en-US"/>
            </a:defPPr>
            <a:lvl1pPr algn="r">
              <a:defRPr sz="1600">
                <a:gradFill>
                  <a:gsLst>
                    <a:gs pos="0">
                      <a:schemeClr val="tx1"/>
                    </a:gs>
                    <a:gs pos="86000">
                      <a:schemeClr val="tx1"/>
                    </a:gs>
                  </a:gsLst>
                  <a:lin ang="5400000" scaled="0"/>
                </a:gradFill>
                <a:latin typeface="Segoe UI Light" pitchFamily="34" charset="0"/>
              </a:defRPr>
            </a:lvl1pPr>
          </a:lstStyle>
          <a:p>
            <a:pPr algn="l"/>
            <a:r>
              <a:rPr lang="en-US" sz="1400" dirty="0">
                <a:solidFill>
                  <a:schemeClr val="bg1"/>
                </a:solidFill>
                <a:latin typeface="Segoe UI" pitchFamily="34" charset="0"/>
                <a:ea typeface="Segoe UI" pitchFamily="34" charset="0"/>
                <a:cs typeface="Segoe UI" pitchFamily="34" charset="0"/>
              </a:rPr>
              <a:t>Baseline GPO</a:t>
            </a:r>
          </a:p>
          <a:p>
            <a:pPr algn="l"/>
            <a:r>
              <a:rPr lang="en-US" sz="1400" dirty="0">
                <a:solidFill>
                  <a:schemeClr val="bg1"/>
                </a:solidFill>
                <a:latin typeface="Segoe UI" pitchFamily="34" charset="0"/>
                <a:ea typeface="Segoe UI" pitchFamily="34" charset="0"/>
                <a:cs typeface="Segoe UI" pitchFamily="34" charset="0"/>
              </a:rPr>
              <a:t>Settings</a:t>
            </a:r>
          </a:p>
        </p:txBody>
      </p:sp>
      <p:pic>
        <p:nvPicPr>
          <p:cNvPr id="12" name="Picture 16" descr="\\eventsql\dvd\Online_ART\DVD_Art_Sept-2-2010\Artwork_Imagery\Icons - Illustrations\_ SEVEN STYLE\gea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12174" y="3526608"/>
            <a:ext cx="848841" cy="84862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7" descr="\\eventsql\dvd\Online_ART\DVD_Art_Sept-2-2010\Logos\Advanced Group Policy Management\Advanced Group Policy Management V R.pn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49000" contrast="100000"/>
                    </a14:imgEffect>
                  </a14:imgLayer>
                </a14:imgProps>
              </a:ext>
              <a:ext uri="{28A0092B-C50C-407E-A947-70E740481C1C}">
                <a14:useLocalDpi xmlns:a14="http://schemas.microsoft.com/office/drawing/2010/main" val="0"/>
              </a:ext>
            </a:extLst>
          </a:blip>
          <a:srcRect/>
          <a:stretch>
            <a:fillRect/>
          </a:stretch>
        </p:blipFill>
        <p:spPr bwMode="auto">
          <a:xfrm>
            <a:off x="5664130" y="1487096"/>
            <a:ext cx="1951000" cy="53461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descr="\\eventsql\dvd\Online_ART\DVD_Art_Sept-2-2010\Logos\System Center\System Center Configuration Manager\System Center Configuration Manager logo rev.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311214" y="2051163"/>
            <a:ext cx="2259374" cy="609648"/>
          </a:xfrm>
          <a:prstGeom prst="rect">
            <a:avLst/>
          </a:prstGeom>
          <a:noFill/>
          <a:extLst>
            <a:ext uri="{909E8E84-426E-40DD-AFC4-6F175D3DCCD1}">
              <a14:hiddenFill xmlns:a14="http://schemas.microsoft.com/office/drawing/2010/main">
                <a:solidFill>
                  <a:srgbClr val="FFFFFF"/>
                </a:solidFill>
              </a14:hiddenFill>
            </a:ext>
          </a:extLst>
        </p:spPr>
      </p:pic>
      <p:sp>
        <p:nvSpPr>
          <p:cNvPr id="15" name="Right Arrow 14"/>
          <p:cNvSpPr/>
          <p:nvPr/>
        </p:nvSpPr>
        <p:spPr bwMode="auto">
          <a:xfrm rot="16200000">
            <a:off x="6383815" y="2788273"/>
            <a:ext cx="754003" cy="633740"/>
          </a:xfrm>
          <a:prstGeom prst="rightArrow">
            <a:avLst/>
          </a:prstGeom>
          <a:gradFill flip="none" rotWithShape="1">
            <a:gsLst>
              <a:gs pos="0">
                <a:srgbClr val="CF5D00">
                  <a:alpha val="0"/>
                </a:srgbClr>
              </a:gs>
              <a:gs pos="60000">
                <a:schemeClr val="accent4">
                  <a:lumMod val="80000"/>
                </a:schemeClr>
              </a:gs>
              <a:gs pos="100000">
                <a:schemeClr val="accent4">
                  <a:lumMod val="100000"/>
                </a:schemeClr>
              </a:gs>
            </a:gsLst>
            <a:lin ang="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defTabSz="685666"/>
            <a:endParaRPr lang="en-US" sz="1700" dirty="0">
              <a:gradFill>
                <a:gsLst>
                  <a:gs pos="0">
                    <a:srgbClr val="FFFFFF"/>
                  </a:gs>
                  <a:gs pos="100000">
                    <a:srgbClr val="FFFFFF"/>
                  </a:gs>
                </a:gsLst>
                <a:lin ang="5400000" scaled="0"/>
              </a:gradFill>
              <a:latin typeface="Segoe Print" pitchFamily="2" charset="0"/>
            </a:endParaRPr>
          </a:p>
        </p:txBody>
      </p:sp>
      <p:pic>
        <p:nvPicPr>
          <p:cNvPr id="16" name="Picture 2" descr="\\eventsql\dvd\Online_ART\DVD_Art_Sept-2-2010\Artwork_Imagery\Icons - Illustrations\_ SECURITY ICONS\Security secure document Emergency Procedur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79512" y="4736791"/>
            <a:ext cx="595284" cy="1006677"/>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5" descr="\\eventsql\dvd\Online_ART\DVD_Art_Sept-2-2010\Artwork_Imagery\Icons - Illustrations\_ SECURITY ICONS\Security Download P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37937" y="1829821"/>
            <a:ext cx="1318895" cy="124888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5" descr="\\eventsql\dvd\Online_ART\DVD_Art_Sept-2-2010\Artwork_Imagery\Icons - Illustrations\_ SECURITY ICONS\Security Download PC.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936" y="2165995"/>
            <a:ext cx="1318895" cy="124888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2" descr="C:\Users\alispe\AppData\Local\Microsoft\Windows\Temporary Internet Files\Content.IE5\Z8HYQKJJ\MC900432599[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024235" y="5347457"/>
            <a:ext cx="459484" cy="45936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6" descr="\\eventsql\dvd\Online_ART\DVD_Art_Sept-2-2010\Artwork_Imagery\Icons - Illustrations\_ SEVEN STYLE\gear.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52106" y="4252111"/>
            <a:ext cx="418482" cy="418373"/>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827584" y="4797152"/>
            <a:ext cx="1831165" cy="1107996"/>
          </a:xfrm>
          <a:prstGeom prst="rect">
            <a:avLst/>
          </a:prstGeom>
          <a:noFill/>
        </p:spPr>
        <p:txBody>
          <a:bodyPr wrap="square" lIns="0" tIns="0" rIns="0" bIns="0" rtlCol="0">
            <a:spAutoFit/>
          </a:bodyPr>
          <a:lstStyle/>
          <a:p>
            <a:pPr algn="l"/>
            <a:r>
              <a:rPr lang="en-US"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Security Baselines:</a:t>
            </a:r>
          </a:p>
          <a:p>
            <a:pPr marL="214341" indent="-214341" algn="l">
              <a:buFont typeface="Arial" pitchFamily="34" charset="0"/>
              <a:buChar char="•"/>
            </a:pPr>
            <a:r>
              <a:rPr lang="en-US"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EC</a:t>
            </a:r>
          </a:p>
          <a:p>
            <a:pPr marL="214341" indent="-214341" algn="l">
              <a:buFont typeface="Arial" pitchFamily="34" charset="0"/>
              <a:buChar char="•"/>
            </a:pPr>
            <a:r>
              <a:rPr lang="en-US"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SSLF</a:t>
            </a:r>
          </a:p>
          <a:p>
            <a:pPr marL="214341" indent="-214341" algn="l">
              <a:buFont typeface="Arial" pitchFamily="34" charset="0"/>
              <a:buChar char="•"/>
            </a:pPr>
            <a:r>
              <a:rPr lang="en-US"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Setting Packs</a:t>
            </a:r>
          </a:p>
        </p:txBody>
      </p:sp>
      <p:sp>
        <p:nvSpPr>
          <p:cNvPr id="22" name="Rounded Rectangular Callout 21"/>
          <p:cNvSpPr/>
          <p:nvPr/>
        </p:nvSpPr>
        <p:spPr bwMode="auto">
          <a:xfrm>
            <a:off x="2740036" y="2154305"/>
            <a:ext cx="2273781" cy="869667"/>
          </a:xfrm>
          <a:prstGeom prst="wedgeRoundRectCallout">
            <a:avLst>
              <a:gd name="adj1" fmla="val -19696"/>
              <a:gd name="adj2" fmla="val 70421"/>
              <a:gd name="adj3" fmla="val 16667"/>
            </a:avLst>
          </a:prstGeom>
          <a:ln w="3175">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68586" tIns="34293" rIns="68586" bIns="34293" numCol="1" rtlCol="0" anchor="ctr" anchorCtr="0" compatLnSpc="1">
            <a:prstTxWarp prst="textNoShape">
              <a:avLst/>
            </a:prstTxWarp>
          </a:bodyPr>
          <a:lstStyle/>
          <a:p>
            <a:pPr defTabSz="685666"/>
            <a:r>
              <a:rPr lang="en-US" sz="1700" dirty="0">
                <a:solidFill>
                  <a:schemeClr val="tx1"/>
                </a:solidFill>
                <a:latin typeface="Segoe Print" pitchFamily="2" charset="0"/>
              </a:rPr>
              <a:t>I need to secure the desktop!</a:t>
            </a:r>
          </a:p>
        </p:txBody>
      </p:sp>
      <p:sp>
        <p:nvSpPr>
          <p:cNvPr id="23" name="Right Arrow 22"/>
          <p:cNvSpPr/>
          <p:nvPr/>
        </p:nvSpPr>
        <p:spPr bwMode="auto">
          <a:xfrm>
            <a:off x="3738367" y="3832395"/>
            <a:ext cx="1601731" cy="749073"/>
          </a:xfrm>
          <a:prstGeom prst="rightArrow">
            <a:avLst/>
          </a:prstGeom>
          <a:gradFill flip="none" rotWithShape="1">
            <a:gsLst>
              <a:gs pos="0">
                <a:srgbClr val="CF5D00">
                  <a:alpha val="0"/>
                </a:srgbClr>
              </a:gs>
              <a:gs pos="60000">
                <a:schemeClr val="accent4">
                  <a:lumMod val="80000"/>
                </a:schemeClr>
              </a:gs>
              <a:gs pos="100000">
                <a:schemeClr val="accent4">
                  <a:lumMod val="100000"/>
                </a:schemeClr>
              </a:gs>
            </a:gsLst>
            <a:lin ang="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86" tIns="34293" rIns="68586" bIns="34293" numCol="1" rtlCol="0" anchor="ctr" anchorCtr="0" compatLnSpc="1">
            <a:prstTxWarp prst="textNoShape">
              <a:avLst/>
            </a:prstTxWarp>
          </a:bodyPr>
          <a:lstStyle/>
          <a:p>
            <a:pPr algn="r" defTabSz="685666"/>
            <a:r>
              <a:rPr lang="en-US" sz="1700" dirty="0">
                <a:gradFill>
                  <a:gsLst>
                    <a:gs pos="0">
                      <a:srgbClr val="FFFFFF"/>
                    </a:gs>
                    <a:gs pos="100000">
                      <a:srgbClr val="FFFFFF"/>
                    </a:gs>
                  </a:gsLst>
                  <a:lin ang="5400000" scaled="0"/>
                </a:gradFill>
                <a:latin typeface="Segoe Print" pitchFamily="2" charset="0"/>
              </a:rPr>
              <a:t>Day 1</a:t>
            </a:r>
          </a:p>
        </p:txBody>
      </p:sp>
      <p:pic>
        <p:nvPicPr>
          <p:cNvPr id="24" name="Picture 2" descr="\\eventsql\dvd\Online_ART\DVD_Art_Sept-2-2010\Artwork_Imagery\Icons - Illustrations\_ XML ICONS\user man casual the king people person.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787662" y="3390562"/>
            <a:ext cx="1468949" cy="1744229"/>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3" descr="\\eventsql\dvd\Online_ART\DVD_Art_Sept-2-2010\Artwork_Imagery\Icons - Illustrations\_ WINDOWS SERVER ICONS\Tools\Toolbox tools repair fix Gray.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426286" y="4279851"/>
            <a:ext cx="1017660" cy="60323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5240062" y="4890568"/>
            <a:ext cx="1307603" cy="646331"/>
          </a:xfrm>
          <a:prstGeom prst="rect">
            <a:avLst/>
          </a:prstGeom>
          <a:noFill/>
        </p:spPr>
        <p:txBody>
          <a:bodyPr wrap="square" lIns="0" tIns="0" rIns="0" bIns="0" rtlCol="0">
            <a:spAutoFit/>
          </a:bodyPr>
          <a:lstStyle>
            <a:defPPr>
              <a:defRPr lang="en-US"/>
            </a:defPPr>
            <a:lvl1pPr algn="r">
              <a:defRPr sz="1600">
                <a:gradFill>
                  <a:gsLst>
                    <a:gs pos="0">
                      <a:schemeClr val="tx1"/>
                    </a:gs>
                    <a:gs pos="86000">
                      <a:schemeClr val="tx1"/>
                    </a:gs>
                  </a:gsLst>
                  <a:lin ang="5400000" scaled="0"/>
                </a:gradFill>
                <a:latin typeface="Segoe UI Light" pitchFamily="34" charset="0"/>
              </a:defRPr>
            </a:lvl1pPr>
          </a:lstStyle>
          <a:p>
            <a:pPr algn="ctr"/>
            <a:r>
              <a:rPr lang="en-US" sz="1400" dirty="0">
                <a:solidFill>
                  <a:schemeClr val="bg1"/>
                </a:solidFill>
                <a:latin typeface="Segoe UI" pitchFamily="34" charset="0"/>
                <a:ea typeface="Segoe UI" pitchFamily="34" charset="0"/>
                <a:cs typeface="Segoe UI" pitchFamily="34" charset="0"/>
              </a:rPr>
              <a:t>SCM Management Framework</a:t>
            </a:r>
          </a:p>
        </p:txBody>
      </p:sp>
      <p:sp>
        <p:nvSpPr>
          <p:cNvPr id="27" name="TextBox 26"/>
          <p:cNvSpPr txBox="1"/>
          <p:nvPr/>
        </p:nvSpPr>
        <p:spPr>
          <a:xfrm>
            <a:off x="7615130" y="4255244"/>
            <a:ext cx="1283262" cy="430887"/>
          </a:xfrm>
          <a:prstGeom prst="rect">
            <a:avLst/>
          </a:prstGeom>
          <a:noFill/>
        </p:spPr>
        <p:txBody>
          <a:bodyPr wrap="square" lIns="0" tIns="0" rIns="0" bIns="0" rtlCol="0">
            <a:spAutoFit/>
          </a:bodyPr>
          <a:lstStyle>
            <a:defPPr>
              <a:defRPr lang="en-US"/>
            </a:defPPr>
            <a:lvl1pPr algn="r">
              <a:defRPr sz="1600">
                <a:gradFill>
                  <a:gsLst>
                    <a:gs pos="0">
                      <a:schemeClr val="tx1"/>
                    </a:gs>
                    <a:gs pos="86000">
                      <a:schemeClr val="tx1"/>
                    </a:gs>
                  </a:gsLst>
                  <a:lin ang="5400000" scaled="0"/>
                </a:gradFill>
                <a:latin typeface="Segoe UI Light" pitchFamily="34" charset="0"/>
              </a:defRPr>
            </a:lvl1pPr>
          </a:lstStyle>
          <a:p>
            <a:pPr algn="l"/>
            <a:r>
              <a:rPr lang="en-US" sz="1400" dirty="0" smtClean="0">
                <a:solidFill>
                  <a:schemeClr val="bg1"/>
                </a:solidFill>
                <a:latin typeface="Segoe UI" pitchFamily="34" charset="0"/>
                <a:ea typeface="Segoe UI" pitchFamily="34" charset="0"/>
                <a:cs typeface="Segoe UI" pitchFamily="34" charset="0"/>
              </a:rPr>
              <a:t>Org specific GPO Settings</a:t>
            </a:r>
            <a:endParaRPr lang="en-US" sz="1400" dirty="0">
              <a:solidFill>
                <a:schemeClr val="bg1"/>
              </a:solidFill>
              <a:latin typeface="Segoe UI" pitchFamily="34" charset="0"/>
              <a:ea typeface="Segoe UI" pitchFamily="34" charset="0"/>
              <a:cs typeface="Segoe UI" pitchFamily="34" charset="0"/>
            </a:endParaRPr>
          </a:p>
        </p:txBody>
      </p:sp>
      <p:sp>
        <p:nvSpPr>
          <p:cNvPr id="28" name="TextBox 27"/>
          <p:cNvSpPr txBox="1"/>
          <p:nvPr/>
        </p:nvSpPr>
        <p:spPr>
          <a:xfrm>
            <a:off x="7455391" y="5398601"/>
            <a:ext cx="1530015" cy="369332"/>
          </a:xfrm>
          <a:prstGeom prst="rect">
            <a:avLst/>
          </a:prstGeom>
          <a:noFill/>
        </p:spPr>
        <p:txBody>
          <a:bodyPr wrap="square" lIns="0" tIns="0" rIns="0" bIns="0" rtlCol="0">
            <a:spAutoFit/>
          </a:bodyPr>
          <a:lstStyle/>
          <a:p>
            <a:pPr algn="l"/>
            <a:r>
              <a:rPr lang="en-US" sz="1200" dirty="0">
                <a:solidFill>
                  <a:schemeClr val="bg1"/>
                </a:solidFill>
                <a:latin typeface="Segoe UI" pitchFamily="34" charset="0"/>
                <a:ea typeface="Segoe UI" pitchFamily="34" charset="0"/>
                <a:cs typeface="Segoe UI" pitchFamily="34" charset="0"/>
              </a:rPr>
              <a:t>Org specific settings documentation</a:t>
            </a:r>
          </a:p>
        </p:txBody>
      </p:sp>
      <p:pic>
        <p:nvPicPr>
          <p:cNvPr id="29" name="Picture 28" descr="office_2010.png"/>
          <p:cNvPicPr>
            <a:picLocks noChangeAspect="1"/>
          </p:cNvPicPr>
          <p:nvPr/>
        </p:nvPicPr>
        <p:blipFill>
          <a:blip r:embed="rId13"/>
          <a:stretch>
            <a:fillRect/>
          </a:stretch>
        </p:blipFill>
        <p:spPr>
          <a:xfrm>
            <a:off x="414369" y="2021713"/>
            <a:ext cx="1784265" cy="578026"/>
          </a:xfrm>
          <a:prstGeom prst="rect">
            <a:avLst/>
          </a:prstGeom>
          <a:effectLst>
            <a:outerShdw blurRad="25400" dist="12700" dir="2700000" algn="tl" rotWithShape="0">
              <a:prstClr val="black">
                <a:alpha val="70000"/>
              </a:prstClr>
            </a:outerShdw>
          </a:effectLst>
        </p:spPr>
      </p:pic>
      <p:pic>
        <p:nvPicPr>
          <p:cNvPr id="30" name="Picture 29" descr="Win7_Enter_Logo.png"/>
          <p:cNvPicPr>
            <a:picLocks noChangeAspect="1"/>
          </p:cNvPicPr>
          <p:nvPr/>
        </p:nvPicPr>
        <p:blipFill>
          <a:blip r:embed="rId14"/>
          <a:stretch>
            <a:fillRect/>
          </a:stretch>
        </p:blipFill>
        <p:spPr>
          <a:xfrm>
            <a:off x="449881" y="2833723"/>
            <a:ext cx="1815558" cy="532209"/>
          </a:xfrm>
          <a:prstGeom prst="rect">
            <a:avLst/>
          </a:prstGeom>
          <a:effectLst>
            <a:outerShdw blurRad="25400" dist="12700" dir="2700000" algn="tl" rotWithShape="0">
              <a:prstClr val="black">
                <a:alpha val="70000"/>
              </a:prstClr>
            </a:outerShdw>
          </a:effectLst>
        </p:spPr>
      </p:pic>
      <p:pic>
        <p:nvPicPr>
          <p:cNvPr id="31" name="Picture 7" descr="\\eventsql\dvd\Online_ART\DVD_Art_Sept-2-2010\Logos\Internet Explorer 8\Internet Explorer 8 IE logo v r.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49881" y="3579695"/>
            <a:ext cx="1622054" cy="57150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80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500"/>
                                        <p:tgtEl>
                                          <p:spTgt spid="21"/>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250" fill="hold"/>
                                        <p:tgtEl>
                                          <p:spTgt spid="16"/>
                                        </p:tgtEl>
                                        <p:attrNameLst>
                                          <p:attrName>ppt_w</p:attrName>
                                        </p:attrNameLst>
                                      </p:cBhvr>
                                      <p:tavLst>
                                        <p:tav tm="0">
                                          <p:val>
                                            <p:fltVal val="0"/>
                                          </p:val>
                                        </p:tav>
                                        <p:tav tm="100000">
                                          <p:val>
                                            <p:strVal val="#ppt_w"/>
                                          </p:val>
                                        </p:tav>
                                      </p:tavLst>
                                    </p:anim>
                                    <p:anim calcmode="lin" valueType="num">
                                      <p:cBhvr>
                                        <p:cTn id="34" dur="250" fill="hold"/>
                                        <p:tgtEl>
                                          <p:spTgt spid="16"/>
                                        </p:tgtEl>
                                        <p:attrNameLst>
                                          <p:attrName>ppt_h</p:attrName>
                                        </p:attrNameLst>
                                      </p:cBhvr>
                                      <p:tavLst>
                                        <p:tav tm="0">
                                          <p:val>
                                            <p:fltVal val="0"/>
                                          </p:val>
                                        </p:tav>
                                        <p:tav tm="100000">
                                          <p:val>
                                            <p:strVal val="#ppt_h"/>
                                          </p:val>
                                        </p:tav>
                                      </p:tavLst>
                                    </p:anim>
                                    <p:animEffect transition="in" filter="fade">
                                      <p:cBhvr>
                                        <p:cTn id="35" dur="25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500"/>
                            </p:stCondLst>
                            <p:childTnLst>
                              <p:par>
                                <p:cTn id="42" presetID="10" presetClass="entr" presetSubtype="0" fill="hold" nodeType="after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par>
                          <p:cTn id="45" fill="hold">
                            <p:stCondLst>
                              <p:cond delay="1000"/>
                            </p:stCondLst>
                            <p:childTnLst>
                              <p:par>
                                <p:cTn id="46" presetID="10"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500"/>
                                        <p:tgtEl>
                                          <p:spTgt spid="26"/>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fill="hold"/>
                                        <p:tgtEl>
                                          <p:spTgt spid="8"/>
                                        </p:tgtEl>
                                        <p:attrNameLst>
                                          <p:attrName>ppt_x</p:attrName>
                                        </p:attrNameLst>
                                      </p:cBhvr>
                                      <p:tavLst>
                                        <p:tav tm="0">
                                          <p:val>
                                            <p:strVal val="#ppt_x"/>
                                          </p:val>
                                        </p:tav>
                                        <p:tav tm="100000">
                                          <p:val>
                                            <p:strVal val="#ppt_x"/>
                                          </p:val>
                                        </p:tav>
                                      </p:tavLst>
                                    </p:anim>
                                    <p:anim calcmode="lin" valueType="num">
                                      <p:cBhvr additive="base">
                                        <p:cTn id="57" dur="500" fill="hold"/>
                                        <p:tgtEl>
                                          <p:spTgt spid="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ppt_x"/>
                                          </p:val>
                                        </p:tav>
                                        <p:tav tm="100000">
                                          <p:val>
                                            <p:strVal val="#ppt_x"/>
                                          </p:val>
                                        </p:tav>
                                      </p:tavLst>
                                    </p:anim>
                                    <p:anim calcmode="lin" valueType="num">
                                      <p:cBhvr additive="base">
                                        <p:cTn id="61" dur="500" fill="hold"/>
                                        <p:tgtEl>
                                          <p:spTgt spid="9"/>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ppt_x"/>
                                          </p:val>
                                        </p:tav>
                                        <p:tav tm="100000">
                                          <p:val>
                                            <p:strVal val="#ppt_x"/>
                                          </p:val>
                                        </p:tav>
                                      </p:tavLst>
                                    </p:anim>
                                    <p:anim calcmode="lin" valueType="num">
                                      <p:cBhvr additive="base">
                                        <p:cTn id="65" dur="500" fill="hold"/>
                                        <p:tgtEl>
                                          <p:spTgt spid="11"/>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ppt_x"/>
                                          </p:val>
                                        </p:tav>
                                        <p:tav tm="100000">
                                          <p:val>
                                            <p:strVal val="#ppt_x"/>
                                          </p:val>
                                        </p:tav>
                                      </p:tavLst>
                                    </p:anim>
                                    <p:anim calcmode="lin" valueType="num">
                                      <p:cBhvr additive="base">
                                        <p:cTn id="6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nodeType="clickEffect">
                                  <p:stCondLst>
                                    <p:cond delay="0"/>
                                  </p:stCondLst>
                                  <p:childTnLst>
                                    <p:set>
                                      <p:cBhvr>
                                        <p:cTn id="73" dur="1" fill="hold">
                                          <p:stCondLst>
                                            <p:cond delay="0"/>
                                          </p:stCondLst>
                                        </p:cTn>
                                        <p:tgtEl>
                                          <p:spTgt spid="19"/>
                                        </p:tgtEl>
                                        <p:attrNameLst>
                                          <p:attrName>style.visibility</p:attrName>
                                        </p:attrNameLst>
                                      </p:cBhvr>
                                      <p:to>
                                        <p:strVal val="visible"/>
                                      </p:to>
                                    </p:set>
                                    <p:anim calcmode="lin" valueType="num">
                                      <p:cBhvr additive="base">
                                        <p:cTn id="74" dur="500" fill="hold"/>
                                        <p:tgtEl>
                                          <p:spTgt spid="19"/>
                                        </p:tgtEl>
                                        <p:attrNameLst>
                                          <p:attrName>ppt_x</p:attrName>
                                        </p:attrNameLst>
                                      </p:cBhvr>
                                      <p:tavLst>
                                        <p:tav tm="0">
                                          <p:val>
                                            <p:strVal val="1+#ppt_w/2"/>
                                          </p:val>
                                        </p:tav>
                                        <p:tav tm="100000">
                                          <p:val>
                                            <p:strVal val="#ppt_x"/>
                                          </p:val>
                                        </p:tav>
                                      </p:tavLst>
                                    </p:anim>
                                    <p:anim calcmode="lin" valueType="num">
                                      <p:cBhvr additive="base">
                                        <p:cTn id="75" dur="500" fill="hold"/>
                                        <p:tgtEl>
                                          <p:spTgt spid="19"/>
                                        </p:tgtEl>
                                        <p:attrNameLst>
                                          <p:attrName>ppt_y</p:attrName>
                                        </p:attrNameLst>
                                      </p:cBhvr>
                                      <p:tavLst>
                                        <p:tav tm="0">
                                          <p:val>
                                            <p:strVal val="#ppt_y"/>
                                          </p:val>
                                        </p:tav>
                                        <p:tav tm="100000">
                                          <p:val>
                                            <p:strVal val="#ppt_y"/>
                                          </p:val>
                                        </p:tav>
                                      </p:tavLst>
                                    </p:anim>
                                  </p:childTnLst>
                                </p:cTn>
                              </p:par>
                              <p:par>
                                <p:cTn id="76" presetID="2" presetClass="entr" presetSubtype="2" fill="hold"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1+#ppt_w/2"/>
                                          </p:val>
                                        </p:tav>
                                        <p:tav tm="100000">
                                          <p:val>
                                            <p:strVal val="#ppt_x"/>
                                          </p:val>
                                        </p:tav>
                                      </p:tavLst>
                                    </p:anim>
                                    <p:anim calcmode="lin" valueType="num">
                                      <p:cBhvr additive="base">
                                        <p:cTn id="79" dur="500" fill="hold"/>
                                        <p:tgtEl>
                                          <p:spTgt spid="20"/>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 calcmode="lin" valueType="num">
                                      <p:cBhvr additive="base">
                                        <p:cTn id="82" dur="500" fill="hold"/>
                                        <p:tgtEl>
                                          <p:spTgt spid="27"/>
                                        </p:tgtEl>
                                        <p:attrNameLst>
                                          <p:attrName>ppt_x</p:attrName>
                                        </p:attrNameLst>
                                      </p:cBhvr>
                                      <p:tavLst>
                                        <p:tav tm="0">
                                          <p:val>
                                            <p:strVal val="1+#ppt_w/2"/>
                                          </p:val>
                                        </p:tav>
                                        <p:tav tm="100000">
                                          <p:val>
                                            <p:strVal val="#ppt_x"/>
                                          </p:val>
                                        </p:tav>
                                      </p:tavLst>
                                    </p:anim>
                                    <p:anim calcmode="lin" valueType="num">
                                      <p:cBhvr additive="base">
                                        <p:cTn id="83" dur="500" fill="hold"/>
                                        <p:tgtEl>
                                          <p:spTgt spid="27"/>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 calcmode="lin" valueType="num">
                                      <p:cBhvr additive="base">
                                        <p:cTn id="86" dur="500" fill="hold"/>
                                        <p:tgtEl>
                                          <p:spTgt spid="28"/>
                                        </p:tgtEl>
                                        <p:attrNameLst>
                                          <p:attrName>ppt_x</p:attrName>
                                        </p:attrNameLst>
                                      </p:cBhvr>
                                      <p:tavLst>
                                        <p:tav tm="0">
                                          <p:val>
                                            <p:strVal val="1+#ppt_w/2"/>
                                          </p:val>
                                        </p:tav>
                                        <p:tav tm="100000">
                                          <p:val>
                                            <p:strVal val="#ppt_x"/>
                                          </p:val>
                                        </p:tav>
                                      </p:tavLst>
                                    </p:anim>
                                    <p:anim calcmode="lin" valueType="num">
                                      <p:cBhvr additive="base">
                                        <p:cTn id="87"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13"/>
                                        </p:tgtEl>
                                        <p:attrNameLst>
                                          <p:attrName>style.visibility</p:attrName>
                                        </p:attrNameLst>
                                      </p:cBhvr>
                                      <p:to>
                                        <p:strVal val="visible"/>
                                      </p:to>
                                    </p:set>
                                    <p:animEffect transition="in" filter="fade">
                                      <p:cBhvr>
                                        <p:cTn id="92" dur="500"/>
                                        <p:tgtEl>
                                          <p:spTgt spid="13"/>
                                        </p:tgtEl>
                                      </p:cBhvr>
                                    </p:animEffect>
                                  </p:childTnLst>
                                </p:cTn>
                              </p:par>
                              <p:par>
                                <p:cTn id="93" presetID="10" presetClass="entr" presetSubtype="0" fill="hold" nodeType="withEffect">
                                  <p:stCondLst>
                                    <p:cond delay="0"/>
                                  </p:stCondLst>
                                  <p:childTnLst>
                                    <p:set>
                                      <p:cBhvr>
                                        <p:cTn id="94" dur="1" fill="hold">
                                          <p:stCondLst>
                                            <p:cond delay="0"/>
                                          </p:stCondLst>
                                        </p:cTn>
                                        <p:tgtEl>
                                          <p:spTgt spid="14"/>
                                        </p:tgtEl>
                                        <p:attrNameLst>
                                          <p:attrName>style.visibility</p:attrName>
                                        </p:attrNameLst>
                                      </p:cBhvr>
                                      <p:to>
                                        <p:strVal val="visible"/>
                                      </p:to>
                                    </p:set>
                                    <p:animEffect transition="in" filter="fade">
                                      <p:cBhvr>
                                        <p:cTn id="95" dur="500"/>
                                        <p:tgtEl>
                                          <p:spTgt spid="1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fade">
                                      <p:cBhvr>
                                        <p:cTn id="98" dur="500"/>
                                        <p:tgtEl>
                                          <p:spTgt spid="15"/>
                                        </p:tgtEl>
                                      </p:cBhvr>
                                    </p:animEffect>
                                  </p:childTnLst>
                                </p:cTn>
                              </p:par>
                            </p:childTnLst>
                          </p:cTn>
                        </p:par>
                        <p:par>
                          <p:cTn id="99" fill="hold">
                            <p:stCondLst>
                              <p:cond delay="500"/>
                            </p:stCondLst>
                            <p:childTnLst>
                              <p:par>
                                <p:cTn id="100" presetID="2" presetClass="entr" presetSubtype="2" fill="hold" nodeType="afterEffect">
                                  <p:stCondLst>
                                    <p:cond delay="0"/>
                                  </p:stCondLst>
                                  <p:childTnLst>
                                    <p:set>
                                      <p:cBhvr>
                                        <p:cTn id="101" dur="1" fill="hold">
                                          <p:stCondLst>
                                            <p:cond delay="0"/>
                                          </p:stCondLst>
                                        </p:cTn>
                                        <p:tgtEl>
                                          <p:spTgt spid="10"/>
                                        </p:tgtEl>
                                        <p:attrNameLst>
                                          <p:attrName>style.visibility</p:attrName>
                                        </p:attrNameLst>
                                      </p:cBhvr>
                                      <p:to>
                                        <p:strVal val="visible"/>
                                      </p:to>
                                    </p:set>
                                    <p:anim calcmode="lin" valueType="num">
                                      <p:cBhvr additive="base">
                                        <p:cTn id="102" dur="500" fill="hold"/>
                                        <p:tgtEl>
                                          <p:spTgt spid="10"/>
                                        </p:tgtEl>
                                        <p:attrNameLst>
                                          <p:attrName>ppt_x</p:attrName>
                                        </p:attrNameLst>
                                      </p:cBhvr>
                                      <p:tavLst>
                                        <p:tav tm="0">
                                          <p:val>
                                            <p:strVal val="1+#ppt_w/2"/>
                                          </p:val>
                                        </p:tav>
                                        <p:tav tm="100000">
                                          <p:val>
                                            <p:strVal val="#ppt_x"/>
                                          </p:val>
                                        </p:tav>
                                      </p:tavLst>
                                    </p:anim>
                                    <p:anim calcmode="lin" valueType="num">
                                      <p:cBhvr additive="base">
                                        <p:cTn id="103" dur="500" fill="hold"/>
                                        <p:tgtEl>
                                          <p:spTgt spid="10"/>
                                        </p:tgtEl>
                                        <p:attrNameLst>
                                          <p:attrName>ppt_y</p:attrName>
                                        </p:attrNameLst>
                                      </p:cBhvr>
                                      <p:tavLst>
                                        <p:tav tm="0">
                                          <p:val>
                                            <p:strVal val="#ppt_y"/>
                                          </p:val>
                                        </p:tav>
                                        <p:tav tm="100000">
                                          <p:val>
                                            <p:strVal val="#ppt_y"/>
                                          </p:val>
                                        </p:tav>
                                      </p:tavLst>
                                    </p:anim>
                                  </p:childTnLst>
                                </p:cTn>
                              </p:par>
                              <p:par>
                                <p:cTn id="104" presetID="2" presetClass="entr" presetSubtype="2" fill="hold" nodeType="withEffect">
                                  <p:stCondLst>
                                    <p:cond delay="0"/>
                                  </p:stCondLst>
                                  <p:childTnLst>
                                    <p:set>
                                      <p:cBhvr>
                                        <p:cTn id="105" dur="1" fill="hold">
                                          <p:stCondLst>
                                            <p:cond delay="0"/>
                                          </p:stCondLst>
                                        </p:cTn>
                                        <p:tgtEl>
                                          <p:spTgt spid="17"/>
                                        </p:tgtEl>
                                        <p:attrNameLst>
                                          <p:attrName>style.visibility</p:attrName>
                                        </p:attrNameLst>
                                      </p:cBhvr>
                                      <p:to>
                                        <p:strVal val="visible"/>
                                      </p:to>
                                    </p:set>
                                    <p:anim calcmode="lin" valueType="num">
                                      <p:cBhvr additive="base">
                                        <p:cTn id="106" dur="500" fill="hold"/>
                                        <p:tgtEl>
                                          <p:spTgt spid="17"/>
                                        </p:tgtEl>
                                        <p:attrNameLst>
                                          <p:attrName>ppt_x</p:attrName>
                                        </p:attrNameLst>
                                      </p:cBhvr>
                                      <p:tavLst>
                                        <p:tav tm="0">
                                          <p:val>
                                            <p:strVal val="1+#ppt_w/2"/>
                                          </p:val>
                                        </p:tav>
                                        <p:tav tm="100000">
                                          <p:val>
                                            <p:strVal val="#ppt_x"/>
                                          </p:val>
                                        </p:tav>
                                      </p:tavLst>
                                    </p:anim>
                                    <p:anim calcmode="lin" valueType="num">
                                      <p:cBhvr additive="base">
                                        <p:cTn id="107" dur="500" fill="hold"/>
                                        <p:tgtEl>
                                          <p:spTgt spid="17"/>
                                        </p:tgtEl>
                                        <p:attrNameLst>
                                          <p:attrName>ppt_y</p:attrName>
                                        </p:attrNameLst>
                                      </p:cBhvr>
                                      <p:tavLst>
                                        <p:tav tm="0">
                                          <p:val>
                                            <p:strVal val="#ppt_y"/>
                                          </p:val>
                                        </p:tav>
                                        <p:tav tm="100000">
                                          <p:val>
                                            <p:strVal val="#ppt_y"/>
                                          </p:val>
                                        </p:tav>
                                      </p:tavLst>
                                    </p:anim>
                                  </p:childTnLst>
                                </p:cTn>
                              </p:par>
                              <p:par>
                                <p:cTn id="108" presetID="2" presetClass="entr" presetSubtype="2" fill="hold" nodeType="withEffect">
                                  <p:stCondLst>
                                    <p:cond delay="0"/>
                                  </p:stCondLst>
                                  <p:childTnLst>
                                    <p:set>
                                      <p:cBhvr>
                                        <p:cTn id="109" dur="1" fill="hold">
                                          <p:stCondLst>
                                            <p:cond delay="0"/>
                                          </p:stCondLst>
                                        </p:cTn>
                                        <p:tgtEl>
                                          <p:spTgt spid="18"/>
                                        </p:tgtEl>
                                        <p:attrNameLst>
                                          <p:attrName>style.visibility</p:attrName>
                                        </p:attrNameLst>
                                      </p:cBhvr>
                                      <p:to>
                                        <p:strVal val="visible"/>
                                      </p:to>
                                    </p:set>
                                    <p:anim calcmode="lin" valueType="num">
                                      <p:cBhvr additive="base">
                                        <p:cTn id="110" dur="500" fill="hold"/>
                                        <p:tgtEl>
                                          <p:spTgt spid="18"/>
                                        </p:tgtEl>
                                        <p:attrNameLst>
                                          <p:attrName>ppt_x</p:attrName>
                                        </p:attrNameLst>
                                      </p:cBhvr>
                                      <p:tavLst>
                                        <p:tav tm="0">
                                          <p:val>
                                            <p:strVal val="1+#ppt_w/2"/>
                                          </p:val>
                                        </p:tav>
                                        <p:tav tm="100000">
                                          <p:val>
                                            <p:strVal val="#ppt_x"/>
                                          </p:val>
                                        </p:tav>
                                      </p:tavLst>
                                    </p:anim>
                                    <p:anim calcmode="lin" valueType="num">
                                      <p:cBhvr additive="base">
                                        <p:cTn id="111"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5" grpId="0" animBg="1"/>
      <p:bldP spid="21" grpId="0"/>
      <p:bldP spid="23" grpId="0" animBg="1"/>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ld-with-beams.png"/>
          <p:cNvPicPr>
            <a:picLocks noChangeAspect="1"/>
          </p:cNvPicPr>
          <p:nvPr/>
        </p:nvPicPr>
        <p:blipFill>
          <a:blip r:embed="rId3">
            <a:duotone>
              <a:prstClr val="black"/>
              <a:schemeClr val="accent6">
                <a:tint val="45000"/>
                <a:satMod val="400000"/>
              </a:schemeClr>
            </a:duotone>
          </a:blip>
          <a:stretch>
            <a:fillRect/>
          </a:stretch>
        </p:blipFill>
        <p:spPr>
          <a:xfrm>
            <a:off x="0" y="10666"/>
            <a:ext cx="9144000" cy="6847334"/>
          </a:xfrm>
          <a:prstGeom prst="rect">
            <a:avLst/>
          </a:prstGeom>
        </p:spPr>
      </p:pic>
      <p:sp>
        <p:nvSpPr>
          <p:cNvPr id="2" name="Title 1"/>
          <p:cNvSpPr>
            <a:spLocks noGrp="1"/>
          </p:cNvSpPr>
          <p:nvPr>
            <p:ph type="title"/>
          </p:nvPr>
        </p:nvSpPr>
        <p:spPr/>
        <p:txBody>
          <a:bodyPr/>
          <a:lstStyle/>
          <a:p>
            <a:r>
              <a:rPr lang="en-AU" dirty="0" smtClean="0"/>
              <a:t>DEMO</a:t>
            </a:r>
            <a:endParaRPr lang="en-AU" dirty="0"/>
          </a:p>
        </p:txBody>
      </p:sp>
      <p:sp>
        <p:nvSpPr>
          <p:cNvPr id="3" name="Text Placeholder 2"/>
          <p:cNvSpPr>
            <a:spLocks noGrp="1"/>
          </p:cNvSpPr>
          <p:nvPr>
            <p:ph type="body" idx="1"/>
          </p:nvPr>
        </p:nvSpPr>
        <p:spPr/>
        <p:txBody>
          <a:bodyPr/>
          <a:lstStyle/>
          <a:p>
            <a:r>
              <a:rPr lang="en-AU" dirty="0" smtClean="0"/>
              <a:t>Security Compliance Manager</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878412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821819"/>
            <a:ext cx="8480425" cy="1046440"/>
          </a:xfrm>
        </p:spPr>
        <p:txBody>
          <a:bodyPr/>
          <a:lstStyle/>
          <a:p>
            <a:r>
              <a:rPr lang="en-US" dirty="0"/>
              <a:t>Office 2010 Deployment</a:t>
            </a:r>
          </a:p>
        </p:txBody>
      </p:sp>
      <p:grpSp>
        <p:nvGrpSpPr>
          <p:cNvPr id="14" name="Group 13"/>
          <p:cNvGrpSpPr/>
          <p:nvPr/>
        </p:nvGrpSpPr>
        <p:grpSpPr>
          <a:xfrm>
            <a:off x="388800" y="2971195"/>
            <a:ext cx="8424000" cy="1584000"/>
            <a:chOff x="482400" y="1951200"/>
            <a:chExt cx="7977600" cy="1188000"/>
          </a:xfrm>
        </p:grpSpPr>
        <p:sp>
          <p:nvSpPr>
            <p:cNvPr id="4" name="Pentagon 3"/>
            <p:cNvSpPr/>
            <p:nvPr/>
          </p:nvSpPr>
          <p:spPr bwMode="auto">
            <a:xfrm>
              <a:off x="482400" y="1951200"/>
              <a:ext cx="1872000" cy="1188000"/>
            </a:xfrm>
            <a:prstGeom prst="homePlate">
              <a:avLst>
                <a:gd name="adj" fmla="val 28182"/>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0" name="Chevron 9"/>
            <p:cNvSpPr/>
            <p:nvPr/>
          </p:nvSpPr>
          <p:spPr bwMode="auto">
            <a:xfrm>
              <a:off x="23544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1" name="Chevron 10"/>
            <p:cNvSpPr/>
            <p:nvPr/>
          </p:nvSpPr>
          <p:spPr bwMode="auto">
            <a:xfrm>
              <a:off x="3880800" y="1951200"/>
              <a:ext cx="1526400" cy="1188000"/>
            </a:xfrm>
            <a:prstGeom prst="chevron">
              <a:avLst>
                <a:gd name="adj" fmla="val 28787"/>
              </a:avLst>
            </a:prstGeom>
            <a:gradFill flip="none" rotWithShape="1">
              <a:gsLst>
                <a:gs pos="0">
                  <a:schemeClr val="accent4">
                    <a:shade val="51000"/>
                    <a:satMod val="130000"/>
                  </a:schemeClr>
                </a:gs>
                <a:gs pos="50000">
                  <a:schemeClr val="accent4">
                    <a:shade val="93000"/>
                    <a:satMod val="130000"/>
                  </a:schemeClr>
                </a:gs>
                <a:gs pos="100000">
                  <a:schemeClr val="accent4">
                    <a:shade val="94000"/>
                    <a:satMod val="13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2" name="Chevron 11"/>
            <p:cNvSpPr/>
            <p:nvPr/>
          </p:nvSpPr>
          <p:spPr bwMode="auto">
            <a:xfrm>
              <a:off x="54072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3" name="Chevron 12"/>
            <p:cNvSpPr/>
            <p:nvPr/>
          </p:nvSpPr>
          <p:spPr bwMode="auto">
            <a:xfrm>
              <a:off x="69336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grpSp>
      <p:sp>
        <p:nvSpPr>
          <p:cNvPr id="15" name="Rectangle 14"/>
          <p:cNvSpPr/>
          <p:nvPr/>
        </p:nvSpPr>
        <p:spPr>
          <a:xfrm>
            <a:off x="460800" y="4633972"/>
            <a:ext cx="1368000"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PLANNING &amp; COMPATIBILITY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3" name="Rectangle 2"/>
          <p:cNvSpPr/>
          <p:nvPr/>
        </p:nvSpPr>
        <p:spPr>
          <a:xfrm>
            <a:off x="2644783" y="4633972"/>
            <a:ext cx="1384547"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MANAGEMENT &amp; SECURITY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16" name="Rectangle 15"/>
          <p:cNvSpPr/>
          <p:nvPr/>
        </p:nvSpPr>
        <p:spPr>
          <a:xfrm>
            <a:off x="321330" y="1962689"/>
            <a:ext cx="7416000" cy="523220"/>
          </a:xfrm>
          <a:prstGeom prst="rect">
            <a:avLst/>
          </a:prstGeom>
        </p:spPr>
        <p:txBody>
          <a:bodyPr wrap="square">
            <a:spAutoFit/>
          </a:bodyPr>
          <a:lstStyle/>
          <a:p>
            <a:pPr algn="l"/>
            <a:r>
              <a:rPr lang="en-US" sz="2800" dirty="0" smtClean="0">
                <a:solidFill>
                  <a:prstClr val="white"/>
                </a:solidFill>
                <a:latin typeface="Segoe UI" pitchFamily="34" charset="0"/>
                <a:ea typeface="Segoe UI" pitchFamily="34" charset="0"/>
                <a:cs typeface="Segoe UI" pitchFamily="34" charset="0"/>
              </a:rPr>
              <a:t>IMAGE CREATION &amp; CUSTOMIZATION</a:t>
            </a:r>
            <a:endParaRPr lang="en-US" sz="2800" dirty="0">
              <a:solidFill>
                <a:prstClr val="white"/>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9034780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Office Customization</a:t>
            </a:r>
            <a:endParaRPr lang="nl-NL" dirty="0"/>
          </a:p>
        </p:txBody>
      </p:sp>
      <p:sp>
        <p:nvSpPr>
          <p:cNvPr id="3" name="Content Placeholder 2"/>
          <p:cNvSpPr>
            <a:spLocks noGrp="1"/>
          </p:cNvSpPr>
          <p:nvPr>
            <p:ph idx="1"/>
          </p:nvPr>
        </p:nvSpPr>
        <p:spPr/>
        <p:txBody>
          <a:bodyPr/>
          <a:lstStyle/>
          <a:p>
            <a:pPr lvl="0"/>
            <a:r>
              <a:rPr lang="en-US" dirty="0" smtClean="0"/>
              <a:t>Office Customization Tool</a:t>
            </a:r>
          </a:p>
          <a:p>
            <a:pPr lvl="1"/>
            <a:r>
              <a:rPr lang="en-US" dirty="0" smtClean="0"/>
              <a:t>Started with setup /admin</a:t>
            </a:r>
          </a:p>
          <a:p>
            <a:pPr lvl="1"/>
            <a:r>
              <a:rPr lang="en-US" dirty="0" smtClean="0"/>
              <a:t>Requires Volume License bits </a:t>
            </a:r>
          </a:p>
          <a:p>
            <a:pPr lvl="2"/>
            <a:r>
              <a:rPr lang="en-US" dirty="0" smtClean="0"/>
              <a:t>They have the ADMIN folder in the root</a:t>
            </a:r>
          </a:p>
          <a:p>
            <a:r>
              <a:rPr lang="en-US" dirty="0" smtClean="0"/>
              <a:t>Can also be launched from the Microsoft Deployment Toolkit</a:t>
            </a:r>
          </a:p>
          <a:p>
            <a:endParaRPr lang="nl-NL" dirty="0"/>
          </a:p>
        </p:txBody>
      </p:sp>
    </p:spTree>
    <p:extLst>
      <p:ext uri="{BB962C8B-B14F-4D97-AF65-F5344CB8AC3E}">
        <p14:creationId xmlns:p14="http://schemas.microsoft.com/office/powerpoint/2010/main" val="216527180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Office Language Packs &amp; Proofing Tools</a:t>
            </a:r>
            <a:endParaRPr lang="en-US" dirty="0"/>
          </a:p>
        </p:txBody>
      </p:sp>
      <p:sp>
        <p:nvSpPr>
          <p:cNvPr id="8" name="Content Placeholder 7"/>
          <p:cNvSpPr>
            <a:spLocks noGrp="1"/>
          </p:cNvSpPr>
          <p:nvPr>
            <p:ph idx="1"/>
          </p:nvPr>
        </p:nvSpPr>
        <p:spPr/>
        <p:txBody>
          <a:bodyPr/>
          <a:lstStyle/>
          <a:p>
            <a:pPr>
              <a:buFont typeface="Arial" pitchFamily="34" charset="0"/>
              <a:buChar char="•"/>
            </a:pPr>
            <a:r>
              <a:rPr lang="en-US" sz="2000" dirty="0">
                <a:solidFill>
                  <a:schemeClr val="tx1"/>
                </a:solidFill>
              </a:rPr>
              <a:t>Office is a language neutral product</a:t>
            </a:r>
          </a:p>
          <a:p>
            <a:pPr>
              <a:buFont typeface="Arial" pitchFamily="34" charset="0"/>
              <a:buChar char="•"/>
            </a:pPr>
            <a:r>
              <a:rPr lang="en-US" sz="2000" dirty="0">
                <a:solidFill>
                  <a:schemeClr val="tx1"/>
                </a:solidFill>
              </a:rPr>
              <a:t>Locale applied with language packs</a:t>
            </a:r>
          </a:p>
          <a:p>
            <a:pPr>
              <a:buFont typeface="Arial" pitchFamily="34" charset="0"/>
              <a:buChar char="•"/>
            </a:pPr>
            <a:r>
              <a:rPr lang="en-US" sz="2000" dirty="0">
                <a:solidFill>
                  <a:schemeClr val="tx1"/>
                </a:solidFill>
              </a:rPr>
              <a:t>Language Packs </a:t>
            </a:r>
            <a:r>
              <a:rPr lang="en-US" sz="1400" i="1" dirty="0">
                <a:solidFill>
                  <a:schemeClr val="tx1"/>
                </a:solidFill>
              </a:rPr>
              <a:t>(each language adds ~400MB-1+GB)</a:t>
            </a:r>
            <a:endParaRPr lang="en-US" sz="2000" i="1" dirty="0">
              <a:solidFill>
                <a:schemeClr val="tx1"/>
              </a:solidFill>
            </a:endParaRPr>
          </a:p>
          <a:p>
            <a:pPr lvl="1">
              <a:buFont typeface="Arial" pitchFamily="34" charset="0"/>
              <a:buChar char="•"/>
            </a:pPr>
            <a:r>
              <a:rPr lang="en-US" sz="1800" dirty="0">
                <a:solidFill>
                  <a:schemeClr val="tx1"/>
                </a:solidFill>
              </a:rPr>
              <a:t>Add language packs to source location</a:t>
            </a:r>
          </a:p>
          <a:p>
            <a:pPr lvl="1">
              <a:buFont typeface="Arial" pitchFamily="34" charset="0"/>
              <a:buChar char="•"/>
            </a:pPr>
            <a:r>
              <a:rPr lang="en-US" sz="1800" dirty="0">
                <a:solidFill>
                  <a:schemeClr val="tx1"/>
                </a:solidFill>
              </a:rPr>
              <a:t>Customize languages – config.xml &amp; MDT</a:t>
            </a:r>
          </a:p>
          <a:p>
            <a:pPr lvl="1">
              <a:buFont typeface="Arial" pitchFamily="34" charset="0"/>
              <a:buChar char="•"/>
            </a:pPr>
            <a:r>
              <a:rPr lang="en-US" sz="1800" dirty="0">
                <a:solidFill>
                  <a:schemeClr val="tx1"/>
                </a:solidFill>
              </a:rPr>
              <a:t>Default action is to match OS</a:t>
            </a:r>
          </a:p>
          <a:p>
            <a:pPr>
              <a:buFont typeface="Arial" pitchFamily="34" charset="0"/>
              <a:buChar char="•"/>
            </a:pPr>
            <a:r>
              <a:rPr lang="en-US" sz="2000" dirty="0">
                <a:solidFill>
                  <a:schemeClr val="tx1"/>
                </a:solidFill>
              </a:rPr>
              <a:t>Proofing Tools (complete toolkit is </a:t>
            </a:r>
          </a:p>
          <a:p>
            <a:pPr lvl="1">
              <a:buFont typeface="Arial" pitchFamily="34" charset="0"/>
              <a:buChar char="•"/>
            </a:pPr>
            <a:r>
              <a:rPr lang="en-US" sz="1800" dirty="0">
                <a:solidFill>
                  <a:schemeClr val="tx1"/>
                </a:solidFill>
              </a:rPr>
              <a:t>Related proofing tools are included in language pack</a:t>
            </a:r>
          </a:p>
          <a:p>
            <a:pPr lvl="1">
              <a:buFont typeface="Arial" pitchFamily="34" charset="0"/>
              <a:buChar char="•"/>
            </a:pPr>
            <a:r>
              <a:rPr lang="en-US" sz="1800" dirty="0">
                <a:solidFill>
                  <a:schemeClr val="tx1"/>
                </a:solidFill>
              </a:rPr>
              <a:t>Review option to gain coverage with language pack</a:t>
            </a:r>
          </a:p>
          <a:p>
            <a:pPr lvl="1">
              <a:buFont typeface="Arial" pitchFamily="34" charset="0"/>
              <a:buChar char="•"/>
            </a:pPr>
            <a:r>
              <a:rPr lang="en-US" sz="1800" dirty="0">
                <a:solidFill>
                  <a:schemeClr val="tx1"/>
                </a:solidFill>
              </a:rPr>
              <a:t>Proofing tools can be added </a:t>
            </a:r>
          </a:p>
          <a:p>
            <a:pPr lvl="1">
              <a:buFont typeface="Arial" pitchFamily="34" charset="0"/>
              <a:buChar char="•"/>
            </a:pPr>
            <a:r>
              <a:rPr lang="en-US" sz="1800" dirty="0">
                <a:solidFill>
                  <a:schemeClr val="tx1"/>
                </a:solidFill>
              </a:rPr>
              <a:t>Configured with proofing tools </a:t>
            </a:r>
            <a:r>
              <a:rPr lang="en-US" sz="1800" dirty="0" smtClean="0">
                <a:solidFill>
                  <a:schemeClr val="tx1"/>
                </a:solidFill>
              </a:rPr>
              <a:t>config.xml</a:t>
            </a:r>
            <a:endParaRPr lang="en-US" sz="1800" dirty="0">
              <a:solidFill>
                <a:schemeClr val="tx1"/>
              </a:solidFill>
            </a:endParaRPr>
          </a:p>
        </p:txBody>
      </p:sp>
    </p:spTree>
    <p:extLst>
      <p:ext uri="{BB962C8B-B14F-4D97-AF65-F5344CB8AC3E}">
        <p14:creationId xmlns:p14="http://schemas.microsoft.com/office/powerpoint/2010/main" val="403154593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ld-with-beams.png"/>
          <p:cNvPicPr>
            <a:picLocks noChangeAspect="1"/>
          </p:cNvPicPr>
          <p:nvPr/>
        </p:nvPicPr>
        <p:blipFill>
          <a:blip r:embed="rId3">
            <a:duotone>
              <a:prstClr val="black"/>
              <a:schemeClr val="accent6">
                <a:tint val="45000"/>
                <a:satMod val="400000"/>
              </a:schemeClr>
            </a:duotone>
          </a:blip>
          <a:stretch>
            <a:fillRect/>
          </a:stretch>
        </p:blipFill>
        <p:spPr>
          <a:xfrm>
            <a:off x="0" y="10666"/>
            <a:ext cx="9144000" cy="6847334"/>
          </a:xfrm>
          <a:prstGeom prst="rect">
            <a:avLst/>
          </a:prstGeom>
        </p:spPr>
      </p:pic>
      <p:sp>
        <p:nvSpPr>
          <p:cNvPr id="2" name="Title 1"/>
          <p:cNvSpPr>
            <a:spLocks noGrp="1"/>
          </p:cNvSpPr>
          <p:nvPr>
            <p:ph type="title"/>
          </p:nvPr>
        </p:nvSpPr>
        <p:spPr/>
        <p:txBody>
          <a:bodyPr/>
          <a:lstStyle/>
          <a:p>
            <a:r>
              <a:rPr lang="en-AU" dirty="0" smtClean="0"/>
              <a:t>DEMO</a:t>
            </a:r>
            <a:endParaRPr lang="en-AU" dirty="0"/>
          </a:p>
        </p:txBody>
      </p:sp>
      <p:sp>
        <p:nvSpPr>
          <p:cNvPr id="3" name="Text Placeholder 2"/>
          <p:cNvSpPr>
            <a:spLocks noGrp="1"/>
          </p:cNvSpPr>
          <p:nvPr>
            <p:ph type="body" idx="1"/>
          </p:nvPr>
        </p:nvSpPr>
        <p:spPr/>
        <p:txBody>
          <a:bodyPr/>
          <a:lstStyle/>
          <a:p>
            <a:r>
              <a:rPr lang="en-AU" dirty="0" smtClean="0"/>
              <a:t>Windows &amp; Office Deployment with </a:t>
            </a:r>
            <a:r>
              <a:rPr lang="en-AU" dirty="0"/>
              <a:t>MDT </a:t>
            </a:r>
            <a:r>
              <a:rPr lang="en-AU" dirty="0" err="1"/>
              <a:t>LiteTouch</a:t>
            </a:r>
            <a:r>
              <a:rPr lang="en-AU" dirty="0"/>
              <a:t> </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878412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5576" y="3789040"/>
            <a:ext cx="7992888" cy="2160240"/>
          </a:xfrm>
        </p:spPr>
        <p:txBody>
          <a:bodyPr>
            <a:normAutofit fontScale="90000"/>
          </a:bodyPr>
          <a:lstStyle/>
          <a:p>
            <a:r>
              <a:rPr lang="en-US" sz="4000" b="1" dirty="0"/>
              <a:t>Building a Fully-Functioning Deployment Environment for FREE </a:t>
            </a:r>
            <a:r>
              <a:rPr lang="en-US" sz="4400" b="1" dirty="0" smtClean="0"/>
              <a:t/>
            </a:r>
            <a:br>
              <a:rPr lang="en-US" sz="4400" b="1" dirty="0" smtClean="0"/>
            </a:br>
            <a:r>
              <a:rPr lang="en-US" sz="3200" b="1" dirty="0" smtClean="0"/>
              <a:t>OFS204</a:t>
            </a:r>
            <a:endParaRPr lang="en-US" sz="3200" b="1" dirty="0"/>
          </a:p>
        </p:txBody>
      </p:sp>
      <p:sp>
        <p:nvSpPr>
          <p:cNvPr id="3" name="Subtitle 2"/>
          <p:cNvSpPr>
            <a:spLocks noGrp="1"/>
          </p:cNvSpPr>
          <p:nvPr>
            <p:ph type="subTitle" idx="1"/>
          </p:nvPr>
        </p:nvSpPr>
        <p:spPr>
          <a:xfrm>
            <a:off x="755576" y="2613094"/>
            <a:ext cx="3816424" cy="1536576"/>
          </a:xfrm>
        </p:spPr>
        <p:txBody>
          <a:bodyPr>
            <a:noAutofit/>
          </a:bodyPr>
          <a:lstStyle/>
          <a:p>
            <a:pPr algn="l"/>
            <a:r>
              <a:rPr lang="en-US" b="1" dirty="0" smtClean="0"/>
              <a:t>Alistair </a:t>
            </a:r>
            <a:r>
              <a:rPr lang="en-US" b="1" dirty="0" err="1" smtClean="0"/>
              <a:t>Speirs</a:t>
            </a:r>
            <a:endParaRPr lang="en-US" b="1" dirty="0" smtClean="0"/>
          </a:p>
          <a:p>
            <a:pPr algn="l"/>
            <a:r>
              <a:rPr lang="en-US" sz="1800" dirty="0" smtClean="0"/>
              <a:t>Senior Product Manager</a:t>
            </a:r>
          </a:p>
          <a:p>
            <a:pPr algn="l"/>
            <a:r>
              <a:rPr lang="en-US" sz="1800" dirty="0" smtClean="0"/>
              <a:t>Microsoft Office Division</a:t>
            </a:r>
            <a:endParaRPr lang="en-US" sz="1800" dirty="0"/>
          </a:p>
        </p:txBody>
      </p:sp>
      <p:sp>
        <p:nvSpPr>
          <p:cNvPr id="4" name="Subtitle 2"/>
          <p:cNvSpPr txBox="1">
            <a:spLocks/>
          </p:cNvSpPr>
          <p:nvPr/>
        </p:nvSpPr>
        <p:spPr>
          <a:xfrm>
            <a:off x="4932040" y="2613094"/>
            <a:ext cx="3816424" cy="1536576"/>
          </a:xfrm>
          <a:prstGeom prst="rect">
            <a:avLst/>
          </a:prstGeom>
        </p:spPr>
        <p:txBody>
          <a:bodyPr vert="horz" lIns="91440" tIns="45720" rIns="91440" bIns="45720" rtlCol="0">
            <a:normAutofit/>
          </a:bodyPr>
          <a:lstStyle>
            <a:lvl1pPr marL="0" indent="0" algn="ctr" defTabSz="914400" rtl="0" eaLnBrk="1" latinLnBrk="0" hangingPunct="1">
              <a:spcBef>
                <a:spcPct val="20000"/>
              </a:spcBef>
              <a:buClr>
                <a:srgbClr val="03C2F1"/>
              </a:buClr>
              <a:buFont typeface="Segoe UI" pitchFamily="34" charset="0"/>
              <a:buNone/>
              <a:defRPr sz="2800" kern="1200">
                <a:solidFill>
                  <a:schemeClr val="bg1"/>
                </a:solidFill>
                <a:latin typeface="Segoe UI" pitchFamily="34" charset="0"/>
                <a:ea typeface="Segoe UI" pitchFamily="34" charset="0"/>
                <a:cs typeface="Segoe UI" pitchFamily="34" charset="0"/>
              </a:defRPr>
            </a:lvl1pPr>
            <a:lvl2pPr marL="457200" indent="0" algn="ctr" defTabSz="914400" rtl="0" eaLnBrk="1" latinLnBrk="0" hangingPunct="1">
              <a:spcBef>
                <a:spcPct val="20000"/>
              </a:spcBef>
              <a:buClr>
                <a:srgbClr val="03C2F1"/>
              </a:buClr>
              <a:buFont typeface="Arial" pitchFamily="34" charset="0"/>
              <a:buNone/>
              <a:defRPr sz="2400" kern="1200">
                <a:solidFill>
                  <a:schemeClr val="tx1">
                    <a:tint val="75000"/>
                  </a:schemeClr>
                </a:solidFill>
                <a:latin typeface="Segoe UI" pitchFamily="34" charset="0"/>
                <a:ea typeface="Segoe UI" pitchFamily="34" charset="0"/>
                <a:cs typeface="Segoe UI" pitchFamily="34" charset="0"/>
              </a:defRPr>
            </a:lvl2pPr>
            <a:lvl3pPr marL="914400" indent="0" algn="ctr" defTabSz="914400" rtl="0" eaLnBrk="1" latinLnBrk="0" hangingPunct="1">
              <a:spcBef>
                <a:spcPct val="20000"/>
              </a:spcBef>
              <a:buClr>
                <a:srgbClr val="03C2F1"/>
              </a:buClr>
              <a:buFont typeface="Arial" pitchFamily="34" charset="0"/>
              <a:buNone/>
              <a:defRPr sz="2000" kern="1200">
                <a:solidFill>
                  <a:schemeClr val="tx1">
                    <a:tint val="75000"/>
                  </a:schemeClr>
                </a:solidFill>
                <a:latin typeface="Segoe UI" pitchFamily="34" charset="0"/>
                <a:ea typeface="Segoe UI" pitchFamily="34" charset="0"/>
                <a:cs typeface="Segoe UI" pitchFamily="34" charset="0"/>
              </a:defRPr>
            </a:lvl3pPr>
            <a:lvl4pPr marL="1371600" indent="0" algn="ctr"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4pPr>
            <a:lvl5pPr marL="1828800" indent="0" algn="ctr"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b="1" dirty="0" smtClean="0"/>
              <a:t>Yoni </a:t>
            </a:r>
            <a:r>
              <a:rPr lang="en-US" b="1" dirty="0" err="1" smtClean="0"/>
              <a:t>Kirsh</a:t>
            </a:r>
            <a:endParaRPr lang="en-US" b="1" dirty="0" smtClean="0"/>
          </a:p>
          <a:p>
            <a:pPr algn="l"/>
            <a:r>
              <a:rPr lang="en-US" sz="1800" dirty="0" smtClean="0"/>
              <a:t>Office Deployment Geek</a:t>
            </a:r>
          </a:p>
          <a:p>
            <a:pPr algn="l"/>
            <a:r>
              <a:rPr lang="en-US" sz="1800" dirty="0" err="1" smtClean="0"/>
              <a:t>Fastrack</a:t>
            </a:r>
            <a:r>
              <a:rPr lang="en-US" sz="1800" dirty="0" smtClean="0"/>
              <a:t> Technology </a:t>
            </a:r>
            <a:endParaRPr lang="en-US" sz="1800" dirty="0"/>
          </a:p>
        </p:txBody>
      </p:sp>
      <p:sp>
        <p:nvSpPr>
          <p:cNvPr id="5"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OFS204</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pic>
        <p:nvPicPr>
          <p:cNvPr id="6" name="Picture 5" descr="\\SP3\Presentations\PowerPoint assets\AVEPOINT logos\AvePoint 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200" y="703684"/>
            <a:ext cx="2975193" cy="565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03263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821819"/>
            <a:ext cx="8480425" cy="1046440"/>
          </a:xfrm>
        </p:spPr>
        <p:txBody>
          <a:bodyPr/>
          <a:lstStyle/>
          <a:p>
            <a:r>
              <a:rPr lang="en-US" dirty="0"/>
              <a:t>Office 2010 Deployment</a:t>
            </a:r>
          </a:p>
        </p:txBody>
      </p:sp>
      <p:grpSp>
        <p:nvGrpSpPr>
          <p:cNvPr id="14" name="Group 13"/>
          <p:cNvGrpSpPr/>
          <p:nvPr/>
        </p:nvGrpSpPr>
        <p:grpSpPr>
          <a:xfrm>
            <a:off x="388800" y="2971195"/>
            <a:ext cx="8424000" cy="1584000"/>
            <a:chOff x="482400" y="1951200"/>
            <a:chExt cx="7977600" cy="1188000"/>
          </a:xfrm>
        </p:grpSpPr>
        <p:sp>
          <p:nvSpPr>
            <p:cNvPr id="4" name="Pentagon 3"/>
            <p:cNvSpPr/>
            <p:nvPr/>
          </p:nvSpPr>
          <p:spPr bwMode="auto">
            <a:xfrm>
              <a:off x="482400" y="1951200"/>
              <a:ext cx="1872000" cy="1188000"/>
            </a:xfrm>
            <a:prstGeom prst="homePlate">
              <a:avLst>
                <a:gd name="adj" fmla="val 28182"/>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0" name="Chevron 9"/>
            <p:cNvSpPr/>
            <p:nvPr/>
          </p:nvSpPr>
          <p:spPr bwMode="auto">
            <a:xfrm>
              <a:off x="23544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1" name="Chevron 10"/>
            <p:cNvSpPr/>
            <p:nvPr/>
          </p:nvSpPr>
          <p:spPr bwMode="auto">
            <a:xfrm>
              <a:off x="38808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2" name="Chevron 11"/>
            <p:cNvSpPr/>
            <p:nvPr/>
          </p:nvSpPr>
          <p:spPr bwMode="auto">
            <a:xfrm>
              <a:off x="5407200" y="1951200"/>
              <a:ext cx="1526400" cy="1188000"/>
            </a:xfrm>
            <a:prstGeom prst="chevron">
              <a:avLst>
                <a:gd name="adj" fmla="val 28787"/>
              </a:avLst>
            </a:prstGeom>
            <a:gradFill flip="none" rotWithShape="1">
              <a:gsLst>
                <a:gs pos="0">
                  <a:schemeClr val="accent4">
                    <a:shade val="51000"/>
                    <a:satMod val="130000"/>
                  </a:schemeClr>
                </a:gs>
                <a:gs pos="50000">
                  <a:schemeClr val="accent4">
                    <a:shade val="93000"/>
                    <a:satMod val="130000"/>
                  </a:schemeClr>
                </a:gs>
                <a:gs pos="100000">
                  <a:schemeClr val="accent4">
                    <a:shade val="94000"/>
                    <a:satMod val="13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3" name="Chevron 12"/>
            <p:cNvSpPr/>
            <p:nvPr/>
          </p:nvSpPr>
          <p:spPr bwMode="auto">
            <a:xfrm>
              <a:off x="69336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grpSp>
      <p:sp>
        <p:nvSpPr>
          <p:cNvPr id="15" name="Rectangle 14"/>
          <p:cNvSpPr/>
          <p:nvPr/>
        </p:nvSpPr>
        <p:spPr>
          <a:xfrm>
            <a:off x="460800" y="4778181"/>
            <a:ext cx="1368000"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PLANNING &amp; COMPATIBILITY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3" name="Rectangle 2"/>
          <p:cNvSpPr/>
          <p:nvPr/>
        </p:nvSpPr>
        <p:spPr>
          <a:xfrm>
            <a:off x="2339752" y="4778181"/>
            <a:ext cx="1384547"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MANAGEMENT &amp; SECURITY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16" name="Rectangle 15"/>
          <p:cNvSpPr/>
          <p:nvPr/>
        </p:nvSpPr>
        <p:spPr>
          <a:xfrm>
            <a:off x="321330" y="1962689"/>
            <a:ext cx="7416000" cy="523220"/>
          </a:xfrm>
          <a:prstGeom prst="rect">
            <a:avLst/>
          </a:prstGeom>
        </p:spPr>
        <p:txBody>
          <a:bodyPr wrap="square">
            <a:spAutoFit/>
          </a:bodyPr>
          <a:lstStyle/>
          <a:p>
            <a:pPr algn="l"/>
            <a:r>
              <a:rPr lang="en-US" sz="2800" dirty="0" smtClean="0">
                <a:solidFill>
                  <a:prstClr val="white"/>
                </a:solidFill>
                <a:latin typeface="Segoe UI" pitchFamily="34" charset="0"/>
                <a:ea typeface="Segoe UI" pitchFamily="34" charset="0"/>
                <a:cs typeface="Segoe UI" pitchFamily="34" charset="0"/>
              </a:rPr>
              <a:t>END USER READINESS</a:t>
            </a:r>
            <a:endParaRPr lang="en-US" sz="2800" dirty="0">
              <a:solidFill>
                <a:prstClr val="white"/>
              </a:solidFill>
              <a:latin typeface="Segoe UI" pitchFamily="34" charset="0"/>
              <a:ea typeface="Segoe UI" pitchFamily="34" charset="0"/>
              <a:cs typeface="Segoe UI" pitchFamily="34" charset="0"/>
            </a:endParaRPr>
          </a:p>
        </p:txBody>
      </p:sp>
      <p:sp>
        <p:nvSpPr>
          <p:cNvPr id="17" name="Rectangle 16"/>
          <p:cNvSpPr/>
          <p:nvPr/>
        </p:nvSpPr>
        <p:spPr>
          <a:xfrm>
            <a:off x="4057905" y="4634552"/>
            <a:ext cx="1559845" cy="738664"/>
          </a:xfrm>
          <a:prstGeom prst="rect">
            <a:avLst/>
          </a:prstGeom>
        </p:spPr>
        <p:txBody>
          <a:bodyPr wrap="square">
            <a:spAutoFit/>
          </a:bodyPr>
          <a:lstStyle/>
          <a:p>
            <a:r>
              <a:rPr lang="en-US" sz="1400" spc="-50" dirty="0" smtClean="0">
                <a:solidFill>
                  <a:schemeClr val="bg2">
                    <a:lumMod val="65000"/>
                    <a:lumOff val="35000"/>
                  </a:schemeClr>
                </a:solidFill>
                <a:latin typeface="Segoe UI" pitchFamily="34" charset="0"/>
                <a:ea typeface="Segoe UI" pitchFamily="34" charset="0"/>
                <a:cs typeface="Segoe UI" pitchFamily="34" charset="0"/>
              </a:rPr>
              <a:t>IMAGE CREATION &amp; CUSTOMIZATION</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9639500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rapezoid 30"/>
          <p:cNvSpPr/>
          <p:nvPr/>
        </p:nvSpPr>
        <p:spPr>
          <a:xfrm>
            <a:off x="1857375" y="1675036"/>
            <a:ext cx="7029450" cy="4878165"/>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4" name="Pentagon 3"/>
          <p:cNvSpPr/>
          <p:nvPr/>
        </p:nvSpPr>
        <p:spPr bwMode="auto">
          <a:xfrm>
            <a:off x="1" y="1675035"/>
            <a:ext cx="9144000" cy="1048421"/>
          </a:xfrm>
          <a:prstGeom prst="homePlate">
            <a:avLst>
              <a:gd name="adj" fmla="val 32824"/>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wrap="none" lIns="0" tIns="487489" rIns="0" bIns="67701"/>
          <a:lstStyle/>
          <a:p>
            <a:pPr defTabSz="1624894">
              <a:lnSpc>
                <a:spcPct val="90000"/>
              </a:lnSpc>
              <a:defRPr/>
            </a:pPr>
            <a:endParaRPr lang="en-US" altLang="zh-CN" sz="4300" kern="0" dirty="0">
              <a:ln w="18415" cmpd="sng">
                <a:noFill/>
                <a:prstDash val="solid"/>
              </a:ln>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
        <p:nvSpPr>
          <p:cNvPr id="5" name="Title 1"/>
          <p:cNvSpPr>
            <a:spLocks noGrp="1"/>
          </p:cNvSpPr>
          <p:nvPr>
            <p:ph type="title"/>
          </p:nvPr>
        </p:nvSpPr>
        <p:spPr/>
        <p:txBody>
          <a:bodyPr>
            <a:normAutofit/>
          </a:bodyPr>
          <a:lstStyle/>
          <a:p>
            <a:r>
              <a:rPr lang="en-US" sz="4000" dirty="0" smtClean="0"/>
              <a:t>Drive End </a:t>
            </a:r>
            <a:r>
              <a:rPr lang="en-US" sz="4000" dirty="0"/>
              <a:t>User </a:t>
            </a:r>
            <a:r>
              <a:rPr lang="en-US" sz="4000" dirty="0" smtClean="0"/>
              <a:t>Adoption</a:t>
            </a:r>
            <a:br>
              <a:rPr lang="en-US" sz="4000" dirty="0" smtClean="0"/>
            </a:br>
            <a:r>
              <a:rPr lang="en-US" sz="2800" dirty="0" smtClean="0">
                <a:solidFill>
                  <a:schemeClr val="accent1">
                    <a:alpha val="99000"/>
                  </a:schemeClr>
                </a:solidFill>
                <a:effectLst>
                  <a:outerShdw blurRad="38100" dist="38100" dir="2700000" algn="tl">
                    <a:srgbClr val="000000">
                      <a:alpha val="43137"/>
                    </a:srgbClr>
                  </a:outerShdw>
                </a:effectLst>
              </a:rPr>
              <a:t>Crucial to the success of your desktop deployment</a:t>
            </a:r>
            <a:endParaRPr lang="en-US" sz="2800" dirty="0"/>
          </a:p>
        </p:txBody>
      </p:sp>
      <p:sp>
        <p:nvSpPr>
          <p:cNvPr id="2" name="Content Placeholder 1"/>
          <p:cNvSpPr>
            <a:spLocks noGrp="1"/>
          </p:cNvSpPr>
          <p:nvPr>
            <p:ph idx="1"/>
          </p:nvPr>
        </p:nvSpPr>
        <p:spPr/>
        <p:txBody>
          <a:bodyPr/>
          <a:lstStyle/>
          <a:p>
            <a:endParaRPr lang="en-US"/>
          </a:p>
        </p:txBody>
      </p:sp>
      <p:graphicFrame>
        <p:nvGraphicFramePr>
          <p:cNvPr id="6" name="Table 5"/>
          <p:cNvGraphicFramePr>
            <a:graphicFrameLocks noGrp="1"/>
          </p:cNvGraphicFramePr>
          <p:nvPr>
            <p:extLst>
              <p:ext uri="{D42A27DB-BD31-4B8C-83A1-F6EECF244321}">
                <p14:modId xmlns:p14="http://schemas.microsoft.com/office/powerpoint/2010/main" val="4137331632"/>
              </p:ext>
            </p:extLst>
          </p:nvPr>
        </p:nvGraphicFramePr>
        <p:xfrm>
          <a:off x="274747" y="1675038"/>
          <a:ext cx="8612080" cy="5146623"/>
        </p:xfrm>
        <a:graphic>
          <a:graphicData uri="http://schemas.openxmlformats.org/drawingml/2006/table">
            <a:tbl>
              <a:tblPr firstRow="1" firstCol="1" bandRow="1">
                <a:effectLst>
                  <a:outerShdw blurRad="50800" dist="38100" dir="2700000" algn="tl" rotWithShape="0">
                    <a:prstClr val="black">
                      <a:alpha val="40000"/>
                    </a:prstClr>
                  </a:outerShdw>
                </a:effectLst>
                <a:tableStyleId>{2D5ABB26-0587-4C30-8999-92F81FD0307C}</a:tableStyleId>
              </a:tblPr>
              <a:tblGrid>
                <a:gridCol w="1722416"/>
                <a:gridCol w="1722416"/>
                <a:gridCol w="1722416"/>
                <a:gridCol w="1722416"/>
                <a:gridCol w="1722416"/>
              </a:tblGrid>
              <a:tr h="1055464">
                <a:tc>
                  <a:txBody>
                    <a:bodyPr/>
                    <a:lstStyle/>
                    <a:p>
                      <a:endParaRPr lang="en-US" sz="2100" dirty="0">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a:txBody>
                  <a:tcPr marL="121888" marR="121888" anchor="ctr">
                    <a:lnB w="12700" cap="flat" cmpd="sng" algn="ctr">
                      <a:noFill/>
                      <a:prstDash val="solid"/>
                      <a:round/>
                      <a:headEnd type="none" w="med" len="med"/>
                      <a:tailEnd type="none" w="med" len="med"/>
                    </a:lnB>
                  </a:tcPr>
                </a:tc>
                <a:tc>
                  <a:txBody>
                    <a:bodyPr/>
                    <a:lstStyle/>
                    <a:p>
                      <a:pPr lvl="0" algn="ctr"/>
                      <a:r>
                        <a:rPr lang="en-US" sz="2000" dirty="0" smtClean="0">
                          <a:solidFill>
                            <a:schemeClr val="accent5">
                              <a:lumMod val="25000"/>
                            </a:schemeClr>
                          </a:solidFill>
                          <a:effectLst/>
                          <a:latin typeface="Segoe UI" pitchFamily="34" charset="0"/>
                          <a:ea typeface="Segoe UI" pitchFamily="34" charset="0"/>
                          <a:cs typeface="Segoe UI" pitchFamily="34" charset="0"/>
                        </a:rPr>
                        <a:t>PLANNING</a:t>
                      </a:r>
                      <a:endParaRPr lang="en-US" sz="2000" dirty="0">
                        <a:solidFill>
                          <a:schemeClr val="accent5">
                            <a:lumMod val="25000"/>
                          </a:schemeClr>
                        </a:solidFill>
                        <a:effectLst/>
                        <a:latin typeface="Segoe UI" pitchFamily="34" charset="0"/>
                        <a:ea typeface="Segoe UI" pitchFamily="34" charset="0"/>
                        <a:cs typeface="Segoe UI" pitchFamily="34" charset="0"/>
                      </a:endParaRPr>
                    </a:p>
                  </a:txBody>
                  <a:tcPr marL="121888" marR="121888" anchor="ctr">
                    <a:lnB w="12700" cap="flat" cmpd="sng" algn="ctr">
                      <a:noFill/>
                      <a:prstDash val="solid"/>
                      <a:round/>
                      <a:headEnd type="none" w="med" len="med"/>
                      <a:tailEnd type="none" w="med" len="med"/>
                    </a:lnB>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25000"/>
                            </a:schemeClr>
                          </a:solidFill>
                          <a:effectLst/>
                          <a:latin typeface="Segoe UI" pitchFamily="34" charset="0"/>
                          <a:ea typeface="Segoe UI" pitchFamily="34" charset="0"/>
                          <a:cs typeface="Segoe UI" pitchFamily="34" charset="0"/>
                        </a:rPr>
                        <a:t>EXCITEMENT</a:t>
                      </a:r>
                    </a:p>
                  </a:txBody>
                  <a:tcPr marL="121888" marR="121888" anchor="ctr">
                    <a:lnB w="12700" cap="flat" cmpd="sng" algn="ctr">
                      <a:noFill/>
                      <a:prstDash val="solid"/>
                      <a:round/>
                      <a:headEnd type="none" w="med" len="med"/>
                      <a:tailEnd type="none" w="med" len="med"/>
                    </a:lnB>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25000"/>
                            </a:schemeClr>
                          </a:solidFill>
                          <a:effectLst/>
                          <a:latin typeface="Segoe UI" pitchFamily="34" charset="0"/>
                          <a:ea typeface="Segoe UI" pitchFamily="34" charset="0"/>
                          <a:cs typeface="Segoe UI" pitchFamily="34" charset="0"/>
                        </a:rPr>
                        <a:t>DAY 1</a:t>
                      </a:r>
                      <a:endParaRPr lang="en-US" sz="2000" dirty="0">
                        <a:solidFill>
                          <a:schemeClr val="accent5">
                            <a:lumMod val="25000"/>
                          </a:schemeClr>
                        </a:solidFill>
                        <a:effectLst/>
                        <a:latin typeface="Segoe UI" pitchFamily="34" charset="0"/>
                        <a:ea typeface="Segoe UI" pitchFamily="34" charset="0"/>
                        <a:cs typeface="Segoe UI" pitchFamily="34" charset="0"/>
                      </a:endParaRPr>
                    </a:p>
                  </a:txBody>
                  <a:tcPr marL="121888" marR="121888" anchor="ctr">
                    <a:lnB w="12700" cap="flat" cmpd="sng" algn="ctr">
                      <a:noFill/>
                      <a:prstDash val="solid"/>
                      <a:round/>
                      <a:headEnd type="none" w="med" len="med"/>
                      <a:tailEnd type="none" w="med" len="med"/>
                    </a:lnB>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2000" dirty="0" smtClean="0">
                          <a:solidFill>
                            <a:schemeClr val="accent5">
                              <a:lumMod val="25000"/>
                            </a:schemeClr>
                          </a:solidFill>
                          <a:effectLst/>
                          <a:latin typeface="Segoe UI" pitchFamily="34" charset="0"/>
                          <a:ea typeface="Segoe UI" pitchFamily="34" charset="0"/>
                          <a:cs typeface="Segoe UI" pitchFamily="34" charset="0"/>
                        </a:rPr>
                        <a:t>ADOPTION</a:t>
                      </a:r>
                    </a:p>
                  </a:txBody>
                  <a:tcPr marL="121888" marR="121888" anchor="ctr">
                    <a:lnB w="12700" cap="flat" cmpd="sng" algn="ctr">
                      <a:noFill/>
                      <a:prstDash val="solid"/>
                      <a:round/>
                      <a:headEnd type="none" w="med" len="med"/>
                      <a:tailEnd type="none" w="med" len="med"/>
                    </a:lnB>
                  </a:tcPr>
                </a:tc>
              </a:tr>
              <a:tr h="1244211">
                <a:tc>
                  <a:txBody>
                    <a:bodyPr/>
                    <a:lstStyle/>
                    <a:p>
                      <a:pPr lvl="0"/>
                      <a:r>
                        <a:rPr lang="en-US" sz="2400" dirty="0" smtClean="0">
                          <a:solidFill>
                            <a:schemeClr val="accent5">
                              <a:lumMod val="25000"/>
                            </a:schemeClr>
                          </a:solidFill>
                          <a:effectLst/>
                          <a:latin typeface="Segoe UI" pitchFamily="34" charset="0"/>
                          <a:ea typeface="Segoe UI" pitchFamily="34" charset="0"/>
                          <a:cs typeface="Segoe UI" pitchFamily="34" charset="0"/>
                        </a:rPr>
                        <a:t>TOOLS</a:t>
                      </a:r>
                    </a:p>
                  </a:txBody>
                  <a:tcPr marL="121888" marR="121888" anchor="ct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Enterprise Learning Framework</a:t>
                      </a:r>
                    </a:p>
                  </a:txBody>
                  <a:tcPr marL="121888" marR="121888" anchor="ctr">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Productivity Hub</a:t>
                      </a: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Interactive Ribbon</a:t>
                      </a:r>
                      <a:r>
                        <a:rPr lang="en-US" sz="1900" baseline="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Guides</a:t>
                      </a:r>
                      <a:endPar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Ribbon Hero 2</a:t>
                      </a:r>
                    </a:p>
                  </a:txBody>
                  <a:tcPr marL="121888" marR="121888" anchor="ctr">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310640">
                <a:tc>
                  <a:txBody>
                    <a:bodyPr/>
                    <a:lstStyle/>
                    <a:p>
                      <a:pPr lvl="0"/>
                      <a:r>
                        <a:rPr lang="en-US" sz="2400" dirty="0" smtClean="0">
                          <a:solidFill>
                            <a:schemeClr val="accent5">
                              <a:lumMod val="25000"/>
                            </a:schemeClr>
                          </a:solidFill>
                          <a:effectLst/>
                          <a:latin typeface="Segoe UI" pitchFamily="34" charset="0"/>
                          <a:ea typeface="Segoe UI" pitchFamily="34" charset="0"/>
                          <a:cs typeface="Segoe UI" pitchFamily="34" charset="0"/>
                        </a:rPr>
                        <a:t>CONTENT</a:t>
                      </a:r>
                    </a:p>
                  </a:txBody>
                  <a:tcPr marL="121888" marR="121888"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End</a:t>
                      </a:r>
                      <a:r>
                        <a:rPr lang="en-US" sz="1900" baseline="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User</a:t>
                      </a: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a:t>
                      </a:r>
                      <a:r>
                        <a:rPr lang="en-US" sz="1900" dirty="0" err="1"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Comms</a:t>
                      </a:r>
                      <a:endPar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Posters</a:t>
                      </a:r>
                      <a:r>
                        <a:rPr lang="en-US" sz="1900" baseline="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&amp; Flyers</a:t>
                      </a:r>
                      <a:endPar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Getting Started Guides</a:t>
                      </a: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endParaRPr lang="en-US" sz="1900" kern="1200" dirty="0" smtClean="0">
                        <a:solidFill>
                          <a:schemeClr val="tx1"/>
                        </a:solidFill>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kern="1200" dirty="0" smtClean="0">
                          <a:solidFill>
                            <a:schemeClr val="tx1"/>
                          </a:solidFill>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Weekly Feature Emails</a:t>
                      </a:r>
                    </a:p>
                    <a:p>
                      <a:pPr marL="0" marR="0" lvl="0" indent="0" algn="ctr" defTabSz="914363" rtl="0" eaLnBrk="1" fontAlgn="auto" latinLnBrk="0" hangingPunct="1">
                        <a:lnSpc>
                          <a:spcPct val="100000"/>
                        </a:lnSpc>
                        <a:spcBef>
                          <a:spcPts val="0"/>
                        </a:spcBef>
                        <a:spcAft>
                          <a:spcPts val="0"/>
                        </a:spcAft>
                        <a:buClrTx/>
                        <a:buSzTx/>
                        <a:buFontTx/>
                        <a:buNone/>
                        <a:tabLst/>
                        <a:defRPr/>
                      </a:pPr>
                      <a:endParaRPr lang="en-US" sz="24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231508">
                <a:tc>
                  <a:txBody>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lang="en-US" sz="2400" dirty="0" smtClean="0">
                          <a:solidFill>
                            <a:schemeClr val="accent5">
                              <a:lumMod val="25000"/>
                            </a:schemeClr>
                          </a:solidFill>
                          <a:effectLst/>
                          <a:latin typeface="Segoe UI" pitchFamily="34" charset="0"/>
                          <a:ea typeface="Segoe UI" pitchFamily="34" charset="0"/>
                          <a:cs typeface="Segoe UI" pitchFamily="34" charset="0"/>
                        </a:rPr>
                        <a:t>SA BENEFITS</a:t>
                      </a:r>
                    </a:p>
                  </a:txBody>
                  <a:tcPr marL="121888" marR="121888" anchor="ctr">
                    <a:lnT w="12700" cap="flat" cmpd="sng" algn="ctr">
                      <a:solidFill>
                        <a:schemeClr val="tx1"/>
                      </a:solidFill>
                      <a:prstDash val="solid"/>
                      <a:round/>
                      <a:headEnd type="none" w="med" len="med"/>
                      <a:tailEnd type="none" w="med" len="med"/>
                    </a:lnT>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IT Training</a:t>
                      </a:r>
                    </a:p>
                  </a:txBody>
                  <a:tcPr marL="121888" marR="121888"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Home Use Program</a:t>
                      </a: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MSL</a:t>
                      </a:r>
                      <a:r>
                        <a:rPr lang="en-US" sz="1900" baseline="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eLearning Courseware</a:t>
                      </a:r>
                      <a:endPar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pPr marL="0" marR="0" lvl="0" indent="0" algn="ctr" defTabSz="914363" rtl="0" eaLnBrk="1" fontAlgn="auto" latinLnBrk="0" hangingPunct="1">
                        <a:lnSpc>
                          <a:spcPct val="100000"/>
                        </a:lnSpc>
                        <a:spcBef>
                          <a:spcPts val="0"/>
                        </a:spcBef>
                        <a:spcAft>
                          <a:spcPts val="0"/>
                        </a:spcAft>
                        <a:buClrTx/>
                        <a:buSzTx/>
                        <a:buFontTx/>
                        <a:buNone/>
                        <a:tabLst/>
                        <a:defRPr/>
                      </a:pPr>
                      <a:r>
                        <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MSL</a:t>
                      </a:r>
                      <a:r>
                        <a:rPr lang="en-US" sz="1900" baseline="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rPr>
                        <a:t> eLearning Courseware</a:t>
                      </a:r>
                      <a:endParaRPr lang="en-US" sz="1900" dirty="0" smtClean="0">
                        <a:effectLst>
                          <a:outerShdw blurRad="38100" dist="38100" dir="2700000" algn="tl">
                            <a:srgbClr val="000000">
                              <a:alpha val="43137"/>
                            </a:srgbClr>
                          </a:outerShdw>
                        </a:effectLst>
                        <a:latin typeface="Segoe UI Semibold" pitchFamily="34" charset="0"/>
                        <a:ea typeface="Segoe UI" pitchFamily="34" charset="0"/>
                        <a:cs typeface="Segoe UI" pitchFamily="34" charset="0"/>
                      </a:endParaRPr>
                    </a:p>
                  </a:txBody>
                  <a:tcPr marL="121888" marR="121888"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r>
            </a:tbl>
          </a:graphicData>
        </a:graphic>
      </p:graphicFrame>
    </p:spTree>
    <p:extLst>
      <p:ext uri="{BB962C8B-B14F-4D97-AF65-F5344CB8AC3E}">
        <p14:creationId xmlns:p14="http://schemas.microsoft.com/office/powerpoint/2010/main" val="95137109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821819"/>
            <a:ext cx="8480425" cy="1046440"/>
          </a:xfrm>
        </p:spPr>
        <p:txBody>
          <a:bodyPr/>
          <a:lstStyle/>
          <a:p>
            <a:r>
              <a:rPr lang="en-US" dirty="0"/>
              <a:t>Office 2010 Deployment</a:t>
            </a:r>
          </a:p>
        </p:txBody>
      </p:sp>
      <p:grpSp>
        <p:nvGrpSpPr>
          <p:cNvPr id="14" name="Group 13"/>
          <p:cNvGrpSpPr/>
          <p:nvPr/>
        </p:nvGrpSpPr>
        <p:grpSpPr>
          <a:xfrm>
            <a:off x="388800" y="2971195"/>
            <a:ext cx="8424000" cy="1584000"/>
            <a:chOff x="482400" y="1951200"/>
            <a:chExt cx="7977600" cy="1188000"/>
          </a:xfrm>
        </p:grpSpPr>
        <p:sp>
          <p:nvSpPr>
            <p:cNvPr id="4" name="Pentagon 3"/>
            <p:cNvSpPr/>
            <p:nvPr/>
          </p:nvSpPr>
          <p:spPr bwMode="auto">
            <a:xfrm>
              <a:off x="482400" y="1951200"/>
              <a:ext cx="1872000" cy="1188000"/>
            </a:xfrm>
            <a:prstGeom prst="homePlate">
              <a:avLst>
                <a:gd name="adj" fmla="val 28182"/>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0" name="Chevron 9"/>
            <p:cNvSpPr/>
            <p:nvPr/>
          </p:nvSpPr>
          <p:spPr bwMode="auto">
            <a:xfrm>
              <a:off x="23544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1" name="Chevron 10"/>
            <p:cNvSpPr/>
            <p:nvPr/>
          </p:nvSpPr>
          <p:spPr bwMode="auto">
            <a:xfrm>
              <a:off x="38808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2" name="Chevron 11"/>
            <p:cNvSpPr/>
            <p:nvPr/>
          </p:nvSpPr>
          <p:spPr bwMode="auto">
            <a:xfrm>
              <a:off x="54072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sp>
          <p:nvSpPr>
            <p:cNvPr id="13" name="Chevron 12"/>
            <p:cNvSpPr/>
            <p:nvPr/>
          </p:nvSpPr>
          <p:spPr bwMode="auto">
            <a:xfrm>
              <a:off x="6933600" y="1951200"/>
              <a:ext cx="1526400" cy="1188000"/>
            </a:xfrm>
            <a:prstGeom prst="chevron">
              <a:avLst>
                <a:gd name="adj" fmla="val 28787"/>
              </a:avLst>
            </a:prstGeom>
            <a:gradFill flip="none" rotWithShape="1">
              <a:gsLst>
                <a:gs pos="0">
                  <a:schemeClr val="accent4">
                    <a:shade val="51000"/>
                    <a:satMod val="130000"/>
                  </a:schemeClr>
                </a:gs>
                <a:gs pos="50000">
                  <a:schemeClr val="accent4">
                    <a:shade val="93000"/>
                    <a:satMod val="130000"/>
                  </a:schemeClr>
                </a:gs>
                <a:gs pos="100000">
                  <a:schemeClr val="accent4">
                    <a:shade val="94000"/>
                    <a:satMod val="13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a:lnSpc>
                  <a:spcPct val="85000"/>
                </a:lnSpc>
                <a:spcBef>
                  <a:spcPct val="20000"/>
                </a:spcBef>
              </a:pPr>
              <a:endParaRPr lang="en-US" sz="1800" b="1" smtClean="0">
                <a:solidFill>
                  <a:srgbClr val="584D2E"/>
                </a:solidFill>
                <a:latin typeface="Segoe Semibold" pitchFamily="34" charset="0"/>
              </a:endParaRPr>
            </a:p>
          </p:txBody>
        </p:sp>
      </p:grpSp>
      <p:sp>
        <p:nvSpPr>
          <p:cNvPr id="15" name="Rectangle 14"/>
          <p:cNvSpPr/>
          <p:nvPr/>
        </p:nvSpPr>
        <p:spPr>
          <a:xfrm>
            <a:off x="460800" y="4778181"/>
            <a:ext cx="1368000"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PLANNING &amp; COMPATIBILITY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3" name="Rectangle 2"/>
          <p:cNvSpPr/>
          <p:nvPr/>
        </p:nvSpPr>
        <p:spPr>
          <a:xfrm>
            <a:off x="2395365" y="4777988"/>
            <a:ext cx="1384547" cy="523220"/>
          </a:xfrm>
          <a:prstGeom prst="rect">
            <a:avLst/>
          </a:prstGeom>
        </p:spPr>
        <p:txBody>
          <a:bodyPr wrap="square">
            <a:spAutoFit/>
          </a:bodyPr>
          <a:lstStyle/>
          <a:p>
            <a:pPr algn="l"/>
            <a:r>
              <a:rPr lang="en-US" sz="1400" spc="-50" dirty="0" smtClean="0">
                <a:solidFill>
                  <a:schemeClr val="bg2">
                    <a:lumMod val="65000"/>
                    <a:lumOff val="35000"/>
                  </a:schemeClr>
                </a:solidFill>
                <a:latin typeface="Segoe UI" pitchFamily="34" charset="0"/>
                <a:ea typeface="Segoe UI" pitchFamily="34" charset="0"/>
                <a:cs typeface="Segoe UI" pitchFamily="34" charset="0"/>
              </a:rPr>
              <a:t>MANAGEMENT &amp; SECURITY</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16" name="Rectangle 15"/>
          <p:cNvSpPr/>
          <p:nvPr/>
        </p:nvSpPr>
        <p:spPr>
          <a:xfrm>
            <a:off x="321330" y="1962689"/>
            <a:ext cx="7416000" cy="523220"/>
          </a:xfrm>
          <a:prstGeom prst="rect">
            <a:avLst/>
          </a:prstGeom>
        </p:spPr>
        <p:txBody>
          <a:bodyPr wrap="square">
            <a:spAutoFit/>
          </a:bodyPr>
          <a:lstStyle/>
          <a:p>
            <a:pPr algn="l"/>
            <a:r>
              <a:rPr lang="en-US" sz="2800" dirty="0" smtClean="0">
                <a:solidFill>
                  <a:prstClr val="white"/>
                </a:solidFill>
                <a:latin typeface="Segoe UI" pitchFamily="34" charset="0"/>
                <a:ea typeface="Segoe UI" pitchFamily="34" charset="0"/>
                <a:cs typeface="Segoe UI" pitchFamily="34" charset="0"/>
              </a:rPr>
              <a:t>DEPLOYMENT</a:t>
            </a:r>
            <a:endParaRPr lang="en-US" sz="2800" dirty="0">
              <a:solidFill>
                <a:prstClr val="white"/>
              </a:solidFill>
              <a:latin typeface="Segoe UI" pitchFamily="34" charset="0"/>
              <a:ea typeface="Segoe UI" pitchFamily="34" charset="0"/>
              <a:cs typeface="Segoe UI" pitchFamily="34" charset="0"/>
            </a:endParaRPr>
          </a:p>
        </p:txBody>
      </p:sp>
      <p:sp>
        <p:nvSpPr>
          <p:cNvPr id="17" name="Rectangle 16"/>
          <p:cNvSpPr/>
          <p:nvPr/>
        </p:nvSpPr>
        <p:spPr>
          <a:xfrm>
            <a:off x="4067431" y="4634552"/>
            <a:ext cx="1559845" cy="738664"/>
          </a:xfrm>
          <a:prstGeom prst="rect">
            <a:avLst/>
          </a:prstGeom>
        </p:spPr>
        <p:txBody>
          <a:bodyPr wrap="square">
            <a:spAutoFit/>
          </a:bodyPr>
          <a:lstStyle/>
          <a:p>
            <a:r>
              <a:rPr lang="en-US" sz="1400" spc="-50" dirty="0" smtClean="0">
                <a:solidFill>
                  <a:schemeClr val="bg2">
                    <a:lumMod val="65000"/>
                    <a:lumOff val="35000"/>
                  </a:schemeClr>
                </a:solidFill>
                <a:latin typeface="Segoe UI" pitchFamily="34" charset="0"/>
                <a:ea typeface="Segoe UI" pitchFamily="34" charset="0"/>
                <a:cs typeface="Segoe UI" pitchFamily="34" charset="0"/>
              </a:rPr>
              <a:t>IMAGE CREATION &amp; CUSTOMIZATION</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
        <p:nvSpPr>
          <p:cNvPr id="19" name="Rectangle 18"/>
          <p:cNvSpPr/>
          <p:nvPr/>
        </p:nvSpPr>
        <p:spPr>
          <a:xfrm>
            <a:off x="5780441" y="4788089"/>
            <a:ext cx="1384547" cy="523220"/>
          </a:xfrm>
          <a:prstGeom prst="rect">
            <a:avLst/>
          </a:prstGeom>
        </p:spPr>
        <p:txBody>
          <a:bodyPr wrap="square">
            <a:spAutoFit/>
          </a:bodyPr>
          <a:lstStyle/>
          <a:p>
            <a:r>
              <a:rPr lang="en-US" sz="1400" spc="-50" dirty="0" smtClean="0">
                <a:solidFill>
                  <a:schemeClr val="bg2">
                    <a:lumMod val="65000"/>
                    <a:lumOff val="35000"/>
                  </a:schemeClr>
                </a:solidFill>
                <a:latin typeface="Segoe UI" pitchFamily="34" charset="0"/>
                <a:ea typeface="Segoe UI" pitchFamily="34" charset="0"/>
                <a:cs typeface="Segoe UI" pitchFamily="34" charset="0"/>
              </a:rPr>
              <a:t>END USER READINESS</a:t>
            </a:r>
            <a:endParaRPr lang="en-US" sz="1400" spc="-50" dirty="0">
              <a:solidFill>
                <a:schemeClr val="bg2">
                  <a:lumMod val="65000"/>
                  <a:lumOff val="35000"/>
                </a:schemeClr>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274026997"/>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Deployment Options:</a:t>
            </a:r>
            <a:br>
              <a:rPr lang="en-US" dirty="0"/>
            </a:br>
            <a:r>
              <a:rPr lang="en-US" dirty="0"/>
              <a:t>Office 2010 (volume editions)</a:t>
            </a:r>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2322785"/>
            <a:ext cx="9042382" cy="333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9356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Deployment Options:</a:t>
            </a:r>
            <a:br>
              <a:rPr lang="en-US" dirty="0"/>
            </a:br>
            <a:r>
              <a:rPr lang="en-US" dirty="0"/>
              <a:t>Office </a:t>
            </a:r>
            <a:r>
              <a:rPr lang="en-US" dirty="0" smtClean="0"/>
              <a:t>Professional Plus (Office 365)</a:t>
            </a:r>
            <a:endParaRPr lang="en-US"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894440"/>
            <a:ext cx="9042382" cy="3338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2847257" y="1848527"/>
            <a:ext cx="2908377" cy="3812721"/>
            <a:chOff x="-2895285" y="1709661"/>
            <a:chExt cx="2908377" cy="3812721"/>
          </a:xfrm>
        </p:grpSpPr>
        <p:pic>
          <p:nvPicPr>
            <p:cNvPr id="5"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717137" y="2565802"/>
              <a:ext cx="2552080" cy="2090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2895285" y="1709661"/>
              <a:ext cx="2908377" cy="738664"/>
            </a:xfrm>
            <a:prstGeom prst="rect">
              <a:avLst/>
            </a:prstGeom>
            <a:noFill/>
          </p:spPr>
          <p:txBody>
            <a:bodyPr wrap="square" lIns="0" tIns="0" rIns="0" bIns="0" rtlCol="0">
              <a:spAutoFit/>
            </a:bodyPr>
            <a:lstStyle/>
            <a:p>
              <a:pPr algn="ctr"/>
              <a:r>
                <a:rPr lang="en-US" sz="2400" dirty="0"/>
                <a:t>Office 365</a:t>
              </a:r>
            </a:p>
            <a:p>
              <a:pPr algn="ctr"/>
              <a:r>
                <a:rPr lang="en-US" sz="2400" dirty="0"/>
                <a:t>Portal</a:t>
              </a:r>
            </a:p>
          </p:txBody>
        </p:sp>
        <p:sp>
          <p:nvSpPr>
            <p:cNvPr id="7" name="TextBox 6"/>
            <p:cNvSpPr txBox="1"/>
            <p:nvPr/>
          </p:nvSpPr>
          <p:spPr>
            <a:xfrm>
              <a:off x="-2704165" y="4783718"/>
              <a:ext cx="2257267" cy="738664"/>
            </a:xfrm>
            <a:prstGeom prst="rect">
              <a:avLst/>
            </a:prstGeom>
            <a:noFill/>
          </p:spPr>
          <p:txBody>
            <a:bodyPr wrap="square" lIns="0" tIns="0" rIns="0" bIns="0" rtlCol="0">
              <a:spAutoFit/>
            </a:bodyPr>
            <a:lstStyle/>
            <a:p>
              <a:pPr marL="168275" indent="-168275">
                <a:buFont typeface="Arial" pitchFamily="34" charset="0"/>
                <a:buChar char="•"/>
              </a:pPr>
              <a:r>
                <a:rPr lang="en-US" sz="1600" dirty="0"/>
                <a:t>Self Service</a:t>
              </a:r>
            </a:p>
            <a:p>
              <a:pPr marL="168275" indent="-168275">
                <a:buFont typeface="Arial" pitchFamily="34" charset="0"/>
                <a:buChar char="•"/>
              </a:pPr>
              <a:r>
                <a:rPr lang="en-US" sz="1600" dirty="0"/>
                <a:t>No IT setup</a:t>
              </a:r>
            </a:p>
            <a:p>
              <a:pPr marL="168275" indent="-168275">
                <a:buFont typeface="Arial" pitchFamily="34" charset="0"/>
                <a:buChar char="•"/>
              </a:pPr>
              <a:r>
                <a:rPr lang="en-US" sz="1600" dirty="0"/>
                <a:t>Limited Infrastructure</a:t>
              </a:r>
            </a:p>
          </p:txBody>
        </p:sp>
      </p:grpSp>
      <p:sp>
        <p:nvSpPr>
          <p:cNvPr id="3" name="TextBox 2"/>
          <p:cNvSpPr txBox="1"/>
          <p:nvPr/>
        </p:nvSpPr>
        <p:spPr>
          <a:xfrm>
            <a:off x="80120" y="5720261"/>
            <a:ext cx="8997758" cy="830997"/>
          </a:xfrm>
          <a:prstGeom prst="rect">
            <a:avLst/>
          </a:prstGeom>
          <a:noFill/>
        </p:spPr>
        <p:txBody>
          <a:bodyPr wrap="square" rtlCol="0">
            <a:spAutoFit/>
          </a:bodyPr>
          <a:lstStyle/>
          <a:p>
            <a:pPr algn="ctr"/>
            <a:r>
              <a:rPr lang="en-US" sz="2400" dirty="0" smtClean="0"/>
              <a:t>Application Virtualization and Remote Desktop Services  are not supported with Office Professional Plus (Office 365)</a:t>
            </a:r>
            <a:endParaRPr lang="en-US" sz="2400" dirty="0"/>
          </a:p>
        </p:txBody>
      </p:sp>
    </p:spTree>
    <p:extLst>
      <p:ext uri="{BB962C8B-B14F-4D97-AF65-F5344CB8AC3E}">
        <p14:creationId xmlns:p14="http://schemas.microsoft.com/office/powerpoint/2010/main" val="229808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88889E-6 -4.44444E-6 L 0.50174 0.00209 " pathEditMode="relative" rAng="0" ptsTypes="AA">
                                      <p:cBhvr>
                                        <p:cTn id="6" dur="2000" fill="hold"/>
                                        <p:tgtEl>
                                          <p:spTgt spid="41986"/>
                                        </p:tgtEl>
                                        <p:attrNameLst>
                                          <p:attrName>ppt_x</p:attrName>
                                          <p:attrName>ppt_y</p:attrName>
                                        </p:attrNameLst>
                                      </p:cBhvr>
                                      <p:rCtr x="25087" y="93"/>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3.05556E-6 -3.7037E-6 L 0.40035 -0.00486 " pathEditMode="relative" rAng="0" ptsTypes="AA">
                                      <p:cBhvr>
                                        <p:cTn id="10" dur="2000" fill="hold"/>
                                        <p:tgtEl>
                                          <p:spTgt spid="4"/>
                                        </p:tgtEl>
                                        <p:attrNameLst>
                                          <p:attrName>ppt_x</p:attrName>
                                          <p:attrName>ppt_y</p:attrName>
                                        </p:attrNameLst>
                                      </p:cBhvr>
                                      <p:rCtr x="20017" y="-2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fontScale="90000"/>
          </a:bodyPr>
          <a:lstStyle/>
          <a:p>
            <a:r>
              <a:rPr lang="en-US" dirty="0"/>
              <a:t>Office Professional Plus (Office 365) vs. Volume License</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735195589"/>
              </p:ext>
            </p:extLst>
          </p:nvPr>
        </p:nvGraphicFramePr>
        <p:xfrm>
          <a:off x="107504" y="1844824"/>
          <a:ext cx="8856984" cy="4345983"/>
        </p:xfrm>
        <a:graphic>
          <a:graphicData uri="http://schemas.openxmlformats.org/drawingml/2006/table">
            <a:tbl>
              <a:tblPr firstRow="1" firstCol="1">
                <a:tableStyleId>{BC89EF96-8CEA-46FF-86C4-4CE0E7609802}</a:tableStyleId>
              </a:tblPr>
              <a:tblGrid>
                <a:gridCol w="2435328"/>
                <a:gridCol w="3210828"/>
                <a:gridCol w="3210828"/>
              </a:tblGrid>
              <a:tr h="327760">
                <a:tc>
                  <a:txBody>
                    <a:bodyPr/>
                    <a:lstStyle/>
                    <a:p>
                      <a:endParaRPr lang="en-US" sz="1800" dirty="0">
                        <a:solidFill>
                          <a:schemeClr val="bg1"/>
                        </a:solidFill>
                      </a:endParaRPr>
                    </a:p>
                  </a:txBody>
                  <a:tcPr marL="121888" marR="121888"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tcPr>
                </a:tc>
                <a:tc>
                  <a:txBody>
                    <a:bodyPr/>
                    <a:lstStyle/>
                    <a:p>
                      <a:pPr algn="l"/>
                      <a:r>
                        <a:rPr lang="en-US" sz="1800" dirty="0" smtClean="0"/>
                        <a:t>Office</a:t>
                      </a:r>
                      <a:r>
                        <a:rPr lang="en-US" sz="1800" baseline="0" dirty="0" smtClean="0"/>
                        <a:t> Professional Plus</a:t>
                      </a:r>
                      <a:endParaRPr lang="en-US" sz="1800" baseline="0" dirty="0" smtClean="0">
                        <a:solidFill>
                          <a:schemeClr val="bg1"/>
                        </a:solidFill>
                      </a:endParaRPr>
                    </a:p>
                  </a:txBody>
                  <a:tcPr marL="121888" marR="121888" anchor="ctr"/>
                </a:tc>
                <a:tc>
                  <a:txBody>
                    <a:bodyPr/>
                    <a:lstStyle/>
                    <a:p>
                      <a:pPr algn="l"/>
                      <a:r>
                        <a:rPr lang="en-US" sz="1800" baseline="0" dirty="0" smtClean="0"/>
                        <a:t>Office Volume License</a:t>
                      </a:r>
                      <a:endParaRPr lang="en-US" sz="1800" baseline="0" dirty="0" smtClean="0">
                        <a:solidFill>
                          <a:schemeClr val="bg1"/>
                        </a:solidFill>
                      </a:endParaRPr>
                    </a:p>
                  </a:txBody>
                  <a:tcPr marL="121888" marR="121888" anchor="ctr"/>
                </a:tc>
              </a:tr>
              <a:tr h="300447">
                <a:tc>
                  <a:txBody>
                    <a:bodyPr/>
                    <a:lstStyle/>
                    <a:p>
                      <a:r>
                        <a:rPr lang="en-US" sz="1400" smtClean="0"/>
                        <a:t>Download location</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Office 365 Portal </a:t>
                      </a:r>
                      <a:endParaRPr lang="en-US" sz="1400" dirty="0" smtClean="0">
                        <a:solidFill>
                          <a:schemeClr val="bg1"/>
                        </a:solidFill>
                      </a:endParaRPr>
                    </a:p>
                  </a:txBody>
                  <a:tcPr marL="121888" marR="121888"/>
                </a:tc>
                <a:tc>
                  <a:txBody>
                    <a:bodyPr/>
                    <a:lstStyle/>
                    <a:p>
                      <a:pPr marL="119063" indent="-119063">
                        <a:buFont typeface="Arial" pitchFamily="34" charset="0"/>
                        <a:buChar char="•"/>
                      </a:pPr>
                      <a:r>
                        <a:rPr lang="en-US" sz="1400" dirty="0" smtClean="0"/>
                        <a:t>VL</a:t>
                      </a:r>
                      <a:r>
                        <a:rPr lang="en-US" sz="1400" baseline="0" dirty="0" smtClean="0"/>
                        <a:t> Software Center</a:t>
                      </a:r>
                      <a:endParaRPr lang="en-US" sz="1400" dirty="0">
                        <a:solidFill>
                          <a:schemeClr val="bg1"/>
                        </a:solidFill>
                      </a:endParaRPr>
                    </a:p>
                  </a:txBody>
                  <a:tcPr marL="121888" marR="121888"/>
                </a:tc>
              </a:tr>
              <a:tr h="518954">
                <a:tc>
                  <a:txBody>
                    <a:bodyPr/>
                    <a:lstStyle/>
                    <a:p>
                      <a:r>
                        <a:rPr lang="en-US" sz="1400" dirty="0" smtClean="0"/>
                        <a:t>Software</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Office Professional Plus </a:t>
                      </a:r>
                    </a:p>
                  </a:txBody>
                  <a:tcPr marL="121888" marR="121888"/>
                </a:tc>
                <a:tc>
                  <a:txBody>
                    <a:bodyPr/>
                    <a:lstStyle/>
                    <a:p>
                      <a:pPr marL="119063" indent="-119063">
                        <a:buFont typeface="Arial" pitchFamily="34" charset="0"/>
                        <a:buChar char="•"/>
                      </a:pPr>
                      <a:r>
                        <a:rPr lang="en-US" sz="1400" dirty="0" smtClean="0"/>
                        <a:t>Office Standard 2010</a:t>
                      </a:r>
                    </a:p>
                    <a:p>
                      <a:pPr marL="119063" indent="-119063">
                        <a:buFont typeface="Arial" pitchFamily="34" charset="0"/>
                        <a:buChar char="•"/>
                      </a:pPr>
                      <a:r>
                        <a:rPr lang="en-US" sz="1400" dirty="0" smtClean="0"/>
                        <a:t>Office Professional </a:t>
                      </a:r>
                      <a:r>
                        <a:rPr lang="en-US" sz="1400" baseline="0" dirty="0" smtClean="0"/>
                        <a:t>Plus 2010</a:t>
                      </a:r>
                      <a:endParaRPr lang="en-US" sz="1400" dirty="0" smtClean="0"/>
                    </a:p>
                  </a:txBody>
                  <a:tcPr marL="121888" marR="121888"/>
                </a:tc>
              </a:tr>
              <a:tr h="955968">
                <a:tc>
                  <a:txBody>
                    <a:bodyPr/>
                    <a:lstStyle/>
                    <a:p>
                      <a:r>
                        <a:rPr lang="en-US" sz="1400" dirty="0" smtClean="0"/>
                        <a:t>Product Key / </a:t>
                      </a:r>
                      <a:br>
                        <a:rPr lang="en-US" sz="1400" dirty="0" smtClean="0"/>
                      </a:br>
                      <a:r>
                        <a:rPr lang="en-US" sz="1400" dirty="0" smtClean="0"/>
                        <a:t>Activation</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Subscription</a:t>
                      </a:r>
                      <a:r>
                        <a:rPr lang="en-US" sz="1400" baseline="0" dirty="0" smtClean="0"/>
                        <a:t> based activation</a:t>
                      </a:r>
                    </a:p>
                    <a:p>
                      <a:pPr marL="119063" indent="-119063">
                        <a:buFont typeface="Arial" pitchFamily="34" charset="0"/>
                        <a:buChar char="•"/>
                      </a:pPr>
                      <a:r>
                        <a:rPr lang="en-US" sz="1400" dirty="0" smtClean="0"/>
                        <a:t>Term – 30 days (monthly)</a:t>
                      </a:r>
                      <a:endParaRPr lang="en-US" sz="1400" baseline="0" dirty="0" smtClean="0"/>
                    </a:p>
                    <a:p>
                      <a:pPr marL="119063" indent="-119063">
                        <a:buFont typeface="Arial" pitchFamily="34" charset="0"/>
                        <a:buChar char="•"/>
                      </a:pPr>
                      <a:r>
                        <a:rPr lang="en-US" sz="1400" baseline="0" dirty="0" smtClean="0"/>
                        <a:t>No keys to manage – only users</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Volume</a:t>
                      </a:r>
                      <a:r>
                        <a:rPr lang="en-US" sz="1400" baseline="0" dirty="0" smtClean="0"/>
                        <a:t> License technologies</a:t>
                      </a:r>
                    </a:p>
                    <a:p>
                      <a:pPr marL="119063" indent="-119063">
                        <a:buFont typeface="Arial" pitchFamily="34" charset="0"/>
                        <a:buChar char="•"/>
                      </a:pPr>
                      <a:r>
                        <a:rPr lang="en-US" sz="1400" baseline="0" dirty="0" smtClean="0"/>
                        <a:t>MAK perpetual activation,</a:t>
                      </a:r>
                      <a:br>
                        <a:rPr lang="en-US" sz="1400" baseline="0" dirty="0" smtClean="0"/>
                      </a:br>
                      <a:r>
                        <a:rPr lang="en-US" sz="1400" baseline="0" dirty="0" smtClean="0"/>
                        <a:t>KMS 180 days</a:t>
                      </a:r>
                    </a:p>
                    <a:p>
                      <a:pPr marL="119063" indent="-119063">
                        <a:buFont typeface="Arial" pitchFamily="34" charset="0"/>
                        <a:buChar char="•"/>
                      </a:pPr>
                      <a:r>
                        <a:rPr lang="en-US" sz="1400" baseline="0" dirty="0" smtClean="0"/>
                        <a:t>Manage KMS and /or MAK keys</a:t>
                      </a:r>
                      <a:endParaRPr lang="en-US" sz="1400" dirty="0">
                        <a:solidFill>
                          <a:schemeClr val="bg1"/>
                        </a:solidFill>
                      </a:endParaRPr>
                    </a:p>
                  </a:txBody>
                  <a:tcPr marL="121888" marR="121888"/>
                </a:tc>
              </a:tr>
              <a:tr h="737461">
                <a:tc>
                  <a:txBody>
                    <a:bodyPr/>
                    <a:lstStyle/>
                    <a:p>
                      <a:r>
                        <a:rPr lang="en-US" sz="1400" dirty="0" smtClean="0"/>
                        <a:t>When Reduced Functionality Mode  (RFM) starts</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In 60</a:t>
                      </a:r>
                      <a:r>
                        <a:rPr lang="en-US" sz="1400" baseline="0" dirty="0" smtClean="0"/>
                        <a:t> days since last activation</a:t>
                      </a:r>
                    </a:p>
                    <a:p>
                      <a:pPr marL="119063" indent="-119063">
                        <a:buFont typeface="Arial" pitchFamily="34" charset="0"/>
                        <a:buChar char="•"/>
                      </a:pPr>
                      <a:r>
                        <a:rPr lang="en-US" sz="1400" baseline="0" dirty="0" smtClean="0"/>
                        <a:t>“hard” RFM</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MAK:</a:t>
                      </a:r>
                      <a:r>
                        <a:rPr lang="en-US" sz="1400" baseline="0" dirty="0" smtClean="0"/>
                        <a:t> N/A</a:t>
                      </a:r>
                    </a:p>
                    <a:p>
                      <a:pPr marL="119063" indent="-119063">
                        <a:buFont typeface="Arial" pitchFamily="34" charset="0"/>
                        <a:buChar char="•"/>
                      </a:pPr>
                      <a:r>
                        <a:rPr lang="en-US" sz="1400" baseline="0" dirty="0" smtClean="0"/>
                        <a:t>KMS: within 180 days</a:t>
                      </a:r>
                    </a:p>
                    <a:p>
                      <a:pPr marL="119063" indent="-119063">
                        <a:buFont typeface="Arial" pitchFamily="34" charset="0"/>
                        <a:buChar char="•"/>
                      </a:pPr>
                      <a:r>
                        <a:rPr lang="en-US" sz="1400" baseline="0" dirty="0" smtClean="0"/>
                        <a:t>“Notification mode”</a:t>
                      </a:r>
                      <a:endParaRPr lang="en-US" sz="1400" dirty="0">
                        <a:solidFill>
                          <a:schemeClr val="bg1"/>
                        </a:solidFill>
                      </a:endParaRPr>
                    </a:p>
                  </a:txBody>
                  <a:tcPr marL="121888" marR="121888"/>
                </a:tc>
              </a:tr>
              <a:tr h="717454">
                <a:tc>
                  <a:txBody>
                    <a:bodyPr/>
                    <a:lstStyle/>
                    <a:p>
                      <a:r>
                        <a:rPr lang="en-US" sz="1400" dirty="0" smtClean="0"/>
                        <a:t>Deployment options</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Office 365 Portal</a:t>
                      </a:r>
                    </a:p>
                    <a:p>
                      <a:pPr marL="119063" indent="-119063">
                        <a:buFont typeface="Arial" pitchFamily="34" charset="0"/>
                        <a:buChar char="•"/>
                      </a:pPr>
                      <a:r>
                        <a:rPr lang="en-US" sz="1400" dirty="0" smtClean="0"/>
                        <a:t>Unmanaged</a:t>
                      </a:r>
                      <a:r>
                        <a:rPr lang="en-US" sz="1400" baseline="0" dirty="0" smtClean="0"/>
                        <a:t> &amp; Managed options</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Unmanaged</a:t>
                      </a:r>
                      <a:r>
                        <a:rPr lang="en-US" sz="1400" baseline="0" dirty="0" smtClean="0"/>
                        <a:t> &amp; Managed Options</a:t>
                      </a:r>
                      <a:endParaRPr lang="en-US" sz="1400" dirty="0" smtClean="0"/>
                    </a:p>
                    <a:p>
                      <a:pPr marL="119063" indent="-119063">
                        <a:buFont typeface="Arial" pitchFamily="34" charset="0"/>
                        <a:buChar char="•"/>
                      </a:pPr>
                      <a:r>
                        <a:rPr lang="en-US" sz="1400" dirty="0" smtClean="0"/>
                        <a:t>App-V</a:t>
                      </a:r>
                    </a:p>
                    <a:p>
                      <a:pPr marL="119063" indent="-119063">
                        <a:buFont typeface="Arial" pitchFamily="34" charset="0"/>
                        <a:buChar char="•"/>
                      </a:pPr>
                      <a:r>
                        <a:rPr lang="en-US" sz="1400" dirty="0" smtClean="0"/>
                        <a:t>Terminal</a:t>
                      </a:r>
                      <a:r>
                        <a:rPr lang="en-US" sz="1400" baseline="0" dirty="0" smtClean="0"/>
                        <a:t> Services</a:t>
                      </a:r>
                      <a:endParaRPr lang="en-US" sz="1400" dirty="0">
                        <a:solidFill>
                          <a:schemeClr val="bg1"/>
                        </a:solidFill>
                      </a:endParaRPr>
                    </a:p>
                  </a:txBody>
                  <a:tcPr marL="121888" marR="121888"/>
                </a:tc>
              </a:tr>
              <a:tr h="561998">
                <a:tc>
                  <a:txBody>
                    <a:bodyPr/>
                    <a:lstStyle/>
                    <a:p>
                      <a:r>
                        <a:rPr lang="en-US" sz="1400" dirty="0" smtClean="0"/>
                        <a:t># of copies allowed</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5 active</a:t>
                      </a:r>
                      <a:r>
                        <a:rPr lang="en-US" sz="1400" baseline="0" dirty="0" smtClean="0"/>
                        <a:t> installs on different devices </a:t>
                      </a:r>
                      <a:br>
                        <a:rPr lang="en-US" sz="1400" baseline="0" dirty="0" smtClean="0"/>
                      </a:br>
                      <a:r>
                        <a:rPr lang="en-US" sz="1400" baseline="0" dirty="0" smtClean="0"/>
                        <a:t>per user</a:t>
                      </a:r>
                      <a:endParaRPr lang="en-US" sz="1400" dirty="0" smtClean="0"/>
                    </a:p>
                    <a:p>
                      <a:pPr marL="119063" indent="-119063">
                        <a:buFont typeface="Arial" pitchFamily="34" charset="0"/>
                        <a:buChar char="•"/>
                      </a:pPr>
                      <a:r>
                        <a:rPr lang="en-US" sz="1400" dirty="0" smtClean="0"/>
                        <a:t>No downgrade rights</a:t>
                      </a:r>
                      <a:endParaRPr lang="en-US" sz="1400" dirty="0">
                        <a:solidFill>
                          <a:schemeClr val="bg1"/>
                        </a:solidFill>
                      </a:endParaRPr>
                    </a:p>
                  </a:txBody>
                  <a:tcPr marL="121888" marR="121888"/>
                </a:tc>
                <a:tc>
                  <a:txBody>
                    <a:bodyPr/>
                    <a:lstStyle/>
                    <a:p>
                      <a:pPr marL="119063" indent="-119063">
                        <a:buFont typeface="Arial" pitchFamily="34" charset="0"/>
                        <a:buChar char="•"/>
                      </a:pPr>
                      <a:r>
                        <a:rPr lang="en-US" sz="1400" dirty="0" smtClean="0"/>
                        <a:t>Single device per</a:t>
                      </a:r>
                      <a:r>
                        <a:rPr lang="en-US" sz="1400" baseline="0" dirty="0" smtClean="0"/>
                        <a:t> license/</a:t>
                      </a:r>
                      <a:r>
                        <a:rPr lang="en-US" sz="1400" dirty="0" smtClean="0"/>
                        <a:t>activation</a:t>
                      </a:r>
                    </a:p>
                    <a:p>
                      <a:pPr marL="119063" indent="-119063">
                        <a:buFont typeface="Arial" pitchFamily="34" charset="0"/>
                        <a:buChar char="•"/>
                      </a:pPr>
                      <a:r>
                        <a:rPr lang="en-US" sz="1400" dirty="0" smtClean="0"/>
                        <a:t>Downgrade rights</a:t>
                      </a:r>
                      <a:endParaRPr lang="en-US" sz="1400" dirty="0">
                        <a:solidFill>
                          <a:schemeClr val="bg1"/>
                        </a:solidFill>
                      </a:endParaRPr>
                    </a:p>
                  </a:txBody>
                  <a:tcPr marL="121888" marR="121888"/>
                </a:tc>
              </a:tr>
            </a:tbl>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6226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ld-with-beams.png"/>
          <p:cNvPicPr>
            <a:picLocks noChangeAspect="1"/>
          </p:cNvPicPr>
          <p:nvPr/>
        </p:nvPicPr>
        <p:blipFill>
          <a:blip r:embed="rId3">
            <a:duotone>
              <a:prstClr val="black"/>
              <a:schemeClr val="accent6">
                <a:tint val="45000"/>
                <a:satMod val="400000"/>
              </a:schemeClr>
            </a:duotone>
          </a:blip>
          <a:stretch>
            <a:fillRect/>
          </a:stretch>
        </p:blipFill>
        <p:spPr>
          <a:xfrm>
            <a:off x="0" y="10666"/>
            <a:ext cx="9144000" cy="6847334"/>
          </a:xfrm>
          <a:prstGeom prst="rect">
            <a:avLst/>
          </a:prstGeom>
        </p:spPr>
      </p:pic>
      <p:sp>
        <p:nvSpPr>
          <p:cNvPr id="2" name="Title 1"/>
          <p:cNvSpPr>
            <a:spLocks noGrp="1"/>
          </p:cNvSpPr>
          <p:nvPr>
            <p:ph type="title"/>
          </p:nvPr>
        </p:nvSpPr>
        <p:spPr/>
        <p:txBody>
          <a:bodyPr/>
          <a:lstStyle/>
          <a:p>
            <a:r>
              <a:rPr lang="en-AU" dirty="0" smtClean="0"/>
              <a:t>DEMO</a:t>
            </a:r>
            <a:endParaRPr lang="en-AU" dirty="0"/>
          </a:p>
        </p:txBody>
      </p:sp>
      <p:sp>
        <p:nvSpPr>
          <p:cNvPr id="3" name="Text Placeholder 2"/>
          <p:cNvSpPr>
            <a:spLocks noGrp="1"/>
          </p:cNvSpPr>
          <p:nvPr>
            <p:ph type="body" idx="1"/>
          </p:nvPr>
        </p:nvSpPr>
        <p:spPr/>
        <p:txBody>
          <a:bodyPr/>
          <a:lstStyle/>
          <a:p>
            <a:r>
              <a:rPr lang="en-AU" dirty="0" smtClean="0"/>
              <a:t>Deploying Office 365 Professional Plus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8784126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57635689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981114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2238077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71803740"/>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5576" y="4725144"/>
            <a:ext cx="7772400" cy="1362075"/>
          </a:xfrm>
        </p:spPr>
        <p:txBody>
          <a:bodyPr/>
          <a:lstStyle/>
          <a:p>
            <a:r>
              <a:rPr lang="en-US" dirty="0" smtClean="0"/>
              <a:t>YES, YES </a:t>
            </a:r>
            <a:r>
              <a:rPr lang="en-US" dirty="0" err="1" smtClean="0"/>
              <a:t>iT</a:t>
            </a:r>
            <a:r>
              <a:rPr lang="en-US" dirty="0" smtClean="0"/>
              <a:t> WOULD.</a:t>
            </a:r>
            <a:endParaRPr lang="en-US" dirty="0"/>
          </a:p>
        </p:txBody>
      </p:sp>
      <p:sp>
        <p:nvSpPr>
          <p:cNvPr id="6" name="Text Placeholder 5"/>
          <p:cNvSpPr>
            <a:spLocks noGrp="1"/>
          </p:cNvSpPr>
          <p:nvPr>
            <p:ph type="body" idx="1"/>
          </p:nvPr>
        </p:nvSpPr>
        <p:spPr/>
        <p:txBody>
          <a:bodyPr>
            <a:noAutofit/>
          </a:bodyPr>
          <a:lstStyle/>
          <a:p>
            <a:r>
              <a:rPr lang="en-US" sz="3200" dirty="0" smtClean="0">
                <a:latin typeface="Segoe Print" pitchFamily="2" charset="0"/>
              </a:rPr>
              <a:t>“Wouldn’t it be awesome if Microsoft just gave me a VHD with everything I could possibly want to get started with my desktop deployment?!”</a:t>
            </a:r>
            <a:endParaRPr lang="en-US" sz="3200" dirty="0">
              <a:latin typeface="Segoe Print" pitchFamily="2" charset="0"/>
            </a:endParaRP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26896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Desktop POC Kit</a:t>
            </a:r>
            <a:br>
              <a:rPr lang="en-US" sz="4000" dirty="0" smtClean="0"/>
            </a:br>
            <a:r>
              <a:rPr lang="en-US" sz="3200" dirty="0" smtClean="0">
                <a:solidFill>
                  <a:schemeClr val="accent1"/>
                </a:solidFill>
              </a:rPr>
              <a:t>By the numbers</a:t>
            </a:r>
            <a:endParaRPr lang="en-US" sz="3200" dirty="0">
              <a:solidFill>
                <a:schemeClr val="accent1"/>
              </a:solidFill>
            </a:endParaRPr>
          </a:p>
        </p:txBody>
      </p:sp>
      <p:sp>
        <p:nvSpPr>
          <p:cNvPr id="11" name="Text Placeholder 2"/>
          <p:cNvSpPr txBox="1">
            <a:spLocks/>
          </p:cNvSpPr>
          <p:nvPr/>
        </p:nvSpPr>
        <p:spPr>
          <a:xfrm>
            <a:off x="2619141" y="2001984"/>
            <a:ext cx="6993419" cy="5314275"/>
          </a:xfrm>
          <a:prstGeom prst="rect">
            <a:avLst/>
          </a:prstGeom>
        </p:spPr>
        <p:txBody>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400"/>
              </a:spcBef>
              <a:buFontTx/>
              <a:buNone/>
            </a:pPr>
            <a:r>
              <a:rPr lang="en-US" sz="2000" smtClean="0"/>
              <a:t>Execution guides</a:t>
            </a:r>
          </a:p>
          <a:p>
            <a:pPr marL="0" indent="0">
              <a:lnSpc>
                <a:spcPct val="100000"/>
              </a:lnSpc>
              <a:spcBef>
                <a:spcPts val="1400"/>
              </a:spcBef>
              <a:buFontTx/>
              <a:buNone/>
            </a:pPr>
            <a:r>
              <a:rPr lang="en-US" sz="2000" smtClean="0"/>
              <a:t>Pages of technical content</a:t>
            </a:r>
          </a:p>
          <a:p>
            <a:pPr marL="0" indent="0">
              <a:lnSpc>
                <a:spcPct val="100000"/>
              </a:lnSpc>
              <a:spcBef>
                <a:spcPts val="1400"/>
              </a:spcBef>
              <a:buFontTx/>
              <a:buNone/>
            </a:pPr>
            <a:r>
              <a:rPr lang="en-US" sz="2000" smtClean="0"/>
              <a:t>Deployment tools deployed</a:t>
            </a:r>
          </a:p>
          <a:p>
            <a:pPr marL="0" indent="0">
              <a:lnSpc>
                <a:spcPct val="100000"/>
              </a:lnSpc>
              <a:spcBef>
                <a:spcPts val="1400"/>
              </a:spcBef>
              <a:buFontTx/>
              <a:buNone/>
            </a:pPr>
            <a:r>
              <a:rPr lang="en-US" sz="2000" smtClean="0"/>
              <a:t>Products in deployed desktop</a:t>
            </a:r>
          </a:p>
          <a:p>
            <a:pPr marL="0" indent="0">
              <a:lnSpc>
                <a:spcPct val="100000"/>
              </a:lnSpc>
              <a:spcBef>
                <a:spcPts val="1400"/>
              </a:spcBef>
              <a:buFontTx/>
              <a:buNone/>
            </a:pPr>
            <a:r>
              <a:rPr lang="en-US" sz="2000" smtClean="0"/>
              <a:t>Products installed and configured on deployment server</a:t>
            </a:r>
          </a:p>
          <a:p>
            <a:pPr marL="0" indent="0">
              <a:lnSpc>
                <a:spcPct val="100000"/>
              </a:lnSpc>
              <a:spcBef>
                <a:spcPts val="1400"/>
              </a:spcBef>
              <a:buFontTx/>
              <a:buNone/>
            </a:pPr>
            <a:r>
              <a:rPr lang="en-US" sz="2000" smtClean="0"/>
              <a:t>Deployment dashboard</a:t>
            </a:r>
          </a:p>
          <a:p>
            <a:pPr marL="0" indent="0">
              <a:lnSpc>
                <a:spcPct val="100000"/>
              </a:lnSpc>
              <a:spcBef>
                <a:spcPts val="1400"/>
              </a:spcBef>
              <a:buFontTx/>
              <a:buNone/>
            </a:pPr>
            <a:r>
              <a:rPr lang="en-US" sz="2000" smtClean="0"/>
              <a:t>27 GB deployment server</a:t>
            </a:r>
          </a:p>
          <a:p>
            <a:pPr marL="0" indent="0">
              <a:lnSpc>
                <a:spcPct val="100000"/>
              </a:lnSpc>
              <a:spcBef>
                <a:spcPts val="1400"/>
              </a:spcBef>
              <a:buFontTx/>
              <a:buNone/>
            </a:pPr>
            <a:r>
              <a:rPr lang="en-US" sz="2000" smtClean="0"/>
              <a:t>Cost</a:t>
            </a:r>
          </a:p>
          <a:p>
            <a:pPr marL="0" indent="0">
              <a:lnSpc>
                <a:spcPct val="100000"/>
              </a:lnSpc>
              <a:spcBef>
                <a:spcPts val="1400"/>
              </a:spcBef>
              <a:buFontTx/>
              <a:buNone/>
            </a:pPr>
            <a:r>
              <a:rPr lang="en-US" sz="2000" smtClean="0"/>
              <a:t>Number of deployed clients – depends on you…</a:t>
            </a:r>
            <a:endParaRPr lang="en-US" sz="2000" dirty="0"/>
          </a:p>
        </p:txBody>
      </p:sp>
      <p:sp>
        <p:nvSpPr>
          <p:cNvPr id="12" name="TextBox 11"/>
          <p:cNvSpPr txBox="1"/>
          <p:nvPr/>
        </p:nvSpPr>
        <p:spPr>
          <a:xfrm>
            <a:off x="1282816" y="1916832"/>
            <a:ext cx="1247234" cy="4487382"/>
          </a:xfrm>
          <a:prstGeom prst="rect">
            <a:avLst/>
          </a:prstGeom>
          <a:noFill/>
        </p:spPr>
        <p:txBody>
          <a:bodyPr wrap="square" lIns="0" tIns="0" rIns="0" bIns="0" rtlCol="0">
            <a:spAutoFit/>
          </a:bodyPr>
          <a:lstStyle/>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14</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330+</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8</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9</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15</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a:t>
            </a:r>
          </a:p>
          <a:p>
            <a:pPr algn="r">
              <a:lnSpc>
                <a:spcPct val="90000"/>
              </a:lnSpc>
            </a:pP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1</a:t>
            </a:r>
          </a:p>
          <a:p>
            <a:pPr algn="r">
              <a:lnSpc>
                <a:spcPct val="90000"/>
              </a:lnSpc>
            </a:pPr>
            <a: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r>
              <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0</a:t>
            </a:r>
          </a:p>
          <a:p>
            <a:pPr algn="r">
              <a:lnSpc>
                <a:spcPct val="90000"/>
              </a:lnSpc>
            </a:pPr>
            <a:r>
              <a:rPr lang="en-US" sz="36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a:t>
            </a:r>
            <a:endParaRPr lang="en-US" sz="36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41134885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p:cTn id="7" dur="500" fill="hold"/>
                                        <p:tgtEl>
                                          <p:spTgt spid="1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2">
                                            <p:txEl>
                                              <p:pRg st="0" end="0"/>
                                            </p:txEl>
                                          </p:spTgt>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wipe(left)">
                                      <p:cBhvr>
                                        <p:cTn id="13" dur="500"/>
                                        <p:tgtEl>
                                          <p:spTgt spid="11">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12">
                                            <p:txEl>
                                              <p:pRg st="1" end="1"/>
                                            </p:txEl>
                                          </p:spTgt>
                                        </p:tgtEl>
                                        <p:attrNameLst>
                                          <p:attrName>style.visibility</p:attrName>
                                        </p:attrNameLst>
                                      </p:cBhvr>
                                      <p:to>
                                        <p:strVal val="visible"/>
                                      </p:to>
                                    </p:set>
                                    <p:anim calcmode="lin" valueType="num">
                                      <p:cBhvr>
                                        <p:cTn id="18" dur="500" fill="hold"/>
                                        <p:tgtEl>
                                          <p:spTgt spid="12">
                                            <p:txEl>
                                              <p:pRg st="1" end="1"/>
                                            </p:txEl>
                                          </p:spTgt>
                                        </p:tgtEl>
                                        <p:attrNameLst>
                                          <p:attrName>ppt_w</p:attrName>
                                        </p:attrNameLst>
                                      </p:cBhvr>
                                      <p:tavLst>
                                        <p:tav tm="0">
                                          <p:val>
                                            <p:fltVal val="0"/>
                                          </p:val>
                                        </p:tav>
                                        <p:tav tm="100000">
                                          <p:val>
                                            <p:strVal val="#ppt_w"/>
                                          </p:val>
                                        </p:tav>
                                      </p:tavLst>
                                    </p:anim>
                                    <p:anim calcmode="lin" valueType="num">
                                      <p:cBhvr>
                                        <p:cTn id="19" dur="500" fill="hold"/>
                                        <p:tgtEl>
                                          <p:spTgt spid="12">
                                            <p:txEl>
                                              <p:pRg st="1" end="1"/>
                                            </p:txEl>
                                          </p:spTgt>
                                        </p:tgtEl>
                                        <p:attrNameLst>
                                          <p:attrName>ppt_h</p:attrName>
                                        </p:attrNameLst>
                                      </p:cBhvr>
                                      <p:tavLst>
                                        <p:tav tm="0">
                                          <p:val>
                                            <p:fltVal val="0"/>
                                          </p:val>
                                        </p:tav>
                                        <p:tav tm="100000">
                                          <p:val>
                                            <p:strVal val="#ppt_h"/>
                                          </p:val>
                                        </p:tav>
                                      </p:tavLst>
                                    </p:anim>
                                    <p:animEffect transition="in" filter="fade">
                                      <p:cBhvr>
                                        <p:cTn id="20" dur="500"/>
                                        <p:tgtEl>
                                          <p:spTgt spid="12">
                                            <p:txEl>
                                              <p:pRg st="1" end="1"/>
                                            </p:txEl>
                                          </p:spTgt>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11">
                                            <p:txEl>
                                              <p:pRg st="1" end="1"/>
                                            </p:txEl>
                                          </p:spTgt>
                                        </p:tgtEl>
                                        <p:attrNameLst>
                                          <p:attrName>style.visibility</p:attrName>
                                        </p:attrNameLst>
                                      </p:cBhvr>
                                      <p:to>
                                        <p:strVal val="visible"/>
                                      </p:to>
                                    </p:set>
                                    <p:animEffect transition="in" filter="wipe(left)">
                                      <p:cBhvr>
                                        <p:cTn id="24" dur="500"/>
                                        <p:tgtEl>
                                          <p:spTgt spid="11">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12">
                                            <p:txEl>
                                              <p:pRg st="2" end="2"/>
                                            </p:txEl>
                                          </p:spTgt>
                                        </p:tgtEl>
                                        <p:attrNameLst>
                                          <p:attrName>style.visibility</p:attrName>
                                        </p:attrNameLst>
                                      </p:cBhvr>
                                      <p:to>
                                        <p:strVal val="visible"/>
                                      </p:to>
                                    </p:set>
                                    <p:anim calcmode="lin" valueType="num">
                                      <p:cBhvr>
                                        <p:cTn id="29" dur="500" fill="hold"/>
                                        <p:tgtEl>
                                          <p:spTgt spid="12">
                                            <p:txEl>
                                              <p:pRg st="2" end="2"/>
                                            </p:txEl>
                                          </p:spTgt>
                                        </p:tgtEl>
                                        <p:attrNameLst>
                                          <p:attrName>ppt_w</p:attrName>
                                        </p:attrNameLst>
                                      </p:cBhvr>
                                      <p:tavLst>
                                        <p:tav tm="0">
                                          <p:val>
                                            <p:fltVal val="0"/>
                                          </p:val>
                                        </p:tav>
                                        <p:tav tm="100000">
                                          <p:val>
                                            <p:strVal val="#ppt_w"/>
                                          </p:val>
                                        </p:tav>
                                      </p:tavLst>
                                    </p:anim>
                                    <p:anim calcmode="lin" valueType="num">
                                      <p:cBhvr>
                                        <p:cTn id="30" dur="500" fill="hold"/>
                                        <p:tgtEl>
                                          <p:spTgt spid="12">
                                            <p:txEl>
                                              <p:pRg st="2" end="2"/>
                                            </p:txEl>
                                          </p:spTgt>
                                        </p:tgtEl>
                                        <p:attrNameLst>
                                          <p:attrName>ppt_h</p:attrName>
                                        </p:attrNameLst>
                                      </p:cBhvr>
                                      <p:tavLst>
                                        <p:tav tm="0">
                                          <p:val>
                                            <p:fltVal val="0"/>
                                          </p:val>
                                        </p:tav>
                                        <p:tav tm="100000">
                                          <p:val>
                                            <p:strVal val="#ppt_h"/>
                                          </p:val>
                                        </p:tav>
                                      </p:tavLst>
                                    </p:anim>
                                    <p:animEffect transition="in" filter="fade">
                                      <p:cBhvr>
                                        <p:cTn id="31" dur="500"/>
                                        <p:tgtEl>
                                          <p:spTgt spid="12">
                                            <p:txEl>
                                              <p:pRg st="2" end="2"/>
                                            </p:txEl>
                                          </p:spTgt>
                                        </p:tgtEl>
                                      </p:cBhvr>
                                    </p:animEffect>
                                  </p:childTnLst>
                                </p:cTn>
                              </p:par>
                            </p:childTnLst>
                          </p:cTn>
                        </p:par>
                        <p:par>
                          <p:cTn id="32" fill="hold">
                            <p:stCondLst>
                              <p:cond delay="500"/>
                            </p:stCondLst>
                            <p:childTnLst>
                              <p:par>
                                <p:cTn id="33" presetID="22" presetClass="entr" presetSubtype="8" fill="hold" nodeType="afterEffect">
                                  <p:stCondLst>
                                    <p:cond delay="0"/>
                                  </p:stCondLst>
                                  <p:childTnLst>
                                    <p:set>
                                      <p:cBhvr>
                                        <p:cTn id="34" dur="1" fill="hold">
                                          <p:stCondLst>
                                            <p:cond delay="0"/>
                                          </p:stCondLst>
                                        </p:cTn>
                                        <p:tgtEl>
                                          <p:spTgt spid="11">
                                            <p:txEl>
                                              <p:pRg st="2" end="2"/>
                                            </p:txEl>
                                          </p:spTgt>
                                        </p:tgtEl>
                                        <p:attrNameLst>
                                          <p:attrName>style.visibility</p:attrName>
                                        </p:attrNameLst>
                                      </p:cBhvr>
                                      <p:to>
                                        <p:strVal val="visible"/>
                                      </p:to>
                                    </p:set>
                                    <p:animEffect transition="in" filter="wipe(left)">
                                      <p:cBhvr>
                                        <p:cTn id="35" dur="500"/>
                                        <p:tgtEl>
                                          <p:spTgt spid="11">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12">
                                            <p:txEl>
                                              <p:pRg st="3" end="3"/>
                                            </p:txEl>
                                          </p:spTgt>
                                        </p:tgtEl>
                                        <p:attrNameLst>
                                          <p:attrName>style.visibility</p:attrName>
                                        </p:attrNameLst>
                                      </p:cBhvr>
                                      <p:to>
                                        <p:strVal val="visible"/>
                                      </p:to>
                                    </p:set>
                                    <p:anim calcmode="lin" valueType="num">
                                      <p:cBhvr>
                                        <p:cTn id="40" dur="500" fill="hold"/>
                                        <p:tgtEl>
                                          <p:spTgt spid="12">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12">
                                            <p:txEl>
                                              <p:pRg st="3" end="3"/>
                                            </p:txEl>
                                          </p:spTgt>
                                        </p:tgtEl>
                                        <p:attrNameLst>
                                          <p:attrName>ppt_h</p:attrName>
                                        </p:attrNameLst>
                                      </p:cBhvr>
                                      <p:tavLst>
                                        <p:tav tm="0">
                                          <p:val>
                                            <p:fltVal val="0"/>
                                          </p:val>
                                        </p:tav>
                                        <p:tav tm="100000">
                                          <p:val>
                                            <p:strVal val="#ppt_h"/>
                                          </p:val>
                                        </p:tav>
                                      </p:tavLst>
                                    </p:anim>
                                    <p:animEffect transition="in" filter="fade">
                                      <p:cBhvr>
                                        <p:cTn id="42" dur="500"/>
                                        <p:tgtEl>
                                          <p:spTgt spid="12">
                                            <p:txEl>
                                              <p:pRg st="3" end="3"/>
                                            </p:txEl>
                                          </p:spTgt>
                                        </p:tgtEl>
                                      </p:cBhvr>
                                    </p:animEffect>
                                  </p:childTnLst>
                                </p:cTn>
                              </p:par>
                            </p:childTnLst>
                          </p:cTn>
                        </p:par>
                        <p:par>
                          <p:cTn id="43" fill="hold">
                            <p:stCondLst>
                              <p:cond delay="500"/>
                            </p:stCondLst>
                            <p:childTnLst>
                              <p:par>
                                <p:cTn id="44" presetID="22" presetClass="entr" presetSubtype="8" fill="hold" nodeType="afterEffect">
                                  <p:stCondLst>
                                    <p:cond delay="0"/>
                                  </p:stCondLst>
                                  <p:childTnLst>
                                    <p:set>
                                      <p:cBhvr>
                                        <p:cTn id="45" dur="1" fill="hold">
                                          <p:stCondLst>
                                            <p:cond delay="0"/>
                                          </p:stCondLst>
                                        </p:cTn>
                                        <p:tgtEl>
                                          <p:spTgt spid="11">
                                            <p:txEl>
                                              <p:pRg st="3" end="3"/>
                                            </p:txEl>
                                          </p:spTgt>
                                        </p:tgtEl>
                                        <p:attrNameLst>
                                          <p:attrName>style.visibility</p:attrName>
                                        </p:attrNameLst>
                                      </p:cBhvr>
                                      <p:to>
                                        <p:strVal val="visible"/>
                                      </p:to>
                                    </p:set>
                                    <p:animEffect transition="in" filter="wipe(left)">
                                      <p:cBhvr>
                                        <p:cTn id="46" dur="500"/>
                                        <p:tgtEl>
                                          <p:spTgt spid="11">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2">
                                            <p:txEl>
                                              <p:pRg st="4" end="4"/>
                                            </p:txEl>
                                          </p:spTgt>
                                        </p:tgtEl>
                                        <p:attrNameLst>
                                          <p:attrName>style.visibility</p:attrName>
                                        </p:attrNameLst>
                                      </p:cBhvr>
                                      <p:to>
                                        <p:strVal val="visible"/>
                                      </p:to>
                                    </p:set>
                                    <p:anim calcmode="lin" valueType="num">
                                      <p:cBhvr>
                                        <p:cTn id="51" dur="500" fill="hold"/>
                                        <p:tgtEl>
                                          <p:spTgt spid="12">
                                            <p:txEl>
                                              <p:pRg st="4" end="4"/>
                                            </p:txEl>
                                          </p:spTgt>
                                        </p:tgtEl>
                                        <p:attrNameLst>
                                          <p:attrName>ppt_w</p:attrName>
                                        </p:attrNameLst>
                                      </p:cBhvr>
                                      <p:tavLst>
                                        <p:tav tm="0">
                                          <p:val>
                                            <p:fltVal val="0"/>
                                          </p:val>
                                        </p:tav>
                                        <p:tav tm="100000">
                                          <p:val>
                                            <p:strVal val="#ppt_w"/>
                                          </p:val>
                                        </p:tav>
                                      </p:tavLst>
                                    </p:anim>
                                    <p:anim calcmode="lin" valueType="num">
                                      <p:cBhvr>
                                        <p:cTn id="52" dur="500" fill="hold"/>
                                        <p:tgtEl>
                                          <p:spTgt spid="12">
                                            <p:txEl>
                                              <p:pRg st="4" end="4"/>
                                            </p:txEl>
                                          </p:spTgt>
                                        </p:tgtEl>
                                        <p:attrNameLst>
                                          <p:attrName>ppt_h</p:attrName>
                                        </p:attrNameLst>
                                      </p:cBhvr>
                                      <p:tavLst>
                                        <p:tav tm="0">
                                          <p:val>
                                            <p:fltVal val="0"/>
                                          </p:val>
                                        </p:tav>
                                        <p:tav tm="100000">
                                          <p:val>
                                            <p:strVal val="#ppt_h"/>
                                          </p:val>
                                        </p:tav>
                                      </p:tavLst>
                                    </p:anim>
                                    <p:animEffect transition="in" filter="fade">
                                      <p:cBhvr>
                                        <p:cTn id="53" dur="500"/>
                                        <p:tgtEl>
                                          <p:spTgt spid="12">
                                            <p:txEl>
                                              <p:pRg st="4" end="4"/>
                                            </p:txEl>
                                          </p:spTgt>
                                        </p:tgtEl>
                                      </p:cBhvr>
                                    </p:animEffect>
                                  </p:childTnLst>
                                </p:cTn>
                              </p:par>
                            </p:childTnLst>
                          </p:cTn>
                        </p:par>
                        <p:par>
                          <p:cTn id="54" fill="hold">
                            <p:stCondLst>
                              <p:cond delay="500"/>
                            </p:stCondLst>
                            <p:childTnLst>
                              <p:par>
                                <p:cTn id="55" presetID="22" presetClass="entr" presetSubtype="8" fill="hold" nodeType="afterEffect">
                                  <p:stCondLst>
                                    <p:cond delay="0"/>
                                  </p:stCondLst>
                                  <p:childTnLst>
                                    <p:set>
                                      <p:cBhvr>
                                        <p:cTn id="56" dur="1" fill="hold">
                                          <p:stCondLst>
                                            <p:cond delay="0"/>
                                          </p:stCondLst>
                                        </p:cTn>
                                        <p:tgtEl>
                                          <p:spTgt spid="11">
                                            <p:txEl>
                                              <p:pRg st="4" end="4"/>
                                            </p:txEl>
                                          </p:spTgt>
                                        </p:tgtEl>
                                        <p:attrNameLst>
                                          <p:attrName>style.visibility</p:attrName>
                                        </p:attrNameLst>
                                      </p:cBhvr>
                                      <p:to>
                                        <p:strVal val="visible"/>
                                      </p:to>
                                    </p:set>
                                    <p:animEffect transition="in" filter="wipe(left)">
                                      <p:cBhvr>
                                        <p:cTn id="57" dur="500"/>
                                        <p:tgtEl>
                                          <p:spTgt spid="11">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53" presetClass="entr" presetSubtype="16" fill="hold" nodeType="clickEffect">
                                  <p:stCondLst>
                                    <p:cond delay="0"/>
                                  </p:stCondLst>
                                  <p:childTnLst>
                                    <p:set>
                                      <p:cBhvr>
                                        <p:cTn id="61" dur="1" fill="hold">
                                          <p:stCondLst>
                                            <p:cond delay="0"/>
                                          </p:stCondLst>
                                        </p:cTn>
                                        <p:tgtEl>
                                          <p:spTgt spid="12">
                                            <p:txEl>
                                              <p:pRg st="5" end="5"/>
                                            </p:txEl>
                                          </p:spTgt>
                                        </p:tgtEl>
                                        <p:attrNameLst>
                                          <p:attrName>style.visibility</p:attrName>
                                        </p:attrNameLst>
                                      </p:cBhvr>
                                      <p:to>
                                        <p:strVal val="visible"/>
                                      </p:to>
                                    </p:set>
                                    <p:anim calcmode="lin" valueType="num">
                                      <p:cBhvr>
                                        <p:cTn id="62" dur="500" fill="hold"/>
                                        <p:tgtEl>
                                          <p:spTgt spid="12">
                                            <p:txEl>
                                              <p:pRg st="5" end="5"/>
                                            </p:txEl>
                                          </p:spTgt>
                                        </p:tgtEl>
                                        <p:attrNameLst>
                                          <p:attrName>ppt_w</p:attrName>
                                        </p:attrNameLst>
                                      </p:cBhvr>
                                      <p:tavLst>
                                        <p:tav tm="0">
                                          <p:val>
                                            <p:fltVal val="0"/>
                                          </p:val>
                                        </p:tav>
                                        <p:tav tm="100000">
                                          <p:val>
                                            <p:strVal val="#ppt_w"/>
                                          </p:val>
                                        </p:tav>
                                      </p:tavLst>
                                    </p:anim>
                                    <p:anim calcmode="lin" valueType="num">
                                      <p:cBhvr>
                                        <p:cTn id="63" dur="500" fill="hold"/>
                                        <p:tgtEl>
                                          <p:spTgt spid="12">
                                            <p:txEl>
                                              <p:pRg st="5" end="5"/>
                                            </p:txEl>
                                          </p:spTgt>
                                        </p:tgtEl>
                                        <p:attrNameLst>
                                          <p:attrName>ppt_h</p:attrName>
                                        </p:attrNameLst>
                                      </p:cBhvr>
                                      <p:tavLst>
                                        <p:tav tm="0">
                                          <p:val>
                                            <p:fltVal val="0"/>
                                          </p:val>
                                        </p:tav>
                                        <p:tav tm="100000">
                                          <p:val>
                                            <p:strVal val="#ppt_h"/>
                                          </p:val>
                                        </p:tav>
                                      </p:tavLst>
                                    </p:anim>
                                    <p:animEffect transition="in" filter="fade">
                                      <p:cBhvr>
                                        <p:cTn id="64" dur="500"/>
                                        <p:tgtEl>
                                          <p:spTgt spid="12">
                                            <p:txEl>
                                              <p:pRg st="5" end="5"/>
                                            </p:txEl>
                                          </p:spTgt>
                                        </p:tgtEl>
                                      </p:cBhvr>
                                    </p:animEffect>
                                  </p:childTnLst>
                                </p:cTn>
                              </p:par>
                            </p:childTnLst>
                          </p:cTn>
                        </p:par>
                        <p:par>
                          <p:cTn id="65" fill="hold">
                            <p:stCondLst>
                              <p:cond delay="500"/>
                            </p:stCondLst>
                            <p:childTnLst>
                              <p:par>
                                <p:cTn id="66" presetID="22" presetClass="entr" presetSubtype="8" fill="hold" nodeType="afterEffect">
                                  <p:stCondLst>
                                    <p:cond delay="0"/>
                                  </p:stCondLst>
                                  <p:childTnLst>
                                    <p:set>
                                      <p:cBhvr>
                                        <p:cTn id="67" dur="1" fill="hold">
                                          <p:stCondLst>
                                            <p:cond delay="0"/>
                                          </p:stCondLst>
                                        </p:cTn>
                                        <p:tgtEl>
                                          <p:spTgt spid="11">
                                            <p:txEl>
                                              <p:pRg st="5" end="5"/>
                                            </p:txEl>
                                          </p:spTgt>
                                        </p:tgtEl>
                                        <p:attrNameLst>
                                          <p:attrName>style.visibility</p:attrName>
                                        </p:attrNameLst>
                                      </p:cBhvr>
                                      <p:to>
                                        <p:strVal val="visible"/>
                                      </p:to>
                                    </p:set>
                                    <p:animEffect transition="in" filter="wipe(left)">
                                      <p:cBhvr>
                                        <p:cTn id="68" dur="500"/>
                                        <p:tgtEl>
                                          <p:spTgt spid="11">
                                            <p:txEl>
                                              <p:pRg st="5" end="5"/>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2">
                                            <p:txEl>
                                              <p:pRg st="6" end="6"/>
                                            </p:txEl>
                                          </p:spTgt>
                                        </p:tgtEl>
                                        <p:attrNameLst>
                                          <p:attrName>style.visibility</p:attrName>
                                        </p:attrNameLst>
                                      </p:cBhvr>
                                      <p:to>
                                        <p:strVal val="visible"/>
                                      </p:to>
                                    </p:set>
                                    <p:anim calcmode="lin" valueType="num">
                                      <p:cBhvr>
                                        <p:cTn id="73" dur="500" fill="hold"/>
                                        <p:tgtEl>
                                          <p:spTgt spid="12">
                                            <p:txEl>
                                              <p:pRg st="6" end="6"/>
                                            </p:txEl>
                                          </p:spTgt>
                                        </p:tgtEl>
                                        <p:attrNameLst>
                                          <p:attrName>ppt_w</p:attrName>
                                        </p:attrNameLst>
                                      </p:cBhvr>
                                      <p:tavLst>
                                        <p:tav tm="0">
                                          <p:val>
                                            <p:fltVal val="0"/>
                                          </p:val>
                                        </p:tav>
                                        <p:tav tm="100000">
                                          <p:val>
                                            <p:strVal val="#ppt_w"/>
                                          </p:val>
                                        </p:tav>
                                      </p:tavLst>
                                    </p:anim>
                                    <p:anim calcmode="lin" valueType="num">
                                      <p:cBhvr>
                                        <p:cTn id="74" dur="500" fill="hold"/>
                                        <p:tgtEl>
                                          <p:spTgt spid="12">
                                            <p:txEl>
                                              <p:pRg st="6" end="6"/>
                                            </p:txEl>
                                          </p:spTgt>
                                        </p:tgtEl>
                                        <p:attrNameLst>
                                          <p:attrName>ppt_h</p:attrName>
                                        </p:attrNameLst>
                                      </p:cBhvr>
                                      <p:tavLst>
                                        <p:tav tm="0">
                                          <p:val>
                                            <p:fltVal val="0"/>
                                          </p:val>
                                        </p:tav>
                                        <p:tav tm="100000">
                                          <p:val>
                                            <p:strVal val="#ppt_h"/>
                                          </p:val>
                                        </p:tav>
                                      </p:tavLst>
                                    </p:anim>
                                    <p:animEffect transition="in" filter="fade">
                                      <p:cBhvr>
                                        <p:cTn id="75" dur="500"/>
                                        <p:tgtEl>
                                          <p:spTgt spid="12">
                                            <p:txEl>
                                              <p:pRg st="6" end="6"/>
                                            </p:txEl>
                                          </p:spTgt>
                                        </p:tgtEl>
                                      </p:cBhvr>
                                    </p:animEffect>
                                  </p:childTnLst>
                                </p:cTn>
                              </p:par>
                            </p:childTnLst>
                          </p:cTn>
                        </p:par>
                        <p:par>
                          <p:cTn id="76" fill="hold">
                            <p:stCondLst>
                              <p:cond delay="500"/>
                            </p:stCondLst>
                            <p:childTnLst>
                              <p:par>
                                <p:cTn id="77" presetID="22" presetClass="entr" presetSubtype="8" fill="hold" nodeType="afterEffect">
                                  <p:stCondLst>
                                    <p:cond delay="0"/>
                                  </p:stCondLst>
                                  <p:childTnLst>
                                    <p:set>
                                      <p:cBhvr>
                                        <p:cTn id="78" dur="1" fill="hold">
                                          <p:stCondLst>
                                            <p:cond delay="0"/>
                                          </p:stCondLst>
                                        </p:cTn>
                                        <p:tgtEl>
                                          <p:spTgt spid="11">
                                            <p:txEl>
                                              <p:pRg st="6" end="6"/>
                                            </p:txEl>
                                          </p:spTgt>
                                        </p:tgtEl>
                                        <p:attrNameLst>
                                          <p:attrName>style.visibility</p:attrName>
                                        </p:attrNameLst>
                                      </p:cBhvr>
                                      <p:to>
                                        <p:strVal val="visible"/>
                                      </p:to>
                                    </p:set>
                                    <p:animEffect transition="in" filter="wipe(left)">
                                      <p:cBhvr>
                                        <p:cTn id="79" dur="500"/>
                                        <p:tgtEl>
                                          <p:spTgt spid="11">
                                            <p:txEl>
                                              <p:pRg st="6" end="6"/>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12">
                                            <p:txEl>
                                              <p:pRg st="7" end="7"/>
                                            </p:txEl>
                                          </p:spTgt>
                                        </p:tgtEl>
                                        <p:attrNameLst>
                                          <p:attrName>style.visibility</p:attrName>
                                        </p:attrNameLst>
                                      </p:cBhvr>
                                      <p:to>
                                        <p:strVal val="visible"/>
                                      </p:to>
                                    </p:set>
                                    <p:anim calcmode="lin" valueType="num">
                                      <p:cBhvr>
                                        <p:cTn id="84" dur="500" fill="hold"/>
                                        <p:tgtEl>
                                          <p:spTgt spid="12">
                                            <p:txEl>
                                              <p:pRg st="7" end="7"/>
                                            </p:txEl>
                                          </p:spTgt>
                                        </p:tgtEl>
                                        <p:attrNameLst>
                                          <p:attrName>ppt_w</p:attrName>
                                        </p:attrNameLst>
                                      </p:cBhvr>
                                      <p:tavLst>
                                        <p:tav tm="0">
                                          <p:val>
                                            <p:fltVal val="0"/>
                                          </p:val>
                                        </p:tav>
                                        <p:tav tm="100000">
                                          <p:val>
                                            <p:strVal val="#ppt_w"/>
                                          </p:val>
                                        </p:tav>
                                      </p:tavLst>
                                    </p:anim>
                                    <p:anim calcmode="lin" valueType="num">
                                      <p:cBhvr>
                                        <p:cTn id="85" dur="500" fill="hold"/>
                                        <p:tgtEl>
                                          <p:spTgt spid="12">
                                            <p:txEl>
                                              <p:pRg st="7" end="7"/>
                                            </p:txEl>
                                          </p:spTgt>
                                        </p:tgtEl>
                                        <p:attrNameLst>
                                          <p:attrName>ppt_h</p:attrName>
                                        </p:attrNameLst>
                                      </p:cBhvr>
                                      <p:tavLst>
                                        <p:tav tm="0">
                                          <p:val>
                                            <p:fltVal val="0"/>
                                          </p:val>
                                        </p:tav>
                                        <p:tav tm="100000">
                                          <p:val>
                                            <p:strVal val="#ppt_h"/>
                                          </p:val>
                                        </p:tav>
                                      </p:tavLst>
                                    </p:anim>
                                    <p:animEffect transition="in" filter="fade">
                                      <p:cBhvr>
                                        <p:cTn id="86" dur="500"/>
                                        <p:tgtEl>
                                          <p:spTgt spid="12">
                                            <p:txEl>
                                              <p:pRg st="7" end="7"/>
                                            </p:txEl>
                                          </p:spTgt>
                                        </p:tgtEl>
                                      </p:cBhvr>
                                    </p:animEffect>
                                  </p:childTnLst>
                                </p:cTn>
                              </p:par>
                            </p:childTnLst>
                          </p:cTn>
                        </p:par>
                        <p:par>
                          <p:cTn id="87" fill="hold">
                            <p:stCondLst>
                              <p:cond delay="500"/>
                            </p:stCondLst>
                            <p:childTnLst>
                              <p:par>
                                <p:cTn id="88" presetID="22" presetClass="entr" presetSubtype="8" fill="hold" nodeType="afterEffect">
                                  <p:stCondLst>
                                    <p:cond delay="0"/>
                                  </p:stCondLst>
                                  <p:childTnLst>
                                    <p:set>
                                      <p:cBhvr>
                                        <p:cTn id="89" dur="1" fill="hold">
                                          <p:stCondLst>
                                            <p:cond delay="0"/>
                                          </p:stCondLst>
                                        </p:cTn>
                                        <p:tgtEl>
                                          <p:spTgt spid="11">
                                            <p:txEl>
                                              <p:pRg st="7" end="7"/>
                                            </p:txEl>
                                          </p:spTgt>
                                        </p:tgtEl>
                                        <p:attrNameLst>
                                          <p:attrName>style.visibility</p:attrName>
                                        </p:attrNameLst>
                                      </p:cBhvr>
                                      <p:to>
                                        <p:strVal val="visible"/>
                                      </p:to>
                                    </p:set>
                                    <p:animEffect transition="in" filter="wipe(left)">
                                      <p:cBhvr>
                                        <p:cTn id="90" dur="500"/>
                                        <p:tgtEl>
                                          <p:spTgt spid="11">
                                            <p:txEl>
                                              <p:pRg st="7" end="7"/>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nodeType="clickEffect">
                                  <p:stCondLst>
                                    <p:cond delay="0"/>
                                  </p:stCondLst>
                                  <p:childTnLst>
                                    <p:set>
                                      <p:cBhvr>
                                        <p:cTn id="94" dur="1" fill="hold">
                                          <p:stCondLst>
                                            <p:cond delay="0"/>
                                          </p:stCondLst>
                                        </p:cTn>
                                        <p:tgtEl>
                                          <p:spTgt spid="12">
                                            <p:txEl>
                                              <p:pRg st="8" end="8"/>
                                            </p:txEl>
                                          </p:spTgt>
                                        </p:tgtEl>
                                        <p:attrNameLst>
                                          <p:attrName>style.visibility</p:attrName>
                                        </p:attrNameLst>
                                      </p:cBhvr>
                                      <p:to>
                                        <p:strVal val="visible"/>
                                      </p:to>
                                    </p:set>
                                    <p:anim calcmode="lin" valueType="num">
                                      <p:cBhvr>
                                        <p:cTn id="95" dur="500" fill="hold"/>
                                        <p:tgtEl>
                                          <p:spTgt spid="12">
                                            <p:txEl>
                                              <p:pRg st="8" end="8"/>
                                            </p:txEl>
                                          </p:spTgt>
                                        </p:tgtEl>
                                        <p:attrNameLst>
                                          <p:attrName>ppt_w</p:attrName>
                                        </p:attrNameLst>
                                      </p:cBhvr>
                                      <p:tavLst>
                                        <p:tav tm="0">
                                          <p:val>
                                            <p:fltVal val="0"/>
                                          </p:val>
                                        </p:tav>
                                        <p:tav tm="100000">
                                          <p:val>
                                            <p:strVal val="#ppt_w"/>
                                          </p:val>
                                        </p:tav>
                                      </p:tavLst>
                                    </p:anim>
                                    <p:anim calcmode="lin" valueType="num">
                                      <p:cBhvr>
                                        <p:cTn id="96" dur="500" fill="hold"/>
                                        <p:tgtEl>
                                          <p:spTgt spid="12">
                                            <p:txEl>
                                              <p:pRg st="8" end="8"/>
                                            </p:txEl>
                                          </p:spTgt>
                                        </p:tgtEl>
                                        <p:attrNameLst>
                                          <p:attrName>ppt_h</p:attrName>
                                        </p:attrNameLst>
                                      </p:cBhvr>
                                      <p:tavLst>
                                        <p:tav tm="0">
                                          <p:val>
                                            <p:fltVal val="0"/>
                                          </p:val>
                                        </p:tav>
                                        <p:tav tm="100000">
                                          <p:val>
                                            <p:strVal val="#ppt_h"/>
                                          </p:val>
                                        </p:tav>
                                      </p:tavLst>
                                    </p:anim>
                                    <p:animEffect transition="in" filter="fade">
                                      <p:cBhvr>
                                        <p:cTn id="97" dur="500"/>
                                        <p:tgtEl>
                                          <p:spTgt spid="12">
                                            <p:txEl>
                                              <p:pRg st="8" end="8"/>
                                            </p:txEl>
                                          </p:spTgt>
                                        </p:tgtEl>
                                      </p:cBhvr>
                                    </p:animEffect>
                                  </p:childTnLst>
                                </p:cTn>
                              </p:par>
                            </p:childTnLst>
                          </p:cTn>
                        </p:par>
                        <p:par>
                          <p:cTn id="98" fill="hold">
                            <p:stCondLst>
                              <p:cond delay="500"/>
                            </p:stCondLst>
                            <p:childTnLst>
                              <p:par>
                                <p:cTn id="99" presetID="22" presetClass="entr" presetSubtype="8" fill="hold" nodeType="afterEffect">
                                  <p:stCondLst>
                                    <p:cond delay="0"/>
                                  </p:stCondLst>
                                  <p:childTnLst>
                                    <p:set>
                                      <p:cBhvr>
                                        <p:cTn id="100" dur="1" fill="hold">
                                          <p:stCondLst>
                                            <p:cond delay="0"/>
                                          </p:stCondLst>
                                        </p:cTn>
                                        <p:tgtEl>
                                          <p:spTgt spid="11">
                                            <p:txEl>
                                              <p:pRg st="8" end="8"/>
                                            </p:txEl>
                                          </p:spTgt>
                                        </p:tgtEl>
                                        <p:attrNameLst>
                                          <p:attrName>style.visibility</p:attrName>
                                        </p:attrNameLst>
                                      </p:cBhvr>
                                      <p:to>
                                        <p:strVal val="visible"/>
                                      </p:to>
                                    </p:set>
                                    <p:animEffect transition="in" filter="wipe(left)">
                                      <p:cBhvr>
                                        <p:cTn id="101" dur="500"/>
                                        <p:tgtEl>
                                          <p:spTgt spid="1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4697332" y="188640"/>
            <a:ext cx="4156541" cy="5689054"/>
          </a:xfrm>
          <a:prstGeom prst="roundRect">
            <a:avLst>
              <a:gd name="adj" fmla="val 5027"/>
            </a:avLst>
          </a:prstGeom>
          <a:gradFill flip="none" rotWithShape="1">
            <a:gsLst>
              <a:gs pos="0">
                <a:schemeClr val="tx1">
                  <a:tint val="66000"/>
                  <a:satMod val="160000"/>
                  <a:lumMod val="0"/>
                  <a:lumOff val="100000"/>
                </a:schemeClr>
              </a:gs>
              <a:gs pos="64133">
                <a:srgbClr val="FFFFFF">
                  <a:alpha val="0"/>
                </a:srgbClr>
              </a:gs>
              <a:gs pos="6000">
                <a:schemeClr val="tx1">
                  <a:lumMod val="65000"/>
                  <a:lumOff val="35000"/>
                  <a:tint val="44500"/>
                  <a:satMod val="160000"/>
                  <a:alpha val="7000"/>
                </a:schemeClr>
              </a:gs>
              <a:gs pos="100000">
                <a:schemeClr val="tx1">
                  <a:tint val="23500"/>
                  <a:satMod val="160000"/>
                  <a:lumMod val="0"/>
                  <a:alpha val="18000"/>
                </a:schemeClr>
              </a:gs>
            </a:gsLst>
            <a:lin ang="4800000" scaled="0"/>
            <a:tileRect/>
          </a:gradFill>
          <a:ln w="28575" cap="flat" cmpd="sng" algn="ctr">
            <a:solidFill>
              <a:schemeClr val="bg2">
                <a:lumMod val="20000"/>
                <a:lumOff val="80000"/>
              </a:schemeClr>
            </a:solidFill>
            <a:prstDash val="solid"/>
          </a:ln>
          <a:effectLst/>
        </p:spPr>
        <p:txBody>
          <a:bodyPr lIns="121899" tIns="60949" rIns="121899" bIns="60949" rtlCol="0" anchor="ctr"/>
          <a:lstStyle/>
          <a:p>
            <a:pPr algn="ctr" defTabSz="1218987"/>
            <a:endParaRPr lang="en-US" kern="0" dirty="0">
              <a:solidFill>
                <a:sysClr val="window" lastClr="FFFFFF"/>
              </a:solidFill>
              <a:latin typeface="Segoe UI"/>
            </a:endParaRPr>
          </a:p>
        </p:txBody>
      </p:sp>
      <p:sp>
        <p:nvSpPr>
          <p:cNvPr id="7" name="Rounded Rectangle 6"/>
          <p:cNvSpPr/>
          <p:nvPr/>
        </p:nvSpPr>
        <p:spPr bwMode="auto">
          <a:xfrm>
            <a:off x="297862" y="188640"/>
            <a:ext cx="4245158" cy="5689054"/>
          </a:xfrm>
          <a:prstGeom prst="roundRect">
            <a:avLst>
              <a:gd name="adj" fmla="val 5027"/>
            </a:avLst>
          </a:prstGeom>
          <a:gradFill flip="none" rotWithShape="1">
            <a:gsLst>
              <a:gs pos="0">
                <a:schemeClr val="tx1">
                  <a:tint val="66000"/>
                  <a:satMod val="160000"/>
                  <a:lumMod val="0"/>
                  <a:lumOff val="100000"/>
                </a:schemeClr>
              </a:gs>
              <a:gs pos="64133">
                <a:srgbClr val="FFFFFF">
                  <a:alpha val="0"/>
                </a:srgbClr>
              </a:gs>
              <a:gs pos="6000">
                <a:schemeClr val="tx1">
                  <a:lumMod val="65000"/>
                  <a:lumOff val="35000"/>
                  <a:tint val="44500"/>
                  <a:satMod val="160000"/>
                  <a:alpha val="7000"/>
                </a:schemeClr>
              </a:gs>
              <a:gs pos="100000">
                <a:schemeClr val="tx1">
                  <a:tint val="23500"/>
                  <a:satMod val="160000"/>
                  <a:lumMod val="0"/>
                  <a:alpha val="18000"/>
                </a:schemeClr>
              </a:gs>
            </a:gsLst>
            <a:lin ang="4800000" scaled="0"/>
            <a:tileRect/>
          </a:gradFill>
          <a:ln w="28575" cap="flat" cmpd="sng" algn="ctr">
            <a:solidFill>
              <a:schemeClr val="bg2">
                <a:lumMod val="20000"/>
                <a:lumOff val="80000"/>
              </a:schemeClr>
            </a:solidFill>
            <a:prstDash val="solid"/>
          </a:ln>
          <a:effectLst/>
        </p:spPr>
        <p:txBody>
          <a:bodyPr lIns="121899" tIns="60949" rIns="121899" bIns="60949" rtlCol="0" anchor="ctr"/>
          <a:lstStyle/>
          <a:p>
            <a:pPr algn="ctr" defTabSz="1218987"/>
            <a:endParaRPr lang="en-US" kern="0" dirty="0">
              <a:solidFill>
                <a:sysClr val="window" lastClr="FFFFFF"/>
              </a:solidFill>
              <a:latin typeface="Segoe UI"/>
            </a:endParaRPr>
          </a:p>
        </p:txBody>
      </p:sp>
      <p:sp>
        <p:nvSpPr>
          <p:cNvPr id="3" name="Text Placeholder 2"/>
          <p:cNvSpPr>
            <a:spLocks noGrp="1"/>
          </p:cNvSpPr>
          <p:nvPr>
            <p:ph type="body" idx="4294967295"/>
          </p:nvPr>
        </p:nvSpPr>
        <p:spPr>
          <a:xfrm>
            <a:off x="323528" y="317228"/>
            <a:ext cx="4156075" cy="387350"/>
          </a:xfrm>
        </p:spPr>
        <p:txBody>
          <a:bodyPr>
            <a:normAutofit fontScale="85000" lnSpcReduction="20000"/>
          </a:bodyPr>
          <a:lstStyle/>
          <a:p>
            <a:pPr marL="0" indent="0" algn="ctr">
              <a:buNone/>
            </a:pPr>
            <a:r>
              <a:rPr lang="en-US" sz="2800" dirty="0" smtClean="0">
                <a:solidFill>
                  <a:schemeClr val="accent1"/>
                </a:solidFill>
              </a:rPr>
              <a:t>What’s on the POC Server</a:t>
            </a:r>
            <a:endParaRPr lang="en-US" sz="2800" dirty="0">
              <a:solidFill>
                <a:schemeClr val="accent1"/>
              </a:solidFill>
            </a:endParaRPr>
          </a:p>
        </p:txBody>
      </p:sp>
      <p:sp>
        <p:nvSpPr>
          <p:cNvPr id="5" name="Text Placeholder 4"/>
          <p:cNvSpPr>
            <a:spLocks noGrp="1"/>
          </p:cNvSpPr>
          <p:nvPr>
            <p:ph type="body" sz="quarter" idx="4294967295"/>
          </p:nvPr>
        </p:nvSpPr>
        <p:spPr>
          <a:xfrm>
            <a:off x="4987925" y="318815"/>
            <a:ext cx="4156075" cy="387350"/>
          </a:xfrm>
        </p:spPr>
        <p:txBody>
          <a:bodyPr>
            <a:normAutofit fontScale="85000" lnSpcReduction="20000"/>
          </a:bodyPr>
          <a:lstStyle/>
          <a:p>
            <a:pPr marL="0" indent="0">
              <a:buNone/>
            </a:pPr>
            <a:r>
              <a:rPr lang="en-US" sz="2800" dirty="0" smtClean="0">
                <a:solidFill>
                  <a:schemeClr val="accent1"/>
                </a:solidFill>
              </a:rPr>
              <a:t>What does it deploy</a:t>
            </a:r>
            <a:endParaRPr lang="en-US" sz="2800" dirty="0">
              <a:solidFill>
                <a:schemeClr val="accent1"/>
              </a:solidFill>
            </a:endParaRPr>
          </a:p>
        </p:txBody>
      </p:sp>
      <p:sp>
        <p:nvSpPr>
          <p:cNvPr id="6" name="Content Placeholder 5"/>
          <p:cNvSpPr>
            <a:spLocks noGrp="1"/>
          </p:cNvSpPr>
          <p:nvPr>
            <p:ph sz="quarter" idx="4294967295"/>
          </p:nvPr>
        </p:nvSpPr>
        <p:spPr>
          <a:xfrm>
            <a:off x="4644008" y="722040"/>
            <a:ext cx="4116387" cy="5338763"/>
          </a:xfrm>
        </p:spPr>
        <p:txBody>
          <a:bodyPr>
            <a:normAutofit lnSpcReduction="10000"/>
          </a:bodyPr>
          <a:lstStyle/>
          <a:p>
            <a:pPr>
              <a:spcBef>
                <a:spcPts val="200"/>
              </a:spcBef>
            </a:pPr>
            <a:r>
              <a:rPr lang="en-US" sz="1600" dirty="0"/>
              <a:t>Windows 7 Enterprise</a:t>
            </a:r>
          </a:p>
          <a:p>
            <a:pPr lvl="1">
              <a:spcBef>
                <a:spcPts val="200"/>
              </a:spcBef>
            </a:pPr>
            <a:r>
              <a:rPr lang="en-US" sz="1200" dirty="0"/>
              <a:t>Language Packs</a:t>
            </a:r>
          </a:p>
          <a:p>
            <a:pPr lvl="1">
              <a:spcBef>
                <a:spcPts val="200"/>
              </a:spcBef>
            </a:pPr>
            <a:r>
              <a:rPr lang="en-US" sz="1200" dirty="0"/>
              <a:t>Custom drivers</a:t>
            </a:r>
          </a:p>
          <a:p>
            <a:pPr>
              <a:spcBef>
                <a:spcPts val="200"/>
              </a:spcBef>
            </a:pPr>
            <a:r>
              <a:rPr lang="en-US" sz="1600" dirty="0"/>
              <a:t>Office Pro Plus 2010</a:t>
            </a:r>
          </a:p>
          <a:p>
            <a:pPr lvl="1">
              <a:spcBef>
                <a:spcPts val="200"/>
              </a:spcBef>
            </a:pPr>
            <a:r>
              <a:rPr lang="en-US" sz="1200" dirty="0"/>
              <a:t>Customized feature installation</a:t>
            </a:r>
          </a:p>
          <a:p>
            <a:pPr lvl="1">
              <a:spcBef>
                <a:spcPts val="200"/>
              </a:spcBef>
            </a:pPr>
            <a:r>
              <a:rPr lang="en-US" sz="1200" dirty="0"/>
              <a:t>Custom help solution template</a:t>
            </a:r>
          </a:p>
          <a:p>
            <a:pPr lvl="1">
              <a:spcBef>
                <a:spcPts val="200"/>
              </a:spcBef>
            </a:pPr>
            <a:r>
              <a:rPr lang="en-US" sz="1200" dirty="0"/>
              <a:t>Customized ribbon</a:t>
            </a:r>
          </a:p>
          <a:p>
            <a:pPr lvl="1">
              <a:spcBef>
                <a:spcPts val="200"/>
              </a:spcBef>
            </a:pPr>
            <a:r>
              <a:rPr lang="en-US" sz="1200" dirty="0"/>
              <a:t>Office 365 required updates</a:t>
            </a:r>
          </a:p>
          <a:p>
            <a:pPr>
              <a:spcBef>
                <a:spcPts val="200"/>
              </a:spcBef>
            </a:pPr>
            <a:r>
              <a:rPr lang="en-US" sz="1600" dirty="0"/>
              <a:t>App-V 4.6</a:t>
            </a:r>
          </a:p>
          <a:p>
            <a:pPr lvl="1">
              <a:spcBef>
                <a:spcPts val="200"/>
              </a:spcBef>
            </a:pPr>
            <a:r>
              <a:rPr lang="en-US" sz="1200" dirty="0"/>
              <a:t>Office 2010 sequenced package</a:t>
            </a:r>
          </a:p>
          <a:p>
            <a:pPr lvl="1">
              <a:spcBef>
                <a:spcPts val="200"/>
              </a:spcBef>
            </a:pPr>
            <a:r>
              <a:rPr lang="en-US" sz="1200" dirty="0"/>
              <a:t>DSC Office Add-ins: PowerPivot</a:t>
            </a:r>
          </a:p>
          <a:p>
            <a:pPr>
              <a:spcBef>
                <a:spcPts val="200"/>
              </a:spcBef>
            </a:pPr>
            <a:r>
              <a:rPr lang="en-US" sz="1600" dirty="0"/>
              <a:t>Visio Premium 2010</a:t>
            </a:r>
          </a:p>
          <a:p>
            <a:pPr lvl="1">
              <a:spcBef>
                <a:spcPts val="200"/>
              </a:spcBef>
            </a:pPr>
            <a:r>
              <a:rPr lang="en-US" sz="1200" dirty="0"/>
              <a:t>Deployment dashboard</a:t>
            </a:r>
          </a:p>
          <a:p>
            <a:pPr>
              <a:spcBef>
                <a:spcPts val="200"/>
              </a:spcBef>
            </a:pPr>
            <a:r>
              <a:rPr lang="en-US" sz="1600" dirty="0"/>
              <a:t>Project Professional 2010</a:t>
            </a:r>
          </a:p>
          <a:p>
            <a:pPr>
              <a:spcBef>
                <a:spcPts val="200"/>
              </a:spcBef>
            </a:pPr>
            <a:r>
              <a:rPr lang="en-US" sz="1600" dirty="0"/>
              <a:t>Forefront client security</a:t>
            </a:r>
          </a:p>
          <a:p>
            <a:pPr>
              <a:spcBef>
                <a:spcPts val="200"/>
              </a:spcBef>
            </a:pPr>
            <a:r>
              <a:rPr lang="en-US" sz="1600" dirty="0"/>
              <a:t>Microsoft Online Services Sign-in Assistant </a:t>
            </a:r>
            <a:r>
              <a:rPr lang="en-US" sz="1600" dirty="0" smtClean="0"/>
              <a:t/>
            </a:r>
            <a:br>
              <a:rPr lang="en-US" sz="1600" dirty="0" smtClean="0"/>
            </a:br>
            <a:r>
              <a:rPr lang="en-US" sz="1600" dirty="0" smtClean="0"/>
              <a:t>(</a:t>
            </a:r>
            <a:r>
              <a:rPr lang="en-US" sz="1600" dirty="0"/>
              <a:t>365 Readiness)</a:t>
            </a:r>
          </a:p>
          <a:p>
            <a:pPr>
              <a:spcBef>
                <a:spcPts val="200"/>
              </a:spcBef>
            </a:pPr>
            <a:r>
              <a:rPr lang="en-US" sz="1600" dirty="0"/>
              <a:t>Silverlight</a:t>
            </a:r>
          </a:p>
          <a:p>
            <a:pPr>
              <a:spcBef>
                <a:spcPts val="200"/>
              </a:spcBef>
            </a:pPr>
            <a:r>
              <a:rPr lang="en-US" sz="1600" dirty="0"/>
              <a:t>Office 2010 Interactive Ribbon guide: Word</a:t>
            </a:r>
          </a:p>
          <a:p>
            <a:pPr>
              <a:spcBef>
                <a:spcPts val="200"/>
              </a:spcBef>
            </a:pPr>
            <a:r>
              <a:rPr lang="en-US" sz="1600" dirty="0"/>
              <a:t>Office Excel Add-in: PowerPivot</a:t>
            </a:r>
          </a:p>
          <a:p>
            <a:pPr marL="0" indent="0">
              <a:buNone/>
            </a:pPr>
            <a:endParaRPr lang="en-US" sz="2400" dirty="0"/>
          </a:p>
        </p:txBody>
      </p:sp>
      <p:sp>
        <p:nvSpPr>
          <p:cNvPr id="4" name="Content Placeholder 3"/>
          <p:cNvSpPr>
            <a:spLocks noGrp="1"/>
          </p:cNvSpPr>
          <p:nvPr>
            <p:ph sz="half" idx="4294967295"/>
          </p:nvPr>
        </p:nvSpPr>
        <p:spPr>
          <a:xfrm>
            <a:off x="251520" y="722040"/>
            <a:ext cx="4219575" cy="5300663"/>
          </a:xfrm>
        </p:spPr>
        <p:txBody>
          <a:bodyPr>
            <a:normAutofit/>
          </a:bodyPr>
          <a:lstStyle/>
          <a:p>
            <a:pPr>
              <a:spcBef>
                <a:spcPts val="200"/>
              </a:spcBef>
            </a:pPr>
            <a:r>
              <a:rPr lang="en-US" sz="1600" dirty="0"/>
              <a:t>Assessment/Compat Tools</a:t>
            </a:r>
          </a:p>
          <a:p>
            <a:pPr lvl="1">
              <a:spcBef>
                <a:spcPts val="200"/>
              </a:spcBef>
            </a:pPr>
            <a:r>
              <a:rPr lang="en-US" sz="1200" dirty="0"/>
              <a:t>Microsoft Assessment &amp; Planning Toolkit 5.5</a:t>
            </a:r>
          </a:p>
          <a:p>
            <a:pPr lvl="1">
              <a:spcBef>
                <a:spcPts val="200"/>
              </a:spcBef>
            </a:pPr>
            <a:r>
              <a:rPr lang="en-US" sz="1200" dirty="0"/>
              <a:t>Application Compatibility Toolkit 5.6</a:t>
            </a:r>
          </a:p>
          <a:p>
            <a:pPr lvl="1">
              <a:spcBef>
                <a:spcPts val="200"/>
              </a:spcBef>
            </a:pPr>
            <a:r>
              <a:rPr lang="en-US" sz="1200" dirty="0"/>
              <a:t>Office Migration Planning Manager 2010 Update 1</a:t>
            </a:r>
          </a:p>
          <a:p>
            <a:pPr lvl="1">
              <a:spcBef>
                <a:spcPts val="200"/>
              </a:spcBef>
            </a:pPr>
            <a:r>
              <a:rPr lang="en-US" sz="1200" dirty="0"/>
              <a:t>Office Environment Assessment Tool 2010 Update 1</a:t>
            </a:r>
          </a:p>
          <a:p>
            <a:pPr lvl="1">
              <a:spcBef>
                <a:spcPts val="200"/>
              </a:spcBef>
            </a:pPr>
            <a:r>
              <a:rPr lang="en-US" sz="1200" dirty="0"/>
              <a:t>Office Compatibility Code Inspector 2010 Update 1</a:t>
            </a:r>
          </a:p>
          <a:p>
            <a:pPr>
              <a:spcBef>
                <a:spcPts val="200"/>
              </a:spcBef>
            </a:pPr>
            <a:r>
              <a:rPr lang="en-US" sz="1600" dirty="0"/>
              <a:t>Image Build</a:t>
            </a:r>
          </a:p>
          <a:p>
            <a:pPr lvl="1">
              <a:spcBef>
                <a:spcPts val="200"/>
              </a:spcBef>
            </a:pPr>
            <a:r>
              <a:rPr lang="en-US" sz="1200" dirty="0"/>
              <a:t>Microsoft Deployment Toolkit 2010 Update 1</a:t>
            </a:r>
          </a:p>
          <a:p>
            <a:pPr lvl="1">
              <a:spcBef>
                <a:spcPts val="200"/>
              </a:spcBef>
            </a:pPr>
            <a:r>
              <a:rPr lang="en-US" sz="1200" dirty="0"/>
              <a:t>Office Customization Tool &amp; Config.xml</a:t>
            </a:r>
          </a:p>
          <a:p>
            <a:pPr>
              <a:spcBef>
                <a:spcPts val="200"/>
              </a:spcBef>
            </a:pPr>
            <a:r>
              <a:rPr lang="en-US" sz="1600" dirty="0"/>
              <a:t>Image Deployment</a:t>
            </a:r>
          </a:p>
          <a:p>
            <a:pPr lvl="1">
              <a:spcBef>
                <a:spcPts val="200"/>
              </a:spcBef>
            </a:pPr>
            <a:r>
              <a:rPr lang="en-US" sz="1200" dirty="0"/>
              <a:t>Microsoft Deployment Toolkit 2010 Update 1</a:t>
            </a:r>
          </a:p>
          <a:p>
            <a:pPr lvl="1">
              <a:spcBef>
                <a:spcPts val="200"/>
              </a:spcBef>
            </a:pPr>
            <a:r>
              <a:rPr lang="en-US" sz="1200" dirty="0"/>
              <a:t>System Center Configuration Manager 2007 R3</a:t>
            </a:r>
          </a:p>
          <a:p>
            <a:pPr>
              <a:spcBef>
                <a:spcPts val="200"/>
              </a:spcBef>
            </a:pPr>
            <a:r>
              <a:rPr lang="en-US" sz="1600" dirty="0"/>
              <a:t>Supporting products</a:t>
            </a:r>
          </a:p>
          <a:p>
            <a:pPr lvl="1">
              <a:spcBef>
                <a:spcPts val="200"/>
              </a:spcBef>
            </a:pPr>
            <a:r>
              <a:rPr lang="en-US" sz="1200" dirty="0"/>
              <a:t>Windows Server 2008 R2</a:t>
            </a:r>
          </a:p>
          <a:p>
            <a:pPr lvl="1">
              <a:spcBef>
                <a:spcPts val="200"/>
              </a:spcBef>
            </a:pPr>
            <a:r>
              <a:rPr lang="en-US" sz="1200" dirty="0"/>
              <a:t>SQL Server 2008 R2</a:t>
            </a:r>
          </a:p>
          <a:p>
            <a:pPr lvl="1">
              <a:spcBef>
                <a:spcPts val="200"/>
              </a:spcBef>
            </a:pPr>
            <a:r>
              <a:rPr lang="en-US" sz="1200" dirty="0" smtClean="0"/>
              <a:t>Forefront </a:t>
            </a:r>
            <a:r>
              <a:rPr lang="en-US" sz="1200" dirty="0"/>
              <a:t>Server</a:t>
            </a:r>
          </a:p>
          <a:p>
            <a:pPr lvl="1">
              <a:spcBef>
                <a:spcPts val="200"/>
              </a:spcBef>
            </a:pPr>
            <a:r>
              <a:rPr lang="en-US" sz="1200" dirty="0"/>
              <a:t>Microsoft Office 2010</a:t>
            </a:r>
          </a:p>
          <a:p>
            <a:pPr lvl="1">
              <a:spcBef>
                <a:spcPts val="200"/>
              </a:spcBef>
            </a:pPr>
            <a:r>
              <a:rPr lang="en-US" sz="1200" dirty="0"/>
              <a:t>Visio 2010</a:t>
            </a:r>
          </a:p>
          <a:p>
            <a:pPr lvl="1">
              <a:spcBef>
                <a:spcPts val="200"/>
              </a:spcBef>
            </a:pPr>
            <a:r>
              <a:rPr lang="en-US" sz="1200" dirty="0"/>
              <a:t>Custom Visio deployment dashboard</a:t>
            </a:r>
          </a:p>
          <a:p>
            <a:endParaRPr lang="en-US" sz="1800" dirty="0"/>
          </a:p>
        </p:txBody>
      </p:sp>
      <p:pic>
        <p:nvPicPr>
          <p:cNvPr id="8" name="Picture 9" descr="C:\Users\Jez\AppData\Local\Microsoft\Windows\Temporary Internet Files\Content.IE5\9DWDXF54\MCj04352420000[1].png"/>
          <p:cNvPicPr>
            <a:picLocks noChangeAspect="1" noChangeArrowheads="1"/>
          </p:cNvPicPr>
          <p:nvPr/>
        </p:nvPicPr>
        <p:blipFill>
          <a:blip r:embed="rId3" cstate="print"/>
          <a:srcRect/>
          <a:stretch>
            <a:fillRect/>
          </a:stretch>
        </p:blipFill>
        <p:spPr bwMode="auto">
          <a:xfrm flipH="1">
            <a:off x="3611899" y="3953117"/>
            <a:ext cx="931121" cy="2455748"/>
          </a:xfrm>
          <a:prstGeom prst="rect">
            <a:avLst/>
          </a:prstGeom>
          <a:noFill/>
        </p:spPr>
      </p:pic>
    </p:spTree>
    <p:extLst>
      <p:ext uri="{BB962C8B-B14F-4D97-AF65-F5344CB8AC3E}">
        <p14:creationId xmlns:p14="http://schemas.microsoft.com/office/powerpoint/2010/main" val="4099690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1" end="11"/>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xEl>
                                              <p:pRg st="12" end="12"/>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xEl>
                                              <p:pRg st="13" end="13"/>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
                                            <p:txEl>
                                              <p:pRg st="15" end="1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6">
                                            <p:txEl>
                                              <p:pRg st="16" end="16"/>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
                                            <p:txEl>
                                              <p:pRg st="17" end="17"/>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build="p"/>
      <p:bldP spid="6"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world-with-beams.png"/>
          <p:cNvPicPr>
            <a:picLocks noChangeAspect="1"/>
          </p:cNvPicPr>
          <p:nvPr/>
        </p:nvPicPr>
        <p:blipFill>
          <a:blip r:embed="rId3">
            <a:duotone>
              <a:prstClr val="black"/>
              <a:schemeClr val="accent6">
                <a:tint val="45000"/>
                <a:satMod val="400000"/>
              </a:schemeClr>
            </a:duotone>
          </a:blip>
          <a:stretch>
            <a:fillRect/>
          </a:stretch>
        </p:blipFill>
        <p:spPr>
          <a:xfrm>
            <a:off x="0" y="10666"/>
            <a:ext cx="9144000" cy="6847334"/>
          </a:xfrm>
          <a:prstGeom prst="rect">
            <a:avLst/>
          </a:prstGeom>
        </p:spPr>
      </p:pic>
      <p:sp>
        <p:nvSpPr>
          <p:cNvPr id="2" name="Title 1"/>
          <p:cNvSpPr>
            <a:spLocks noGrp="1"/>
          </p:cNvSpPr>
          <p:nvPr>
            <p:ph type="title"/>
          </p:nvPr>
        </p:nvSpPr>
        <p:spPr/>
        <p:txBody>
          <a:bodyPr/>
          <a:lstStyle/>
          <a:p>
            <a:r>
              <a:rPr lang="en-AU" dirty="0" smtClean="0"/>
              <a:t>DEMO</a:t>
            </a:r>
            <a:endParaRPr lang="en-AU" dirty="0"/>
          </a:p>
        </p:txBody>
      </p:sp>
      <p:sp>
        <p:nvSpPr>
          <p:cNvPr id="3" name="Text Placeholder 2"/>
          <p:cNvSpPr>
            <a:spLocks noGrp="1"/>
          </p:cNvSpPr>
          <p:nvPr>
            <p:ph type="body" idx="1"/>
          </p:nvPr>
        </p:nvSpPr>
        <p:spPr/>
        <p:txBody>
          <a:bodyPr/>
          <a:lstStyle/>
          <a:p>
            <a:r>
              <a:rPr lang="en-AU" dirty="0" smtClean="0"/>
              <a:t>The Desktop Proof of Concept Kit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2688235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88800" y="2972311"/>
            <a:ext cx="8424000" cy="1584000"/>
            <a:chOff x="482400" y="1951200"/>
            <a:chExt cx="7977600" cy="1188000"/>
          </a:xfrm>
        </p:grpSpPr>
        <p:sp>
          <p:nvSpPr>
            <p:cNvPr id="18" name="Pentagon 17"/>
            <p:cNvSpPr/>
            <p:nvPr/>
          </p:nvSpPr>
          <p:spPr bwMode="auto">
            <a:xfrm>
              <a:off x="482400" y="1951200"/>
              <a:ext cx="1872000" cy="1188000"/>
            </a:xfrm>
            <a:prstGeom prst="homePlate">
              <a:avLst>
                <a:gd name="adj" fmla="val 28182"/>
              </a:avLst>
            </a:prstGeom>
            <a:gradFill flip="none" rotWithShape="1">
              <a:gsLst>
                <a:gs pos="0">
                  <a:schemeClr val="accent4">
                    <a:shade val="51000"/>
                    <a:satMod val="130000"/>
                  </a:schemeClr>
                </a:gs>
                <a:gs pos="50000">
                  <a:schemeClr val="accent4">
                    <a:shade val="93000"/>
                    <a:satMod val="130000"/>
                  </a:schemeClr>
                </a:gs>
                <a:gs pos="100000">
                  <a:schemeClr val="accent4">
                    <a:shade val="94000"/>
                    <a:satMod val="13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19" name="Chevron 18"/>
            <p:cNvSpPr/>
            <p:nvPr/>
          </p:nvSpPr>
          <p:spPr bwMode="auto">
            <a:xfrm>
              <a:off x="23544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20" name="Chevron 19"/>
            <p:cNvSpPr/>
            <p:nvPr/>
          </p:nvSpPr>
          <p:spPr bwMode="auto">
            <a:xfrm>
              <a:off x="38808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21" name="Chevron 20"/>
            <p:cNvSpPr/>
            <p:nvPr/>
          </p:nvSpPr>
          <p:spPr bwMode="auto">
            <a:xfrm>
              <a:off x="54072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22" name="Chevron 21"/>
            <p:cNvSpPr/>
            <p:nvPr/>
          </p:nvSpPr>
          <p:spPr bwMode="auto">
            <a:xfrm>
              <a:off x="6933600" y="1951200"/>
              <a:ext cx="1526400" cy="1188000"/>
            </a:xfrm>
            <a:prstGeom prst="chevron">
              <a:avLst>
                <a:gd name="adj" fmla="val 28787"/>
              </a:avLst>
            </a:prstGeom>
            <a:solidFill>
              <a:srgbClr val="FFFFFF">
                <a:alpha val="10196"/>
              </a:srgbClr>
            </a:solidFill>
            <a:ln w="3175" cap="flat" cmpd="sng" algn="ctr">
              <a:solidFill>
                <a:schemeClr val="bg2">
                  <a:lumMod val="50000"/>
                  <a:lumOff val="5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grpSp>
      <p:sp>
        <p:nvSpPr>
          <p:cNvPr id="2" name="Title 1"/>
          <p:cNvSpPr>
            <a:spLocks noGrp="1"/>
          </p:cNvSpPr>
          <p:nvPr>
            <p:ph type="title"/>
          </p:nvPr>
        </p:nvSpPr>
        <p:spPr>
          <a:xfrm>
            <a:off x="381001" y="821819"/>
            <a:ext cx="8480425" cy="1046440"/>
          </a:xfrm>
        </p:spPr>
        <p:txBody>
          <a:bodyPr/>
          <a:lstStyle/>
          <a:p>
            <a:r>
              <a:rPr lang="en-US" dirty="0" smtClean="0"/>
              <a:t>Office 2010 Deployment</a:t>
            </a:r>
            <a:endParaRPr lang="en-US" dirty="0"/>
          </a:p>
        </p:txBody>
      </p:sp>
      <p:sp>
        <p:nvSpPr>
          <p:cNvPr id="16" name="Rectangle 15"/>
          <p:cNvSpPr/>
          <p:nvPr/>
        </p:nvSpPr>
        <p:spPr>
          <a:xfrm>
            <a:off x="321330" y="1962689"/>
            <a:ext cx="7416000" cy="523220"/>
          </a:xfrm>
          <a:prstGeom prst="rect">
            <a:avLst/>
          </a:prstGeom>
        </p:spPr>
        <p:txBody>
          <a:bodyPr wrap="square">
            <a:spAutoFit/>
          </a:bodyPr>
          <a:lstStyle/>
          <a:p>
            <a:pPr algn="l"/>
            <a:r>
              <a:rPr lang="en-US" sz="2800" dirty="0" smtClean="0">
                <a:solidFill>
                  <a:prstClr val="white"/>
                </a:solidFill>
                <a:latin typeface="Segoe UI" pitchFamily="34" charset="0"/>
                <a:ea typeface="Segoe UI" pitchFamily="34" charset="0"/>
                <a:cs typeface="Segoe UI" pitchFamily="34" charset="0"/>
              </a:rPr>
              <a:t>PLANNING &amp; COMPATIBILITY</a:t>
            </a:r>
            <a:endParaRPr lang="en-US" sz="2800" dirty="0">
              <a:solidFill>
                <a:prstClr val="white"/>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62233011"/>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nSpc>
                <a:spcPct val="90000"/>
              </a:lnSpc>
            </a:pPr>
            <a:r>
              <a:rPr lang="en-US" sz="4000" dirty="0"/>
              <a:t>Discover &amp; </a:t>
            </a:r>
            <a:r>
              <a:rPr lang="en-US" sz="4000" dirty="0" smtClean="0"/>
              <a:t>Explore</a:t>
            </a:r>
            <a:br>
              <a:rPr lang="en-US" sz="4000" dirty="0" smtClean="0"/>
            </a:br>
            <a:r>
              <a:rPr lang="en-US" sz="2400" dirty="0">
                <a:solidFill>
                  <a:schemeClr val="bg1"/>
                </a:solidFill>
                <a:effectLst/>
              </a:rPr>
              <a:t>Planning for Office 2010</a:t>
            </a:r>
            <a:endParaRPr lang="en-US" sz="4000" dirty="0">
              <a:solidFill>
                <a:schemeClr val="bg1"/>
              </a:solidFill>
              <a:effectLst/>
            </a:endParaRPr>
          </a:p>
        </p:txBody>
      </p:sp>
      <p:grpSp>
        <p:nvGrpSpPr>
          <p:cNvPr id="11" name="Group 10"/>
          <p:cNvGrpSpPr/>
          <p:nvPr/>
        </p:nvGrpSpPr>
        <p:grpSpPr>
          <a:xfrm>
            <a:off x="179512" y="1916660"/>
            <a:ext cx="8784976" cy="4634711"/>
            <a:chOff x="439198" y="1444433"/>
            <a:chExt cx="7596002" cy="3896400"/>
          </a:xfrm>
        </p:grpSpPr>
        <p:sp>
          <p:nvSpPr>
            <p:cNvPr id="6" name="Trapezoid 30"/>
            <p:cNvSpPr/>
            <p:nvPr/>
          </p:nvSpPr>
          <p:spPr>
            <a:xfrm>
              <a:off x="2415950" y="1444433"/>
              <a:ext cx="5619250" cy="1188000"/>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5" name="Rectangle 4"/>
            <p:cNvSpPr/>
            <p:nvPr/>
          </p:nvSpPr>
          <p:spPr bwMode="auto">
            <a:xfrm>
              <a:off x="439199" y="1444433"/>
              <a:ext cx="1976751" cy="1188000"/>
            </a:xfrm>
            <a:prstGeom prst="rect">
              <a:avLst/>
            </a:prstGeom>
            <a:gradFill flip="none" rotWithShape="1">
              <a:gsLst>
                <a:gs pos="0">
                  <a:schemeClr val="accent4">
                    <a:shade val="30000"/>
                    <a:satMod val="115000"/>
                    <a:lumMod val="80000"/>
                    <a:lumOff val="20000"/>
                  </a:schemeClr>
                </a:gs>
                <a:gs pos="50000">
                  <a:schemeClr val="accent4">
                    <a:shade val="100000"/>
                    <a:satMod val="11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7" name="Trapezoid 30"/>
            <p:cNvSpPr/>
            <p:nvPr/>
          </p:nvSpPr>
          <p:spPr>
            <a:xfrm>
              <a:off x="2415949" y="2801266"/>
              <a:ext cx="5619250" cy="1188000"/>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8" name="Rectangle 7"/>
            <p:cNvSpPr/>
            <p:nvPr/>
          </p:nvSpPr>
          <p:spPr bwMode="auto">
            <a:xfrm>
              <a:off x="439198" y="2801266"/>
              <a:ext cx="1976751" cy="1188000"/>
            </a:xfrm>
            <a:prstGeom prst="rect">
              <a:avLst/>
            </a:prstGeom>
            <a:gradFill flip="none" rotWithShape="1">
              <a:gsLst>
                <a:gs pos="0">
                  <a:schemeClr val="accent4">
                    <a:shade val="30000"/>
                    <a:satMod val="115000"/>
                    <a:lumMod val="80000"/>
                    <a:lumOff val="20000"/>
                  </a:schemeClr>
                </a:gs>
                <a:gs pos="50000">
                  <a:schemeClr val="accent4">
                    <a:shade val="100000"/>
                    <a:satMod val="11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sp>
          <p:nvSpPr>
            <p:cNvPr id="9" name="Trapezoid 30"/>
            <p:cNvSpPr/>
            <p:nvPr/>
          </p:nvSpPr>
          <p:spPr>
            <a:xfrm>
              <a:off x="2415950" y="4152833"/>
              <a:ext cx="5619250" cy="1188000"/>
            </a:xfrm>
            <a:prstGeom prst="rect">
              <a:avLst/>
            </a:prstGeom>
            <a:gradFill flip="none" rotWithShape="1">
              <a:gsLst>
                <a:gs pos="99583">
                  <a:srgbClr val="FFC200">
                    <a:lumMod val="0"/>
                    <a:lumOff val="100000"/>
                  </a:srgbClr>
                </a:gs>
                <a:gs pos="96000">
                  <a:srgbClr val="FFC200">
                    <a:lumMod val="0"/>
                    <a:lumOff val="100000"/>
                    <a:alpha val="28000"/>
                  </a:srgbClr>
                </a:gs>
                <a:gs pos="0">
                  <a:srgbClr val="FF6A00">
                    <a:lumMod val="0"/>
                    <a:alpha val="7000"/>
                  </a:srgbClr>
                </a:gs>
                <a:gs pos="18000">
                  <a:srgbClr val="FF6A00">
                    <a:lumMod val="0"/>
                    <a:lumOff val="100000"/>
                    <a:alpha val="17000"/>
                  </a:srgbClr>
                </a:gs>
                <a:gs pos="46000">
                  <a:srgbClr val="F79646">
                    <a:lumMod val="11000"/>
                    <a:alpha val="0"/>
                  </a:srgbClr>
                </a:gs>
                <a:gs pos="83000">
                  <a:srgbClr val="FFC200">
                    <a:lumMod val="0"/>
                    <a:alpha val="15000"/>
                  </a:srgbClr>
                </a:gs>
              </a:gsLst>
              <a:lin ang="15600000" scaled="0"/>
              <a:tileRect/>
            </a:gradFill>
            <a:ln w="3175" cap="flat" cmpd="sng" algn="ctr">
              <a:solidFill>
                <a:schemeClr val="bg2">
                  <a:lumMod val="50000"/>
                  <a:lumOff val="50000"/>
                </a:schemeClr>
              </a:solidFill>
              <a:prstDash val="solid"/>
            </a:ln>
            <a:effectLst/>
          </p:spPr>
        </p:sp>
        <p:sp>
          <p:nvSpPr>
            <p:cNvPr id="10" name="Rectangle 9"/>
            <p:cNvSpPr/>
            <p:nvPr/>
          </p:nvSpPr>
          <p:spPr bwMode="auto">
            <a:xfrm>
              <a:off x="439199" y="4152833"/>
              <a:ext cx="1976751" cy="1188000"/>
            </a:xfrm>
            <a:prstGeom prst="rect">
              <a:avLst/>
            </a:prstGeom>
            <a:gradFill flip="none" rotWithShape="1">
              <a:gsLst>
                <a:gs pos="0">
                  <a:schemeClr val="accent4">
                    <a:shade val="30000"/>
                    <a:satMod val="115000"/>
                    <a:lumMod val="80000"/>
                    <a:lumOff val="20000"/>
                  </a:schemeClr>
                </a:gs>
                <a:gs pos="50000">
                  <a:schemeClr val="accent4">
                    <a:shade val="100000"/>
                    <a:satMod val="115000"/>
                  </a:schemeClr>
                </a:gs>
              </a:gsLst>
              <a:lin ang="16200000" scaled="1"/>
              <a:tileRect/>
            </a:gradFill>
            <a:ln w="3175" cap="flat" cmpd="sng" algn="ctr">
              <a:solidFill>
                <a:schemeClr val="bg2">
                  <a:lumMod val="65000"/>
                  <a:lumOff val="3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5000"/>
                </a:lnSpc>
                <a:spcBef>
                  <a:spcPct val="20000"/>
                </a:spcBef>
                <a:spcAft>
                  <a:spcPct val="0"/>
                </a:spcAft>
                <a:buClrTx/>
                <a:buSzTx/>
                <a:buFontTx/>
                <a:buNone/>
                <a:tabLst/>
              </a:pPr>
              <a:endParaRPr kumimoji="0" lang="en-US" sz="1800" b="1" i="0" u="none" strike="noStrike" cap="none" normalizeH="0" baseline="0" smtClean="0">
                <a:ln>
                  <a:noFill/>
                </a:ln>
                <a:solidFill>
                  <a:schemeClr val="bg1"/>
                </a:solidFill>
                <a:effectLst/>
                <a:latin typeface="Segoe Semibold" pitchFamily="34" charset="0"/>
              </a:endParaRPr>
            </a:p>
          </p:txBody>
        </p:sp>
      </p:grpSp>
      <p:sp>
        <p:nvSpPr>
          <p:cNvPr id="12" name="Rectangle 11"/>
          <p:cNvSpPr/>
          <p:nvPr/>
        </p:nvSpPr>
        <p:spPr>
          <a:xfrm>
            <a:off x="266791" y="2397511"/>
            <a:ext cx="2577017" cy="369332"/>
          </a:xfrm>
          <a:prstGeom prst="rect">
            <a:avLst/>
          </a:prstGeom>
        </p:spPr>
        <p:txBody>
          <a:bodyPr wrap="square">
            <a:spAutoFit/>
          </a:bodyPr>
          <a:lstStyle/>
          <a:p>
            <a:pPr algn="l"/>
            <a:r>
              <a:rPr lang="en-US" dirty="0" smtClean="0">
                <a:latin typeface="Segoe UI" pitchFamily="34" charset="0"/>
                <a:ea typeface="Segoe UI" pitchFamily="34" charset="0"/>
                <a:cs typeface="Segoe UI" pitchFamily="34" charset="0"/>
              </a:rPr>
              <a:t>SYSTEM READINESS</a:t>
            </a:r>
            <a:endParaRPr lang="en-US" dirty="0">
              <a:effectLst/>
              <a:latin typeface="Segoe UI" pitchFamily="34" charset="0"/>
              <a:ea typeface="Segoe UI" pitchFamily="34" charset="0"/>
              <a:cs typeface="Segoe UI" pitchFamily="34" charset="0"/>
            </a:endParaRPr>
          </a:p>
        </p:txBody>
      </p:sp>
      <p:sp>
        <p:nvSpPr>
          <p:cNvPr id="13" name="Rectangle 12"/>
          <p:cNvSpPr/>
          <p:nvPr/>
        </p:nvSpPr>
        <p:spPr>
          <a:xfrm>
            <a:off x="416779" y="4011444"/>
            <a:ext cx="2167079" cy="369332"/>
          </a:xfrm>
          <a:prstGeom prst="rect">
            <a:avLst/>
          </a:prstGeom>
        </p:spPr>
        <p:txBody>
          <a:bodyPr wrap="square">
            <a:spAutoFit/>
          </a:bodyPr>
          <a:lstStyle/>
          <a:p>
            <a:pPr algn="l"/>
            <a:r>
              <a:rPr lang="en-US" dirty="0" smtClean="0">
                <a:latin typeface="Segoe UI" pitchFamily="34" charset="0"/>
                <a:ea typeface="Segoe UI" pitchFamily="34" charset="0"/>
                <a:cs typeface="Segoe UI" pitchFamily="34" charset="0"/>
              </a:rPr>
              <a:t>FILE READINESS </a:t>
            </a:r>
            <a:endParaRPr lang="en-US" dirty="0">
              <a:effectLst/>
              <a:latin typeface="Segoe UI" pitchFamily="34" charset="0"/>
              <a:ea typeface="Segoe UI" pitchFamily="34" charset="0"/>
              <a:cs typeface="Segoe UI" pitchFamily="34" charset="0"/>
            </a:endParaRPr>
          </a:p>
        </p:txBody>
      </p:sp>
      <p:sp>
        <p:nvSpPr>
          <p:cNvPr id="14" name="Rectangle 13"/>
          <p:cNvSpPr/>
          <p:nvPr/>
        </p:nvSpPr>
        <p:spPr>
          <a:xfrm>
            <a:off x="414682" y="5454966"/>
            <a:ext cx="2238005" cy="646331"/>
          </a:xfrm>
          <a:prstGeom prst="rect">
            <a:avLst/>
          </a:prstGeom>
        </p:spPr>
        <p:txBody>
          <a:bodyPr wrap="square">
            <a:spAutoFit/>
          </a:bodyPr>
          <a:lstStyle/>
          <a:p>
            <a:pPr algn="l"/>
            <a:r>
              <a:rPr lang="en-US" dirty="0" smtClean="0">
                <a:latin typeface="Segoe UI" pitchFamily="34" charset="0"/>
                <a:ea typeface="Segoe UI" pitchFamily="34" charset="0"/>
                <a:cs typeface="Segoe UI" pitchFamily="34" charset="0"/>
              </a:rPr>
              <a:t>SOLUTION COMPATIBILITY</a:t>
            </a:r>
            <a:endParaRPr lang="en-US" dirty="0">
              <a:effectLst/>
              <a:latin typeface="Segoe UI" pitchFamily="34" charset="0"/>
              <a:ea typeface="Segoe UI" pitchFamily="34" charset="0"/>
              <a:cs typeface="Segoe UI" pitchFamily="34" charset="0"/>
            </a:endParaRPr>
          </a:p>
        </p:txBody>
      </p:sp>
      <p:sp>
        <p:nvSpPr>
          <p:cNvPr id="15" name="Rectangle 14"/>
          <p:cNvSpPr/>
          <p:nvPr/>
        </p:nvSpPr>
        <p:spPr>
          <a:xfrm>
            <a:off x="2627655" y="2384067"/>
            <a:ext cx="6336833" cy="369332"/>
          </a:xfrm>
          <a:prstGeom prst="rect">
            <a:avLst/>
          </a:prstGeom>
        </p:spPr>
        <p:txBody>
          <a:bodyPr wrap="square">
            <a:spAutoFit/>
          </a:bodyPr>
          <a:lstStyle/>
          <a:p>
            <a:pPr marL="285750" indent="-285750" algn="l">
              <a:buBlip>
                <a:blip r:embed="rId3"/>
              </a:buBlip>
            </a:pPr>
            <a:r>
              <a:rPr lang="en-US" dirty="0">
                <a:latin typeface="Segoe UI" pitchFamily="34" charset="0"/>
                <a:ea typeface="Segoe UI" pitchFamily="34" charset="0"/>
                <a:cs typeface="Segoe UI" pitchFamily="34" charset="0"/>
              </a:rPr>
              <a:t>Microsoft Assessment Planning Toolkit (MAP)</a:t>
            </a:r>
            <a:endParaRPr lang="en-US" dirty="0">
              <a:effectLst/>
              <a:latin typeface="Segoe UI" pitchFamily="34" charset="0"/>
              <a:ea typeface="Segoe UI" pitchFamily="34" charset="0"/>
              <a:cs typeface="Segoe UI" pitchFamily="34" charset="0"/>
            </a:endParaRPr>
          </a:p>
        </p:txBody>
      </p:sp>
      <p:sp>
        <p:nvSpPr>
          <p:cNvPr id="16" name="Rectangle 15"/>
          <p:cNvSpPr/>
          <p:nvPr/>
        </p:nvSpPr>
        <p:spPr>
          <a:xfrm>
            <a:off x="2627655" y="3549793"/>
            <a:ext cx="6336833" cy="1200329"/>
          </a:xfrm>
          <a:prstGeom prst="rect">
            <a:avLst/>
          </a:prstGeom>
        </p:spPr>
        <p:txBody>
          <a:bodyPr wrap="square">
            <a:spAutoFit/>
          </a:bodyPr>
          <a:lstStyle/>
          <a:p>
            <a:pPr marL="285750" indent="-285750" algn="l">
              <a:buBlip>
                <a:blip r:embed="rId3"/>
              </a:buBlip>
            </a:pPr>
            <a:r>
              <a:rPr lang="en-US" dirty="0">
                <a:latin typeface="Segoe UI" pitchFamily="34" charset="0"/>
                <a:ea typeface="Segoe UI" pitchFamily="34" charset="0"/>
                <a:cs typeface="Segoe UI" pitchFamily="34" charset="0"/>
              </a:rPr>
              <a:t>Office Migration Planning Manager  (OMPM</a:t>
            </a:r>
            <a:r>
              <a:rPr lang="en-US" dirty="0" smtClean="0">
                <a:latin typeface="Segoe UI" pitchFamily="34" charset="0"/>
                <a:ea typeface="Segoe UI" pitchFamily="34" charset="0"/>
                <a:cs typeface="Segoe UI" pitchFamily="34" charset="0"/>
              </a:rPr>
              <a:t>) </a:t>
            </a:r>
            <a:br>
              <a:rPr lang="en-US" dirty="0" smtClean="0">
                <a:latin typeface="Segoe UI" pitchFamily="34" charset="0"/>
                <a:ea typeface="Segoe UI" pitchFamily="34" charset="0"/>
                <a:cs typeface="Segoe UI" pitchFamily="34" charset="0"/>
              </a:rPr>
            </a:br>
            <a:r>
              <a:rPr lang="en-US" i="1" dirty="0" smtClean="0">
                <a:latin typeface="Segoe UI" pitchFamily="34" charset="0"/>
                <a:ea typeface="Segoe UI" pitchFamily="34" charset="0"/>
                <a:cs typeface="Segoe UI" pitchFamily="34" charset="0"/>
              </a:rPr>
              <a:t>“</a:t>
            </a:r>
            <a:r>
              <a:rPr lang="en-US" i="1" dirty="0">
                <a:latin typeface="Segoe UI" pitchFamily="34" charset="0"/>
                <a:ea typeface="Segoe UI" pitchFamily="34" charset="0"/>
                <a:cs typeface="Segoe UI" pitchFamily="34" charset="0"/>
              </a:rPr>
              <a:t>File Migration Planner”</a:t>
            </a:r>
            <a:endParaRPr lang="en-US" dirty="0">
              <a:latin typeface="Segoe UI" pitchFamily="34" charset="0"/>
              <a:ea typeface="Segoe UI" pitchFamily="34" charset="0"/>
              <a:cs typeface="Segoe UI" pitchFamily="34" charset="0"/>
            </a:endParaRPr>
          </a:p>
          <a:p>
            <a:pPr marL="285750" indent="-285750" algn="l">
              <a:buBlip>
                <a:blip r:embed="rId3"/>
              </a:buBlip>
            </a:pPr>
            <a:r>
              <a:rPr lang="en-US" dirty="0">
                <a:latin typeface="Segoe UI" pitchFamily="34" charset="0"/>
                <a:ea typeface="Segoe UI" pitchFamily="34" charset="0"/>
                <a:cs typeface="Segoe UI" pitchFamily="34" charset="0"/>
              </a:rPr>
              <a:t>Office Compatibility Code Inspector (OCCI</a:t>
            </a:r>
            <a:r>
              <a:rPr lang="en-US" dirty="0" smtClean="0">
                <a:latin typeface="Segoe UI" pitchFamily="34" charset="0"/>
                <a:ea typeface="Segoe UI" pitchFamily="34" charset="0"/>
                <a:cs typeface="Segoe UI" pitchFamily="34" charset="0"/>
              </a:rPr>
              <a:t>)</a:t>
            </a:r>
            <a:br>
              <a:rPr lang="en-US" dirty="0" smtClean="0">
                <a:latin typeface="Segoe UI" pitchFamily="34" charset="0"/>
                <a:ea typeface="Segoe UI" pitchFamily="34" charset="0"/>
                <a:cs typeface="Segoe UI" pitchFamily="34" charset="0"/>
              </a:rPr>
            </a:br>
            <a:r>
              <a:rPr lang="en-US" i="1" dirty="0" smtClean="0">
                <a:latin typeface="Segoe UI" pitchFamily="34" charset="0"/>
                <a:ea typeface="Segoe UI" pitchFamily="34" charset="0"/>
                <a:cs typeface="Segoe UI" pitchFamily="34" charset="0"/>
              </a:rPr>
              <a:t>“</a:t>
            </a:r>
            <a:r>
              <a:rPr lang="en-US" i="1" dirty="0">
                <a:latin typeface="Segoe UI" pitchFamily="34" charset="0"/>
                <a:ea typeface="Segoe UI" pitchFamily="34" charset="0"/>
                <a:cs typeface="Segoe UI" pitchFamily="34" charset="0"/>
              </a:rPr>
              <a:t>VBA Macro Remediation Tool”</a:t>
            </a:r>
            <a:endParaRPr lang="en-US" dirty="0">
              <a:effectLst/>
              <a:latin typeface="Segoe UI" pitchFamily="34" charset="0"/>
              <a:ea typeface="Segoe UI" pitchFamily="34" charset="0"/>
              <a:cs typeface="Segoe UI" pitchFamily="34" charset="0"/>
            </a:endParaRPr>
          </a:p>
        </p:txBody>
      </p:sp>
      <p:sp>
        <p:nvSpPr>
          <p:cNvPr id="17" name="Rectangle 16"/>
          <p:cNvSpPr/>
          <p:nvPr/>
        </p:nvSpPr>
        <p:spPr>
          <a:xfrm>
            <a:off x="2627655" y="5454966"/>
            <a:ext cx="6336833" cy="646331"/>
          </a:xfrm>
          <a:prstGeom prst="rect">
            <a:avLst/>
          </a:prstGeom>
        </p:spPr>
        <p:txBody>
          <a:bodyPr wrap="square">
            <a:spAutoFit/>
          </a:bodyPr>
          <a:lstStyle/>
          <a:p>
            <a:pPr marL="285750" indent="-285750" algn="l">
              <a:buBlip>
                <a:blip r:embed="rId3"/>
              </a:buBlip>
            </a:pPr>
            <a:r>
              <a:rPr lang="en-US" dirty="0">
                <a:latin typeface="Segoe UI" pitchFamily="34" charset="0"/>
                <a:ea typeface="Segoe UI" pitchFamily="34" charset="0"/>
                <a:cs typeface="Segoe UI" pitchFamily="34" charset="0"/>
              </a:rPr>
              <a:t>Office Environment Assessment Tool (OEAT) </a:t>
            </a:r>
            <a:br>
              <a:rPr lang="en-US" dirty="0">
                <a:latin typeface="Segoe UI" pitchFamily="34" charset="0"/>
                <a:ea typeface="Segoe UI" pitchFamily="34" charset="0"/>
                <a:cs typeface="Segoe UI" pitchFamily="34" charset="0"/>
              </a:rPr>
            </a:br>
            <a:r>
              <a:rPr lang="en-US" i="1" dirty="0" smtClean="0">
                <a:latin typeface="Segoe UI" pitchFamily="34" charset="0"/>
                <a:ea typeface="Segoe UI" pitchFamily="34" charset="0"/>
                <a:cs typeface="Segoe UI" pitchFamily="34" charset="0"/>
              </a:rPr>
              <a:t>“</a:t>
            </a:r>
            <a:r>
              <a:rPr lang="en-US" i="1" dirty="0">
                <a:latin typeface="Segoe UI" pitchFamily="34" charset="0"/>
                <a:ea typeface="Segoe UI" pitchFamily="34" charset="0"/>
                <a:cs typeface="Segoe UI" pitchFamily="34" charset="0"/>
              </a:rPr>
              <a:t>Add-in Assessment Tool”</a:t>
            </a:r>
            <a:endParaRPr lang="en-US" dirty="0">
              <a:effectLst/>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0118059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1597799966"/>
              </p:ext>
            </p:extLst>
          </p:nvPr>
        </p:nvGraphicFramePr>
        <p:xfrm>
          <a:off x="424224" y="1620600"/>
          <a:ext cx="8478166" cy="44356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7"/>
          <p:cNvSpPr>
            <a:spLocks noGrp="1"/>
          </p:cNvSpPr>
          <p:nvPr>
            <p:ph type="title"/>
          </p:nvPr>
        </p:nvSpPr>
        <p:spPr/>
        <p:txBody>
          <a:bodyPr>
            <a:noAutofit/>
          </a:bodyPr>
          <a:lstStyle/>
          <a:p>
            <a:r>
              <a:rPr lang="en-US" sz="3600" dirty="0"/>
              <a:t>Choosing the right </a:t>
            </a:r>
            <a:r>
              <a:rPr lang="en-US" sz="3600" i="1" dirty="0">
                <a:solidFill>
                  <a:schemeClr val="accent4"/>
                </a:solidFill>
              </a:rPr>
              <a:t>Compatibility</a:t>
            </a:r>
            <a:r>
              <a:rPr lang="en-US" sz="3600" dirty="0"/>
              <a:t> Tools</a:t>
            </a:r>
          </a:p>
        </p:txBody>
      </p:sp>
    </p:spTree>
    <p:extLst>
      <p:ext uri="{BB962C8B-B14F-4D97-AF65-F5344CB8AC3E}">
        <p14:creationId xmlns:p14="http://schemas.microsoft.com/office/powerpoint/2010/main" val="237267059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1340</Words>
  <Application>Microsoft Office PowerPoint</Application>
  <PresentationFormat>On-screen Show (4:3)</PresentationFormat>
  <Paragraphs>287</Paragraphs>
  <Slides>29</Slides>
  <Notes>11</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Office Theme</vt:lpstr>
      <vt:lpstr>1_Office Theme</vt:lpstr>
      <vt:lpstr>PowerPoint Presentation</vt:lpstr>
      <vt:lpstr>Building a Fully-Functioning Deployment Environment for FREE  OFS204</vt:lpstr>
      <vt:lpstr>YES, YES iT WOULD.</vt:lpstr>
      <vt:lpstr>Desktop POC Kit By the numbers</vt:lpstr>
      <vt:lpstr>PowerPoint Presentation</vt:lpstr>
      <vt:lpstr>DEMO</vt:lpstr>
      <vt:lpstr>Office 2010 Deployment</vt:lpstr>
      <vt:lpstr>Discover &amp; Explore Planning for Office 2010</vt:lpstr>
      <vt:lpstr>Choosing the right Compatibility Tools</vt:lpstr>
      <vt:lpstr>DEMO</vt:lpstr>
      <vt:lpstr>Office 2010 Deployment</vt:lpstr>
      <vt:lpstr>Management &amp; Security</vt:lpstr>
      <vt:lpstr>Managing GPOs</vt:lpstr>
      <vt:lpstr>Managing GPOs with SCM</vt:lpstr>
      <vt:lpstr>DEMO</vt:lpstr>
      <vt:lpstr>Office 2010 Deployment</vt:lpstr>
      <vt:lpstr>Office Customization</vt:lpstr>
      <vt:lpstr>Office Language Packs &amp; Proofing Tools</vt:lpstr>
      <vt:lpstr>DEMO</vt:lpstr>
      <vt:lpstr>Office 2010 Deployment</vt:lpstr>
      <vt:lpstr>Drive End User Adoption Crucial to the success of your desktop deployment</vt:lpstr>
      <vt:lpstr>Office 2010 Deployment</vt:lpstr>
      <vt:lpstr>Deployment Options: Office 2010 (volume editions)</vt:lpstr>
      <vt:lpstr>Deployment Options: Office Professional Plus (Office 365)</vt:lpstr>
      <vt:lpstr>Office Professional Plus (Office 365) vs. Volume License</vt:lpstr>
      <vt:lpstr>DEMO</vt:lpstr>
      <vt:lpstr>Summary</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2011-09-02T01:56:47Z</dcterms:created>
  <dcterms:modified xsi:type="dcterms:W3CDTF">2011-09-02T01:57:42Z</dcterms:modified>
</cp:coreProperties>
</file>