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6" r:id="rId2"/>
    <p:sldMasterId id="2147483685" r:id="rId3"/>
    <p:sldMasterId id="2147483702" r:id="rId4"/>
  </p:sldMasterIdLst>
  <p:notesMasterIdLst>
    <p:notesMasterId r:id="rId49"/>
  </p:notesMasterIdLst>
  <p:sldIdLst>
    <p:sldId id="279" r:id="rId5"/>
    <p:sldId id="378" r:id="rId6"/>
    <p:sldId id="260" r:id="rId7"/>
    <p:sldId id="285" r:id="rId8"/>
    <p:sldId id="327" r:id="rId9"/>
    <p:sldId id="294" r:id="rId10"/>
    <p:sldId id="304" r:id="rId11"/>
    <p:sldId id="377" r:id="rId12"/>
    <p:sldId id="367" r:id="rId13"/>
    <p:sldId id="369" r:id="rId14"/>
    <p:sldId id="368" r:id="rId15"/>
    <p:sldId id="370" r:id="rId16"/>
    <p:sldId id="375" r:id="rId17"/>
    <p:sldId id="374" r:id="rId18"/>
    <p:sldId id="354" r:id="rId19"/>
    <p:sldId id="349" r:id="rId20"/>
    <p:sldId id="353" r:id="rId21"/>
    <p:sldId id="355" r:id="rId22"/>
    <p:sldId id="356" r:id="rId23"/>
    <p:sldId id="357" r:id="rId24"/>
    <p:sldId id="358" r:id="rId25"/>
    <p:sldId id="359" r:id="rId26"/>
    <p:sldId id="361" r:id="rId27"/>
    <p:sldId id="328" r:id="rId28"/>
    <p:sldId id="376" r:id="rId29"/>
    <p:sldId id="296" r:id="rId30"/>
    <p:sldId id="300" r:id="rId31"/>
    <p:sldId id="333" r:id="rId32"/>
    <p:sldId id="331" r:id="rId33"/>
    <p:sldId id="336" r:id="rId34"/>
    <p:sldId id="313" r:id="rId35"/>
    <p:sldId id="316" r:id="rId36"/>
    <p:sldId id="337" r:id="rId37"/>
    <p:sldId id="338" r:id="rId38"/>
    <p:sldId id="329" r:id="rId39"/>
    <p:sldId id="298" r:id="rId40"/>
    <p:sldId id="302" r:id="rId41"/>
    <p:sldId id="320" r:id="rId42"/>
    <p:sldId id="330" r:id="rId43"/>
    <p:sldId id="282" r:id="rId44"/>
    <p:sldId id="334" r:id="rId45"/>
    <p:sldId id="379" r:id="rId46"/>
    <p:sldId id="380" r:id="rId47"/>
    <p:sldId id="381"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en - Opening" id="{0DC00048-5A39-4E30-8785-F7FF9F9496C8}">
          <p14:sldIdLst>
            <p14:sldId id="279"/>
            <p14:sldId id="378"/>
            <p14:sldId id="260"/>
            <p14:sldId id="285"/>
            <p14:sldId id="327"/>
          </p14:sldIdLst>
        </p14:section>
        <p14:section name="Lee - Exchange Online" id="{0A6720EB-08C5-4082-B595-0AD83C4FCC56}">
          <p14:sldIdLst>
            <p14:sldId id="294"/>
            <p14:sldId id="304"/>
            <p14:sldId id="377"/>
            <p14:sldId id="367"/>
            <p14:sldId id="369"/>
            <p14:sldId id="368"/>
            <p14:sldId id="370"/>
            <p14:sldId id="375"/>
            <p14:sldId id="374"/>
            <p14:sldId id="354"/>
            <p14:sldId id="349"/>
            <p14:sldId id="353"/>
            <p14:sldId id="355"/>
            <p14:sldId id="356"/>
            <p14:sldId id="357"/>
            <p14:sldId id="358"/>
            <p14:sldId id="359"/>
            <p14:sldId id="361"/>
            <p14:sldId id="328"/>
            <p14:sldId id="376"/>
          </p14:sldIdLst>
        </p14:section>
        <p14:section name="Chris - SharePoint Online" id="{FBF30456-79D7-43CF-B21E-79B8191DA2F6}">
          <p14:sldIdLst>
            <p14:sldId id="296"/>
            <p14:sldId id="300"/>
            <p14:sldId id="333"/>
            <p14:sldId id="331"/>
            <p14:sldId id="336"/>
            <p14:sldId id="313"/>
            <p14:sldId id="316"/>
            <p14:sldId id="337"/>
            <p14:sldId id="338"/>
            <p14:sldId id="329"/>
          </p14:sldIdLst>
        </p14:section>
        <p14:section name="Ben - Lync Online" id="{2DF38C3B-6A00-407E-BB2B-E92463DDD1B7}">
          <p14:sldIdLst>
            <p14:sldId id="298"/>
            <p14:sldId id="302"/>
            <p14:sldId id="320"/>
            <p14:sldId id="330"/>
          </p14:sldIdLst>
        </p14:section>
        <p14:section name="Ben - Wrap Up" id="{7E80AA54-1582-4213-A6D7-A3C30B66F9E0}">
          <p14:sldIdLst>
            <p14:sldId id="282"/>
            <p14:sldId id="334"/>
            <p14:sldId id="379"/>
            <p14:sldId id="380"/>
            <p14:sldId id="381"/>
          </p14:sldIdLst>
        </p14:section>
        <p14:section name="Resources" id="{225916DC-8426-45FA-821B-54BC5F5E233A}">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0935" autoAdjust="0"/>
  </p:normalViewPr>
  <p:slideViewPr>
    <p:cSldViewPr>
      <p:cViewPr>
        <p:scale>
          <a:sx n="39" d="100"/>
          <a:sy n="39" d="100"/>
        </p:scale>
        <p:origin x="-996" y="-900"/>
      </p:cViewPr>
      <p:guideLst>
        <p:guide orient="horz" pos="2160"/>
        <p:guide pos="2880"/>
      </p:guideLst>
    </p:cSldViewPr>
  </p:slideViewPr>
  <p:notesTextViewPr>
    <p:cViewPr>
      <p:scale>
        <a:sx n="100" d="100"/>
        <a:sy n="100" d="100"/>
      </p:scale>
      <p:origin x="0" y="0"/>
    </p:cViewPr>
  </p:notesTextViewPr>
  <p:sorterViewPr>
    <p:cViewPr>
      <p:scale>
        <a:sx n="60" d="100"/>
        <a:sy n="60" d="100"/>
      </p:scale>
      <p:origin x="0" y="3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viewProps" Target="viewProps.xml"/></Relationships>
</file>

<file path=ppt/diagrams/_rels/data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image" Target="../media/image69.png"/></Relationships>
</file>

<file path=ppt/diagrams/_rels/drawing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image" Target="../media/image69.png"/></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14A417-E308-4838-A445-68FA2BB0CAA6}" type="doc">
      <dgm:prSet loTypeId="urn:microsoft.com/office/officeart/2005/8/layout/vList2" loCatId="list" qsTypeId="urn:microsoft.com/office/officeart/2005/8/quickstyle/simple4" qsCatId="simple" csTypeId="urn:microsoft.com/office/officeart/2005/8/colors/accent1_4" csCatId="accent1" phldr="1"/>
      <dgm:spPr/>
      <dgm:t>
        <a:bodyPr/>
        <a:lstStyle/>
        <a:p>
          <a:endParaRPr lang="en-US"/>
        </a:p>
      </dgm:t>
    </dgm:pt>
    <dgm:pt modelId="{311EF254-807F-4FE1-99CA-A815F606E895}">
      <dgm:prSet/>
      <dgm:spPr/>
      <dgm:t>
        <a:bodyPr/>
        <a:lstStyle/>
        <a:p>
          <a:pPr rtl="0"/>
          <a:r>
            <a:rPr lang="en-US" dirty="0" smtClean="0"/>
            <a:t>Overview of Office 365</a:t>
          </a:r>
          <a:endParaRPr lang="en-US" dirty="0"/>
        </a:p>
      </dgm:t>
    </dgm:pt>
    <dgm:pt modelId="{0086D94B-C8A2-40EE-929D-4E7A09FF370B}" type="parTrans" cxnId="{D8741710-A583-4016-B0A2-A7C498EEA18A}">
      <dgm:prSet/>
      <dgm:spPr/>
      <dgm:t>
        <a:bodyPr/>
        <a:lstStyle/>
        <a:p>
          <a:endParaRPr lang="en-US"/>
        </a:p>
      </dgm:t>
    </dgm:pt>
    <dgm:pt modelId="{94D2227A-FCF6-4EA8-A8D7-468F0D93FFCA}" type="sibTrans" cxnId="{D8741710-A583-4016-B0A2-A7C498EEA18A}">
      <dgm:prSet/>
      <dgm:spPr/>
      <dgm:t>
        <a:bodyPr/>
        <a:lstStyle/>
        <a:p>
          <a:endParaRPr lang="en-US"/>
        </a:p>
      </dgm:t>
    </dgm:pt>
    <dgm:pt modelId="{1599E84C-35E9-4858-B207-C9B0CA8674C4}">
      <dgm:prSet/>
      <dgm:spPr/>
      <dgm:t>
        <a:bodyPr/>
        <a:lstStyle/>
        <a:p>
          <a:r>
            <a:rPr lang="en-US" smtClean="0"/>
            <a:t>Demo: First Setting up the tenant and configuring domains</a:t>
          </a:r>
          <a:endParaRPr lang="en-US"/>
        </a:p>
      </dgm:t>
    </dgm:pt>
    <dgm:pt modelId="{36B8238B-EE3D-4CD5-846E-04C0C085A9FD}" type="parTrans" cxnId="{F65151A1-855F-47DC-B885-5DDC5ED2D464}">
      <dgm:prSet/>
      <dgm:spPr/>
      <dgm:t>
        <a:bodyPr/>
        <a:lstStyle/>
        <a:p>
          <a:endParaRPr lang="en-US"/>
        </a:p>
      </dgm:t>
    </dgm:pt>
    <dgm:pt modelId="{BF657716-75A2-4DE0-81B0-8B6D4D1383C6}" type="sibTrans" cxnId="{F65151A1-855F-47DC-B885-5DDC5ED2D464}">
      <dgm:prSet/>
      <dgm:spPr/>
      <dgm:t>
        <a:bodyPr/>
        <a:lstStyle/>
        <a:p>
          <a:endParaRPr lang="en-US"/>
        </a:p>
      </dgm:t>
    </dgm:pt>
    <dgm:pt modelId="{63A5829E-E278-406A-A3D6-F6D9FDFFEF1B}">
      <dgm:prSet/>
      <dgm:spPr/>
      <dgm:t>
        <a:bodyPr/>
        <a:lstStyle/>
        <a:p>
          <a:r>
            <a:rPr lang="en-US" dirty="0" smtClean="0"/>
            <a:t>Overview of Exchange Online</a:t>
          </a:r>
          <a:endParaRPr lang="en-US" dirty="0"/>
        </a:p>
      </dgm:t>
    </dgm:pt>
    <dgm:pt modelId="{1540FECB-5C35-48CC-B189-AA901B4A66AB}" type="parTrans" cxnId="{C3C7BC33-6509-4898-9533-DFA3BD127F62}">
      <dgm:prSet/>
      <dgm:spPr/>
      <dgm:t>
        <a:bodyPr/>
        <a:lstStyle/>
        <a:p>
          <a:endParaRPr lang="en-US"/>
        </a:p>
      </dgm:t>
    </dgm:pt>
    <dgm:pt modelId="{A7DB6D85-8043-40DB-A1B2-C4D9CBB2D794}" type="sibTrans" cxnId="{C3C7BC33-6509-4898-9533-DFA3BD127F62}">
      <dgm:prSet/>
      <dgm:spPr/>
      <dgm:t>
        <a:bodyPr/>
        <a:lstStyle/>
        <a:p>
          <a:endParaRPr lang="en-US"/>
        </a:p>
      </dgm:t>
    </dgm:pt>
    <dgm:pt modelId="{FE2BFB3B-6895-4AE0-A425-6557FB81B036}">
      <dgm:prSet/>
      <dgm:spPr/>
      <dgm:t>
        <a:bodyPr/>
        <a:lstStyle/>
        <a:p>
          <a:r>
            <a:rPr lang="en-US" dirty="0" smtClean="0"/>
            <a:t>Demo: Provision users and exchange mailboxes</a:t>
          </a:r>
          <a:endParaRPr lang="en-US" dirty="0"/>
        </a:p>
      </dgm:t>
    </dgm:pt>
    <dgm:pt modelId="{417A2D0A-A451-4971-9A13-5B824907E46F}" type="parTrans" cxnId="{5B00B30F-C012-49B4-B06B-9AAD6C4FEAB4}">
      <dgm:prSet/>
      <dgm:spPr/>
      <dgm:t>
        <a:bodyPr/>
        <a:lstStyle/>
        <a:p>
          <a:endParaRPr lang="en-US"/>
        </a:p>
      </dgm:t>
    </dgm:pt>
    <dgm:pt modelId="{AAA74FE1-1122-4F67-817D-B3178F48F8BA}" type="sibTrans" cxnId="{5B00B30F-C012-49B4-B06B-9AAD6C4FEAB4}">
      <dgm:prSet/>
      <dgm:spPr/>
      <dgm:t>
        <a:bodyPr/>
        <a:lstStyle/>
        <a:p>
          <a:endParaRPr lang="en-US"/>
        </a:p>
      </dgm:t>
    </dgm:pt>
    <dgm:pt modelId="{AF416ECB-E931-4913-A77E-098BD2924743}">
      <dgm:prSet/>
      <dgm:spPr/>
      <dgm:t>
        <a:bodyPr/>
        <a:lstStyle/>
        <a:p>
          <a:r>
            <a:rPr lang="en-US" dirty="0" smtClean="0"/>
            <a:t>Overview of SharePoint Online</a:t>
          </a:r>
          <a:endParaRPr lang="en-US" dirty="0"/>
        </a:p>
      </dgm:t>
    </dgm:pt>
    <dgm:pt modelId="{858EAACF-6520-4420-B951-487E9B0BD807}" type="parTrans" cxnId="{07133387-A96F-4AF6-AE21-449E33B5C6D5}">
      <dgm:prSet/>
      <dgm:spPr/>
      <dgm:t>
        <a:bodyPr/>
        <a:lstStyle/>
        <a:p>
          <a:endParaRPr lang="en-US"/>
        </a:p>
      </dgm:t>
    </dgm:pt>
    <dgm:pt modelId="{7A7F6B10-F5E2-4FB2-8346-C8034C96B6D8}" type="sibTrans" cxnId="{07133387-A96F-4AF6-AE21-449E33B5C6D5}">
      <dgm:prSet/>
      <dgm:spPr/>
      <dgm:t>
        <a:bodyPr/>
        <a:lstStyle/>
        <a:p>
          <a:endParaRPr lang="en-US"/>
        </a:p>
      </dgm:t>
    </dgm:pt>
    <dgm:pt modelId="{D345F945-0347-4B1E-8141-90D1F5862296}">
      <dgm:prSet/>
      <dgm:spPr/>
      <dgm:t>
        <a:bodyPr/>
        <a:lstStyle/>
        <a:p>
          <a:r>
            <a:rPr lang="en-US" dirty="0" smtClean="0"/>
            <a:t>Demo: SharePoint Online provisioning, customization public facing site</a:t>
          </a:r>
          <a:endParaRPr lang="en-US" dirty="0"/>
        </a:p>
      </dgm:t>
    </dgm:pt>
    <dgm:pt modelId="{7442E2CF-68A8-4714-BA24-0B4654C7CD01}" type="parTrans" cxnId="{A08F8AA9-92D1-47C7-AE31-354F252D977A}">
      <dgm:prSet/>
      <dgm:spPr/>
      <dgm:t>
        <a:bodyPr/>
        <a:lstStyle/>
        <a:p>
          <a:endParaRPr lang="en-US"/>
        </a:p>
      </dgm:t>
    </dgm:pt>
    <dgm:pt modelId="{A0B19ED4-1388-435C-8750-DA62FAB1F496}" type="sibTrans" cxnId="{A08F8AA9-92D1-47C7-AE31-354F252D977A}">
      <dgm:prSet/>
      <dgm:spPr/>
      <dgm:t>
        <a:bodyPr/>
        <a:lstStyle/>
        <a:p>
          <a:endParaRPr lang="en-US"/>
        </a:p>
      </dgm:t>
    </dgm:pt>
    <dgm:pt modelId="{2E9A7C33-D8A2-4874-B3D7-01ACD04980AA}">
      <dgm:prSet/>
      <dgm:spPr/>
      <dgm:t>
        <a:bodyPr/>
        <a:lstStyle/>
        <a:p>
          <a:r>
            <a:rPr lang="en-US" dirty="0" smtClean="0"/>
            <a:t>Overview of Office 2010 </a:t>
          </a:r>
          <a:endParaRPr lang="en-US" dirty="0"/>
        </a:p>
      </dgm:t>
    </dgm:pt>
    <dgm:pt modelId="{EAB72E1B-8721-4C00-8FC1-66809B525D39}" type="parTrans" cxnId="{9409B3AA-8A94-4BBA-A679-4AD749410E91}">
      <dgm:prSet/>
      <dgm:spPr/>
      <dgm:t>
        <a:bodyPr/>
        <a:lstStyle/>
        <a:p>
          <a:endParaRPr lang="en-US"/>
        </a:p>
      </dgm:t>
    </dgm:pt>
    <dgm:pt modelId="{FC754563-1D8C-4D3A-9B9C-3B5367BD7057}" type="sibTrans" cxnId="{9409B3AA-8A94-4BBA-A679-4AD749410E91}">
      <dgm:prSet/>
      <dgm:spPr/>
      <dgm:t>
        <a:bodyPr/>
        <a:lstStyle/>
        <a:p>
          <a:endParaRPr lang="en-US"/>
        </a:p>
      </dgm:t>
    </dgm:pt>
    <dgm:pt modelId="{3A8866C2-739A-4720-9582-22622D1B044E}">
      <dgm:prSet/>
      <dgm:spPr/>
      <dgm:t>
        <a:bodyPr/>
        <a:lstStyle/>
        <a:p>
          <a:r>
            <a:rPr lang="en-US" dirty="0" smtClean="0"/>
            <a:t>Demo Activation of Office 2010 Connecting to </a:t>
          </a:r>
          <a:r>
            <a:rPr lang="en-US" dirty="0" err="1" smtClean="0"/>
            <a:t>Lync</a:t>
          </a:r>
          <a:r>
            <a:rPr lang="en-US" dirty="0" smtClean="0"/>
            <a:t>, Recap and Questions</a:t>
          </a:r>
          <a:endParaRPr lang="en-US" dirty="0"/>
        </a:p>
      </dgm:t>
    </dgm:pt>
    <dgm:pt modelId="{639EF56A-0D27-4034-B2A1-573E011DF258}" type="parTrans" cxnId="{FD177E32-8549-412C-8E05-1E7CA63676AE}">
      <dgm:prSet/>
      <dgm:spPr/>
      <dgm:t>
        <a:bodyPr/>
        <a:lstStyle/>
        <a:p>
          <a:endParaRPr lang="en-US"/>
        </a:p>
      </dgm:t>
    </dgm:pt>
    <dgm:pt modelId="{D0375283-E032-4F0A-9731-F509F17E0C9D}" type="sibTrans" cxnId="{FD177E32-8549-412C-8E05-1E7CA63676AE}">
      <dgm:prSet/>
      <dgm:spPr/>
      <dgm:t>
        <a:bodyPr/>
        <a:lstStyle/>
        <a:p>
          <a:endParaRPr lang="en-US"/>
        </a:p>
      </dgm:t>
    </dgm:pt>
    <dgm:pt modelId="{107022E3-3952-49DD-89F8-EF4BBB9698BC}" type="pres">
      <dgm:prSet presAssocID="{0714A417-E308-4838-A445-68FA2BB0CAA6}" presName="linear" presStyleCnt="0">
        <dgm:presLayoutVars>
          <dgm:animLvl val="lvl"/>
          <dgm:resizeHandles val="exact"/>
        </dgm:presLayoutVars>
      </dgm:prSet>
      <dgm:spPr/>
      <dgm:t>
        <a:bodyPr/>
        <a:lstStyle/>
        <a:p>
          <a:endParaRPr lang="en-US"/>
        </a:p>
      </dgm:t>
    </dgm:pt>
    <dgm:pt modelId="{C70647B6-77F8-4E51-8675-1FB3223048E6}" type="pres">
      <dgm:prSet presAssocID="{311EF254-807F-4FE1-99CA-A815F606E895}" presName="parentText" presStyleLbl="node1" presStyleIdx="0" presStyleCnt="8">
        <dgm:presLayoutVars>
          <dgm:chMax val="0"/>
          <dgm:bulletEnabled val="1"/>
        </dgm:presLayoutVars>
      </dgm:prSet>
      <dgm:spPr/>
      <dgm:t>
        <a:bodyPr/>
        <a:lstStyle/>
        <a:p>
          <a:endParaRPr lang="en-US"/>
        </a:p>
      </dgm:t>
    </dgm:pt>
    <dgm:pt modelId="{044A6735-AB1D-4E6E-9595-167414DE2EE3}" type="pres">
      <dgm:prSet presAssocID="{94D2227A-FCF6-4EA8-A8D7-468F0D93FFCA}" presName="spacer" presStyleCnt="0"/>
      <dgm:spPr/>
    </dgm:pt>
    <dgm:pt modelId="{ACB36335-B52F-434E-952C-290F365994F5}" type="pres">
      <dgm:prSet presAssocID="{1599E84C-35E9-4858-B207-C9B0CA8674C4}" presName="parentText" presStyleLbl="node1" presStyleIdx="1" presStyleCnt="8">
        <dgm:presLayoutVars>
          <dgm:chMax val="0"/>
          <dgm:bulletEnabled val="1"/>
        </dgm:presLayoutVars>
      </dgm:prSet>
      <dgm:spPr/>
      <dgm:t>
        <a:bodyPr/>
        <a:lstStyle/>
        <a:p>
          <a:endParaRPr lang="en-AU"/>
        </a:p>
      </dgm:t>
    </dgm:pt>
    <dgm:pt modelId="{E728DB58-3D08-4597-BD07-50FA4CAF5248}" type="pres">
      <dgm:prSet presAssocID="{BF657716-75A2-4DE0-81B0-8B6D4D1383C6}" presName="spacer" presStyleCnt="0"/>
      <dgm:spPr/>
    </dgm:pt>
    <dgm:pt modelId="{6B28045F-4E09-44C1-97C2-120812A00E9C}" type="pres">
      <dgm:prSet presAssocID="{63A5829E-E278-406A-A3D6-F6D9FDFFEF1B}" presName="parentText" presStyleLbl="node1" presStyleIdx="2" presStyleCnt="8">
        <dgm:presLayoutVars>
          <dgm:chMax val="0"/>
          <dgm:bulletEnabled val="1"/>
        </dgm:presLayoutVars>
      </dgm:prSet>
      <dgm:spPr/>
      <dgm:t>
        <a:bodyPr/>
        <a:lstStyle/>
        <a:p>
          <a:endParaRPr lang="en-AU"/>
        </a:p>
      </dgm:t>
    </dgm:pt>
    <dgm:pt modelId="{2B17A236-EFB8-41AF-8D83-B4BDA0090F33}" type="pres">
      <dgm:prSet presAssocID="{A7DB6D85-8043-40DB-A1B2-C4D9CBB2D794}" presName="spacer" presStyleCnt="0"/>
      <dgm:spPr/>
    </dgm:pt>
    <dgm:pt modelId="{F4D34EF9-DA4B-4853-98A1-2CC452818F74}" type="pres">
      <dgm:prSet presAssocID="{FE2BFB3B-6895-4AE0-A425-6557FB81B036}" presName="parentText" presStyleLbl="node1" presStyleIdx="3" presStyleCnt="8">
        <dgm:presLayoutVars>
          <dgm:chMax val="0"/>
          <dgm:bulletEnabled val="1"/>
        </dgm:presLayoutVars>
      </dgm:prSet>
      <dgm:spPr/>
      <dgm:t>
        <a:bodyPr/>
        <a:lstStyle/>
        <a:p>
          <a:endParaRPr lang="en-AU"/>
        </a:p>
      </dgm:t>
    </dgm:pt>
    <dgm:pt modelId="{ABDFB66A-6E7D-4304-B230-680855255886}" type="pres">
      <dgm:prSet presAssocID="{AAA74FE1-1122-4F67-817D-B3178F48F8BA}" presName="spacer" presStyleCnt="0"/>
      <dgm:spPr/>
    </dgm:pt>
    <dgm:pt modelId="{5CDD364B-6C25-4273-A117-A22DD8037271}" type="pres">
      <dgm:prSet presAssocID="{AF416ECB-E931-4913-A77E-098BD2924743}" presName="parentText" presStyleLbl="node1" presStyleIdx="4" presStyleCnt="8">
        <dgm:presLayoutVars>
          <dgm:chMax val="0"/>
          <dgm:bulletEnabled val="1"/>
        </dgm:presLayoutVars>
      </dgm:prSet>
      <dgm:spPr/>
      <dgm:t>
        <a:bodyPr/>
        <a:lstStyle/>
        <a:p>
          <a:endParaRPr lang="en-AU"/>
        </a:p>
      </dgm:t>
    </dgm:pt>
    <dgm:pt modelId="{ABF4FCC8-C7CE-4316-8EF4-9726076099C1}" type="pres">
      <dgm:prSet presAssocID="{7A7F6B10-F5E2-4FB2-8346-C8034C96B6D8}" presName="spacer" presStyleCnt="0"/>
      <dgm:spPr/>
    </dgm:pt>
    <dgm:pt modelId="{C20CC4A0-AF06-4E21-87E8-068BEF8A26FF}" type="pres">
      <dgm:prSet presAssocID="{D345F945-0347-4B1E-8141-90D1F5862296}" presName="parentText" presStyleLbl="node1" presStyleIdx="5" presStyleCnt="8">
        <dgm:presLayoutVars>
          <dgm:chMax val="0"/>
          <dgm:bulletEnabled val="1"/>
        </dgm:presLayoutVars>
      </dgm:prSet>
      <dgm:spPr/>
      <dgm:t>
        <a:bodyPr/>
        <a:lstStyle/>
        <a:p>
          <a:endParaRPr lang="en-AU"/>
        </a:p>
      </dgm:t>
    </dgm:pt>
    <dgm:pt modelId="{E99AA307-ECD7-48F7-9F7E-70AB2654562D}" type="pres">
      <dgm:prSet presAssocID="{A0B19ED4-1388-435C-8750-DA62FAB1F496}" presName="spacer" presStyleCnt="0"/>
      <dgm:spPr/>
    </dgm:pt>
    <dgm:pt modelId="{9E5FA29C-14B9-4FEE-B195-16ED8D026839}" type="pres">
      <dgm:prSet presAssocID="{2E9A7C33-D8A2-4874-B3D7-01ACD04980AA}" presName="parentText" presStyleLbl="node1" presStyleIdx="6" presStyleCnt="8">
        <dgm:presLayoutVars>
          <dgm:chMax val="0"/>
          <dgm:bulletEnabled val="1"/>
        </dgm:presLayoutVars>
      </dgm:prSet>
      <dgm:spPr/>
      <dgm:t>
        <a:bodyPr/>
        <a:lstStyle/>
        <a:p>
          <a:endParaRPr lang="en-AU"/>
        </a:p>
      </dgm:t>
    </dgm:pt>
    <dgm:pt modelId="{52694152-78EA-492E-855C-04A0965C5270}" type="pres">
      <dgm:prSet presAssocID="{FC754563-1D8C-4D3A-9B9C-3B5367BD7057}" presName="spacer" presStyleCnt="0"/>
      <dgm:spPr/>
    </dgm:pt>
    <dgm:pt modelId="{66A27B55-1444-4B20-957B-E75D17ECC097}" type="pres">
      <dgm:prSet presAssocID="{3A8866C2-739A-4720-9582-22622D1B044E}" presName="parentText" presStyleLbl="node1" presStyleIdx="7" presStyleCnt="8">
        <dgm:presLayoutVars>
          <dgm:chMax val="0"/>
          <dgm:bulletEnabled val="1"/>
        </dgm:presLayoutVars>
      </dgm:prSet>
      <dgm:spPr/>
      <dgm:t>
        <a:bodyPr/>
        <a:lstStyle/>
        <a:p>
          <a:endParaRPr lang="en-US"/>
        </a:p>
      </dgm:t>
    </dgm:pt>
  </dgm:ptLst>
  <dgm:cxnLst>
    <dgm:cxn modelId="{A08F8AA9-92D1-47C7-AE31-354F252D977A}" srcId="{0714A417-E308-4838-A445-68FA2BB0CAA6}" destId="{D345F945-0347-4B1E-8141-90D1F5862296}" srcOrd="5" destOrd="0" parTransId="{7442E2CF-68A8-4714-BA24-0B4654C7CD01}" sibTransId="{A0B19ED4-1388-435C-8750-DA62FAB1F496}"/>
    <dgm:cxn modelId="{5B00B30F-C012-49B4-B06B-9AAD6C4FEAB4}" srcId="{0714A417-E308-4838-A445-68FA2BB0CAA6}" destId="{FE2BFB3B-6895-4AE0-A425-6557FB81B036}" srcOrd="3" destOrd="0" parTransId="{417A2D0A-A451-4971-9A13-5B824907E46F}" sibTransId="{AAA74FE1-1122-4F67-817D-B3178F48F8BA}"/>
    <dgm:cxn modelId="{D811862B-6BC5-414B-B656-AA48B2B5D8A7}" type="presOf" srcId="{3A8866C2-739A-4720-9582-22622D1B044E}" destId="{66A27B55-1444-4B20-957B-E75D17ECC097}" srcOrd="0" destOrd="0" presId="urn:microsoft.com/office/officeart/2005/8/layout/vList2"/>
    <dgm:cxn modelId="{07133387-A96F-4AF6-AE21-449E33B5C6D5}" srcId="{0714A417-E308-4838-A445-68FA2BB0CAA6}" destId="{AF416ECB-E931-4913-A77E-098BD2924743}" srcOrd="4" destOrd="0" parTransId="{858EAACF-6520-4420-B951-487E9B0BD807}" sibTransId="{7A7F6B10-F5E2-4FB2-8346-C8034C96B6D8}"/>
    <dgm:cxn modelId="{8FE19320-11D4-4FD8-8174-13B601CF9940}" type="presOf" srcId="{0714A417-E308-4838-A445-68FA2BB0CAA6}" destId="{107022E3-3952-49DD-89F8-EF4BBB9698BC}" srcOrd="0" destOrd="0" presId="urn:microsoft.com/office/officeart/2005/8/layout/vList2"/>
    <dgm:cxn modelId="{99919E9C-447E-4443-846F-25D1B27A8795}" type="presOf" srcId="{FE2BFB3B-6895-4AE0-A425-6557FB81B036}" destId="{F4D34EF9-DA4B-4853-98A1-2CC452818F74}" srcOrd="0" destOrd="0" presId="urn:microsoft.com/office/officeart/2005/8/layout/vList2"/>
    <dgm:cxn modelId="{FD177E32-8549-412C-8E05-1E7CA63676AE}" srcId="{0714A417-E308-4838-A445-68FA2BB0CAA6}" destId="{3A8866C2-739A-4720-9582-22622D1B044E}" srcOrd="7" destOrd="0" parTransId="{639EF56A-0D27-4034-B2A1-573E011DF258}" sibTransId="{D0375283-E032-4F0A-9731-F509F17E0C9D}"/>
    <dgm:cxn modelId="{7F24DE81-7C33-4EFA-8269-DB9E77881FCF}" type="presOf" srcId="{AF416ECB-E931-4913-A77E-098BD2924743}" destId="{5CDD364B-6C25-4273-A117-A22DD8037271}" srcOrd="0" destOrd="0" presId="urn:microsoft.com/office/officeart/2005/8/layout/vList2"/>
    <dgm:cxn modelId="{C87E402D-912E-4518-95AE-EB125009562A}" type="presOf" srcId="{1599E84C-35E9-4858-B207-C9B0CA8674C4}" destId="{ACB36335-B52F-434E-952C-290F365994F5}" srcOrd="0" destOrd="0" presId="urn:microsoft.com/office/officeart/2005/8/layout/vList2"/>
    <dgm:cxn modelId="{C3C7BC33-6509-4898-9533-DFA3BD127F62}" srcId="{0714A417-E308-4838-A445-68FA2BB0CAA6}" destId="{63A5829E-E278-406A-A3D6-F6D9FDFFEF1B}" srcOrd="2" destOrd="0" parTransId="{1540FECB-5C35-48CC-B189-AA901B4A66AB}" sibTransId="{A7DB6D85-8043-40DB-A1B2-C4D9CBB2D794}"/>
    <dgm:cxn modelId="{74F68B7B-529C-473C-86E6-DBE759AE1FA3}" type="presOf" srcId="{311EF254-807F-4FE1-99CA-A815F606E895}" destId="{C70647B6-77F8-4E51-8675-1FB3223048E6}" srcOrd="0" destOrd="0" presId="urn:microsoft.com/office/officeart/2005/8/layout/vList2"/>
    <dgm:cxn modelId="{F65151A1-855F-47DC-B885-5DDC5ED2D464}" srcId="{0714A417-E308-4838-A445-68FA2BB0CAA6}" destId="{1599E84C-35E9-4858-B207-C9B0CA8674C4}" srcOrd="1" destOrd="0" parTransId="{36B8238B-EE3D-4CD5-846E-04C0C085A9FD}" sibTransId="{BF657716-75A2-4DE0-81B0-8B6D4D1383C6}"/>
    <dgm:cxn modelId="{79FA7845-2154-412B-94BB-FD22BE739582}" type="presOf" srcId="{63A5829E-E278-406A-A3D6-F6D9FDFFEF1B}" destId="{6B28045F-4E09-44C1-97C2-120812A00E9C}" srcOrd="0" destOrd="0" presId="urn:microsoft.com/office/officeart/2005/8/layout/vList2"/>
    <dgm:cxn modelId="{B124FBAD-6886-447D-90EA-962FB92C6F88}" type="presOf" srcId="{D345F945-0347-4B1E-8141-90D1F5862296}" destId="{C20CC4A0-AF06-4E21-87E8-068BEF8A26FF}" srcOrd="0" destOrd="0" presId="urn:microsoft.com/office/officeart/2005/8/layout/vList2"/>
    <dgm:cxn modelId="{D8741710-A583-4016-B0A2-A7C498EEA18A}" srcId="{0714A417-E308-4838-A445-68FA2BB0CAA6}" destId="{311EF254-807F-4FE1-99CA-A815F606E895}" srcOrd="0" destOrd="0" parTransId="{0086D94B-C8A2-40EE-929D-4E7A09FF370B}" sibTransId="{94D2227A-FCF6-4EA8-A8D7-468F0D93FFCA}"/>
    <dgm:cxn modelId="{9409B3AA-8A94-4BBA-A679-4AD749410E91}" srcId="{0714A417-E308-4838-A445-68FA2BB0CAA6}" destId="{2E9A7C33-D8A2-4874-B3D7-01ACD04980AA}" srcOrd="6" destOrd="0" parTransId="{EAB72E1B-8721-4C00-8FC1-66809B525D39}" sibTransId="{FC754563-1D8C-4D3A-9B9C-3B5367BD7057}"/>
    <dgm:cxn modelId="{15DE53B0-0BA4-4077-B816-7DBEC3C969A1}" type="presOf" srcId="{2E9A7C33-D8A2-4874-B3D7-01ACD04980AA}" destId="{9E5FA29C-14B9-4FEE-B195-16ED8D026839}" srcOrd="0" destOrd="0" presId="urn:microsoft.com/office/officeart/2005/8/layout/vList2"/>
    <dgm:cxn modelId="{A8BDD0E0-C2EE-4F68-B8AB-2F020DD7B0EB}" type="presParOf" srcId="{107022E3-3952-49DD-89F8-EF4BBB9698BC}" destId="{C70647B6-77F8-4E51-8675-1FB3223048E6}" srcOrd="0" destOrd="0" presId="urn:microsoft.com/office/officeart/2005/8/layout/vList2"/>
    <dgm:cxn modelId="{0B6E1DEF-0E14-4C9B-9A59-D49C53034651}" type="presParOf" srcId="{107022E3-3952-49DD-89F8-EF4BBB9698BC}" destId="{044A6735-AB1D-4E6E-9595-167414DE2EE3}" srcOrd="1" destOrd="0" presId="urn:microsoft.com/office/officeart/2005/8/layout/vList2"/>
    <dgm:cxn modelId="{5DD75C3E-673E-440C-9028-CD95F447DC58}" type="presParOf" srcId="{107022E3-3952-49DD-89F8-EF4BBB9698BC}" destId="{ACB36335-B52F-434E-952C-290F365994F5}" srcOrd="2" destOrd="0" presId="urn:microsoft.com/office/officeart/2005/8/layout/vList2"/>
    <dgm:cxn modelId="{F64487CA-6BBD-46AE-BF42-9463CBBE2857}" type="presParOf" srcId="{107022E3-3952-49DD-89F8-EF4BBB9698BC}" destId="{E728DB58-3D08-4597-BD07-50FA4CAF5248}" srcOrd="3" destOrd="0" presId="urn:microsoft.com/office/officeart/2005/8/layout/vList2"/>
    <dgm:cxn modelId="{806523B4-769D-41FE-9445-CFAD7F224736}" type="presParOf" srcId="{107022E3-3952-49DD-89F8-EF4BBB9698BC}" destId="{6B28045F-4E09-44C1-97C2-120812A00E9C}" srcOrd="4" destOrd="0" presId="urn:microsoft.com/office/officeart/2005/8/layout/vList2"/>
    <dgm:cxn modelId="{BCC6B3E7-35B7-4CBA-9528-8CF873BD89BB}" type="presParOf" srcId="{107022E3-3952-49DD-89F8-EF4BBB9698BC}" destId="{2B17A236-EFB8-41AF-8D83-B4BDA0090F33}" srcOrd="5" destOrd="0" presId="urn:microsoft.com/office/officeart/2005/8/layout/vList2"/>
    <dgm:cxn modelId="{9A02F12C-2921-4F20-8E50-BC69966130F4}" type="presParOf" srcId="{107022E3-3952-49DD-89F8-EF4BBB9698BC}" destId="{F4D34EF9-DA4B-4853-98A1-2CC452818F74}" srcOrd="6" destOrd="0" presId="urn:microsoft.com/office/officeart/2005/8/layout/vList2"/>
    <dgm:cxn modelId="{8FC74528-F913-4D0E-A225-51784F3B695C}" type="presParOf" srcId="{107022E3-3952-49DD-89F8-EF4BBB9698BC}" destId="{ABDFB66A-6E7D-4304-B230-680855255886}" srcOrd="7" destOrd="0" presId="urn:microsoft.com/office/officeart/2005/8/layout/vList2"/>
    <dgm:cxn modelId="{D8860C63-E33C-4208-B929-7C406AC0E357}" type="presParOf" srcId="{107022E3-3952-49DD-89F8-EF4BBB9698BC}" destId="{5CDD364B-6C25-4273-A117-A22DD8037271}" srcOrd="8" destOrd="0" presId="urn:microsoft.com/office/officeart/2005/8/layout/vList2"/>
    <dgm:cxn modelId="{431A5C44-9D4E-4944-B91E-8E948741F52C}" type="presParOf" srcId="{107022E3-3952-49DD-89F8-EF4BBB9698BC}" destId="{ABF4FCC8-C7CE-4316-8EF4-9726076099C1}" srcOrd="9" destOrd="0" presId="urn:microsoft.com/office/officeart/2005/8/layout/vList2"/>
    <dgm:cxn modelId="{0C6A470C-64B6-4512-9574-376CC0B71B95}" type="presParOf" srcId="{107022E3-3952-49DD-89F8-EF4BBB9698BC}" destId="{C20CC4A0-AF06-4E21-87E8-068BEF8A26FF}" srcOrd="10" destOrd="0" presId="urn:microsoft.com/office/officeart/2005/8/layout/vList2"/>
    <dgm:cxn modelId="{E6B71EDB-ADBE-472D-8EF0-48AEA900E0CC}" type="presParOf" srcId="{107022E3-3952-49DD-89F8-EF4BBB9698BC}" destId="{E99AA307-ECD7-48F7-9F7E-70AB2654562D}" srcOrd="11" destOrd="0" presId="urn:microsoft.com/office/officeart/2005/8/layout/vList2"/>
    <dgm:cxn modelId="{F9FAA5E2-6684-4FA2-AB4F-8972D7007561}" type="presParOf" srcId="{107022E3-3952-49DD-89F8-EF4BBB9698BC}" destId="{9E5FA29C-14B9-4FEE-B195-16ED8D026839}" srcOrd="12" destOrd="0" presId="urn:microsoft.com/office/officeart/2005/8/layout/vList2"/>
    <dgm:cxn modelId="{DAF29F4C-157A-4873-99D4-BA41A8482046}" type="presParOf" srcId="{107022E3-3952-49DD-89F8-EF4BBB9698BC}" destId="{52694152-78EA-492E-855C-04A0965C5270}" srcOrd="13" destOrd="0" presId="urn:microsoft.com/office/officeart/2005/8/layout/vList2"/>
    <dgm:cxn modelId="{3B37DD62-EA2E-43D1-ACDA-E6EB3D134717}" type="presParOf" srcId="{107022E3-3952-49DD-89F8-EF4BBB9698BC}" destId="{66A27B55-1444-4B20-957B-E75D17ECC097}" srcOrd="1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69BB03A-D01A-4A99-8E3B-189934B4043A}"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78322DCC-919C-494F-ACC6-FB3C72E43BE4}">
      <dgm:prSet custT="1"/>
      <dgm:spPr/>
      <dgm:t>
        <a:bodyPr/>
        <a:lstStyle/>
        <a:p>
          <a:pPr rtl="0"/>
          <a:r>
            <a:rPr lang="en-US" sz="2000" b="1" dirty="0" smtClean="0"/>
            <a:t>EXL-OFC311</a:t>
          </a:r>
        </a:p>
        <a:p>
          <a:pPr rtl="0"/>
          <a:r>
            <a:rPr lang="en-US" sz="2000" dirty="0" smtClean="0"/>
            <a:t>Microsoft Office 365 and Microsoft Exchange</a:t>
          </a:r>
          <a:r>
            <a:rPr lang="en-US" sz="2000" smtClean="0"/>
            <a:t>: From Simple Migration to a Hybrid Environment </a:t>
          </a:r>
          <a:endParaRPr lang="en-US" sz="2000" dirty="0"/>
        </a:p>
      </dgm:t>
    </dgm:pt>
    <dgm:pt modelId="{3332506D-40C5-4131-99F6-16423F48BA92}" type="parTrans" cxnId="{9867D9B2-70A9-459E-8D23-92255BE29E32}">
      <dgm:prSet/>
      <dgm:spPr/>
      <dgm:t>
        <a:bodyPr/>
        <a:lstStyle/>
        <a:p>
          <a:endParaRPr lang="en-US" sz="1600"/>
        </a:p>
      </dgm:t>
    </dgm:pt>
    <dgm:pt modelId="{2BF483DE-EDA1-4AF2-8DA2-2A0BDCE13329}" type="sibTrans" cxnId="{9867D9B2-70A9-459E-8D23-92255BE29E32}">
      <dgm:prSet/>
      <dgm:spPr/>
      <dgm:t>
        <a:bodyPr/>
        <a:lstStyle/>
        <a:p>
          <a:endParaRPr lang="en-US" sz="1600"/>
        </a:p>
      </dgm:t>
    </dgm:pt>
    <dgm:pt modelId="{A5425019-2A72-4864-90B3-DE6449B1564E}" type="pres">
      <dgm:prSet presAssocID="{869BB03A-D01A-4A99-8E3B-189934B4043A}" presName="linear" presStyleCnt="0">
        <dgm:presLayoutVars>
          <dgm:animLvl val="lvl"/>
          <dgm:resizeHandles val="exact"/>
        </dgm:presLayoutVars>
      </dgm:prSet>
      <dgm:spPr/>
      <dgm:t>
        <a:bodyPr/>
        <a:lstStyle/>
        <a:p>
          <a:endParaRPr lang="en-AU"/>
        </a:p>
      </dgm:t>
    </dgm:pt>
    <dgm:pt modelId="{D4B4AAFB-54B7-4A02-BD0C-248D960A592E}" type="pres">
      <dgm:prSet presAssocID="{78322DCC-919C-494F-ACC6-FB3C72E43BE4}" presName="parentText" presStyleLbl="node1" presStyleIdx="0" presStyleCnt="1" custScaleY="377094" custLinFactNeighborY="4033">
        <dgm:presLayoutVars>
          <dgm:chMax val="0"/>
          <dgm:bulletEnabled val="1"/>
        </dgm:presLayoutVars>
      </dgm:prSet>
      <dgm:spPr/>
      <dgm:t>
        <a:bodyPr/>
        <a:lstStyle/>
        <a:p>
          <a:endParaRPr lang="en-US"/>
        </a:p>
      </dgm:t>
    </dgm:pt>
  </dgm:ptLst>
  <dgm:cxnLst>
    <dgm:cxn modelId="{57A2D5EB-0F1A-4E1D-9441-2569ED68C98D}" type="presOf" srcId="{869BB03A-D01A-4A99-8E3B-189934B4043A}" destId="{A5425019-2A72-4864-90B3-DE6449B1564E}" srcOrd="0" destOrd="0" presId="urn:microsoft.com/office/officeart/2005/8/layout/vList2"/>
    <dgm:cxn modelId="{9867D9B2-70A9-459E-8D23-92255BE29E32}" srcId="{869BB03A-D01A-4A99-8E3B-189934B4043A}" destId="{78322DCC-919C-494F-ACC6-FB3C72E43BE4}" srcOrd="0" destOrd="0" parTransId="{3332506D-40C5-4131-99F6-16423F48BA92}" sibTransId="{2BF483DE-EDA1-4AF2-8DA2-2A0BDCE13329}"/>
    <dgm:cxn modelId="{90F16446-2EFE-46A7-85CB-997A1BD88907}" type="presOf" srcId="{78322DCC-919C-494F-ACC6-FB3C72E43BE4}" destId="{D4B4AAFB-54B7-4A02-BD0C-248D960A592E}" srcOrd="0" destOrd="0" presId="urn:microsoft.com/office/officeart/2005/8/layout/vList2"/>
    <dgm:cxn modelId="{D7210EB0-1026-42A7-8550-658164CC74EB}" type="presParOf" srcId="{A5425019-2A72-4864-90B3-DE6449B1564E}" destId="{D4B4AAFB-54B7-4A02-BD0C-248D960A592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69BB03A-D01A-4A99-8E3B-189934B4043A}"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78322DCC-919C-494F-ACC6-FB3C72E43BE4}">
      <dgm:prSet custT="1"/>
      <dgm:spPr/>
      <dgm:t>
        <a:bodyPr/>
        <a:lstStyle/>
        <a:p>
          <a:pPr rtl="0"/>
          <a:r>
            <a:rPr lang="en-US" sz="2000" b="1" dirty="0" smtClean="0"/>
            <a:t>EXL-OFC311</a:t>
          </a:r>
        </a:p>
        <a:p>
          <a:pPr rtl="0"/>
          <a:r>
            <a:rPr lang="en-US" sz="2000" dirty="0" smtClean="0"/>
            <a:t>Microsoft Office 365 and Microsoft Exchange: From Simple Migration to a Hybrid Environment </a:t>
          </a:r>
          <a:endParaRPr lang="en-US" sz="2000" dirty="0"/>
        </a:p>
      </dgm:t>
    </dgm:pt>
    <dgm:pt modelId="{3332506D-40C5-4131-99F6-16423F48BA92}" type="parTrans" cxnId="{9867D9B2-70A9-459E-8D23-92255BE29E32}">
      <dgm:prSet/>
      <dgm:spPr/>
      <dgm:t>
        <a:bodyPr/>
        <a:lstStyle/>
        <a:p>
          <a:endParaRPr lang="en-US" sz="1600"/>
        </a:p>
      </dgm:t>
    </dgm:pt>
    <dgm:pt modelId="{2BF483DE-EDA1-4AF2-8DA2-2A0BDCE13329}" type="sibTrans" cxnId="{9867D9B2-70A9-459E-8D23-92255BE29E32}">
      <dgm:prSet/>
      <dgm:spPr/>
      <dgm:t>
        <a:bodyPr/>
        <a:lstStyle/>
        <a:p>
          <a:endParaRPr lang="en-US" sz="1600"/>
        </a:p>
      </dgm:t>
    </dgm:pt>
    <dgm:pt modelId="{A5425019-2A72-4864-90B3-DE6449B1564E}" type="pres">
      <dgm:prSet presAssocID="{869BB03A-D01A-4A99-8E3B-189934B4043A}" presName="linear" presStyleCnt="0">
        <dgm:presLayoutVars>
          <dgm:animLvl val="lvl"/>
          <dgm:resizeHandles val="exact"/>
        </dgm:presLayoutVars>
      </dgm:prSet>
      <dgm:spPr/>
      <dgm:t>
        <a:bodyPr/>
        <a:lstStyle/>
        <a:p>
          <a:endParaRPr lang="en-AU"/>
        </a:p>
      </dgm:t>
    </dgm:pt>
    <dgm:pt modelId="{D4B4AAFB-54B7-4A02-BD0C-248D960A592E}" type="pres">
      <dgm:prSet presAssocID="{78322DCC-919C-494F-ACC6-FB3C72E43BE4}" presName="parentText" presStyleLbl="node1" presStyleIdx="0" presStyleCnt="1" custScaleY="377094" custLinFactNeighborY="4033">
        <dgm:presLayoutVars>
          <dgm:chMax val="0"/>
          <dgm:bulletEnabled val="1"/>
        </dgm:presLayoutVars>
      </dgm:prSet>
      <dgm:spPr/>
      <dgm:t>
        <a:bodyPr/>
        <a:lstStyle/>
        <a:p>
          <a:endParaRPr lang="en-US"/>
        </a:p>
      </dgm:t>
    </dgm:pt>
  </dgm:ptLst>
  <dgm:cxnLst>
    <dgm:cxn modelId="{8F716864-7907-4AE4-9935-8426F7CECCD3}" type="presOf" srcId="{78322DCC-919C-494F-ACC6-FB3C72E43BE4}" destId="{D4B4AAFB-54B7-4A02-BD0C-248D960A592E}" srcOrd="0" destOrd="0" presId="urn:microsoft.com/office/officeart/2005/8/layout/vList2"/>
    <dgm:cxn modelId="{9867D9B2-70A9-459E-8D23-92255BE29E32}" srcId="{869BB03A-D01A-4A99-8E3B-189934B4043A}" destId="{78322DCC-919C-494F-ACC6-FB3C72E43BE4}" srcOrd="0" destOrd="0" parTransId="{3332506D-40C5-4131-99F6-16423F48BA92}" sibTransId="{2BF483DE-EDA1-4AF2-8DA2-2A0BDCE13329}"/>
    <dgm:cxn modelId="{8C477C4A-E1FE-4527-A2C9-279000FCF05F}" type="presOf" srcId="{869BB03A-D01A-4A99-8E3B-189934B4043A}" destId="{A5425019-2A72-4864-90B3-DE6449B1564E}" srcOrd="0" destOrd="0" presId="urn:microsoft.com/office/officeart/2005/8/layout/vList2"/>
    <dgm:cxn modelId="{57A472F1-DF59-4E8E-B077-3F6340E03AEB}" type="presParOf" srcId="{A5425019-2A72-4864-90B3-DE6449B1564E}" destId="{D4B4AAFB-54B7-4A02-BD0C-248D960A592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E4E0F25-7A4F-4EAF-89B6-D8906F97829E}"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B8C8ADA2-01C9-4026-BFAD-1FF2E0567B52}">
      <dgm:prSet custT="1">
        <dgm:style>
          <a:lnRef idx="1">
            <a:schemeClr val="accent1"/>
          </a:lnRef>
          <a:fillRef idx="3">
            <a:schemeClr val="accent1"/>
          </a:fillRef>
          <a:effectRef idx="2">
            <a:schemeClr val="accent1"/>
          </a:effectRef>
          <a:fontRef idx="minor">
            <a:schemeClr val="lt1"/>
          </a:fontRef>
        </dgm:style>
      </dgm:prSet>
      <dgm:spPr/>
      <dgm:t>
        <a:bodyPr/>
        <a:lstStyle/>
        <a:p>
          <a:pPr marL="36000" rtl="0">
            <a:spcBef>
              <a:spcPts val="1800"/>
            </a:spcBef>
          </a:pPr>
          <a:r>
            <a:rPr lang="en-US" sz="1600" b="1" dirty="0" smtClean="0"/>
            <a:t>SharePoint Online Administration Center</a:t>
          </a:r>
          <a:endParaRPr lang="en-US" sz="1600" b="1" dirty="0"/>
        </a:p>
      </dgm:t>
    </dgm:pt>
    <dgm:pt modelId="{495688C4-5835-4E7F-A57B-D5665A176532}" type="parTrans" cxnId="{86B4EA5A-5266-4838-AA13-5757E473EB81}">
      <dgm:prSet/>
      <dgm:spPr/>
      <dgm:t>
        <a:bodyPr/>
        <a:lstStyle/>
        <a:p>
          <a:endParaRPr lang="en-US"/>
        </a:p>
      </dgm:t>
    </dgm:pt>
    <dgm:pt modelId="{F6C15FFA-0B48-40DD-B9B6-CCB41C89B013}" type="sibTrans" cxnId="{86B4EA5A-5266-4838-AA13-5757E473EB81}">
      <dgm:prSet/>
      <dgm:spPr/>
      <dgm:t>
        <a:bodyPr/>
        <a:lstStyle/>
        <a:p>
          <a:endParaRPr lang="en-US"/>
        </a:p>
      </dgm:t>
    </dgm:pt>
    <dgm:pt modelId="{A4C335D7-56E4-441D-A642-CCB1B4B0B200}">
      <dgm:prSet custT="1">
        <dgm:style>
          <a:lnRef idx="1">
            <a:schemeClr val="accent1"/>
          </a:lnRef>
          <a:fillRef idx="3">
            <a:schemeClr val="accent1"/>
          </a:fillRef>
          <a:effectRef idx="2">
            <a:schemeClr val="accent1"/>
          </a:effectRef>
          <a:fontRef idx="minor">
            <a:schemeClr val="lt1"/>
          </a:fontRef>
        </dgm:style>
      </dgm:prSet>
      <dgm:spPr/>
      <dgm:t>
        <a:bodyPr/>
        <a:lstStyle/>
        <a:p>
          <a:pPr marL="324000" rtl="0">
            <a:spcBef>
              <a:spcPct val="0"/>
            </a:spcBef>
          </a:pPr>
          <a:r>
            <a:rPr lang="en-US" sz="1400" dirty="0" smtClean="0"/>
            <a:t>Manage site collections and ownership</a:t>
          </a:r>
          <a:endParaRPr lang="en-US" sz="1400" dirty="0"/>
        </a:p>
      </dgm:t>
    </dgm:pt>
    <dgm:pt modelId="{A0D56ECD-9E49-421B-8042-74C549755B61}" type="parTrans" cxnId="{5EADEA2E-BE30-4AC7-897F-24E120D68B5B}">
      <dgm:prSet/>
      <dgm:spPr/>
      <dgm:t>
        <a:bodyPr/>
        <a:lstStyle/>
        <a:p>
          <a:endParaRPr lang="en-US"/>
        </a:p>
      </dgm:t>
    </dgm:pt>
    <dgm:pt modelId="{08064533-371D-4998-BB8F-883F9DBC8413}" type="sibTrans" cxnId="{5EADEA2E-BE30-4AC7-897F-24E120D68B5B}">
      <dgm:prSet/>
      <dgm:spPr/>
      <dgm:t>
        <a:bodyPr/>
        <a:lstStyle/>
        <a:p>
          <a:endParaRPr lang="en-US"/>
        </a:p>
      </dgm:t>
    </dgm:pt>
    <dgm:pt modelId="{3FD63E31-4F1D-4724-9C0F-801863C62B9E}">
      <dgm:prSet custT="1">
        <dgm:style>
          <a:lnRef idx="1">
            <a:schemeClr val="accent1"/>
          </a:lnRef>
          <a:fillRef idx="3">
            <a:schemeClr val="accent1"/>
          </a:fillRef>
          <a:effectRef idx="2">
            <a:schemeClr val="accent1"/>
          </a:effectRef>
          <a:fontRef idx="minor">
            <a:schemeClr val="lt1"/>
          </a:fontRef>
        </dgm:style>
      </dgm:prSet>
      <dgm:spPr/>
      <dgm:t>
        <a:bodyPr/>
        <a:lstStyle/>
        <a:p>
          <a:pPr marL="324000" rtl="0">
            <a:spcBef>
              <a:spcPct val="0"/>
            </a:spcBef>
          </a:pPr>
          <a:r>
            <a:rPr lang="en-US" sz="1400" dirty="0" smtClean="0"/>
            <a:t>Manage storage allocation</a:t>
          </a:r>
          <a:endParaRPr lang="en-US" sz="1400" dirty="0"/>
        </a:p>
      </dgm:t>
    </dgm:pt>
    <dgm:pt modelId="{4613ED06-74D1-4179-90D7-B9D47BAB21CA}" type="parTrans" cxnId="{11CBCFC0-EF7A-42CC-97A7-E065344011C0}">
      <dgm:prSet/>
      <dgm:spPr/>
      <dgm:t>
        <a:bodyPr/>
        <a:lstStyle/>
        <a:p>
          <a:endParaRPr lang="en-US"/>
        </a:p>
      </dgm:t>
    </dgm:pt>
    <dgm:pt modelId="{338F39CA-ABFF-4138-A98D-72DCEF4D0A3B}" type="sibTrans" cxnId="{11CBCFC0-EF7A-42CC-97A7-E065344011C0}">
      <dgm:prSet/>
      <dgm:spPr/>
      <dgm:t>
        <a:bodyPr/>
        <a:lstStyle/>
        <a:p>
          <a:endParaRPr lang="en-US"/>
        </a:p>
      </dgm:t>
    </dgm:pt>
    <dgm:pt modelId="{B84A64F9-0EF8-4120-88A9-05EC86A6835E}">
      <dgm:prSet custT="1">
        <dgm:style>
          <a:lnRef idx="1">
            <a:schemeClr val="accent1"/>
          </a:lnRef>
          <a:fillRef idx="3">
            <a:schemeClr val="accent1"/>
          </a:fillRef>
          <a:effectRef idx="2">
            <a:schemeClr val="accent1"/>
          </a:effectRef>
          <a:fontRef idx="minor">
            <a:schemeClr val="lt1"/>
          </a:fontRef>
        </dgm:style>
      </dgm:prSet>
      <dgm:spPr/>
      <dgm:t>
        <a:bodyPr/>
        <a:lstStyle/>
        <a:p>
          <a:pPr marL="324000" rtl="0">
            <a:spcBef>
              <a:spcPct val="0"/>
            </a:spcBef>
          </a:pPr>
          <a:r>
            <a:rPr lang="en-US" sz="1400" dirty="0" smtClean="0"/>
            <a:t>Manage My Sites and User Profile data</a:t>
          </a:r>
          <a:endParaRPr lang="en-US" sz="1400" dirty="0"/>
        </a:p>
      </dgm:t>
    </dgm:pt>
    <dgm:pt modelId="{401182DF-0496-43B1-B4F0-77CDD9C28B0B}" type="parTrans" cxnId="{51C4869D-879A-4F76-95CB-0D480DBE74AE}">
      <dgm:prSet/>
      <dgm:spPr/>
      <dgm:t>
        <a:bodyPr/>
        <a:lstStyle/>
        <a:p>
          <a:endParaRPr lang="en-US"/>
        </a:p>
      </dgm:t>
    </dgm:pt>
    <dgm:pt modelId="{5476CF4E-9E78-496B-8633-2B6A6B7801B7}" type="sibTrans" cxnId="{51C4869D-879A-4F76-95CB-0D480DBE74AE}">
      <dgm:prSet/>
      <dgm:spPr/>
      <dgm:t>
        <a:bodyPr/>
        <a:lstStyle/>
        <a:p>
          <a:endParaRPr lang="en-US"/>
        </a:p>
      </dgm:t>
    </dgm:pt>
    <dgm:pt modelId="{F1BB10F9-4884-43F4-B19E-BE2434745D6A}">
      <dgm:prSet custT="1">
        <dgm:style>
          <a:lnRef idx="1">
            <a:schemeClr val="accent1"/>
          </a:lnRef>
          <a:fillRef idx="3">
            <a:schemeClr val="accent1"/>
          </a:fillRef>
          <a:effectRef idx="2">
            <a:schemeClr val="accent1"/>
          </a:effectRef>
          <a:fontRef idx="minor">
            <a:schemeClr val="lt1"/>
          </a:fontRef>
        </dgm:style>
      </dgm:prSet>
      <dgm:spPr/>
      <dgm:t>
        <a:bodyPr/>
        <a:lstStyle/>
        <a:p>
          <a:pPr marL="324000" rtl="0">
            <a:spcBef>
              <a:spcPct val="0"/>
            </a:spcBef>
          </a:pPr>
          <a:r>
            <a:rPr lang="en-US" sz="1400" dirty="0" smtClean="0"/>
            <a:t>Manage metadata (across site collections)</a:t>
          </a:r>
          <a:endParaRPr lang="en-US" sz="1400" dirty="0"/>
        </a:p>
      </dgm:t>
    </dgm:pt>
    <dgm:pt modelId="{7E6E5717-50D6-414D-9C1E-7272F0AC4836}" type="parTrans" cxnId="{274BFFE6-380A-45F9-9E6A-179B45A1B6A3}">
      <dgm:prSet/>
      <dgm:spPr/>
      <dgm:t>
        <a:bodyPr/>
        <a:lstStyle/>
        <a:p>
          <a:endParaRPr lang="en-US"/>
        </a:p>
      </dgm:t>
    </dgm:pt>
    <dgm:pt modelId="{A6637721-62B1-4C0D-8BF8-26587111D191}" type="sibTrans" cxnId="{274BFFE6-380A-45F9-9E6A-179B45A1B6A3}">
      <dgm:prSet/>
      <dgm:spPr/>
      <dgm:t>
        <a:bodyPr/>
        <a:lstStyle/>
        <a:p>
          <a:endParaRPr lang="en-US"/>
        </a:p>
      </dgm:t>
    </dgm:pt>
    <dgm:pt modelId="{2817FE18-F654-4D36-8A32-0C671BAD72B0}">
      <dgm:prSet>
        <dgm:style>
          <a:lnRef idx="1">
            <a:schemeClr val="accent1"/>
          </a:lnRef>
          <a:fillRef idx="3">
            <a:schemeClr val="accent1"/>
          </a:fillRef>
          <a:effectRef idx="2">
            <a:schemeClr val="accent1"/>
          </a:effectRef>
          <a:fontRef idx="minor">
            <a:schemeClr val="lt1"/>
          </a:fontRef>
        </dgm:style>
      </dgm:prSet>
      <dgm:spPr/>
      <dgm:t>
        <a:bodyPr/>
        <a:lstStyle/>
        <a:p>
          <a:pPr marL="36000" rtl="0"/>
          <a:r>
            <a:rPr lang="en-US" sz="1600" b="1" dirty="0" smtClean="0"/>
            <a:t>Microsoft Online Administration Center</a:t>
          </a:r>
          <a:endParaRPr lang="en-US" sz="1600" b="1" dirty="0"/>
        </a:p>
      </dgm:t>
    </dgm:pt>
    <dgm:pt modelId="{79042160-5A56-474A-A393-9E2F857148AC}" type="parTrans" cxnId="{B2AE2E44-82ED-4B55-8F79-8B2436208168}">
      <dgm:prSet/>
      <dgm:spPr/>
      <dgm:t>
        <a:bodyPr/>
        <a:lstStyle/>
        <a:p>
          <a:endParaRPr lang="en-US"/>
        </a:p>
      </dgm:t>
    </dgm:pt>
    <dgm:pt modelId="{4C31B2F3-F9C9-4896-8DD3-B61BE6A596A4}" type="sibTrans" cxnId="{B2AE2E44-82ED-4B55-8F79-8B2436208168}">
      <dgm:prSet/>
      <dgm:spPr/>
      <dgm:t>
        <a:bodyPr/>
        <a:lstStyle/>
        <a:p>
          <a:endParaRPr lang="en-US"/>
        </a:p>
      </dgm:t>
    </dgm:pt>
    <dgm:pt modelId="{C1B03D2D-F9B0-4544-983F-18CBEFFA23C7}">
      <dgm:prSet custT="1">
        <dgm:style>
          <a:lnRef idx="1">
            <a:schemeClr val="accent1"/>
          </a:lnRef>
          <a:fillRef idx="3">
            <a:schemeClr val="accent1"/>
          </a:fillRef>
          <a:effectRef idx="2">
            <a:schemeClr val="accent1"/>
          </a:effectRef>
          <a:fontRef idx="minor">
            <a:schemeClr val="lt1"/>
          </a:fontRef>
        </dgm:style>
      </dgm:prSet>
      <dgm:spPr/>
      <dgm:t>
        <a:bodyPr/>
        <a:lstStyle/>
        <a:p>
          <a:pPr marL="324000" rtl="0"/>
          <a:r>
            <a:rPr lang="en-US" sz="1400" dirty="0" smtClean="0"/>
            <a:t>Add and verify a domain name</a:t>
          </a:r>
          <a:endParaRPr lang="en-US" sz="1400" dirty="0"/>
        </a:p>
      </dgm:t>
    </dgm:pt>
    <dgm:pt modelId="{C2D9E043-70DD-43DE-B821-8C745574D6D6}" type="parTrans" cxnId="{7F77C3F3-4882-4655-A571-26B22126D733}">
      <dgm:prSet/>
      <dgm:spPr/>
      <dgm:t>
        <a:bodyPr/>
        <a:lstStyle/>
        <a:p>
          <a:endParaRPr lang="en-US"/>
        </a:p>
      </dgm:t>
    </dgm:pt>
    <dgm:pt modelId="{036D8BA1-9EA9-464C-B912-C94965E45235}" type="sibTrans" cxnId="{7F77C3F3-4882-4655-A571-26B22126D733}">
      <dgm:prSet/>
      <dgm:spPr/>
      <dgm:t>
        <a:bodyPr/>
        <a:lstStyle/>
        <a:p>
          <a:endParaRPr lang="en-US"/>
        </a:p>
      </dgm:t>
    </dgm:pt>
    <dgm:pt modelId="{903D183A-27F9-4C3E-AF8F-E49651A137B6}">
      <dgm:prSet custT="1">
        <dgm:style>
          <a:lnRef idx="1">
            <a:schemeClr val="accent1"/>
          </a:lnRef>
          <a:fillRef idx="3">
            <a:schemeClr val="accent1"/>
          </a:fillRef>
          <a:effectRef idx="2">
            <a:schemeClr val="accent1"/>
          </a:effectRef>
          <a:fontRef idx="minor">
            <a:schemeClr val="lt1"/>
          </a:fontRef>
        </dgm:style>
      </dgm:prSet>
      <dgm:spPr/>
      <dgm:t>
        <a:bodyPr/>
        <a:lstStyle/>
        <a:p>
          <a:pPr marL="324000" rtl="0"/>
          <a:r>
            <a:rPr lang="en-US" sz="1400" dirty="0" smtClean="0"/>
            <a:t>Create, change, or delete user accounts</a:t>
          </a:r>
          <a:endParaRPr lang="en-US" sz="1400" dirty="0"/>
        </a:p>
      </dgm:t>
    </dgm:pt>
    <dgm:pt modelId="{99CDF6FC-E9B4-486A-B6D1-987C7DA272A0}" type="parTrans" cxnId="{8ECACF2A-6234-4571-8A03-B8D964908AA5}">
      <dgm:prSet/>
      <dgm:spPr/>
      <dgm:t>
        <a:bodyPr/>
        <a:lstStyle/>
        <a:p>
          <a:endParaRPr lang="en-US"/>
        </a:p>
      </dgm:t>
    </dgm:pt>
    <dgm:pt modelId="{AF6E3BA0-ED63-49C9-A894-4F35DF48CD63}" type="sibTrans" cxnId="{8ECACF2A-6234-4571-8A03-B8D964908AA5}">
      <dgm:prSet/>
      <dgm:spPr/>
      <dgm:t>
        <a:bodyPr/>
        <a:lstStyle/>
        <a:p>
          <a:endParaRPr lang="en-US"/>
        </a:p>
      </dgm:t>
    </dgm:pt>
    <dgm:pt modelId="{D1562C39-313B-4A7E-A461-1AC5B672D58C}">
      <dgm:prSet custT="1">
        <dgm:style>
          <a:lnRef idx="1">
            <a:schemeClr val="accent1"/>
          </a:lnRef>
          <a:fillRef idx="3">
            <a:schemeClr val="accent1"/>
          </a:fillRef>
          <a:effectRef idx="2">
            <a:schemeClr val="accent1"/>
          </a:effectRef>
          <a:fontRef idx="minor">
            <a:schemeClr val="lt1"/>
          </a:fontRef>
        </dgm:style>
      </dgm:prSet>
      <dgm:spPr/>
      <dgm:t>
        <a:bodyPr/>
        <a:lstStyle/>
        <a:p>
          <a:pPr marL="324000" rtl="0"/>
          <a:r>
            <a:rPr lang="en-US" sz="1400" dirty="0" smtClean="0"/>
            <a:t>Create a security group</a:t>
          </a:r>
          <a:endParaRPr lang="en-US" sz="1400" dirty="0"/>
        </a:p>
      </dgm:t>
    </dgm:pt>
    <dgm:pt modelId="{E8215C4C-2666-4C90-8691-BC6A21E521EF}" type="parTrans" cxnId="{B5AFDE3B-7D44-44CC-ADF5-0A93A2E6D7AA}">
      <dgm:prSet/>
      <dgm:spPr/>
      <dgm:t>
        <a:bodyPr/>
        <a:lstStyle/>
        <a:p>
          <a:endParaRPr lang="en-US"/>
        </a:p>
      </dgm:t>
    </dgm:pt>
    <dgm:pt modelId="{2337F78C-2011-43AE-8BB3-D8F8FEEF94BA}" type="sibTrans" cxnId="{B5AFDE3B-7D44-44CC-ADF5-0A93A2E6D7AA}">
      <dgm:prSet/>
      <dgm:spPr/>
      <dgm:t>
        <a:bodyPr/>
        <a:lstStyle/>
        <a:p>
          <a:endParaRPr lang="en-US"/>
        </a:p>
      </dgm:t>
    </dgm:pt>
    <dgm:pt modelId="{7CCE6B8E-6676-4B1F-A633-37F69A77DCCC}">
      <dgm:prSet custT="1">
        <dgm:style>
          <a:lnRef idx="1">
            <a:schemeClr val="accent1"/>
          </a:lnRef>
          <a:fillRef idx="3">
            <a:schemeClr val="accent1"/>
          </a:fillRef>
          <a:effectRef idx="2">
            <a:schemeClr val="accent1"/>
          </a:effectRef>
          <a:fontRef idx="minor">
            <a:schemeClr val="lt1"/>
          </a:fontRef>
        </dgm:style>
      </dgm:prSet>
      <dgm:spPr/>
      <dgm:t>
        <a:bodyPr/>
        <a:lstStyle/>
        <a:p>
          <a:pPr marL="324000" rtl="0"/>
          <a:r>
            <a:rPr lang="en-US" sz="1400" dirty="0" smtClean="0"/>
            <a:t>Establish Active Directory sync</a:t>
          </a:r>
          <a:endParaRPr lang="en-US" sz="1400" dirty="0"/>
        </a:p>
      </dgm:t>
    </dgm:pt>
    <dgm:pt modelId="{1D29EC0B-524A-402C-8E06-92CA628313E3}" type="parTrans" cxnId="{0D612E84-C870-49B8-99DB-0D1ED983D5B0}">
      <dgm:prSet/>
      <dgm:spPr/>
      <dgm:t>
        <a:bodyPr/>
        <a:lstStyle/>
        <a:p>
          <a:endParaRPr lang="en-US"/>
        </a:p>
      </dgm:t>
    </dgm:pt>
    <dgm:pt modelId="{697F94C7-A525-4047-895D-A9896475FACD}" type="sibTrans" cxnId="{0D612E84-C870-49B8-99DB-0D1ED983D5B0}">
      <dgm:prSet/>
      <dgm:spPr/>
      <dgm:t>
        <a:bodyPr/>
        <a:lstStyle/>
        <a:p>
          <a:endParaRPr lang="en-US"/>
        </a:p>
      </dgm:t>
    </dgm:pt>
    <dgm:pt modelId="{DCB51BB7-C762-4717-A5D5-24959992BB83}">
      <dgm:prSet custT="1">
        <dgm:style>
          <a:lnRef idx="1">
            <a:schemeClr val="accent1"/>
          </a:lnRef>
          <a:fillRef idx="3">
            <a:schemeClr val="accent1"/>
          </a:fillRef>
          <a:effectRef idx="2">
            <a:schemeClr val="accent1"/>
          </a:effectRef>
          <a:fontRef idx="minor">
            <a:schemeClr val="lt1"/>
          </a:fontRef>
        </dgm:style>
      </dgm:prSet>
      <dgm:spPr/>
      <dgm:t>
        <a:bodyPr/>
        <a:lstStyle/>
        <a:p>
          <a:pPr marL="324000" rtl="0"/>
          <a:r>
            <a:rPr lang="en-US" sz="1400" dirty="0" smtClean="0"/>
            <a:t>Escalate issues to Online Services Support</a:t>
          </a:r>
          <a:endParaRPr lang="en-US" sz="1400" dirty="0"/>
        </a:p>
      </dgm:t>
    </dgm:pt>
    <dgm:pt modelId="{44E49CBC-1122-4BBC-8B6F-D71AB68C930C}" type="parTrans" cxnId="{F5C06CDD-4560-46C8-A26E-B74467599A0E}">
      <dgm:prSet/>
      <dgm:spPr/>
      <dgm:t>
        <a:bodyPr/>
        <a:lstStyle/>
        <a:p>
          <a:endParaRPr lang="en-US"/>
        </a:p>
      </dgm:t>
    </dgm:pt>
    <dgm:pt modelId="{ADD9FC1C-72D4-4BF8-A137-0EB6EA4C6A5E}" type="sibTrans" cxnId="{F5C06CDD-4560-46C8-A26E-B74467599A0E}">
      <dgm:prSet/>
      <dgm:spPr/>
      <dgm:t>
        <a:bodyPr/>
        <a:lstStyle/>
        <a:p>
          <a:endParaRPr lang="en-US"/>
        </a:p>
      </dgm:t>
    </dgm:pt>
    <dgm:pt modelId="{2627E805-3F96-4754-BE2F-112D66C34B95}">
      <dgm:prSet custT="1">
        <dgm:style>
          <a:lnRef idx="1">
            <a:schemeClr val="accent1"/>
          </a:lnRef>
          <a:fillRef idx="3">
            <a:schemeClr val="accent1"/>
          </a:fillRef>
          <a:effectRef idx="2">
            <a:schemeClr val="accent1"/>
          </a:effectRef>
          <a:fontRef idx="minor">
            <a:schemeClr val="lt1"/>
          </a:fontRef>
        </dgm:style>
      </dgm:prSet>
      <dgm:spPr/>
      <dgm:t>
        <a:bodyPr/>
        <a:lstStyle/>
        <a:p>
          <a:pPr marL="324000" rtl="0"/>
          <a:r>
            <a:rPr lang="en-US" sz="1400" dirty="0" smtClean="0"/>
            <a:t>Manage passwords</a:t>
          </a:r>
          <a:endParaRPr lang="en-US" sz="1400" dirty="0"/>
        </a:p>
      </dgm:t>
    </dgm:pt>
    <dgm:pt modelId="{8636D4E2-66E7-4010-AD5D-92ADDB68CDCF}" type="parTrans" cxnId="{099A2936-0CD3-407E-BAB4-229A41A9442D}">
      <dgm:prSet/>
      <dgm:spPr/>
      <dgm:t>
        <a:bodyPr/>
        <a:lstStyle/>
        <a:p>
          <a:endParaRPr lang="en-US"/>
        </a:p>
      </dgm:t>
    </dgm:pt>
    <dgm:pt modelId="{6F94A048-729E-46C5-B700-85BC326AB26D}" type="sibTrans" cxnId="{099A2936-0CD3-407E-BAB4-229A41A9442D}">
      <dgm:prSet/>
      <dgm:spPr/>
      <dgm:t>
        <a:bodyPr/>
        <a:lstStyle/>
        <a:p>
          <a:endParaRPr lang="en-US"/>
        </a:p>
      </dgm:t>
    </dgm:pt>
    <dgm:pt modelId="{D17585CB-77BD-477D-99B1-BCDC6E5B1CA1}">
      <dgm:prSet custT="1">
        <dgm:style>
          <a:lnRef idx="1">
            <a:schemeClr val="accent1"/>
          </a:lnRef>
          <a:fillRef idx="3">
            <a:schemeClr val="accent1"/>
          </a:fillRef>
          <a:effectRef idx="2">
            <a:schemeClr val="accent1"/>
          </a:effectRef>
          <a:fontRef idx="minor">
            <a:schemeClr val="lt1"/>
          </a:fontRef>
        </dgm:style>
      </dgm:prSet>
      <dgm:spPr/>
      <dgm:t>
        <a:bodyPr/>
        <a:lstStyle/>
        <a:p>
          <a:pPr marL="324000" rtl="0"/>
          <a:r>
            <a:rPr lang="en-US" sz="1400" dirty="0" smtClean="0"/>
            <a:t>Monitor service licenses + health</a:t>
          </a:r>
          <a:endParaRPr lang="en-US" sz="1400" dirty="0"/>
        </a:p>
      </dgm:t>
    </dgm:pt>
    <dgm:pt modelId="{A116B138-2D3E-491B-98A7-3F1952FAA98E}" type="parTrans" cxnId="{F0DF0752-A946-4240-9EB9-B6BDC38441AB}">
      <dgm:prSet/>
      <dgm:spPr/>
      <dgm:t>
        <a:bodyPr/>
        <a:lstStyle/>
        <a:p>
          <a:endParaRPr lang="en-US"/>
        </a:p>
      </dgm:t>
    </dgm:pt>
    <dgm:pt modelId="{7573B508-B136-4E84-A4AE-2E996AC9E251}" type="sibTrans" cxnId="{F0DF0752-A946-4240-9EB9-B6BDC38441AB}">
      <dgm:prSet/>
      <dgm:spPr/>
      <dgm:t>
        <a:bodyPr/>
        <a:lstStyle/>
        <a:p>
          <a:endParaRPr lang="en-US"/>
        </a:p>
      </dgm:t>
    </dgm:pt>
    <dgm:pt modelId="{5BB000BA-E37F-4D7B-89B2-A6FDF3311928}">
      <dgm:prSet custT="1">
        <dgm:style>
          <a:lnRef idx="1">
            <a:schemeClr val="accent1"/>
          </a:lnRef>
          <a:fillRef idx="3">
            <a:schemeClr val="accent1"/>
          </a:fillRef>
          <a:effectRef idx="2">
            <a:schemeClr val="accent1"/>
          </a:effectRef>
          <a:fontRef idx="minor">
            <a:schemeClr val="lt1"/>
          </a:fontRef>
        </dgm:style>
      </dgm:prSet>
      <dgm:spPr/>
      <dgm:t>
        <a:bodyPr/>
        <a:lstStyle/>
        <a:p>
          <a:pPr marL="324000" rtl="0">
            <a:spcBef>
              <a:spcPct val="0"/>
            </a:spcBef>
          </a:pPr>
          <a:r>
            <a:rPr lang="en-US" sz="1400" dirty="0" smtClean="0"/>
            <a:t>Enable sites to share with external users</a:t>
          </a:r>
          <a:endParaRPr lang="en-US" sz="1400" dirty="0"/>
        </a:p>
      </dgm:t>
    </dgm:pt>
    <dgm:pt modelId="{0C6677C0-2CE0-4999-89C7-7917E0D51CB0}" type="sibTrans" cxnId="{36816078-6C6E-4415-BC2F-5D06E4212F94}">
      <dgm:prSet/>
      <dgm:spPr/>
      <dgm:t>
        <a:bodyPr/>
        <a:lstStyle/>
        <a:p>
          <a:endParaRPr lang="en-US"/>
        </a:p>
      </dgm:t>
    </dgm:pt>
    <dgm:pt modelId="{C333E57B-8AE6-4198-8EC6-B8DFD4D4C940}" type="parTrans" cxnId="{36816078-6C6E-4415-BC2F-5D06E4212F94}">
      <dgm:prSet/>
      <dgm:spPr/>
      <dgm:t>
        <a:bodyPr/>
        <a:lstStyle/>
        <a:p>
          <a:endParaRPr lang="en-US"/>
        </a:p>
      </dgm:t>
    </dgm:pt>
    <dgm:pt modelId="{84F5C030-056C-4ADC-87CA-E7EC0B6A8BB3}" type="pres">
      <dgm:prSet presAssocID="{BE4E0F25-7A4F-4EAF-89B6-D8906F97829E}" presName="linear" presStyleCnt="0">
        <dgm:presLayoutVars>
          <dgm:dir/>
          <dgm:resizeHandles val="exact"/>
        </dgm:presLayoutVars>
      </dgm:prSet>
      <dgm:spPr/>
      <dgm:t>
        <a:bodyPr/>
        <a:lstStyle/>
        <a:p>
          <a:endParaRPr lang="en-US"/>
        </a:p>
      </dgm:t>
    </dgm:pt>
    <dgm:pt modelId="{CFA2E8CB-382C-4C1E-AE36-C7160D46CBA4}" type="pres">
      <dgm:prSet presAssocID="{B8C8ADA2-01C9-4026-BFAD-1FF2E0567B52}" presName="comp" presStyleCnt="0"/>
      <dgm:spPr/>
    </dgm:pt>
    <dgm:pt modelId="{69373F9E-2AB4-4CDF-BD84-B5C46DF15003}" type="pres">
      <dgm:prSet presAssocID="{B8C8ADA2-01C9-4026-BFAD-1FF2E0567B52}" presName="box" presStyleLbl="node1" presStyleIdx="0" presStyleCnt="2" custScaleY="85700"/>
      <dgm:spPr/>
      <dgm:t>
        <a:bodyPr/>
        <a:lstStyle/>
        <a:p>
          <a:endParaRPr lang="en-US"/>
        </a:p>
      </dgm:t>
    </dgm:pt>
    <dgm:pt modelId="{BAAA666C-8EDD-43CC-8C1B-AAEE3806AB34}" type="pres">
      <dgm:prSet presAssocID="{B8C8ADA2-01C9-4026-BFAD-1FF2E0567B52}" presName="img" presStyleLbl="fgImgPlace1" presStyleIdx="0" presStyleCnt="2"/>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958" t="587" r="-103042" b="-587"/>
          </a:stretch>
        </a:blipFill>
      </dgm:spPr>
      <dgm:t>
        <a:bodyPr/>
        <a:lstStyle/>
        <a:p>
          <a:endParaRPr lang="en-US"/>
        </a:p>
      </dgm:t>
    </dgm:pt>
    <dgm:pt modelId="{A146166C-3079-4622-881D-30700A49777A}" type="pres">
      <dgm:prSet presAssocID="{B8C8ADA2-01C9-4026-BFAD-1FF2E0567B52}" presName="text" presStyleLbl="node1" presStyleIdx="0" presStyleCnt="2">
        <dgm:presLayoutVars>
          <dgm:bulletEnabled val="1"/>
        </dgm:presLayoutVars>
      </dgm:prSet>
      <dgm:spPr/>
      <dgm:t>
        <a:bodyPr/>
        <a:lstStyle/>
        <a:p>
          <a:endParaRPr lang="en-US"/>
        </a:p>
      </dgm:t>
    </dgm:pt>
    <dgm:pt modelId="{F0ABFFC5-ED23-4551-A3C9-C5ED01F93657}" type="pres">
      <dgm:prSet presAssocID="{F6C15FFA-0B48-40DD-B9B6-CCB41C89B013}" presName="spacer" presStyleCnt="0"/>
      <dgm:spPr/>
    </dgm:pt>
    <dgm:pt modelId="{61F1ABD1-88B8-4381-AC65-38FEDD821AAA}" type="pres">
      <dgm:prSet presAssocID="{2817FE18-F654-4D36-8A32-0C671BAD72B0}" presName="comp" presStyleCnt="0"/>
      <dgm:spPr/>
    </dgm:pt>
    <dgm:pt modelId="{D01943D8-DA11-4F44-971C-7B316BD4C47B}" type="pres">
      <dgm:prSet presAssocID="{2817FE18-F654-4D36-8A32-0C671BAD72B0}" presName="box" presStyleLbl="node1" presStyleIdx="1" presStyleCnt="2"/>
      <dgm:spPr/>
      <dgm:t>
        <a:bodyPr/>
        <a:lstStyle/>
        <a:p>
          <a:endParaRPr lang="en-US"/>
        </a:p>
      </dgm:t>
    </dgm:pt>
    <dgm:pt modelId="{39B66D20-2C19-49A6-8335-28D972EA97D1}" type="pres">
      <dgm:prSet presAssocID="{2817FE18-F654-4D36-8A32-0C671BAD72B0}" presName="img" presStyleLbl="fgImgPlace1" presStyleIdx="1" presStyleCnt="2"/>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52000" r="-52000"/>
          </a:stretch>
        </a:blipFill>
      </dgm:spPr>
      <dgm:t>
        <a:bodyPr/>
        <a:lstStyle/>
        <a:p>
          <a:endParaRPr lang="en-AU"/>
        </a:p>
      </dgm:t>
    </dgm:pt>
    <dgm:pt modelId="{5A4055BB-2C18-4701-B048-01716627852A}" type="pres">
      <dgm:prSet presAssocID="{2817FE18-F654-4D36-8A32-0C671BAD72B0}" presName="text" presStyleLbl="node1" presStyleIdx="1" presStyleCnt="2">
        <dgm:presLayoutVars>
          <dgm:bulletEnabled val="1"/>
        </dgm:presLayoutVars>
      </dgm:prSet>
      <dgm:spPr/>
      <dgm:t>
        <a:bodyPr/>
        <a:lstStyle/>
        <a:p>
          <a:endParaRPr lang="en-US"/>
        </a:p>
      </dgm:t>
    </dgm:pt>
  </dgm:ptLst>
  <dgm:cxnLst>
    <dgm:cxn modelId="{4F7FAD05-BA35-4AF0-AB37-774BECE528A9}" type="presOf" srcId="{7CCE6B8E-6676-4B1F-A633-37F69A77DCCC}" destId="{D01943D8-DA11-4F44-971C-7B316BD4C47B}" srcOrd="0" destOrd="4" presId="urn:microsoft.com/office/officeart/2005/8/layout/vList4"/>
    <dgm:cxn modelId="{2736951A-1727-4A34-868C-9D3F0F701547}" type="presOf" srcId="{DCB51BB7-C762-4717-A5D5-24959992BB83}" destId="{D01943D8-DA11-4F44-971C-7B316BD4C47B}" srcOrd="0" destOrd="5" presId="urn:microsoft.com/office/officeart/2005/8/layout/vList4"/>
    <dgm:cxn modelId="{210B5E50-912A-4EAA-9F79-A5466B21AB25}" type="presOf" srcId="{BE4E0F25-7A4F-4EAF-89B6-D8906F97829E}" destId="{84F5C030-056C-4ADC-87CA-E7EC0B6A8BB3}" srcOrd="0" destOrd="0" presId="urn:microsoft.com/office/officeart/2005/8/layout/vList4"/>
    <dgm:cxn modelId="{274BFFE6-380A-45F9-9E6A-179B45A1B6A3}" srcId="{B8C8ADA2-01C9-4026-BFAD-1FF2E0567B52}" destId="{F1BB10F9-4884-43F4-B19E-BE2434745D6A}" srcOrd="4" destOrd="0" parTransId="{7E6E5717-50D6-414D-9C1E-7272F0AC4836}" sibTransId="{A6637721-62B1-4C0D-8BF8-26587111D191}"/>
    <dgm:cxn modelId="{B5D9B469-CC09-4CB6-8B1E-50305C80A4B1}" type="presOf" srcId="{D1562C39-313B-4A7E-A461-1AC5B672D58C}" destId="{5A4055BB-2C18-4701-B048-01716627852A}" srcOrd="1" destOrd="3" presId="urn:microsoft.com/office/officeart/2005/8/layout/vList4"/>
    <dgm:cxn modelId="{86B4EA5A-5266-4838-AA13-5757E473EB81}" srcId="{BE4E0F25-7A4F-4EAF-89B6-D8906F97829E}" destId="{B8C8ADA2-01C9-4026-BFAD-1FF2E0567B52}" srcOrd="0" destOrd="0" parTransId="{495688C4-5835-4E7F-A57B-D5665A176532}" sibTransId="{F6C15FFA-0B48-40DD-B9B6-CCB41C89B013}"/>
    <dgm:cxn modelId="{F0DF0752-A946-4240-9EB9-B6BDC38441AB}" srcId="{2817FE18-F654-4D36-8A32-0C671BAD72B0}" destId="{D17585CB-77BD-477D-99B1-BCDC6E5B1CA1}" srcOrd="6" destOrd="0" parTransId="{A116B138-2D3E-491B-98A7-3F1952FAA98E}" sibTransId="{7573B508-B136-4E84-A4AE-2E996AC9E251}"/>
    <dgm:cxn modelId="{8ECACF2A-6234-4571-8A03-B8D964908AA5}" srcId="{2817FE18-F654-4D36-8A32-0C671BAD72B0}" destId="{903D183A-27F9-4C3E-AF8F-E49651A137B6}" srcOrd="1" destOrd="0" parTransId="{99CDF6FC-E9B4-486A-B6D1-987C7DA272A0}" sibTransId="{AF6E3BA0-ED63-49C9-A894-4F35DF48CD63}"/>
    <dgm:cxn modelId="{7F77C3F3-4882-4655-A571-26B22126D733}" srcId="{2817FE18-F654-4D36-8A32-0C671BAD72B0}" destId="{C1B03D2D-F9B0-4544-983F-18CBEFFA23C7}" srcOrd="0" destOrd="0" parTransId="{C2D9E043-70DD-43DE-B821-8C745574D6D6}" sibTransId="{036D8BA1-9EA9-464C-B912-C94965E45235}"/>
    <dgm:cxn modelId="{40E11E15-9C66-44FB-8D66-534E806268A4}" type="presOf" srcId="{A4C335D7-56E4-441D-A642-CCB1B4B0B200}" destId="{A146166C-3079-4622-881D-30700A49777A}" srcOrd="1" destOrd="2" presId="urn:microsoft.com/office/officeart/2005/8/layout/vList4"/>
    <dgm:cxn modelId="{2049F39C-7D54-4B48-AE07-917A4199C201}" type="presOf" srcId="{F1BB10F9-4884-43F4-B19E-BE2434745D6A}" destId="{69373F9E-2AB4-4CDF-BD84-B5C46DF15003}" srcOrd="0" destOrd="5" presId="urn:microsoft.com/office/officeart/2005/8/layout/vList4"/>
    <dgm:cxn modelId="{42255BA4-3935-44FD-889C-A94FB1B062A8}" type="presOf" srcId="{3FD63E31-4F1D-4724-9C0F-801863C62B9E}" destId="{69373F9E-2AB4-4CDF-BD84-B5C46DF15003}" srcOrd="0" destOrd="3" presId="urn:microsoft.com/office/officeart/2005/8/layout/vList4"/>
    <dgm:cxn modelId="{36B465A7-CFF3-40CB-BCD3-6800FF345C94}" type="presOf" srcId="{3FD63E31-4F1D-4724-9C0F-801863C62B9E}" destId="{A146166C-3079-4622-881D-30700A49777A}" srcOrd="1" destOrd="3" presId="urn:microsoft.com/office/officeart/2005/8/layout/vList4"/>
    <dgm:cxn modelId="{80D219BF-BE2A-4F7C-9D2A-DD5CD8ED8363}" type="presOf" srcId="{D17585CB-77BD-477D-99B1-BCDC6E5B1CA1}" destId="{5A4055BB-2C18-4701-B048-01716627852A}" srcOrd="1" destOrd="7" presId="urn:microsoft.com/office/officeart/2005/8/layout/vList4"/>
    <dgm:cxn modelId="{5010A58D-2345-4D0E-8FB9-0F86D7D32D1C}" type="presOf" srcId="{5BB000BA-E37F-4D7B-89B2-A6FDF3311928}" destId="{69373F9E-2AB4-4CDF-BD84-B5C46DF15003}" srcOrd="0" destOrd="1" presId="urn:microsoft.com/office/officeart/2005/8/layout/vList4"/>
    <dgm:cxn modelId="{B736434E-9205-4765-9E87-55A9C0106389}" type="presOf" srcId="{B8C8ADA2-01C9-4026-BFAD-1FF2E0567B52}" destId="{69373F9E-2AB4-4CDF-BD84-B5C46DF15003}" srcOrd="0" destOrd="0" presId="urn:microsoft.com/office/officeart/2005/8/layout/vList4"/>
    <dgm:cxn modelId="{F025BA10-AB14-414C-8687-E7E1B04A216F}" type="presOf" srcId="{2627E805-3F96-4754-BE2F-112D66C34B95}" destId="{D01943D8-DA11-4F44-971C-7B316BD4C47B}" srcOrd="0" destOrd="6" presId="urn:microsoft.com/office/officeart/2005/8/layout/vList4"/>
    <dgm:cxn modelId="{6EAE0D89-3187-4A9C-A687-41B229D59178}" type="presOf" srcId="{2817FE18-F654-4D36-8A32-0C671BAD72B0}" destId="{5A4055BB-2C18-4701-B048-01716627852A}" srcOrd="1" destOrd="0" presId="urn:microsoft.com/office/officeart/2005/8/layout/vList4"/>
    <dgm:cxn modelId="{B2AE2E44-82ED-4B55-8F79-8B2436208168}" srcId="{BE4E0F25-7A4F-4EAF-89B6-D8906F97829E}" destId="{2817FE18-F654-4D36-8A32-0C671BAD72B0}" srcOrd="1" destOrd="0" parTransId="{79042160-5A56-474A-A393-9E2F857148AC}" sibTransId="{4C31B2F3-F9C9-4896-8DD3-B61BE6A596A4}"/>
    <dgm:cxn modelId="{51C4869D-879A-4F76-95CB-0D480DBE74AE}" srcId="{B8C8ADA2-01C9-4026-BFAD-1FF2E0567B52}" destId="{B84A64F9-0EF8-4120-88A9-05EC86A6835E}" srcOrd="3" destOrd="0" parTransId="{401182DF-0496-43B1-B4F0-77CDD9C28B0B}" sibTransId="{5476CF4E-9E78-496B-8633-2B6A6B7801B7}"/>
    <dgm:cxn modelId="{36816078-6C6E-4415-BC2F-5D06E4212F94}" srcId="{B8C8ADA2-01C9-4026-BFAD-1FF2E0567B52}" destId="{5BB000BA-E37F-4D7B-89B2-A6FDF3311928}" srcOrd="0" destOrd="0" parTransId="{C333E57B-8AE6-4198-8EC6-B8DFD4D4C940}" sibTransId="{0C6677C0-2CE0-4999-89C7-7917E0D51CB0}"/>
    <dgm:cxn modelId="{C98C0D19-7447-4A20-94E0-6565F287C421}" type="presOf" srcId="{2627E805-3F96-4754-BE2F-112D66C34B95}" destId="{5A4055BB-2C18-4701-B048-01716627852A}" srcOrd="1" destOrd="6" presId="urn:microsoft.com/office/officeart/2005/8/layout/vList4"/>
    <dgm:cxn modelId="{A2F52A81-7281-4539-97FE-56D93F4872F6}" type="presOf" srcId="{5BB000BA-E37F-4D7B-89B2-A6FDF3311928}" destId="{A146166C-3079-4622-881D-30700A49777A}" srcOrd="1" destOrd="1" presId="urn:microsoft.com/office/officeart/2005/8/layout/vList4"/>
    <dgm:cxn modelId="{9E53ED6D-F826-4992-8755-4AF67B03FFB9}" type="presOf" srcId="{903D183A-27F9-4C3E-AF8F-E49651A137B6}" destId="{D01943D8-DA11-4F44-971C-7B316BD4C47B}" srcOrd="0" destOrd="2" presId="urn:microsoft.com/office/officeart/2005/8/layout/vList4"/>
    <dgm:cxn modelId="{E831CFA4-254C-4244-8F68-D5FE359EE64C}" type="presOf" srcId="{C1B03D2D-F9B0-4544-983F-18CBEFFA23C7}" destId="{5A4055BB-2C18-4701-B048-01716627852A}" srcOrd="1" destOrd="1" presId="urn:microsoft.com/office/officeart/2005/8/layout/vList4"/>
    <dgm:cxn modelId="{099A2936-0CD3-407E-BAB4-229A41A9442D}" srcId="{2817FE18-F654-4D36-8A32-0C671BAD72B0}" destId="{2627E805-3F96-4754-BE2F-112D66C34B95}" srcOrd="5" destOrd="0" parTransId="{8636D4E2-66E7-4010-AD5D-92ADDB68CDCF}" sibTransId="{6F94A048-729E-46C5-B700-85BC326AB26D}"/>
    <dgm:cxn modelId="{0D612E84-C870-49B8-99DB-0D1ED983D5B0}" srcId="{2817FE18-F654-4D36-8A32-0C671BAD72B0}" destId="{7CCE6B8E-6676-4B1F-A633-37F69A77DCCC}" srcOrd="3" destOrd="0" parTransId="{1D29EC0B-524A-402C-8E06-92CA628313E3}" sibTransId="{697F94C7-A525-4047-895D-A9896475FACD}"/>
    <dgm:cxn modelId="{E81DCFC5-3F89-47BB-B439-CB2BB512DB98}" type="presOf" srcId="{B8C8ADA2-01C9-4026-BFAD-1FF2E0567B52}" destId="{A146166C-3079-4622-881D-30700A49777A}" srcOrd="1" destOrd="0" presId="urn:microsoft.com/office/officeart/2005/8/layout/vList4"/>
    <dgm:cxn modelId="{F5C06CDD-4560-46C8-A26E-B74467599A0E}" srcId="{2817FE18-F654-4D36-8A32-0C671BAD72B0}" destId="{DCB51BB7-C762-4717-A5D5-24959992BB83}" srcOrd="4" destOrd="0" parTransId="{44E49CBC-1122-4BBC-8B6F-D71AB68C930C}" sibTransId="{ADD9FC1C-72D4-4BF8-A137-0EB6EA4C6A5E}"/>
    <dgm:cxn modelId="{747E12AD-795C-4D40-9C05-BC380B1B92C2}" type="presOf" srcId="{B84A64F9-0EF8-4120-88A9-05EC86A6835E}" destId="{69373F9E-2AB4-4CDF-BD84-B5C46DF15003}" srcOrd="0" destOrd="4" presId="urn:microsoft.com/office/officeart/2005/8/layout/vList4"/>
    <dgm:cxn modelId="{9344DD47-F880-43CD-A0F4-4B4C33A72D84}" type="presOf" srcId="{2817FE18-F654-4D36-8A32-0C671BAD72B0}" destId="{D01943D8-DA11-4F44-971C-7B316BD4C47B}" srcOrd="0" destOrd="0" presId="urn:microsoft.com/office/officeart/2005/8/layout/vList4"/>
    <dgm:cxn modelId="{B5AFDE3B-7D44-44CC-ADF5-0A93A2E6D7AA}" srcId="{2817FE18-F654-4D36-8A32-0C671BAD72B0}" destId="{D1562C39-313B-4A7E-A461-1AC5B672D58C}" srcOrd="2" destOrd="0" parTransId="{E8215C4C-2666-4C90-8691-BC6A21E521EF}" sibTransId="{2337F78C-2011-43AE-8BB3-D8F8FEEF94BA}"/>
    <dgm:cxn modelId="{5EADEA2E-BE30-4AC7-897F-24E120D68B5B}" srcId="{B8C8ADA2-01C9-4026-BFAD-1FF2E0567B52}" destId="{A4C335D7-56E4-441D-A642-CCB1B4B0B200}" srcOrd="1" destOrd="0" parTransId="{A0D56ECD-9E49-421B-8042-74C549755B61}" sibTransId="{08064533-371D-4998-BB8F-883F9DBC8413}"/>
    <dgm:cxn modelId="{C3BB5A5B-C53B-4426-B16B-774AC938483B}" type="presOf" srcId="{C1B03D2D-F9B0-4544-983F-18CBEFFA23C7}" destId="{D01943D8-DA11-4F44-971C-7B316BD4C47B}" srcOrd="0" destOrd="1" presId="urn:microsoft.com/office/officeart/2005/8/layout/vList4"/>
    <dgm:cxn modelId="{ACB7A91C-73ED-4E30-A5B7-6F781C4680CD}" type="presOf" srcId="{DCB51BB7-C762-4717-A5D5-24959992BB83}" destId="{5A4055BB-2C18-4701-B048-01716627852A}" srcOrd="1" destOrd="5" presId="urn:microsoft.com/office/officeart/2005/8/layout/vList4"/>
    <dgm:cxn modelId="{3ED0C45F-C844-4063-8AA9-7C9BECD2857F}" type="presOf" srcId="{D17585CB-77BD-477D-99B1-BCDC6E5B1CA1}" destId="{D01943D8-DA11-4F44-971C-7B316BD4C47B}" srcOrd="0" destOrd="7" presId="urn:microsoft.com/office/officeart/2005/8/layout/vList4"/>
    <dgm:cxn modelId="{0ADED40D-D877-43CE-AC84-34B4E58FDC55}" type="presOf" srcId="{A4C335D7-56E4-441D-A642-CCB1B4B0B200}" destId="{69373F9E-2AB4-4CDF-BD84-B5C46DF15003}" srcOrd="0" destOrd="2" presId="urn:microsoft.com/office/officeart/2005/8/layout/vList4"/>
    <dgm:cxn modelId="{11CBCFC0-EF7A-42CC-97A7-E065344011C0}" srcId="{B8C8ADA2-01C9-4026-BFAD-1FF2E0567B52}" destId="{3FD63E31-4F1D-4724-9C0F-801863C62B9E}" srcOrd="2" destOrd="0" parTransId="{4613ED06-74D1-4179-90D7-B9D47BAB21CA}" sibTransId="{338F39CA-ABFF-4138-A98D-72DCEF4D0A3B}"/>
    <dgm:cxn modelId="{C836B4B2-2699-47E9-A5C5-CE7ACEB1517A}" type="presOf" srcId="{903D183A-27F9-4C3E-AF8F-E49651A137B6}" destId="{5A4055BB-2C18-4701-B048-01716627852A}" srcOrd="1" destOrd="2" presId="urn:microsoft.com/office/officeart/2005/8/layout/vList4"/>
    <dgm:cxn modelId="{C89E67CE-4157-4DC4-BF26-226CDB551DBD}" type="presOf" srcId="{7CCE6B8E-6676-4B1F-A633-37F69A77DCCC}" destId="{5A4055BB-2C18-4701-B048-01716627852A}" srcOrd="1" destOrd="4" presId="urn:microsoft.com/office/officeart/2005/8/layout/vList4"/>
    <dgm:cxn modelId="{A82DAFA0-67E1-43F8-99D4-2DE01E3D9896}" type="presOf" srcId="{B84A64F9-0EF8-4120-88A9-05EC86A6835E}" destId="{A146166C-3079-4622-881D-30700A49777A}" srcOrd="1" destOrd="4" presId="urn:microsoft.com/office/officeart/2005/8/layout/vList4"/>
    <dgm:cxn modelId="{0347877E-6465-49F2-8F9C-D04A1C470234}" type="presOf" srcId="{F1BB10F9-4884-43F4-B19E-BE2434745D6A}" destId="{A146166C-3079-4622-881D-30700A49777A}" srcOrd="1" destOrd="5" presId="urn:microsoft.com/office/officeart/2005/8/layout/vList4"/>
    <dgm:cxn modelId="{7CCDD2D4-5E50-4800-B5EB-35C58BC20BF1}" type="presOf" srcId="{D1562C39-313B-4A7E-A461-1AC5B672D58C}" destId="{D01943D8-DA11-4F44-971C-7B316BD4C47B}" srcOrd="0" destOrd="3" presId="urn:microsoft.com/office/officeart/2005/8/layout/vList4"/>
    <dgm:cxn modelId="{1F8223D1-BC3A-4DA9-B2DD-938A8EBCCBB6}" type="presParOf" srcId="{84F5C030-056C-4ADC-87CA-E7EC0B6A8BB3}" destId="{CFA2E8CB-382C-4C1E-AE36-C7160D46CBA4}" srcOrd="0" destOrd="0" presId="urn:microsoft.com/office/officeart/2005/8/layout/vList4"/>
    <dgm:cxn modelId="{2BBB9621-F726-4A99-9514-4614DC2F68CF}" type="presParOf" srcId="{CFA2E8CB-382C-4C1E-AE36-C7160D46CBA4}" destId="{69373F9E-2AB4-4CDF-BD84-B5C46DF15003}" srcOrd="0" destOrd="0" presId="urn:microsoft.com/office/officeart/2005/8/layout/vList4"/>
    <dgm:cxn modelId="{F21C068A-08EE-416D-8DCF-37A723F82AB0}" type="presParOf" srcId="{CFA2E8CB-382C-4C1E-AE36-C7160D46CBA4}" destId="{BAAA666C-8EDD-43CC-8C1B-AAEE3806AB34}" srcOrd="1" destOrd="0" presId="urn:microsoft.com/office/officeart/2005/8/layout/vList4"/>
    <dgm:cxn modelId="{8BAFF0E1-0AA1-49FE-B8F5-9FF26D7C36D0}" type="presParOf" srcId="{CFA2E8CB-382C-4C1E-AE36-C7160D46CBA4}" destId="{A146166C-3079-4622-881D-30700A49777A}" srcOrd="2" destOrd="0" presId="urn:microsoft.com/office/officeart/2005/8/layout/vList4"/>
    <dgm:cxn modelId="{DE8D2220-E880-45CE-B77E-34A3301BB1BA}" type="presParOf" srcId="{84F5C030-056C-4ADC-87CA-E7EC0B6A8BB3}" destId="{F0ABFFC5-ED23-4551-A3C9-C5ED01F93657}" srcOrd="1" destOrd="0" presId="urn:microsoft.com/office/officeart/2005/8/layout/vList4"/>
    <dgm:cxn modelId="{0FD37C1B-ED33-47FA-8699-16FC773E5A18}" type="presParOf" srcId="{84F5C030-056C-4ADC-87CA-E7EC0B6A8BB3}" destId="{61F1ABD1-88B8-4381-AC65-38FEDD821AAA}" srcOrd="2" destOrd="0" presId="urn:microsoft.com/office/officeart/2005/8/layout/vList4"/>
    <dgm:cxn modelId="{08D4FBF0-30C3-4686-98C1-241D93DE4B81}" type="presParOf" srcId="{61F1ABD1-88B8-4381-AC65-38FEDD821AAA}" destId="{D01943D8-DA11-4F44-971C-7B316BD4C47B}" srcOrd="0" destOrd="0" presId="urn:microsoft.com/office/officeart/2005/8/layout/vList4"/>
    <dgm:cxn modelId="{2B9A975E-6FE5-4663-B5A6-FE633C6867FF}" type="presParOf" srcId="{61F1ABD1-88B8-4381-AC65-38FEDD821AAA}" destId="{39B66D20-2C19-49A6-8335-28D972EA97D1}" srcOrd="1" destOrd="0" presId="urn:microsoft.com/office/officeart/2005/8/layout/vList4"/>
    <dgm:cxn modelId="{C0F42E56-C930-42AE-ACF4-36D1CA8EE567}" type="presParOf" srcId="{61F1ABD1-88B8-4381-AC65-38FEDD821AAA}" destId="{5A4055BB-2C18-4701-B048-01716627852A}"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B975DD7-24B7-439C-9C40-A5F5870D4DD3}"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3F4C5E56-8066-4BAD-B69B-B7A68B7A44DA}">
      <dgm:prSet phldrT="[Text]"/>
      <dgm:spPr/>
      <dgm:t>
        <a:bodyPr/>
        <a:lstStyle/>
        <a:p>
          <a:r>
            <a:rPr lang="en-US" dirty="0" smtClean="0"/>
            <a:t>OFS201 </a:t>
          </a:r>
        </a:p>
        <a:p>
          <a:r>
            <a:rPr lang="en-US" dirty="0" smtClean="0"/>
            <a:t>Building Office 365 Solutions with Azure</a:t>
          </a:r>
          <a:endParaRPr lang="en-US" dirty="0"/>
        </a:p>
      </dgm:t>
    </dgm:pt>
    <dgm:pt modelId="{43A3F47C-6F2A-4828-9614-517411A5F1C4}" type="parTrans" cxnId="{714F5D7D-1AD4-4BCE-9E14-C0E7623A68E9}">
      <dgm:prSet/>
      <dgm:spPr/>
      <dgm:t>
        <a:bodyPr/>
        <a:lstStyle/>
        <a:p>
          <a:endParaRPr lang="en-US"/>
        </a:p>
      </dgm:t>
    </dgm:pt>
    <dgm:pt modelId="{9D777B3B-BC11-4B80-A1E0-E7627363C972}" type="sibTrans" cxnId="{714F5D7D-1AD4-4BCE-9E14-C0E7623A68E9}">
      <dgm:prSet/>
      <dgm:spPr/>
      <dgm:t>
        <a:bodyPr/>
        <a:lstStyle/>
        <a:p>
          <a:endParaRPr lang="en-US"/>
        </a:p>
      </dgm:t>
    </dgm:pt>
    <dgm:pt modelId="{41CE4FB1-F8B6-41AC-8119-13698EB841C0}">
      <dgm:prSet phldrT="[Text]"/>
      <dgm:spPr/>
      <dgm:t>
        <a:bodyPr/>
        <a:lstStyle/>
        <a:p>
          <a:r>
            <a:rPr lang="en-US" dirty="0" smtClean="0"/>
            <a:t>COS-OFC307</a:t>
          </a:r>
        </a:p>
        <a:p>
          <a:r>
            <a:rPr lang="en-US" dirty="0" smtClean="0"/>
            <a:t>Exploring the Office Developer story in Microsoft Office 365</a:t>
          </a:r>
          <a:endParaRPr lang="en-US" dirty="0"/>
        </a:p>
      </dgm:t>
    </dgm:pt>
    <dgm:pt modelId="{61F41EBA-2765-45F1-8689-48E4A253A16E}" type="parTrans" cxnId="{8068D98F-714B-422F-8E10-9A9A88F1CD61}">
      <dgm:prSet/>
      <dgm:spPr/>
      <dgm:t>
        <a:bodyPr/>
        <a:lstStyle/>
        <a:p>
          <a:endParaRPr lang="en-US"/>
        </a:p>
      </dgm:t>
    </dgm:pt>
    <dgm:pt modelId="{A21ED474-0EFC-4658-B891-D82B504FE412}" type="sibTrans" cxnId="{8068D98F-714B-422F-8E10-9A9A88F1CD61}">
      <dgm:prSet/>
      <dgm:spPr/>
      <dgm:t>
        <a:bodyPr/>
        <a:lstStyle/>
        <a:p>
          <a:endParaRPr lang="en-US"/>
        </a:p>
      </dgm:t>
    </dgm:pt>
    <dgm:pt modelId="{0E2BC355-5C12-48BB-BAC9-139C7403489E}" type="pres">
      <dgm:prSet presAssocID="{2B975DD7-24B7-439C-9C40-A5F5870D4DD3}" presName="linear" presStyleCnt="0">
        <dgm:presLayoutVars>
          <dgm:animLvl val="lvl"/>
          <dgm:resizeHandles val="exact"/>
        </dgm:presLayoutVars>
      </dgm:prSet>
      <dgm:spPr/>
      <dgm:t>
        <a:bodyPr/>
        <a:lstStyle/>
        <a:p>
          <a:endParaRPr lang="en-AU"/>
        </a:p>
      </dgm:t>
    </dgm:pt>
    <dgm:pt modelId="{85D9B05B-56E0-4123-8187-341FBC80EBBA}" type="pres">
      <dgm:prSet presAssocID="{3F4C5E56-8066-4BAD-B69B-B7A68B7A44DA}" presName="parentText" presStyleLbl="node1" presStyleIdx="0" presStyleCnt="2">
        <dgm:presLayoutVars>
          <dgm:chMax val="0"/>
          <dgm:bulletEnabled val="1"/>
        </dgm:presLayoutVars>
      </dgm:prSet>
      <dgm:spPr/>
      <dgm:t>
        <a:bodyPr/>
        <a:lstStyle/>
        <a:p>
          <a:endParaRPr lang="en-US"/>
        </a:p>
      </dgm:t>
    </dgm:pt>
    <dgm:pt modelId="{56781CCA-8217-4816-91C5-C7F7D995F274}" type="pres">
      <dgm:prSet presAssocID="{9D777B3B-BC11-4B80-A1E0-E7627363C972}" presName="spacer" presStyleCnt="0"/>
      <dgm:spPr/>
    </dgm:pt>
    <dgm:pt modelId="{720814E8-3AE9-433B-8912-12EE3805D8BB}" type="pres">
      <dgm:prSet presAssocID="{41CE4FB1-F8B6-41AC-8119-13698EB841C0}" presName="parentText" presStyleLbl="node1" presStyleIdx="1" presStyleCnt="2">
        <dgm:presLayoutVars>
          <dgm:chMax val="0"/>
          <dgm:bulletEnabled val="1"/>
        </dgm:presLayoutVars>
      </dgm:prSet>
      <dgm:spPr/>
      <dgm:t>
        <a:bodyPr/>
        <a:lstStyle/>
        <a:p>
          <a:endParaRPr lang="en-US"/>
        </a:p>
      </dgm:t>
    </dgm:pt>
  </dgm:ptLst>
  <dgm:cxnLst>
    <dgm:cxn modelId="{135CEBD0-28A5-4761-BAA7-F88A3469CC88}" type="presOf" srcId="{3F4C5E56-8066-4BAD-B69B-B7A68B7A44DA}" destId="{85D9B05B-56E0-4123-8187-341FBC80EBBA}" srcOrd="0" destOrd="0" presId="urn:microsoft.com/office/officeart/2005/8/layout/vList2"/>
    <dgm:cxn modelId="{0FD06705-A6AF-4C27-BBA7-58043E9B8627}" type="presOf" srcId="{2B975DD7-24B7-439C-9C40-A5F5870D4DD3}" destId="{0E2BC355-5C12-48BB-BAC9-139C7403489E}" srcOrd="0" destOrd="0" presId="urn:microsoft.com/office/officeart/2005/8/layout/vList2"/>
    <dgm:cxn modelId="{8068D98F-714B-422F-8E10-9A9A88F1CD61}" srcId="{2B975DD7-24B7-439C-9C40-A5F5870D4DD3}" destId="{41CE4FB1-F8B6-41AC-8119-13698EB841C0}" srcOrd="1" destOrd="0" parTransId="{61F41EBA-2765-45F1-8689-48E4A253A16E}" sibTransId="{A21ED474-0EFC-4658-B891-D82B504FE412}"/>
    <dgm:cxn modelId="{550432BA-C1E2-4125-B680-7DA08E2CBA00}" type="presOf" srcId="{41CE4FB1-F8B6-41AC-8119-13698EB841C0}" destId="{720814E8-3AE9-433B-8912-12EE3805D8BB}" srcOrd="0" destOrd="0" presId="urn:microsoft.com/office/officeart/2005/8/layout/vList2"/>
    <dgm:cxn modelId="{714F5D7D-1AD4-4BCE-9E14-C0E7623A68E9}" srcId="{2B975DD7-24B7-439C-9C40-A5F5870D4DD3}" destId="{3F4C5E56-8066-4BAD-B69B-B7A68B7A44DA}" srcOrd="0" destOrd="0" parTransId="{43A3F47C-6F2A-4828-9614-517411A5F1C4}" sibTransId="{9D777B3B-BC11-4B80-A1E0-E7627363C972}"/>
    <dgm:cxn modelId="{2D7D6FF0-0A11-470D-9CEC-66E36E2D355B}" type="presParOf" srcId="{0E2BC355-5C12-48BB-BAC9-139C7403489E}" destId="{85D9B05B-56E0-4123-8187-341FBC80EBBA}" srcOrd="0" destOrd="0" presId="urn:microsoft.com/office/officeart/2005/8/layout/vList2"/>
    <dgm:cxn modelId="{20D21ACF-94B1-4729-92BF-BF426EFD72FE}" type="presParOf" srcId="{0E2BC355-5C12-48BB-BAC9-139C7403489E}" destId="{56781CCA-8217-4816-91C5-C7F7D995F274}" srcOrd="1" destOrd="0" presId="urn:microsoft.com/office/officeart/2005/8/layout/vList2"/>
    <dgm:cxn modelId="{BC1CB638-4126-4BAA-ADC8-CA0027CFBE90}" type="presParOf" srcId="{0E2BC355-5C12-48BB-BAC9-139C7403489E}" destId="{720814E8-3AE9-433B-8912-12EE3805D8BB}"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2C80BA4-F267-4237-9C6E-78F6C3AFC455}"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en-US"/>
        </a:p>
      </dgm:t>
    </dgm:pt>
    <dgm:pt modelId="{FB47D272-95B2-4A25-858C-54563C5A017C}">
      <dgm:prSet/>
      <dgm:spPr/>
      <dgm:t>
        <a:bodyPr/>
        <a:lstStyle/>
        <a:p>
          <a:pPr rtl="0"/>
          <a:r>
            <a:rPr lang="en-US" b="1" smtClean="0"/>
            <a:t>EXL-OFC311 </a:t>
          </a:r>
          <a:r>
            <a:rPr lang="en-US" smtClean="0"/>
            <a:t>Microsoft Office 365 and Microsoft Exchange: From Simple Migration to a Hybrid Environment </a:t>
          </a:r>
          <a:endParaRPr lang="en-US"/>
        </a:p>
      </dgm:t>
    </dgm:pt>
    <dgm:pt modelId="{481213EC-3DEC-4BF7-A906-B6DF0B07799E}" type="parTrans" cxnId="{0AA8F777-9539-48A9-B98C-EBC0259200B9}">
      <dgm:prSet/>
      <dgm:spPr/>
      <dgm:t>
        <a:bodyPr/>
        <a:lstStyle/>
        <a:p>
          <a:endParaRPr lang="en-US"/>
        </a:p>
      </dgm:t>
    </dgm:pt>
    <dgm:pt modelId="{49B6E118-1281-437D-871B-AB80BAC7A80E}" type="sibTrans" cxnId="{0AA8F777-9539-48A9-B98C-EBC0259200B9}">
      <dgm:prSet/>
      <dgm:spPr/>
      <dgm:t>
        <a:bodyPr/>
        <a:lstStyle/>
        <a:p>
          <a:endParaRPr lang="en-US"/>
        </a:p>
      </dgm:t>
    </dgm:pt>
    <dgm:pt modelId="{3CF9CF08-C42D-42EB-B06B-E27295B36499}">
      <dgm:prSet/>
      <dgm:spPr/>
      <dgm:t>
        <a:bodyPr/>
        <a:lstStyle/>
        <a:p>
          <a:pPr rtl="0"/>
          <a:r>
            <a:rPr lang="en-US" b="1" dirty="0" smtClean="0"/>
            <a:t>SEC-OFC310</a:t>
          </a:r>
          <a:r>
            <a:rPr lang="en-US" dirty="0" smtClean="0"/>
            <a:t> Microsoft Office 356: Identity and Access Solutions</a:t>
          </a:r>
          <a:endParaRPr lang="en-US" dirty="0"/>
        </a:p>
      </dgm:t>
    </dgm:pt>
    <dgm:pt modelId="{A6D1B65A-4E1F-4B2B-9944-52383C554D98}" type="parTrans" cxnId="{24283DC3-7215-4F03-9A09-7B14945C0981}">
      <dgm:prSet/>
      <dgm:spPr/>
      <dgm:t>
        <a:bodyPr/>
        <a:lstStyle/>
        <a:p>
          <a:endParaRPr lang="en-US"/>
        </a:p>
      </dgm:t>
    </dgm:pt>
    <dgm:pt modelId="{74715C5A-B1F7-429F-AB37-367F458B95EF}" type="sibTrans" cxnId="{24283DC3-7215-4F03-9A09-7B14945C0981}">
      <dgm:prSet/>
      <dgm:spPr/>
      <dgm:t>
        <a:bodyPr/>
        <a:lstStyle/>
        <a:p>
          <a:endParaRPr lang="en-US"/>
        </a:p>
      </dgm:t>
    </dgm:pt>
    <dgm:pt modelId="{1EC4460F-B6A9-49ED-B672-B0D9C2A66BAE}">
      <dgm:prSet/>
      <dgm:spPr/>
      <dgm:t>
        <a:bodyPr/>
        <a:lstStyle/>
        <a:p>
          <a:pPr rtl="0"/>
          <a:r>
            <a:rPr lang="en-US" b="1" smtClean="0"/>
            <a:t>OFS201</a:t>
          </a:r>
          <a:r>
            <a:rPr lang="en-US" smtClean="0"/>
            <a:t> Building Office 365 Solutions with Azure</a:t>
          </a:r>
          <a:endParaRPr lang="en-US"/>
        </a:p>
      </dgm:t>
    </dgm:pt>
    <dgm:pt modelId="{3DEBFC92-19AC-480B-AE9E-498F482DB97C}" type="parTrans" cxnId="{B670659C-67AB-4D7A-AD50-42E2E1C5DCDB}">
      <dgm:prSet/>
      <dgm:spPr/>
      <dgm:t>
        <a:bodyPr/>
        <a:lstStyle/>
        <a:p>
          <a:endParaRPr lang="en-US"/>
        </a:p>
      </dgm:t>
    </dgm:pt>
    <dgm:pt modelId="{CC28BA02-218A-4060-BB54-F81D619884F6}" type="sibTrans" cxnId="{B670659C-67AB-4D7A-AD50-42E2E1C5DCDB}">
      <dgm:prSet/>
      <dgm:spPr/>
      <dgm:t>
        <a:bodyPr/>
        <a:lstStyle/>
        <a:p>
          <a:endParaRPr lang="en-US"/>
        </a:p>
      </dgm:t>
    </dgm:pt>
    <dgm:pt modelId="{1CE8C04D-A57B-4AA5-848D-D355CE47CF58}">
      <dgm:prSet/>
      <dgm:spPr/>
      <dgm:t>
        <a:bodyPr/>
        <a:lstStyle/>
        <a:p>
          <a:pPr rtl="0"/>
          <a:r>
            <a:rPr lang="en-US" b="1" dirty="0" smtClean="0"/>
            <a:t>COS-OFC307 </a:t>
          </a:r>
          <a:r>
            <a:rPr lang="en-US" dirty="0" smtClean="0"/>
            <a:t>Exploring the Office Developer story in Microsoft Office 365</a:t>
          </a:r>
          <a:endParaRPr lang="en-US" dirty="0"/>
        </a:p>
      </dgm:t>
    </dgm:pt>
    <dgm:pt modelId="{5F86ED66-11AA-4CC2-94F7-D115F093B313}" type="parTrans" cxnId="{A5DDEAF9-BF55-4291-B731-2BF97080ACFF}">
      <dgm:prSet/>
      <dgm:spPr/>
      <dgm:t>
        <a:bodyPr/>
        <a:lstStyle/>
        <a:p>
          <a:endParaRPr lang="en-US"/>
        </a:p>
      </dgm:t>
    </dgm:pt>
    <dgm:pt modelId="{777AD5F5-02B6-4EE0-A16A-374BD3192E4A}" type="sibTrans" cxnId="{A5DDEAF9-BF55-4291-B731-2BF97080ACFF}">
      <dgm:prSet/>
      <dgm:spPr/>
      <dgm:t>
        <a:bodyPr/>
        <a:lstStyle/>
        <a:p>
          <a:endParaRPr lang="en-US"/>
        </a:p>
      </dgm:t>
    </dgm:pt>
    <dgm:pt modelId="{05FD39DD-2529-4D39-90D3-A880BC89FA98}" type="pres">
      <dgm:prSet presAssocID="{02C80BA4-F267-4237-9C6E-78F6C3AFC455}" presName="linear" presStyleCnt="0">
        <dgm:presLayoutVars>
          <dgm:animLvl val="lvl"/>
          <dgm:resizeHandles val="exact"/>
        </dgm:presLayoutVars>
      </dgm:prSet>
      <dgm:spPr/>
      <dgm:t>
        <a:bodyPr/>
        <a:lstStyle/>
        <a:p>
          <a:endParaRPr lang="en-AU"/>
        </a:p>
      </dgm:t>
    </dgm:pt>
    <dgm:pt modelId="{765B75F3-0EFC-4990-B021-5261D3296A8E}" type="pres">
      <dgm:prSet presAssocID="{FB47D272-95B2-4A25-858C-54563C5A017C}" presName="parentText" presStyleLbl="node1" presStyleIdx="0" presStyleCnt="4">
        <dgm:presLayoutVars>
          <dgm:chMax val="0"/>
          <dgm:bulletEnabled val="1"/>
        </dgm:presLayoutVars>
      </dgm:prSet>
      <dgm:spPr/>
      <dgm:t>
        <a:bodyPr/>
        <a:lstStyle/>
        <a:p>
          <a:endParaRPr lang="en-AU"/>
        </a:p>
      </dgm:t>
    </dgm:pt>
    <dgm:pt modelId="{2A87A40B-E954-484B-B508-2587EE722F39}" type="pres">
      <dgm:prSet presAssocID="{49B6E118-1281-437D-871B-AB80BAC7A80E}" presName="spacer" presStyleCnt="0"/>
      <dgm:spPr/>
    </dgm:pt>
    <dgm:pt modelId="{4240F0AA-09C6-4303-A79B-85CF50D18478}" type="pres">
      <dgm:prSet presAssocID="{3CF9CF08-C42D-42EB-B06B-E27295B36499}" presName="parentText" presStyleLbl="node1" presStyleIdx="1" presStyleCnt="4">
        <dgm:presLayoutVars>
          <dgm:chMax val="0"/>
          <dgm:bulletEnabled val="1"/>
        </dgm:presLayoutVars>
      </dgm:prSet>
      <dgm:spPr/>
      <dgm:t>
        <a:bodyPr/>
        <a:lstStyle/>
        <a:p>
          <a:endParaRPr lang="en-AU"/>
        </a:p>
      </dgm:t>
    </dgm:pt>
    <dgm:pt modelId="{DA0AF70C-B7AD-47B9-9F07-E6181F9EEB4F}" type="pres">
      <dgm:prSet presAssocID="{74715C5A-B1F7-429F-AB37-367F458B95EF}" presName="spacer" presStyleCnt="0"/>
      <dgm:spPr/>
    </dgm:pt>
    <dgm:pt modelId="{4BA954CF-B38D-4E6C-A17D-4554D08DBCD4}" type="pres">
      <dgm:prSet presAssocID="{1EC4460F-B6A9-49ED-B672-B0D9C2A66BAE}" presName="parentText" presStyleLbl="node1" presStyleIdx="2" presStyleCnt="4">
        <dgm:presLayoutVars>
          <dgm:chMax val="0"/>
          <dgm:bulletEnabled val="1"/>
        </dgm:presLayoutVars>
      </dgm:prSet>
      <dgm:spPr/>
      <dgm:t>
        <a:bodyPr/>
        <a:lstStyle/>
        <a:p>
          <a:endParaRPr lang="en-AU"/>
        </a:p>
      </dgm:t>
    </dgm:pt>
    <dgm:pt modelId="{A49E83ED-2201-4F2C-8FF7-696EE34E2794}" type="pres">
      <dgm:prSet presAssocID="{CC28BA02-218A-4060-BB54-F81D619884F6}" presName="spacer" presStyleCnt="0"/>
      <dgm:spPr/>
    </dgm:pt>
    <dgm:pt modelId="{6CEBC09B-49E3-4D05-AD81-D1451D9BBAB2}" type="pres">
      <dgm:prSet presAssocID="{1CE8C04D-A57B-4AA5-848D-D355CE47CF58}" presName="parentText" presStyleLbl="node1" presStyleIdx="3" presStyleCnt="4">
        <dgm:presLayoutVars>
          <dgm:chMax val="0"/>
          <dgm:bulletEnabled val="1"/>
        </dgm:presLayoutVars>
      </dgm:prSet>
      <dgm:spPr/>
      <dgm:t>
        <a:bodyPr/>
        <a:lstStyle/>
        <a:p>
          <a:endParaRPr lang="en-AU"/>
        </a:p>
      </dgm:t>
    </dgm:pt>
  </dgm:ptLst>
  <dgm:cxnLst>
    <dgm:cxn modelId="{B670659C-67AB-4D7A-AD50-42E2E1C5DCDB}" srcId="{02C80BA4-F267-4237-9C6E-78F6C3AFC455}" destId="{1EC4460F-B6A9-49ED-B672-B0D9C2A66BAE}" srcOrd="2" destOrd="0" parTransId="{3DEBFC92-19AC-480B-AE9E-498F482DB97C}" sibTransId="{CC28BA02-218A-4060-BB54-F81D619884F6}"/>
    <dgm:cxn modelId="{260C1DDB-F0A6-4482-9D58-F439DDD4A4EA}" type="presOf" srcId="{02C80BA4-F267-4237-9C6E-78F6C3AFC455}" destId="{05FD39DD-2529-4D39-90D3-A880BC89FA98}" srcOrd="0" destOrd="0" presId="urn:microsoft.com/office/officeart/2005/8/layout/vList2"/>
    <dgm:cxn modelId="{0AA8F777-9539-48A9-B98C-EBC0259200B9}" srcId="{02C80BA4-F267-4237-9C6E-78F6C3AFC455}" destId="{FB47D272-95B2-4A25-858C-54563C5A017C}" srcOrd="0" destOrd="0" parTransId="{481213EC-3DEC-4BF7-A906-B6DF0B07799E}" sibTransId="{49B6E118-1281-437D-871B-AB80BAC7A80E}"/>
    <dgm:cxn modelId="{D92C74E1-6A4B-4CBD-ABD4-1961DE78CC12}" type="presOf" srcId="{FB47D272-95B2-4A25-858C-54563C5A017C}" destId="{765B75F3-0EFC-4990-B021-5261D3296A8E}" srcOrd="0" destOrd="0" presId="urn:microsoft.com/office/officeart/2005/8/layout/vList2"/>
    <dgm:cxn modelId="{24283DC3-7215-4F03-9A09-7B14945C0981}" srcId="{02C80BA4-F267-4237-9C6E-78F6C3AFC455}" destId="{3CF9CF08-C42D-42EB-B06B-E27295B36499}" srcOrd="1" destOrd="0" parTransId="{A6D1B65A-4E1F-4B2B-9944-52383C554D98}" sibTransId="{74715C5A-B1F7-429F-AB37-367F458B95EF}"/>
    <dgm:cxn modelId="{A5DDEAF9-BF55-4291-B731-2BF97080ACFF}" srcId="{02C80BA4-F267-4237-9C6E-78F6C3AFC455}" destId="{1CE8C04D-A57B-4AA5-848D-D355CE47CF58}" srcOrd="3" destOrd="0" parTransId="{5F86ED66-11AA-4CC2-94F7-D115F093B313}" sibTransId="{777AD5F5-02B6-4EE0-A16A-374BD3192E4A}"/>
    <dgm:cxn modelId="{E287C16E-FF0E-4676-A3F5-A7EEAB7FE950}" type="presOf" srcId="{1CE8C04D-A57B-4AA5-848D-D355CE47CF58}" destId="{6CEBC09B-49E3-4D05-AD81-D1451D9BBAB2}" srcOrd="0" destOrd="0" presId="urn:microsoft.com/office/officeart/2005/8/layout/vList2"/>
    <dgm:cxn modelId="{72E3A199-AEDF-47D7-9886-6D27E20D35F7}" type="presOf" srcId="{1EC4460F-B6A9-49ED-B672-B0D9C2A66BAE}" destId="{4BA954CF-B38D-4E6C-A17D-4554D08DBCD4}" srcOrd="0" destOrd="0" presId="urn:microsoft.com/office/officeart/2005/8/layout/vList2"/>
    <dgm:cxn modelId="{88572F7C-8F2D-450A-B197-E14939601FDC}" type="presOf" srcId="{3CF9CF08-C42D-42EB-B06B-E27295B36499}" destId="{4240F0AA-09C6-4303-A79B-85CF50D18478}" srcOrd="0" destOrd="0" presId="urn:microsoft.com/office/officeart/2005/8/layout/vList2"/>
    <dgm:cxn modelId="{0B344A42-D25A-4192-9491-F76F0361135A}" type="presParOf" srcId="{05FD39DD-2529-4D39-90D3-A880BC89FA98}" destId="{765B75F3-0EFC-4990-B021-5261D3296A8E}" srcOrd="0" destOrd="0" presId="urn:microsoft.com/office/officeart/2005/8/layout/vList2"/>
    <dgm:cxn modelId="{09EA53DB-1099-4383-9B0C-EF5CAAA8D048}" type="presParOf" srcId="{05FD39DD-2529-4D39-90D3-A880BC89FA98}" destId="{2A87A40B-E954-484B-B508-2587EE722F39}" srcOrd="1" destOrd="0" presId="urn:microsoft.com/office/officeart/2005/8/layout/vList2"/>
    <dgm:cxn modelId="{2B3859F2-E9F7-47E6-82CF-45CB218F3DBA}" type="presParOf" srcId="{05FD39DD-2529-4D39-90D3-A880BC89FA98}" destId="{4240F0AA-09C6-4303-A79B-85CF50D18478}" srcOrd="2" destOrd="0" presId="urn:microsoft.com/office/officeart/2005/8/layout/vList2"/>
    <dgm:cxn modelId="{2EDAB8D8-7A3F-4499-8E96-5E691693A595}" type="presParOf" srcId="{05FD39DD-2529-4D39-90D3-A880BC89FA98}" destId="{DA0AF70C-B7AD-47B9-9F07-E6181F9EEB4F}" srcOrd="3" destOrd="0" presId="urn:microsoft.com/office/officeart/2005/8/layout/vList2"/>
    <dgm:cxn modelId="{8263E1B1-30A3-4707-ABEA-1E17F25F8256}" type="presParOf" srcId="{05FD39DD-2529-4D39-90D3-A880BC89FA98}" destId="{4BA954CF-B38D-4E6C-A17D-4554D08DBCD4}" srcOrd="4" destOrd="0" presId="urn:microsoft.com/office/officeart/2005/8/layout/vList2"/>
    <dgm:cxn modelId="{091FBA23-7EEB-4D5E-A359-675439AFC839}" type="presParOf" srcId="{05FD39DD-2529-4D39-90D3-A880BC89FA98}" destId="{A49E83ED-2201-4F2C-8FF7-696EE34E2794}" srcOrd="5" destOrd="0" presId="urn:microsoft.com/office/officeart/2005/8/layout/vList2"/>
    <dgm:cxn modelId="{E3C21385-638E-41EC-A494-53510D2AE8DE}" type="presParOf" srcId="{05FD39DD-2529-4D39-90D3-A880BC89FA98}" destId="{6CEBC09B-49E3-4D05-AD81-D1451D9BBAB2}"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0647B6-77F8-4E51-8675-1FB3223048E6}">
      <dsp:nvSpPr>
        <dsp:cNvPr id="0" name=""/>
        <dsp:cNvSpPr/>
      </dsp:nvSpPr>
      <dsp:spPr>
        <a:xfrm>
          <a:off x="0" y="20269"/>
          <a:ext cx="8229600" cy="479700"/>
        </a:xfrm>
        <a:prstGeom prst="roundRect">
          <a:avLst/>
        </a:prstGeom>
        <a:gradFill rotWithShape="0">
          <a:gsLst>
            <a:gs pos="0">
              <a:schemeClr val="accent1">
                <a:shade val="50000"/>
                <a:hueOff val="0"/>
                <a:satOff val="0"/>
                <a:lumOff val="0"/>
                <a:alphaOff val="0"/>
                <a:shade val="51000"/>
                <a:satMod val="130000"/>
              </a:schemeClr>
            </a:gs>
            <a:gs pos="80000">
              <a:schemeClr val="accent1">
                <a:shade val="50000"/>
                <a:hueOff val="0"/>
                <a:satOff val="0"/>
                <a:lumOff val="0"/>
                <a:alphaOff val="0"/>
                <a:shade val="93000"/>
                <a:satMod val="130000"/>
              </a:schemeClr>
            </a:gs>
            <a:gs pos="100000">
              <a:schemeClr val="accent1">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t>Overview of Office 365</a:t>
          </a:r>
          <a:endParaRPr lang="en-US" sz="2000" kern="1200" dirty="0"/>
        </a:p>
      </dsp:txBody>
      <dsp:txXfrm>
        <a:off x="23417" y="43686"/>
        <a:ext cx="8182766" cy="432866"/>
      </dsp:txXfrm>
    </dsp:sp>
    <dsp:sp modelId="{ACB36335-B52F-434E-952C-290F365994F5}">
      <dsp:nvSpPr>
        <dsp:cNvPr id="0" name=""/>
        <dsp:cNvSpPr/>
      </dsp:nvSpPr>
      <dsp:spPr>
        <a:xfrm>
          <a:off x="0" y="557569"/>
          <a:ext cx="8229600" cy="479700"/>
        </a:xfrm>
        <a:prstGeom prst="roundRect">
          <a:avLst/>
        </a:prstGeom>
        <a:gradFill rotWithShape="0">
          <a:gsLst>
            <a:gs pos="0">
              <a:schemeClr val="accent1">
                <a:shade val="50000"/>
                <a:hueOff val="125089"/>
                <a:satOff val="-4102"/>
                <a:lumOff val="12149"/>
                <a:alphaOff val="0"/>
                <a:shade val="51000"/>
                <a:satMod val="130000"/>
              </a:schemeClr>
            </a:gs>
            <a:gs pos="80000">
              <a:schemeClr val="accent1">
                <a:shade val="50000"/>
                <a:hueOff val="125089"/>
                <a:satOff val="-4102"/>
                <a:lumOff val="12149"/>
                <a:alphaOff val="0"/>
                <a:shade val="93000"/>
                <a:satMod val="130000"/>
              </a:schemeClr>
            </a:gs>
            <a:gs pos="100000">
              <a:schemeClr val="accent1">
                <a:shade val="50000"/>
                <a:hueOff val="125089"/>
                <a:satOff val="-4102"/>
                <a:lumOff val="1214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smtClean="0"/>
            <a:t>Demo: First Setting up the tenant and configuring domains</a:t>
          </a:r>
          <a:endParaRPr lang="en-US" sz="2000" kern="1200"/>
        </a:p>
      </dsp:txBody>
      <dsp:txXfrm>
        <a:off x="23417" y="580986"/>
        <a:ext cx="8182766" cy="432866"/>
      </dsp:txXfrm>
    </dsp:sp>
    <dsp:sp modelId="{6B28045F-4E09-44C1-97C2-120812A00E9C}">
      <dsp:nvSpPr>
        <dsp:cNvPr id="0" name=""/>
        <dsp:cNvSpPr/>
      </dsp:nvSpPr>
      <dsp:spPr>
        <a:xfrm>
          <a:off x="0" y="1094869"/>
          <a:ext cx="8229600" cy="479700"/>
        </a:xfrm>
        <a:prstGeom prst="roundRect">
          <a:avLst/>
        </a:prstGeom>
        <a:gradFill rotWithShape="0">
          <a:gsLst>
            <a:gs pos="0">
              <a:schemeClr val="accent1">
                <a:shade val="50000"/>
                <a:hueOff val="250177"/>
                <a:satOff val="-8204"/>
                <a:lumOff val="24298"/>
                <a:alphaOff val="0"/>
                <a:shade val="51000"/>
                <a:satMod val="130000"/>
              </a:schemeClr>
            </a:gs>
            <a:gs pos="80000">
              <a:schemeClr val="accent1">
                <a:shade val="50000"/>
                <a:hueOff val="250177"/>
                <a:satOff val="-8204"/>
                <a:lumOff val="24298"/>
                <a:alphaOff val="0"/>
                <a:shade val="93000"/>
                <a:satMod val="130000"/>
              </a:schemeClr>
            </a:gs>
            <a:gs pos="100000">
              <a:schemeClr val="accent1">
                <a:shade val="50000"/>
                <a:hueOff val="250177"/>
                <a:satOff val="-8204"/>
                <a:lumOff val="2429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Overview of Exchange Online</a:t>
          </a:r>
          <a:endParaRPr lang="en-US" sz="2000" kern="1200" dirty="0"/>
        </a:p>
      </dsp:txBody>
      <dsp:txXfrm>
        <a:off x="23417" y="1118286"/>
        <a:ext cx="8182766" cy="432866"/>
      </dsp:txXfrm>
    </dsp:sp>
    <dsp:sp modelId="{F4D34EF9-DA4B-4853-98A1-2CC452818F74}">
      <dsp:nvSpPr>
        <dsp:cNvPr id="0" name=""/>
        <dsp:cNvSpPr/>
      </dsp:nvSpPr>
      <dsp:spPr>
        <a:xfrm>
          <a:off x="0" y="1632169"/>
          <a:ext cx="8229600" cy="479700"/>
        </a:xfrm>
        <a:prstGeom prst="roundRect">
          <a:avLst/>
        </a:prstGeom>
        <a:gradFill rotWithShape="0">
          <a:gsLst>
            <a:gs pos="0">
              <a:schemeClr val="accent1">
                <a:shade val="50000"/>
                <a:hueOff val="375266"/>
                <a:satOff val="-12306"/>
                <a:lumOff val="36447"/>
                <a:alphaOff val="0"/>
                <a:shade val="51000"/>
                <a:satMod val="130000"/>
              </a:schemeClr>
            </a:gs>
            <a:gs pos="80000">
              <a:schemeClr val="accent1">
                <a:shade val="50000"/>
                <a:hueOff val="375266"/>
                <a:satOff val="-12306"/>
                <a:lumOff val="36447"/>
                <a:alphaOff val="0"/>
                <a:shade val="93000"/>
                <a:satMod val="130000"/>
              </a:schemeClr>
            </a:gs>
            <a:gs pos="100000">
              <a:schemeClr val="accent1">
                <a:shade val="50000"/>
                <a:hueOff val="375266"/>
                <a:satOff val="-12306"/>
                <a:lumOff val="3644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Demo: Provision users and exchange mailboxes</a:t>
          </a:r>
          <a:endParaRPr lang="en-US" sz="2000" kern="1200" dirty="0"/>
        </a:p>
      </dsp:txBody>
      <dsp:txXfrm>
        <a:off x="23417" y="1655586"/>
        <a:ext cx="8182766" cy="432866"/>
      </dsp:txXfrm>
    </dsp:sp>
    <dsp:sp modelId="{5CDD364B-6C25-4273-A117-A22DD8037271}">
      <dsp:nvSpPr>
        <dsp:cNvPr id="0" name=""/>
        <dsp:cNvSpPr/>
      </dsp:nvSpPr>
      <dsp:spPr>
        <a:xfrm>
          <a:off x="0" y="2169469"/>
          <a:ext cx="8229600" cy="479700"/>
        </a:xfrm>
        <a:prstGeom prst="roundRect">
          <a:avLst/>
        </a:prstGeom>
        <a:gradFill rotWithShape="0">
          <a:gsLst>
            <a:gs pos="0">
              <a:schemeClr val="accent1">
                <a:shade val="50000"/>
                <a:hueOff val="500354"/>
                <a:satOff val="-16408"/>
                <a:lumOff val="48596"/>
                <a:alphaOff val="0"/>
                <a:shade val="51000"/>
                <a:satMod val="130000"/>
              </a:schemeClr>
            </a:gs>
            <a:gs pos="80000">
              <a:schemeClr val="accent1">
                <a:shade val="50000"/>
                <a:hueOff val="500354"/>
                <a:satOff val="-16408"/>
                <a:lumOff val="48596"/>
                <a:alphaOff val="0"/>
                <a:shade val="93000"/>
                <a:satMod val="130000"/>
              </a:schemeClr>
            </a:gs>
            <a:gs pos="100000">
              <a:schemeClr val="accent1">
                <a:shade val="50000"/>
                <a:hueOff val="500354"/>
                <a:satOff val="-16408"/>
                <a:lumOff val="4859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Overview of SharePoint Online</a:t>
          </a:r>
          <a:endParaRPr lang="en-US" sz="2000" kern="1200" dirty="0"/>
        </a:p>
      </dsp:txBody>
      <dsp:txXfrm>
        <a:off x="23417" y="2192886"/>
        <a:ext cx="8182766" cy="432866"/>
      </dsp:txXfrm>
    </dsp:sp>
    <dsp:sp modelId="{C20CC4A0-AF06-4E21-87E8-068BEF8A26FF}">
      <dsp:nvSpPr>
        <dsp:cNvPr id="0" name=""/>
        <dsp:cNvSpPr/>
      </dsp:nvSpPr>
      <dsp:spPr>
        <a:xfrm>
          <a:off x="0" y="2706769"/>
          <a:ext cx="8229600" cy="479700"/>
        </a:xfrm>
        <a:prstGeom prst="roundRect">
          <a:avLst/>
        </a:prstGeom>
        <a:gradFill rotWithShape="0">
          <a:gsLst>
            <a:gs pos="0">
              <a:schemeClr val="accent1">
                <a:shade val="50000"/>
                <a:hueOff val="375266"/>
                <a:satOff val="-12306"/>
                <a:lumOff val="36447"/>
                <a:alphaOff val="0"/>
                <a:shade val="51000"/>
                <a:satMod val="130000"/>
              </a:schemeClr>
            </a:gs>
            <a:gs pos="80000">
              <a:schemeClr val="accent1">
                <a:shade val="50000"/>
                <a:hueOff val="375266"/>
                <a:satOff val="-12306"/>
                <a:lumOff val="36447"/>
                <a:alphaOff val="0"/>
                <a:shade val="93000"/>
                <a:satMod val="130000"/>
              </a:schemeClr>
            </a:gs>
            <a:gs pos="100000">
              <a:schemeClr val="accent1">
                <a:shade val="50000"/>
                <a:hueOff val="375266"/>
                <a:satOff val="-12306"/>
                <a:lumOff val="3644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Demo: SharePoint Online provisioning, customization public facing site</a:t>
          </a:r>
          <a:endParaRPr lang="en-US" sz="2000" kern="1200" dirty="0"/>
        </a:p>
      </dsp:txBody>
      <dsp:txXfrm>
        <a:off x="23417" y="2730186"/>
        <a:ext cx="8182766" cy="432866"/>
      </dsp:txXfrm>
    </dsp:sp>
    <dsp:sp modelId="{9E5FA29C-14B9-4FEE-B195-16ED8D026839}">
      <dsp:nvSpPr>
        <dsp:cNvPr id="0" name=""/>
        <dsp:cNvSpPr/>
      </dsp:nvSpPr>
      <dsp:spPr>
        <a:xfrm>
          <a:off x="0" y="3244069"/>
          <a:ext cx="8229600" cy="479700"/>
        </a:xfrm>
        <a:prstGeom prst="roundRect">
          <a:avLst/>
        </a:prstGeom>
        <a:gradFill rotWithShape="0">
          <a:gsLst>
            <a:gs pos="0">
              <a:schemeClr val="accent1">
                <a:shade val="50000"/>
                <a:hueOff val="250177"/>
                <a:satOff val="-8204"/>
                <a:lumOff val="24298"/>
                <a:alphaOff val="0"/>
                <a:shade val="51000"/>
                <a:satMod val="130000"/>
              </a:schemeClr>
            </a:gs>
            <a:gs pos="80000">
              <a:schemeClr val="accent1">
                <a:shade val="50000"/>
                <a:hueOff val="250177"/>
                <a:satOff val="-8204"/>
                <a:lumOff val="24298"/>
                <a:alphaOff val="0"/>
                <a:shade val="93000"/>
                <a:satMod val="130000"/>
              </a:schemeClr>
            </a:gs>
            <a:gs pos="100000">
              <a:schemeClr val="accent1">
                <a:shade val="50000"/>
                <a:hueOff val="250177"/>
                <a:satOff val="-8204"/>
                <a:lumOff val="2429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Overview of Office 2010 </a:t>
          </a:r>
          <a:endParaRPr lang="en-US" sz="2000" kern="1200" dirty="0"/>
        </a:p>
      </dsp:txBody>
      <dsp:txXfrm>
        <a:off x="23417" y="3267486"/>
        <a:ext cx="8182766" cy="432866"/>
      </dsp:txXfrm>
    </dsp:sp>
    <dsp:sp modelId="{66A27B55-1444-4B20-957B-E75D17ECC097}">
      <dsp:nvSpPr>
        <dsp:cNvPr id="0" name=""/>
        <dsp:cNvSpPr/>
      </dsp:nvSpPr>
      <dsp:spPr>
        <a:xfrm>
          <a:off x="0" y="3781369"/>
          <a:ext cx="8229600" cy="479700"/>
        </a:xfrm>
        <a:prstGeom prst="roundRect">
          <a:avLst/>
        </a:prstGeom>
        <a:gradFill rotWithShape="0">
          <a:gsLst>
            <a:gs pos="0">
              <a:schemeClr val="accent1">
                <a:shade val="50000"/>
                <a:hueOff val="125089"/>
                <a:satOff val="-4102"/>
                <a:lumOff val="12149"/>
                <a:alphaOff val="0"/>
                <a:shade val="51000"/>
                <a:satMod val="130000"/>
              </a:schemeClr>
            </a:gs>
            <a:gs pos="80000">
              <a:schemeClr val="accent1">
                <a:shade val="50000"/>
                <a:hueOff val="125089"/>
                <a:satOff val="-4102"/>
                <a:lumOff val="12149"/>
                <a:alphaOff val="0"/>
                <a:shade val="93000"/>
                <a:satMod val="130000"/>
              </a:schemeClr>
            </a:gs>
            <a:gs pos="100000">
              <a:schemeClr val="accent1">
                <a:shade val="50000"/>
                <a:hueOff val="125089"/>
                <a:satOff val="-4102"/>
                <a:lumOff val="1214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Demo Activation of Office 2010 Connecting to </a:t>
          </a:r>
          <a:r>
            <a:rPr lang="en-US" sz="2000" kern="1200" dirty="0" err="1" smtClean="0"/>
            <a:t>Lync</a:t>
          </a:r>
          <a:r>
            <a:rPr lang="en-US" sz="2000" kern="1200" dirty="0" smtClean="0"/>
            <a:t>, Recap and Questions</a:t>
          </a:r>
          <a:endParaRPr lang="en-US" sz="2000" kern="1200" dirty="0"/>
        </a:p>
      </dsp:txBody>
      <dsp:txXfrm>
        <a:off x="23417" y="3804786"/>
        <a:ext cx="8182766" cy="4328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B4AAFB-54B7-4A02-BD0C-248D960A592E}">
      <dsp:nvSpPr>
        <dsp:cNvPr id="0" name=""/>
        <dsp:cNvSpPr/>
      </dsp:nvSpPr>
      <dsp:spPr>
        <a:xfrm>
          <a:off x="0" y="1312"/>
          <a:ext cx="4464496" cy="1343032"/>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b="1" kern="1200" dirty="0" smtClean="0"/>
            <a:t>EXL-OFC311</a:t>
          </a:r>
        </a:p>
        <a:p>
          <a:pPr lvl="0" algn="l" defTabSz="889000" rtl="0">
            <a:lnSpc>
              <a:spcPct val="90000"/>
            </a:lnSpc>
            <a:spcBef>
              <a:spcPct val="0"/>
            </a:spcBef>
            <a:spcAft>
              <a:spcPct val="35000"/>
            </a:spcAft>
          </a:pPr>
          <a:r>
            <a:rPr lang="en-US" sz="2000" kern="1200" dirty="0" smtClean="0"/>
            <a:t>Microsoft Office 365 and Microsoft Exchange</a:t>
          </a:r>
          <a:r>
            <a:rPr lang="en-US" sz="2000" kern="1200" smtClean="0"/>
            <a:t>: From Simple Migration to a Hybrid Environment </a:t>
          </a:r>
          <a:endParaRPr lang="en-US" sz="2000" kern="1200" dirty="0"/>
        </a:p>
      </dsp:txBody>
      <dsp:txXfrm>
        <a:off x="65561" y="66873"/>
        <a:ext cx="4333374" cy="12119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B4AAFB-54B7-4A02-BD0C-248D960A592E}">
      <dsp:nvSpPr>
        <dsp:cNvPr id="0" name=""/>
        <dsp:cNvSpPr/>
      </dsp:nvSpPr>
      <dsp:spPr>
        <a:xfrm>
          <a:off x="0" y="1312"/>
          <a:ext cx="4464496" cy="1343032"/>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b="1" kern="1200" dirty="0" smtClean="0"/>
            <a:t>EXL-OFC311</a:t>
          </a:r>
        </a:p>
        <a:p>
          <a:pPr lvl="0" algn="l" defTabSz="889000" rtl="0">
            <a:lnSpc>
              <a:spcPct val="90000"/>
            </a:lnSpc>
            <a:spcBef>
              <a:spcPct val="0"/>
            </a:spcBef>
            <a:spcAft>
              <a:spcPct val="35000"/>
            </a:spcAft>
          </a:pPr>
          <a:r>
            <a:rPr lang="en-US" sz="2000" kern="1200" dirty="0" smtClean="0"/>
            <a:t>Microsoft Office 365 and Microsoft Exchange: From Simple Migration to a Hybrid Environment </a:t>
          </a:r>
          <a:endParaRPr lang="en-US" sz="2000" kern="1200" dirty="0"/>
        </a:p>
      </dsp:txBody>
      <dsp:txXfrm>
        <a:off x="65561" y="66873"/>
        <a:ext cx="4333374" cy="12119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373F9E-2AB4-4CDF-BD84-B5C46DF15003}">
      <dsp:nvSpPr>
        <dsp:cNvPr id="0" name=""/>
        <dsp:cNvSpPr/>
      </dsp:nvSpPr>
      <dsp:spPr>
        <a:xfrm>
          <a:off x="0" y="0"/>
          <a:ext cx="5003641" cy="1802302"/>
        </a:xfrm>
        <a:prstGeom prst="roundRect">
          <a:avLst>
            <a:gd name="adj" fmla="val 10000"/>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60960" tIns="60960" rIns="60960" bIns="60960" numCol="1" spcCol="1270" anchor="t" anchorCtr="0">
          <a:noAutofit/>
        </a:bodyPr>
        <a:lstStyle/>
        <a:p>
          <a:pPr marL="36000" lvl="0" algn="l" defTabSz="711200" rtl="0">
            <a:lnSpc>
              <a:spcPct val="90000"/>
            </a:lnSpc>
            <a:spcBef>
              <a:spcPct val="0"/>
            </a:spcBef>
            <a:spcAft>
              <a:spcPct val="35000"/>
            </a:spcAft>
          </a:pPr>
          <a:r>
            <a:rPr lang="en-US" sz="1600" b="1" kern="1200" dirty="0" smtClean="0"/>
            <a:t>SharePoint Online Administration Center</a:t>
          </a:r>
          <a:endParaRPr lang="en-US" sz="1600" b="1" kern="1200" dirty="0"/>
        </a:p>
        <a:p>
          <a:pPr marL="324000" lvl="1" indent="-114300" algn="l" defTabSz="622300" rtl="0">
            <a:lnSpc>
              <a:spcPct val="90000"/>
            </a:lnSpc>
            <a:spcBef>
              <a:spcPct val="0"/>
            </a:spcBef>
            <a:spcAft>
              <a:spcPct val="15000"/>
            </a:spcAft>
            <a:buChar char="••"/>
          </a:pPr>
          <a:r>
            <a:rPr lang="en-US" sz="1400" kern="1200" dirty="0" smtClean="0"/>
            <a:t>Enable sites to share with external users</a:t>
          </a:r>
          <a:endParaRPr lang="en-US" sz="1400" kern="1200" dirty="0"/>
        </a:p>
        <a:p>
          <a:pPr marL="324000" lvl="1" indent="-114300" algn="l" defTabSz="622300" rtl="0">
            <a:lnSpc>
              <a:spcPct val="90000"/>
            </a:lnSpc>
            <a:spcBef>
              <a:spcPct val="0"/>
            </a:spcBef>
            <a:spcAft>
              <a:spcPct val="15000"/>
            </a:spcAft>
            <a:buChar char="••"/>
          </a:pPr>
          <a:r>
            <a:rPr lang="en-US" sz="1400" kern="1200" dirty="0" smtClean="0"/>
            <a:t>Manage site collections and ownership</a:t>
          </a:r>
          <a:endParaRPr lang="en-US" sz="1400" kern="1200" dirty="0"/>
        </a:p>
        <a:p>
          <a:pPr marL="324000" lvl="1" indent="-114300" algn="l" defTabSz="622300" rtl="0">
            <a:lnSpc>
              <a:spcPct val="90000"/>
            </a:lnSpc>
            <a:spcBef>
              <a:spcPct val="0"/>
            </a:spcBef>
            <a:spcAft>
              <a:spcPct val="15000"/>
            </a:spcAft>
            <a:buChar char="••"/>
          </a:pPr>
          <a:r>
            <a:rPr lang="en-US" sz="1400" kern="1200" dirty="0" smtClean="0"/>
            <a:t>Manage storage allocation</a:t>
          </a:r>
          <a:endParaRPr lang="en-US" sz="1400" kern="1200" dirty="0"/>
        </a:p>
        <a:p>
          <a:pPr marL="324000" lvl="1" indent="-114300" algn="l" defTabSz="622300" rtl="0">
            <a:lnSpc>
              <a:spcPct val="90000"/>
            </a:lnSpc>
            <a:spcBef>
              <a:spcPct val="0"/>
            </a:spcBef>
            <a:spcAft>
              <a:spcPct val="15000"/>
            </a:spcAft>
            <a:buChar char="••"/>
          </a:pPr>
          <a:r>
            <a:rPr lang="en-US" sz="1400" kern="1200" dirty="0" smtClean="0"/>
            <a:t>Manage My Sites and User Profile data</a:t>
          </a:r>
          <a:endParaRPr lang="en-US" sz="1400" kern="1200" dirty="0"/>
        </a:p>
        <a:p>
          <a:pPr marL="324000" lvl="1" indent="-114300" algn="l" defTabSz="622300" rtl="0">
            <a:lnSpc>
              <a:spcPct val="90000"/>
            </a:lnSpc>
            <a:spcBef>
              <a:spcPct val="0"/>
            </a:spcBef>
            <a:spcAft>
              <a:spcPct val="15000"/>
            </a:spcAft>
            <a:buChar char="••"/>
          </a:pPr>
          <a:r>
            <a:rPr lang="en-US" sz="1400" kern="1200" dirty="0" smtClean="0"/>
            <a:t>Manage metadata (across site collections)</a:t>
          </a:r>
          <a:endParaRPr lang="en-US" sz="1400" kern="1200" dirty="0"/>
        </a:p>
      </dsp:txBody>
      <dsp:txXfrm>
        <a:off x="1211031" y="0"/>
        <a:ext cx="3792609" cy="1802302"/>
      </dsp:txXfrm>
    </dsp:sp>
    <dsp:sp modelId="{BAAA666C-8EDD-43CC-8C1B-AAEE3806AB34}">
      <dsp:nvSpPr>
        <dsp:cNvPr id="0" name=""/>
        <dsp:cNvSpPr/>
      </dsp:nvSpPr>
      <dsp:spPr>
        <a:xfrm>
          <a:off x="210303" y="59936"/>
          <a:ext cx="1000728" cy="1682429"/>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958" t="587" r="-103042" b="-587"/>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1943D8-DA11-4F44-971C-7B316BD4C47B}">
      <dsp:nvSpPr>
        <dsp:cNvPr id="0" name=""/>
        <dsp:cNvSpPr/>
      </dsp:nvSpPr>
      <dsp:spPr>
        <a:xfrm>
          <a:off x="0" y="2012606"/>
          <a:ext cx="5003641" cy="2103036"/>
        </a:xfrm>
        <a:prstGeom prst="roundRect">
          <a:avLst>
            <a:gd name="adj" fmla="val 10000"/>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53340" tIns="53340" rIns="53340" bIns="53340" numCol="1" spcCol="1270" anchor="t" anchorCtr="0">
          <a:noAutofit/>
        </a:bodyPr>
        <a:lstStyle/>
        <a:p>
          <a:pPr marL="36000" lvl="0" algn="l" defTabSz="711200" rtl="0">
            <a:lnSpc>
              <a:spcPct val="90000"/>
            </a:lnSpc>
            <a:spcBef>
              <a:spcPct val="0"/>
            </a:spcBef>
            <a:spcAft>
              <a:spcPct val="35000"/>
            </a:spcAft>
          </a:pPr>
          <a:r>
            <a:rPr lang="en-US" sz="1600" b="1" kern="1200" dirty="0" smtClean="0"/>
            <a:t>Microsoft Online Administration Center</a:t>
          </a:r>
          <a:endParaRPr lang="en-US" sz="1600" b="1" kern="1200" dirty="0"/>
        </a:p>
        <a:p>
          <a:pPr marL="324000" lvl="1" indent="-114300" algn="l" defTabSz="622300" rtl="0">
            <a:lnSpc>
              <a:spcPct val="90000"/>
            </a:lnSpc>
            <a:spcBef>
              <a:spcPct val="0"/>
            </a:spcBef>
            <a:spcAft>
              <a:spcPct val="15000"/>
            </a:spcAft>
            <a:buChar char="••"/>
          </a:pPr>
          <a:r>
            <a:rPr lang="en-US" sz="1400" kern="1200" dirty="0" smtClean="0"/>
            <a:t>Add and verify a domain name</a:t>
          </a:r>
          <a:endParaRPr lang="en-US" sz="1400" kern="1200" dirty="0"/>
        </a:p>
        <a:p>
          <a:pPr marL="324000" lvl="1" indent="-114300" algn="l" defTabSz="622300" rtl="0">
            <a:lnSpc>
              <a:spcPct val="90000"/>
            </a:lnSpc>
            <a:spcBef>
              <a:spcPct val="0"/>
            </a:spcBef>
            <a:spcAft>
              <a:spcPct val="15000"/>
            </a:spcAft>
            <a:buChar char="••"/>
          </a:pPr>
          <a:r>
            <a:rPr lang="en-US" sz="1400" kern="1200" dirty="0" smtClean="0"/>
            <a:t>Create, change, or delete user accounts</a:t>
          </a:r>
          <a:endParaRPr lang="en-US" sz="1400" kern="1200" dirty="0"/>
        </a:p>
        <a:p>
          <a:pPr marL="324000" lvl="1" indent="-114300" algn="l" defTabSz="622300" rtl="0">
            <a:lnSpc>
              <a:spcPct val="90000"/>
            </a:lnSpc>
            <a:spcBef>
              <a:spcPct val="0"/>
            </a:spcBef>
            <a:spcAft>
              <a:spcPct val="15000"/>
            </a:spcAft>
            <a:buChar char="••"/>
          </a:pPr>
          <a:r>
            <a:rPr lang="en-US" sz="1400" kern="1200" dirty="0" smtClean="0"/>
            <a:t>Create a security group</a:t>
          </a:r>
          <a:endParaRPr lang="en-US" sz="1400" kern="1200" dirty="0"/>
        </a:p>
        <a:p>
          <a:pPr marL="324000" lvl="1" indent="-114300" algn="l" defTabSz="622300" rtl="0">
            <a:lnSpc>
              <a:spcPct val="90000"/>
            </a:lnSpc>
            <a:spcBef>
              <a:spcPct val="0"/>
            </a:spcBef>
            <a:spcAft>
              <a:spcPct val="15000"/>
            </a:spcAft>
            <a:buChar char="••"/>
          </a:pPr>
          <a:r>
            <a:rPr lang="en-US" sz="1400" kern="1200" dirty="0" smtClean="0"/>
            <a:t>Establish Active Directory sync</a:t>
          </a:r>
          <a:endParaRPr lang="en-US" sz="1400" kern="1200" dirty="0"/>
        </a:p>
        <a:p>
          <a:pPr marL="324000" lvl="1" indent="-114300" algn="l" defTabSz="622300" rtl="0">
            <a:lnSpc>
              <a:spcPct val="90000"/>
            </a:lnSpc>
            <a:spcBef>
              <a:spcPct val="0"/>
            </a:spcBef>
            <a:spcAft>
              <a:spcPct val="15000"/>
            </a:spcAft>
            <a:buChar char="••"/>
          </a:pPr>
          <a:r>
            <a:rPr lang="en-US" sz="1400" kern="1200" dirty="0" smtClean="0"/>
            <a:t>Escalate issues to Online Services Support</a:t>
          </a:r>
          <a:endParaRPr lang="en-US" sz="1400" kern="1200" dirty="0"/>
        </a:p>
        <a:p>
          <a:pPr marL="324000" lvl="1" indent="-114300" algn="l" defTabSz="622300" rtl="0">
            <a:lnSpc>
              <a:spcPct val="90000"/>
            </a:lnSpc>
            <a:spcBef>
              <a:spcPct val="0"/>
            </a:spcBef>
            <a:spcAft>
              <a:spcPct val="15000"/>
            </a:spcAft>
            <a:buChar char="••"/>
          </a:pPr>
          <a:r>
            <a:rPr lang="en-US" sz="1400" kern="1200" dirty="0" smtClean="0"/>
            <a:t>Manage passwords</a:t>
          </a:r>
          <a:endParaRPr lang="en-US" sz="1400" kern="1200" dirty="0"/>
        </a:p>
        <a:p>
          <a:pPr marL="324000" lvl="1" indent="-114300" algn="l" defTabSz="622300" rtl="0">
            <a:lnSpc>
              <a:spcPct val="90000"/>
            </a:lnSpc>
            <a:spcBef>
              <a:spcPct val="0"/>
            </a:spcBef>
            <a:spcAft>
              <a:spcPct val="15000"/>
            </a:spcAft>
            <a:buChar char="••"/>
          </a:pPr>
          <a:r>
            <a:rPr lang="en-US" sz="1400" kern="1200" dirty="0" smtClean="0"/>
            <a:t>Monitor service licenses + health</a:t>
          </a:r>
          <a:endParaRPr lang="en-US" sz="1400" kern="1200" dirty="0"/>
        </a:p>
      </dsp:txBody>
      <dsp:txXfrm>
        <a:off x="1211031" y="2012606"/>
        <a:ext cx="3792609" cy="2103036"/>
      </dsp:txXfrm>
    </dsp:sp>
    <dsp:sp modelId="{39B66D20-2C19-49A6-8335-28D972EA97D1}">
      <dsp:nvSpPr>
        <dsp:cNvPr id="0" name=""/>
        <dsp:cNvSpPr/>
      </dsp:nvSpPr>
      <dsp:spPr>
        <a:xfrm>
          <a:off x="210303" y="2222909"/>
          <a:ext cx="1000728" cy="1682429"/>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52000" r="-5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9B05B-56E0-4123-8187-341FBC80EBBA}">
      <dsp:nvSpPr>
        <dsp:cNvPr id="0" name=""/>
        <dsp:cNvSpPr/>
      </dsp:nvSpPr>
      <dsp:spPr>
        <a:xfrm>
          <a:off x="0" y="38308"/>
          <a:ext cx="3963938" cy="110367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smtClean="0"/>
            <a:t>OFS201 </a:t>
          </a:r>
        </a:p>
        <a:p>
          <a:pPr lvl="0" algn="l" defTabSz="800100">
            <a:lnSpc>
              <a:spcPct val="90000"/>
            </a:lnSpc>
            <a:spcBef>
              <a:spcPct val="0"/>
            </a:spcBef>
            <a:spcAft>
              <a:spcPct val="35000"/>
            </a:spcAft>
          </a:pPr>
          <a:r>
            <a:rPr lang="en-US" sz="1800" kern="1200" dirty="0" smtClean="0"/>
            <a:t>Building Office 365 Solutions with Azure</a:t>
          </a:r>
          <a:endParaRPr lang="en-US" sz="1800" kern="1200" dirty="0"/>
        </a:p>
      </dsp:txBody>
      <dsp:txXfrm>
        <a:off x="53877" y="92185"/>
        <a:ext cx="3856184" cy="995921"/>
      </dsp:txXfrm>
    </dsp:sp>
    <dsp:sp modelId="{720814E8-3AE9-433B-8912-12EE3805D8BB}">
      <dsp:nvSpPr>
        <dsp:cNvPr id="0" name=""/>
        <dsp:cNvSpPr/>
      </dsp:nvSpPr>
      <dsp:spPr>
        <a:xfrm>
          <a:off x="0" y="1193824"/>
          <a:ext cx="3963938" cy="110367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smtClean="0"/>
            <a:t>COS-OFC307</a:t>
          </a:r>
        </a:p>
        <a:p>
          <a:pPr lvl="0" algn="l" defTabSz="800100">
            <a:lnSpc>
              <a:spcPct val="90000"/>
            </a:lnSpc>
            <a:spcBef>
              <a:spcPct val="0"/>
            </a:spcBef>
            <a:spcAft>
              <a:spcPct val="35000"/>
            </a:spcAft>
          </a:pPr>
          <a:r>
            <a:rPr lang="en-US" sz="1800" kern="1200" dirty="0" smtClean="0"/>
            <a:t>Exploring the Office Developer story in Microsoft Office 365</a:t>
          </a:r>
          <a:endParaRPr lang="en-US" sz="1800" kern="1200" dirty="0"/>
        </a:p>
      </dsp:txBody>
      <dsp:txXfrm>
        <a:off x="53877" y="1247701"/>
        <a:ext cx="3856184" cy="99592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5B75F3-0EFC-4990-B021-5261D3296A8E}">
      <dsp:nvSpPr>
        <dsp:cNvPr id="0" name=""/>
        <dsp:cNvSpPr/>
      </dsp:nvSpPr>
      <dsp:spPr>
        <a:xfrm>
          <a:off x="0" y="39108"/>
          <a:ext cx="7920880" cy="954719"/>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b="1" kern="1200" smtClean="0"/>
            <a:t>EXL-OFC311 </a:t>
          </a:r>
          <a:r>
            <a:rPr lang="en-US" sz="2400" kern="1200" smtClean="0"/>
            <a:t>Microsoft Office 365 and Microsoft Exchange: From Simple Migration to a Hybrid Environment </a:t>
          </a:r>
          <a:endParaRPr lang="en-US" sz="2400" kern="1200"/>
        </a:p>
      </dsp:txBody>
      <dsp:txXfrm>
        <a:off x="46606" y="85714"/>
        <a:ext cx="7827668" cy="861507"/>
      </dsp:txXfrm>
    </dsp:sp>
    <dsp:sp modelId="{4240F0AA-09C6-4303-A79B-85CF50D18478}">
      <dsp:nvSpPr>
        <dsp:cNvPr id="0" name=""/>
        <dsp:cNvSpPr/>
      </dsp:nvSpPr>
      <dsp:spPr>
        <a:xfrm>
          <a:off x="0" y="1062948"/>
          <a:ext cx="7920880" cy="954719"/>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b="1" kern="1200" dirty="0" smtClean="0"/>
            <a:t>SEC-OFC310</a:t>
          </a:r>
          <a:r>
            <a:rPr lang="en-US" sz="2400" kern="1200" dirty="0" smtClean="0"/>
            <a:t> Microsoft Office 356: Identity and Access Solutions</a:t>
          </a:r>
          <a:endParaRPr lang="en-US" sz="2400" kern="1200" dirty="0"/>
        </a:p>
      </dsp:txBody>
      <dsp:txXfrm>
        <a:off x="46606" y="1109554"/>
        <a:ext cx="7827668" cy="861507"/>
      </dsp:txXfrm>
    </dsp:sp>
    <dsp:sp modelId="{4BA954CF-B38D-4E6C-A17D-4554D08DBCD4}">
      <dsp:nvSpPr>
        <dsp:cNvPr id="0" name=""/>
        <dsp:cNvSpPr/>
      </dsp:nvSpPr>
      <dsp:spPr>
        <a:xfrm>
          <a:off x="0" y="2086788"/>
          <a:ext cx="7920880" cy="954719"/>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b="1" kern="1200" smtClean="0"/>
            <a:t>OFS201</a:t>
          </a:r>
          <a:r>
            <a:rPr lang="en-US" sz="2400" kern="1200" smtClean="0"/>
            <a:t> Building Office 365 Solutions with Azure</a:t>
          </a:r>
          <a:endParaRPr lang="en-US" sz="2400" kern="1200"/>
        </a:p>
      </dsp:txBody>
      <dsp:txXfrm>
        <a:off x="46606" y="2133394"/>
        <a:ext cx="7827668" cy="861507"/>
      </dsp:txXfrm>
    </dsp:sp>
    <dsp:sp modelId="{6CEBC09B-49E3-4D05-AD81-D1451D9BBAB2}">
      <dsp:nvSpPr>
        <dsp:cNvPr id="0" name=""/>
        <dsp:cNvSpPr/>
      </dsp:nvSpPr>
      <dsp:spPr>
        <a:xfrm>
          <a:off x="0" y="3110627"/>
          <a:ext cx="7920880" cy="954719"/>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b="1" kern="1200" dirty="0" smtClean="0"/>
            <a:t>COS-OFC307 </a:t>
          </a:r>
          <a:r>
            <a:rPr lang="en-US" sz="2400" kern="1200" dirty="0" smtClean="0"/>
            <a:t>Exploring the Office Developer story in Microsoft Office 365</a:t>
          </a:r>
          <a:endParaRPr lang="en-US" sz="2400" kern="1200" dirty="0"/>
        </a:p>
      </dsp:txBody>
      <dsp:txXfrm>
        <a:off x="46606" y="3157233"/>
        <a:ext cx="7827668" cy="86150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1"/>
            <a:ext cx="5486400" cy="4114800"/>
          </a:xfrm>
          <a:prstGeom prst="rect">
            <a:avLst/>
          </a:prstGeom>
        </p:spPr>
        <p:txBody>
          <a:bodyPr lIns="91430" tIns="45715" rIns="91430" bIns="45715"/>
          <a:lstStyle/>
          <a:p>
            <a:pPr defTabSz="912705">
              <a:spcAft>
                <a:spcPts val="338"/>
              </a:spcAft>
              <a:defRPr/>
            </a:pPr>
            <a:endParaRPr lang="en-US" dirty="0"/>
          </a:p>
        </p:txBody>
      </p:sp>
      <p:sp>
        <p:nvSpPr>
          <p:cNvPr id="4" name="Slide Number Placeholder 3"/>
          <p:cNvSpPr>
            <a:spLocks noGrp="1"/>
          </p:cNvSpPr>
          <p:nvPr>
            <p:ph type="sldNum" sz="quarter" idx="10"/>
          </p:nvPr>
        </p:nvSpPr>
        <p:spPr/>
        <p:txBody>
          <a:bodyPr/>
          <a:lstStyle/>
          <a:p>
            <a:pPr>
              <a:defRPr/>
            </a:pPr>
            <a:fld id="{F6188EC4-2D06-4403-93EF-0997E1E44406}" type="slidenum">
              <a:rPr lang="en-US" smtClean="0">
                <a:solidFill>
                  <a:prstClr val="black"/>
                </a:solidFill>
              </a:rPr>
              <a:pPr>
                <a:defRPr/>
              </a:pPr>
              <a:t>14</a:t>
            </a:fld>
            <a:endParaRPr lang="en-US" dirty="0">
              <a:solidFill>
                <a:prstClr val="black"/>
              </a:solidFill>
            </a:endParaRPr>
          </a:p>
        </p:txBody>
      </p:sp>
    </p:spTree>
    <p:extLst>
      <p:ext uri="{BB962C8B-B14F-4D97-AF65-F5344CB8AC3E}">
        <p14:creationId xmlns:p14="http://schemas.microsoft.com/office/powerpoint/2010/main" val="2007706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897470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2460905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2404026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9BFD2E-92F3-44DE-A6F2-74E3F61CB62D}"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0887571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FA9BFD2E-92F3-44DE-A6F2-74E3F61CB62D}"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0887571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9BFD2E-92F3-44DE-A6F2-74E3F61CB62D}"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088757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2981" lvl="1" indent="0">
              <a:buFont typeface="Arial" pitchFamily="34" charset="0"/>
              <a:buNone/>
            </a:pPr>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Microsoft SharePoint Server 2010 Ignite!</a:t>
            </a:r>
            <a:endParaRPr lang="en-US" dirty="0">
              <a:solidFill>
                <a:prstClr val="black"/>
              </a:solidFill>
            </a:endParaRPr>
          </a:p>
        </p:txBody>
      </p:sp>
      <p:sp>
        <p:nvSpPr>
          <p:cNvPr id="5" name="Date Placeholder 4"/>
          <p:cNvSpPr>
            <a:spLocks noGrp="1"/>
          </p:cNvSpPr>
          <p:nvPr>
            <p:ph type="dt" idx="11"/>
          </p:nvPr>
        </p:nvSpPr>
        <p:spPr/>
        <p:txBody>
          <a:bodyPr/>
          <a:lstStyle/>
          <a:p>
            <a:fld id="{49F0C943-89AD-459D-BEFF-69091D2D439B}" type="datetime1">
              <a:rPr lang="en-US" smtClean="0">
                <a:solidFill>
                  <a:prstClr val="black"/>
                </a:solidFill>
              </a:rPr>
              <a:pPr/>
              <a:t>9/1/2011</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080637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E467B9-4DBB-4BF4-845A-E850D73D841D}"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5113687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E467B9-4DBB-4BF4-845A-E850D73D841D}"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511368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E467B9-4DBB-4BF4-845A-E850D73D841D}"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5113687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2:48 PM</a:t>
            </a:fld>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38</a:t>
            </a:fld>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solidFill>
                  <a:prstClr val="black"/>
                </a:solidFill>
              </a:rPr>
              <a:pPr>
                <a:defRPr/>
              </a:pPr>
              <a:t>43</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2:48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44</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1559973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22375" y="201613"/>
            <a:ext cx="4495800" cy="3373437"/>
          </a:xfrm>
        </p:spPr>
      </p:sp>
      <p:sp>
        <p:nvSpPr>
          <p:cNvPr id="3" name="Notes Placeholder 2"/>
          <p:cNvSpPr>
            <a:spLocks noGrp="1"/>
          </p:cNvSpPr>
          <p:nvPr>
            <p:ph type="body" idx="1"/>
          </p:nvPr>
        </p:nvSpPr>
        <p:spPr>
          <a:xfrm>
            <a:off x="708367" y="3941690"/>
            <a:ext cx="5485158" cy="4114488"/>
          </a:xfrm>
          <a:prstGeom prst="rect">
            <a:avLst/>
          </a:prstGeom>
        </p:spPr>
        <p:txBody>
          <a:bodyPr lIns="89719" tIns="44859" rIns="89719" bIns="44859">
            <a:normAutofit/>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421" y="4344026"/>
            <a:ext cx="5485158" cy="4114488"/>
          </a:xfrm>
          <a:prstGeom prst="rect">
            <a:avLst/>
          </a:prstGeom>
        </p:spPr>
        <p:txBody>
          <a:bodyPr lIns="89719" tIns="44859" rIns="89719" bIns="44859">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1"/>
            <a:ext cx="5486400" cy="4114800"/>
          </a:xfrm>
          <a:prstGeom prst="rect">
            <a:avLst/>
          </a:prstGeom>
        </p:spPr>
        <p:txBody>
          <a:bodyPr lIns="91430" tIns="45715" rIns="91430" bIns="45715">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4273063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421" y="4344026"/>
            <a:ext cx="5485158" cy="4114488"/>
          </a:xfrm>
          <a:prstGeom prst="rect">
            <a:avLst/>
          </a:prstGeom>
        </p:spPr>
        <p:txBody>
          <a:bodyPr lIns="89719" tIns="44859" rIns="89719" bIns="44859">
            <a:noAutofit/>
          </a:bodyPr>
          <a:lstStyle/>
          <a:p>
            <a:pPr marL="3960" indent="-105806" defTabSz="914154">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xfrm>
            <a:off x="685800" y="4343401"/>
            <a:ext cx="5486400" cy="4114800"/>
          </a:xfrm>
          <a:prstGeom prst="rect">
            <a:avLst/>
          </a:prstGeom>
          <a:noFill/>
          <a:ln>
            <a:miter lim="800000"/>
            <a:headEnd/>
            <a:tailEnd/>
          </a:ln>
        </p:spPr>
        <p:txBody>
          <a:bodyPr lIns="91425" tIns="45713" rIns="91425" bIns="45713"/>
          <a:lstStyle/>
          <a:p>
            <a:pPr>
              <a:spcBef>
                <a:spcPct val="0"/>
              </a:spcBef>
            </a:pPr>
            <a:endParaRPr lang="en-US" dirty="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705" fontAlgn="base">
              <a:spcBef>
                <a:spcPct val="0"/>
              </a:spcBef>
              <a:spcAft>
                <a:spcPct val="0"/>
              </a:spcAft>
            </a:pPr>
            <a:fld id="{3D22D4E5-B226-40C6-9648-194C727279B4}" type="slidenum">
              <a:rPr lang="en-US">
                <a:solidFill>
                  <a:prstClr val="black"/>
                </a:solidFill>
              </a:rPr>
              <a:pPr defTabSz="912705" fontAlgn="base">
                <a:spcBef>
                  <a:spcPct val="0"/>
                </a:spcBef>
                <a:spcAft>
                  <a:spcPct val="0"/>
                </a:spcAft>
              </a:pPr>
              <a:t>12</a:t>
            </a:fld>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421" y="4344026"/>
            <a:ext cx="5485158" cy="4114488"/>
          </a:xfrm>
          <a:prstGeom prst="rect">
            <a:avLst/>
          </a:prstGeom>
        </p:spPr>
        <p:txBody>
          <a:bodyPr lIns="89719" tIns="44859" rIns="89719" bIns="44859">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ustom Layout">
    <p:bg>
      <p:bgPr>
        <a:solidFill>
          <a:srgbClr val="4D4D4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7006" y="294933"/>
            <a:ext cx="8216947" cy="664797"/>
          </a:xfrm>
        </p:spPr>
        <p:txBody>
          <a:bodyPr/>
          <a:lstStyle>
            <a:lvl1pPr>
              <a:defRPr>
                <a:solidFill>
                  <a:srgbClr val="FFC200"/>
                </a:solidFill>
              </a:defRPr>
            </a:lvl1pPr>
          </a:lstStyle>
          <a:p>
            <a:r>
              <a:rPr lang="en-US" dirty="0"/>
              <a:t>Click to edit Master title style</a:t>
            </a:r>
          </a:p>
        </p:txBody>
      </p:sp>
      <p:sp>
        <p:nvSpPr>
          <p:cNvPr id="3" name="Footer Placeholder 2"/>
          <p:cNvSpPr>
            <a:spLocks noGrp="1"/>
          </p:cNvSpPr>
          <p:nvPr>
            <p:ph type="ftr" sz="quarter" idx="10"/>
          </p:nvPr>
        </p:nvSpPr>
        <p:spPr>
          <a:xfrm>
            <a:off x="452709" y="6319117"/>
            <a:ext cx="4107649" cy="156889"/>
          </a:xfrm>
        </p:spPr>
        <p:txBody>
          <a:bodyPr lIns="0" tIns="0" rIns="0" bIns="0"/>
          <a:lstStyle/>
          <a:p>
            <a:fld id="{E6B99D99-642A-4E17-BD22-6C52BED7EF28}" type="slidenum">
              <a:rPr lang="en-US" smtClean="0"/>
              <a:pPr/>
              <a:t>‹#›</a:t>
            </a:fld>
            <a:r>
              <a:rPr lang="en-US" dirty="0" smtClean="0"/>
              <a:t> </a:t>
            </a:r>
            <a:r>
              <a:rPr lang="en-US" sz="1000" dirty="0" smtClean="0"/>
              <a:t> </a:t>
            </a:r>
            <a:r>
              <a:rPr lang="en-US" sz="1000" dirty="0" smtClean="0">
                <a:solidFill>
                  <a:schemeClr val="tx2"/>
                </a:solidFill>
              </a:rPr>
              <a:t>|  </a:t>
            </a:r>
            <a:r>
              <a:rPr lang="en-US" dirty="0" smtClean="0">
                <a:solidFill>
                  <a:srgbClr val="FFFFFF"/>
                </a:solidFill>
              </a:rPr>
              <a:t>Microsoft Confidential</a:t>
            </a:r>
            <a:endParaRPr lang="en-US" dirty="0">
              <a:solidFill>
                <a:srgbClr val="FFFFFF"/>
              </a:solidFill>
            </a:endParaRPr>
          </a:p>
        </p:txBody>
      </p:sp>
      <p:sp>
        <p:nvSpPr>
          <p:cNvPr id="7" name="Content Placeholder 6"/>
          <p:cNvSpPr>
            <a:spLocks noGrp="1"/>
          </p:cNvSpPr>
          <p:nvPr>
            <p:ph sz="quarter" idx="11"/>
          </p:nvPr>
        </p:nvSpPr>
        <p:spPr>
          <a:xfrm>
            <a:off x="451284" y="1465937"/>
            <a:ext cx="8226425" cy="468153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8323449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Use for Developers Code">
    <p:bg>
      <p:bgPr>
        <a:solidFill>
          <a:srgbClr val="4D4D4D"/>
        </a:solidFill>
        <a:effectLst/>
      </p:bgPr>
    </p:bg>
    <p:spTree>
      <p:nvGrpSpPr>
        <p:cNvPr id="1" name=""/>
        <p:cNvGrpSpPr/>
        <p:nvPr/>
      </p:nvGrpSpPr>
      <p:grpSpPr>
        <a:xfrm>
          <a:off x="0" y="0"/>
          <a:ext cx="0" cy="0"/>
          <a:chOff x="0" y="0"/>
          <a:chExt cx="0" cy="0"/>
        </a:xfrm>
      </p:grpSpPr>
      <p:sp>
        <p:nvSpPr>
          <p:cNvPr id="9" name="Content Placeholder 6"/>
          <p:cNvSpPr>
            <a:spLocks noGrp="1"/>
          </p:cNvSpPr>
          <p:nvPr>
            <p:ph sz="quarter" idx="12"/>
          </p:nvPr>
        </p:nvSpPr>
        <p:spPr>
          <a:xfrm>
            <a:off x="451284" y="1465937"/>
            <a:ext cx="8226425" cy="4681537"/>
          </a:xfrm>
        </p:spPr>
        <p:txBody>
          <a:bodyPr/>
          <a:lstStyle>
            <a:lvl1pPr>
              <a:defRPr sz="2800">
                <a:latin typeface="Consolas"/>
                <a:cs typeface="Consolas"/>
              </a:defRPr>
            </a:lvl1pPr>
            <a:lvl2pPr>
              <a:defRPr sz="2800">
                <a:latin typeface="Consolas"/>
                <a:cs typeface="Consolas"/>
              </a:defRPr>
            </a:lvl2pPr>
            <a:lvl3pPr>
              <a:defRPr sz="2400">
                <a:latin typeface="Consolas"/>
                <a:cs typeface="Consolas"/>
              </a:defRPr>
            </a:lvl3pPr>
            <a:lvl4pPr>
              <a:defRPr sz="2000">
                <a:latin typeface="Consolas"/>
                <a:cs typeface="Consolas"/>
              </a:defRPr>
            </a:lvl4pPr>
            <a:lvl5pPr>
              <a:defRPr sz="2000">
                <a:latin typeface="Consolas"/>
                <a:cs typeface="Consola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1"/>
          <p:cNvSpPr>
            <a:spLocks noGrp="1"/>
          </p:cNvSpPr>
          <p:nvPr>
            <p:ph type="title"/>
          </p:nvPr>
        </p:nvSpPr>
        <p:spPr>
          <a:xfrm>
            <a:off x="447006" y="294933"/>
            <a:ext cx="8216947" cy="664797"/>
          </a:xfrm>
        </p:spPr>
        <p:txBody>
          <a:bodyPr/>
          <a:lstStyle>
            <a:lvl1pPr>
              <a:defRPr>
                <a:solidFill>
                  <a:srgbClr val="FFC200"/>
                </a:solidFill>
              </a:defRPr>
            </a:lvl1pPr>
          </a:lstStyle>
          <a:p>
            <a:r>
              <a:rPr lang="en-US" dirty="0"/>
              <a:t>Click to edit Master title style</a:t>
            </a:r>
          </a:p>
        </p:txBody>
      </p:sp>
      <p:sp>
        <p:nvSpPr>
          <p:cNvPr id="10" name="Footer Placeholder 2"/>
          <p:cNvSpPr>
            <a:spLocks noGrp="1"/>
          </p:cNvSpPr>
          <p:nvPr>
            <p:ph type="ftr" sz="quarter" idx="10"/>
          </p:nvPr>
        </p:nvSpPr>
        <p:spPr>
          <a:xfrm>
            <a:off x="452709" y="6319117"/>
            <a:ext cx="4107649" cy="156889"/>
          </a:xfrm>
        </p:spPr>
        <p:txBody>
          <a:bodyPr lIns="0" tIns="0" rIns="0" bIns="0"/>
          <a:lstStyle/>
          <a:p>
            <a:fld id="{E6B99D99-642A-4E17-BD22-6C52BED7EF28}" type="slidenum">
              <a:rPr lang="en-US" smtClean="0"/>
              <a:pPr/>
              <a:t>‹#›</a:t>
            </a:fld>
            <a:r>
              <a:rPr lang="en-US" dirty="0" smtClean="0"/>
              <a:t> </a:t>
            </a:r>
            <a:r>
              <a:rPr lang="en-US" sz="1000" dirty="0" smtClean="0"/>
              <a:t> </a:t>
            </a:r>
            <a:r>
              <a:rPr lang="en-US" sz="1000" dirty="0" smtClean="0">
                <a:solidFill>
                  <a:schemeClr val="tx2"/>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2641316717"/>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02_Title and Text">
    <p:bg>
      <p:bgPr>
        <a:solidFill>
          <a:schemeClr val="bg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9436" y="1447800"/>
            <a:ext cx="8363938" cy="47243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2"/>
          <p:cNvSpPr>
            <a:spLocks noGrp="1"/>
          </p:cNvSpPr>
          <p:nvPr>
            <p:ph type="dt" sz="half" idx="11"/>
          </p:nvPr>
        </p:nvSpPr>
        <p:spPr>
          <a:xfrm>
            <a:off x="1628391" y="6375400"/>
            <a:ext cx="2133600" cy="365125"/>
          </a:xfrm>
          <a:prstGeom prst="rect">
            <a:avLst/>
          </a:prstGeom>
        </p:spPr>
        <p:txBody>
          <a:bodyPr/>
          <a:lstStyle/>
          <a:p>
            <a:pPr defTabSz="914181">
              <a:tabLst>
                <a:tab pos="77788" algn="l"/>
              </a:tabLst>
            </a:pPr>
            <a:r>
              <a:rPr lang="en-US" dirty="0">
                <a:solidFill>
                  <a:srgbClr val="EE7816"/>
                </a:solidFill>
              </a:rPr>
              <a:t>|</a:t>
            </a:r>
            <a:r>
              <a:rPr lang="en-US" dirty="0">
                <a:solidFill>
                  <a:prstClr val="black"/>
                </a:solidFill>
              </a:rPr>
              <a:t>	</a:t>
            </a:r>
            <a:fld id="{07FFEA5F-D453-4E01-978C-83CE749440ED}" type="datetime4">
              <a:rPr lang="en-US">
                <a:solidFill>
                  <a:prstClr val="black"/>
                </a:solidFill>
              </a:rPr>
              <a:pPr defTabSz="914181">
                <a:tabLst>
                  <a:tab pos="77788" algn="l"/>
                </a:tabLst>
              </a:pPr>
              <a:t>September 1, 2011</a:t>
            </a:fld>
            <a:endParaRPr lang="en-US" dirty="0">
              <a:solidFill>
                <a:prstClr val="black"/>
              </a:solidFill>
            </a:endParaRPr>
          </a:p>
        </p:txBody>
      </p:sp>
      <p:sp>
        <p:nvSpPr>
          <p:cNvPr id="4" name="Footer Placeholder 3"/>
          <p:cNvSpPr>
            <a:spLocks noGrp="1"/>
          </p:cNvSpPr>
          <p:nvPr>
            <p:ph type="ftr" sz="quarter" idx="12"/>
          </p:nvPr>
        </p:nvSpPr>
        <p:spPr>
          <a:xfrm>
            <a:off x="377109" y="6375400"/>
            <a:ext cx="1251282" cy="365125"/>
          </a:xfrm>
          <a:prstGeom prst="rect">
            <a:avLst/>
          </a:prstGeom>
        </p:spPr>
        <p:txBody>
          <a:bodyPr/>
          <a:lstStyle/>
          <a:p>
            <a:pPr defTabSz="914181"/>
            <a:r>
              <a:rPr lang="en-US" dirty="0">
                <a:solidFill>
                  <a:prstClr val="black"/>
                </a:solidFill>
              </a:rPr>
              <a:t>Copyright© Microsoft</a:t>
            </a:r>
          </a:p>
        </p:txBody>
      </p:sp>
      <p:sp>
        <p:nvSpPr>
          <p:cNvPr id="6" name="Slide Number Placeholder 5"/>
          <p:cNvSpPr>
            <a:spLocks noGrp="1"/>
          </p:cNvSpPr>
          <p:nvPr>
            <p:ph type="sldNum" sz="quarter" idx="13"/>
          </p:nvPr>
        </p:nvSpPr>
        <p:spPr>
          <a:xfrm>
            <a:off x="379543" y="6267308"/>
            <a:ext cx="425172" cy="365125"/>
          </a:xfrm>
          <a:prstGeom prst="rect">
            <a:avLst/>
          </a:prstGeom>
        </p:spPr>
        <p:txBody>
          <a:bodyPr/>
          <a:lstStyle/>
          <a:p>
            <a:fld id="{0E781C9C-93CF-4B72-A4FF-BA908745E579}" type="slidenum">
              <a:rPr>
                <a:solidFill>
                  <a:srgbClr val="595959">
                    <a:alpha val="99000"/>
                  </a:srgbClr>
                </a:solidFill>
              </a:rPr>
              <a:pPr/>
              <a:t>‹#›</a:t>
            </a:fld>
            <a:endParaRPr dirty="0">
              <a:solidFill>
                <a:srgbClr val="595959">
                  <a:alpha val="99000"/>
                </a:srgbClr>
              </a:solidFill>
            </a:endParaRPr>
          </a:p>
        </p:txBody>
      </p:sp>
      <p:sp>
        <p:nvSpPr>
          <p:cNvPr id="7" name="Title 6"/>
          <p:cNvSpPr>
            <a:spLocks noGrp="1"/>
          </p:cNvSpPr>
          <p:nvPr>
            <p:ph type="title"/>
          </p:nvPr>
        </p:nvSpPr>
        <p:spPr>
          <a:xfrm>
            <a:off x="388938" y="386177"/>
            <a:ext cx="8363938" cy="1061623"/>
          </a:xfrm>
        </p:spPr>
        <p:txBody>
          <a:bodyPr/>
          <a:lstStyle/>
          <a:p>
            <a:r>
              <a:rPr lang="en-US" dirty="0" smtClean="0"/>
              <a:t>Click to edit Master title style</a:t>
            </a:r>
            <a:endParaRPr lang="en-US" dirty="0"/>
          </a:p>
        </p:txBody>
      </p:sp>
      <p:cxnSp>
        <p:nvCxnSpPr>
          <p:cNvPr id="8" name="Straight Connector 7"/>
          <p:cNvCxnSpPr/>
          <p:nvPr userDrawn="1"/>
        </p:nvCxnSpPr>
        <p:spPr>
          <a:xfrm>
            <a:off x="388938" y="6400344"/>
            <a:ext cx="836393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502550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Title Slide 3">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8" name="Title 1"/>
          <p:cNvSpPr>
            <a:spLocks noGrp="1"/>
          </p:cNvSpPr>
          <p:nvPr>
            <p:ph type="ctrTitle"/>
          </p:nvPr>
        </p:nvSpPr>
        <p:spPr>
          <a:xfrm>
            <a:off x="452403" y="1146752"/>
            <a:ext cx="8310550" cy="1630438"/>
          </a:xfrm>
        </p:spPr>
        <p:txBody>
          <a:bodyPr anchor="b" anchorCtr="0">
            <a:noAutofit/>
          </a:bodyPr>
          <a:lstStyle>
            <a:lvl1pPr>
              <a:lnSpc>
                <a:spcPct val="90000"/>
              </a:lnSpc>
              <a:defRPr sz="4800">
                <a:solidFill>
                  <a:schemeClr val="tx1"/>
                </a:solidFill>
                <a:latin typeface="Segoe UI Light" pitchFamily="34" charset="0"/>
              </a:defRPr>
            </a:lvl1pPr>
          </a:lstStyle>
          <a:p>
            <a:r>
              <a:rPr lang="en-US" dirty="0" smtClean="0"/>
              <a:t>Click to edit Master title style</a:t>
            </a:r>
            <a:endParaRPr lang="en-US" dirty="0"/>
          </a:p>
        </p:txBody>
      </p:sp>
      <p:sp>
        <p:nvSpPr>
          <p:cNvPr id="30" name="Subtitle 2"/>
          <p:cNvSpPr>
            <a:spLocks noGrp="1"/>
          </p:cNvSpPr>
          <p:nvPr>
            <p:ph type="subTitle" idx="1"/>
          </p:nvPr>
        </p:nvSpPr>
        <p:spPr>
          <a:xfrm>
            <a:off x="463691" y="2924526"/>
            <a:ext cx="8261350" cy="678273"/>
          </a:xfrm>
        </p:spPr>
        <p:txBody>
          <a:bodyPr lIns="0">
            <a:noAutofit/>
          </a:bodyPr>
          <a:lstStyle>
            <a:lvl1pPr marL="0" indent="0" algn="l">
              <a:lnSpc>
                <a:spcPct val="90000"/>
              </a:lnSpc>
              <a:spcBef>
                <a:spcPts val="0"/>
              </a:spcBef>
              <a:buNone/>
              <a:defRPr sz="2000">
                <a:solidFill>
                  <a:srgbClr val="FFFFFF"/>
                </a:solidFill>
                <a:latin typeface="Segoe UI Light"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pic>
        <p:nvPicPr>
          <p:cNvPr id="31" name="Picture 3" descr="X:\Documents\01_Freelance_Design\INTERBRAND\Microsoft Union\Office365\exports\wht_MS_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63489" y="6464157"/>
            <a:ext cx="786384" cy="12756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mcreate\Brandteam\EPRO\CMCREATE\RON\Corp-Logos-RGB\ofc365_h_rgb_r.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81843" y="331961"/>
            <a:ext cx="1828800" cy="587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2650427"/>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_Master">
    <p:bg>
      <p:bgPr>
        <a:solidFill>
          <a:srgbClr val="4D4D4D"/>
        </a:solidFill>
        <a:effectLst/>
      </p:bgPr>
    </p:bg>
    <p:spTree>
      <p:nvGrpSpPr>
        <p:cNvPr id="1" name=""/>
        <p:cNvGrpSpPr/>
        <p:nvPr/>
      </p:nvGrpSpPr>
      <p:grpSpPr>
        <a:xfrm>
          <a:off x="0" y="0"/>
          <a:ext cx="0" cy="0"/>
          <a:chOff x="0" y="0"/>
          <a:chExt cx="0" cy="0"/>
        </a:xfrm>
      </p:grpSpPr>
      <p:pic>
        <p:nvPicPr>
          <p:cNvPr id="11" name="Picture 10" descr="ofc365_thread3_white.png"/>
          <p:cNvPicPr>
            <a:picLocks noChangeAspect="1"/>
          </p:cNvPicPr>
          <p:nvPr userDrawn="1"/>
        </p:nvPicPr>
        <p:blipFill>
          <a:blip r:embed="rId2">
            <a:alphaModFix amt="40000"/>
          </a:blip>
          <a:stretch>
            <a:fillRect/>
          </a:stretch>
        </p:blipFill>
        <p:spPr>
          <a:xfrm>
            <a:off x="-936066" y="-931141"/>
            <a:ext cx="10080066" cy="7789141"/>
          </a:xfrm>
          <a:prstGeom prst="rect">
            <a:avLst/>
          </a:prstGeom>
        </p:spPr>
      </p:pic>
      <p:sp>
        <p:nvSpPr>
          <p:cNvPr id="6" name="Title 1"/>
          <p:cNvSpPr>
            <a:spLocks noGrp="1"/>
          </p:cNvSpPr>
          <p:nvPr>
            <p:ph type="ctrTitle"/>
          </p:nvPr>
        </p:nvSpPr>
        <p:spPr>
          <a:xfrm>
            <a:off x="452403" y="1146752"/>
            <a:ext cx="8310550" cy="1630438"/>
          </a:xfrm>
        </p:spPr>
        <p:txBody>
          <a:bodyPr anchor="b" anchorCtr="0">
            <a:noAutofit/>
          </a:bodyPr>
          <a:lstStyle>
            <a:lvl1pPr>
              <a:lnSpc>
                <a:spcPct val="90000"/>
              </a:lnSpc>
              <a:defRPr sz="4800">
                <a:solidFill>
                  <a:srgbClr val="FFC200"/>
                </a:solidFill>
                <a:latin typeface="Segoe UI Light" pitchFamily="34" charset="0"/>
              </a:defRPr>
            </a:lvl1pPr>
          </a:lstStyle>
          <a:p>
            <a:r>
              <a:rPr lang="en-US" dirty="0" smtClean="0"/>
              <a:t>Click to edit Master title style</a:t>
            </a:r>
            <a:endParaRPr lang="en-US" dirty="0"/>
          </a:p>
        </p:txBody>
      </p:sp>
      <p:sp>
        <p:nvSpPr>
          <p:cNvPr id="9" name="Subtitle 2"/>
          <p:cNvSpPr>
            <a:spLocks noGrp="1"/>
          </p:cNvSpPr>
          <p:nvPr>
            <p:ph type="subTitle" idx="1"/>
          </p:nvPr>
        </p:nvSpPr>
        <p:spPr>
          <a:xfrm>
            <a:off x="463691" y="2924526"/>
            <a:ext cx="8261350" cy="678273"/>
          </a:xfrm>
        </p:spPr>
        <p:txBody>
          <a:bodyPr lIns="0">
            <a:noAutofit/>
          </a:bodyPr>
          <a:lstStyle>
            <a:lvl1pPr marL="0" indent="0" algn="l">
              <a:lnSpc>
                <a:spcPct val="90000"/>
              </a:lnSpc>
              <a:spcBef>
                <a:spcPts val="0"/>
              </a:spcBef>
              <a:buNone/>
              <a:defRPr sz="2000">
                <a:solidFill>
                  <a:schemeClr val="tx1"/>
                </a:solidFill>
                <a:latin typeface="Segoe UI Light"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pic>
        <p:nvPicPr>
          <p:cNvPr id="10" name="Picture 3" descr="X:\Documents\01_Freelance_Design\INTERBRAND\Microsoft Union\Office365\exports\wht_MS_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63489" y="6464157"/>
            <a:ext cx="786384" cy="12756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mcreate\Brandteam\EPRO\CMCREATE\RON\Corp-Logos-RGB\ofc365_h_rgb_r.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81843" y="331961"/>
            <a:ext cx="1828800" cy="587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2743894"/>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3_Title Slide 3">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18" name="Group 17"/>
          <p:cNvGrpSpPr/>
          <p:nvPr userDrawn="1"/>
        </p:nvGrpSpPr>
        <p:grpSpPr>
          <a:xfrm>
            <a:off x="8949942" y="-517565"/>
            <a:ext cx="1082604" cy="179122"/>
            <a:chOff x="3602038" y="1063626"/>
            <a:chExt cx="4365626" cy="722312"/>
          </a:xfrm>
        </p:grpSpPr>
        <p:sp>
          <p:nvSpPr>
            <p:cNvPr id="19" name="Freeform 18"/>
            <p:cNvSpPr>
              <a:spLocks/>
            </p:cNvSpPr>
            <p:nvPr/>
          </p:nvSpPr>
          <p:spPr bwMode="auto">
            <a:xfrm>
              <a:off x="3602038" y="1074738"/>
              <a:ext cx="884238" cy="679450"/>
            </a:xfrm>
            <a:custGeom>
              <a:avLst/>
              <a:gdLst>
                <a:gd name="T0" fmla="*/ 0 w 557"/>
                <a:gd name="T1" fmla="*/ 428 h 428"/>
                <a:gd name="T2" fmla="*/ 93 w 557"/>
                <a:gd name="T3" fmla="*/ 0 h 428"/>
                <a:gd name="T4" fmla="*/ 265 w 557"/>
                <a:gd name="T5" fmla="*/ 0 h 428"/>
                <a:gd name="T6" fmla="*/ 273 w 557"/>
                <a:gd name="T7" fmla="*/ 238 h 428"/>
                <a:gd name="T8" fmla="*/ 385 w 557"/>
                <a:gd name="T9" fmla="*/ 0 h 428"/>
                <a:gd name="T10" fmla="*/ 557 w 557"/>
                <a:gd name="T11" fmla="*/ 0 h 428"/>
                <a:gd name="T12" fmla="*/ 459 w 557"/>
                <a:gd name="T13" fmla="*/ 428 h 428"/>
                <a:gd name="T14" fmla="*/ 339 w 557"/>
                <a:gd name="T15" fmla="*/ 428 h 428"/>
                <a:gd name="T16" fmla="*/ 389 w 557"/>
                <a:gd name="T17" fmla="*/ 199 h 428"/>
                <a:gd name="T18" fmla="*/ 273 w 557"/>
                <a:gd name="T19" fmla="*/ 428 h 428"/>
                <a:gd name="T20" fmla="*/ 187 w 557"/>
                <a:gd name="T21" fmla="*/ 428 h 428"/>
                <a:gd name="T22" fmla="*/ 179 w 557"/>
                <a:gd name="T23" fmla="*/ 199 h 428"/>
                <a:gd name="T24" fmla="*/ 125 w 557"/>
                <a:gd name="T25" fmla="*/ 428 h 428"/>
                <a:gd name="T26" fmla="*/ 0 w 557"/>
                <a:gd name="T27" fmla="*/ 428 h 428"/>
                <a:gd name="T28" fmla="*/ 0 w 557"/>
                <a:gd name="T2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7" h="428">
                  <a:moveTo>
                    <a:pt x="0" y="428"/>
                  </a:moveTo>
                  <a:lnTo>
                    <a:pt x="93" y="0"/>
                  </a:lnTo>
                  <a:lnTo>
                    <a:pt x="265" y="0"/>
                  </a:lnTo>
                  <a:lnTo>
                    <a:pt x="273" y="238"/>
                  </a:lnTo>
                  <a:lnTo>
                    <a:pt x="385" y="0"/>
                  </a:lnTo>
                  <a:lnTo>
                    <a:pt x="557" y="0"/>
                  </a:lnTo>
                  <a:lnTo>
                    <a:pt x="459" y="428"/>
                  </a:lnTo>
                  <a:lnTo>
                    <a:pt x="339" y="428"/>
                  </a:lnTo>
                  <a:lnTo>
                    <a:pt x="389" y="199"/>
                  </a:lnTo>
                  <a:lnTo>
                    <a:pt x="273" y="428"/>
                  </a:lnTo>
                  <a:lnTo>
                    <a:pt x="187" y="428"/>
                  </a:lnTo>
                  <a:lnTo>
                    <a:pt x="179" y="199"/>
                  </a:lnTo>
                  <a:lnTo>
                    <a:pt x="125" y="428"/>
                  </a:lnTo>
                  <a:lnTo>
                    <a:pt x="0" y="428"/>
                  </a:lnTo>
                  <a:lnTo>
                    <a:pt x="0" y="428"/>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 name="Freeform 19"/>
            <p:cNvSpPr>
              <a:spLocks/>
            </p:cNvSpPr>
            <p:nvPr/>
          </p:nvSpPr>
          <p:spPr bwMode="auto">
            <a:xfrm>
              <a:off x="4510088" y="1074738"/>
              <a:ext cx="204788" cy="111125"/>
            </a:xfrm>
            <a:custGeom>
              <a:avLst/>
              <a:gdLst>
                <a:gd name="T0" fmla="*/ 0 w 129"/>
                <a:gd name="T1" fmla="*/ 70 h 70"/>
                <a:gd name="T2" fmla="*/ 113 w 129"/>
                <a:gd name="T3" fmla="*/ 70 h 70"/>
                <a:gd name="T4" fmla="*/ 129 w 129"/>
                <a:gd name="T5" fmla="*/ 0 h 70"/>
                <a:gd name="T6" fmla="*/ 16 w 129"/>
                <a:gd name="T7" fmla="*/ 0 h 70"/>
                <a:gd name="T8" fmla="*/ 0 w 129"/>
                <a:gd name="T9" fmla="*/ 70 h 70"/>
                <a:gd name="T10" fmla="*/ 0 w 129"/>
                <a:gd name="T11" fmla="*/ 70 h 70"/>
              </a:gdLst>
              <a:ahLst/>
              <a:cxnLst>
                <a:cxn ang="0">
                  <a:pos x="T0" y="T1"/>
                </a:cxn>
                <a:cxn ang="0">
                  <a:pos x="T2" y="T3"/>
                </a:cxn>
                <a:cxn ang="0">
                  <a:pos x="T4" y="T5"/>
                </a:cxn>
                <a:cxn ang="0">
                  <a:pos x="T6" y="T7"/>
                </a:cxn>
                <a:cxn ang="0">
                  <a:pos x="T8" y="T9"/>
                </a:cxn>
                <a:cxn ang="0">
                  <a:pos x="T10" y="T11"/>
                </a:cxn>
              </a:cxnLst>
              <a:rect l="0" t="0" r="r" b="b"/>
              <a:pathLst>
                <a:path w="129" h="70">
                  <a:moveTo>
                    <a:pt x="0" y="70"/>
                  </a:moveTo>
                  <a:lnTo>
                    <a:pt x="113" y="70"/>
                  </a:lnTo>
                  <a:lnTo>
                    <a:pt x="129" y="0"/>
                  </a:lnTo>
                  <a:lnTo>
                    <a:pt x="16" y="0"/>
                  </a:lnTo>
                  <a:lnTo>
                    <a:pt x="0" y="70"/>
                  </a:lnTo>
                  <a:lnTo>
                    <a:pt x="0" y="70"/>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1" name="Freeform 20"/>
            <p:cNvSpPr>
              <a:spLocks/>
            </p:cNvSpPr>
            <p:nvPr/>
          </p:nvSpPr>
          <p:spPr bwMode="auto">
            <a:xfrm>
              <a:off x="4381501" y="1247776"/>
              <a:ext cx="296863" cy="506413"/>
            </a:xfrm>
            <a:custGeom>
              <a:avLst/>
              <a:gdLst>
                <a:gd name="T0" fmla="*/ 116 w 187"/>
                <a:gd name="T1" fmla="*/ 319 h 319"/>
                <a:gd name="T2" fmla="*/ 0 w 187"/>
                <a:gd name="T3" fmla="*/ 319 h 319"/>
                <a:gd name="T4" fmla="*/ 70 w 187"/>
                <a:gd name="T5" fmla="*/ 0 h 319"/>
                <a:gd name="T6" fmla="*/ 187 w 187"/>
                <a:gd name="T7" fmla="*/ 0 h 319"/>
                <a:gd name="T8" fmla="*/ 116 w 187"/>
                <a:gd name="T9" fmla="*/ 319 h 319"/>
                <a:gd name="T10" fmla="*/ 116 w 187"/>
                <a:gd name="T11" fmla="*/ 319 h 319"/>
              </a:gdLst>
              <a:ahLst/>
              <a:cxnLst>
                <a:cxn ang="0">
                  <a:pos x="T0" y="T1"/>
                </a:cxn>
                <a:cxn ang="0">
                  <a:pos x="T2" y="T3"/>
                </a:cxn>
                <a:cxn ang="0">
                  <a:pos x="T4" y="T5"/>
                </a:cxn>
                <a:cxn ang="0">
                  <a:pos x="T6" y="T7"/>
                </a:cxn>
                <a:cxn ang="0">
                  <a:pos x="T8" y="T9"/>
                </a:cxn>
                <a:cxn ang="0">
                  <a:pos x="T10" y="T11"/>
                </a:cxn>
              </a:cxnLst>
              <a:rect l="0" t="0" r="r" b="b"/>
              <a:pathLst>
                <a:path w="187" h="319">
                  <a:moveTo>
                    <a:pt x="116" y="319"/>
                  </a:moveTo>
                  <a:lnTo>
                    <a:pt x="0" y="319"/>
                  </a:lnTo>
                  <a:lnTo>
                    <a:pt x="70" y="0"/>
                  </a:lnTo>
                  <a:lnTo>
                    <a:pt x="187" y="0"/>
                  </a:lnTo>
                  <a:lnTo>
                    <a:pt x="116" y="319"/>
                  </a:lnTo>
                  <a:lnTo>
                    <a:pt x="116" y="319"/>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2" name="Freeform 21"/>
            <p:cNvSpPr>
              <a:spLocks/>
            </p:cNvSpPr>
            <p:nvPr/>
          </p:nvSpPr>
          <p:spPr bwMode="auto">
            <a:xfrm>
              <a:off x="5148263" y="1241426"/>
              <a:ext cx="431800" cy="512763"/>
            </a:xfrm>
            <a:custGeom>
              <a:avLst/>
              <a:gdLst>
                <a:gd name="T0" fmla="*/ 19 w 70"/>
                <a:gd name="T1" fmla="*/ 1 h 83"/>
                <a:gd name="T2" fmla="*/ 45 w 70"/>
                <a:gd name="T3" fmla="*/ 1 h 83"/>
                <a:gd name="T4" fmla="*/ 43 w 70"/>
                <a:gd name="T5" fmla="*/ 12 h 83"/>
                <a:gd name="T6" fmla="*/ 56 w 70"/>
                <a:gd name="T7" fmla="*/ 2 h 83"/>
                <a:gd name="T8" fmla="*/ 70 w 70"/>
                <a:gd name="T9" fmla="*/ 0 h 83"/>
                <a:gd name="T10" fmla="*/ 64 w 70"/>
                <a:gd name="T11" fmla="*/ 27 h 83"/>
                <a:gd name="T12" fmla="*/ 35 w 70"/>
                <a:gd name="T13" fmla="*/ 54 h 83"/>
                <a:gd name="T14" fmla="*/ 28 w 70"/>
                <a:gd name="T15" fmla="*/ 83 h 83"/>
                <a:gd name="T16" fmla="*/ 0 w 70"/>
                <a:gd name="T17" fmla="*/ 83 h 83"/>
                <a:gd name="T18" fmla="*/ 19 w 70"/>
                <a:gd name="T19"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83">
                  <a:moveTo>
                    <a:pt x="19" y="1"/>
                  </a:moveTo>
                  <a:cubicBezTo>
                    <a:pt x="45" y="1"/>
                    <a:pt x="45" y="1"/>
                    <a:pt x="45" y="1"/>
                  </a:cubicBezTo>
                  <a:cubicBezTo>
                    <a:pt x="43" y="12"/>
                    <a:pt x="43" y="12"/>
                    <a:pt x="43" y="12"/>
                  </a:cubicBezTo>
                  <a:cubicBezTo>
                    <a:pt x="46" y="7"/>
                    <a:pt x="51" y="4"/>
                    <a:pt x="56" y="2"/>
                  </a:cubicBezTo>
                  <a:cubicBezTo>
                    <a:pt x="61" y="1"/>
                    <a:pt x="65" y="0"/>
                    <a:pt x="70" y="0"/>
                  </a:cubicBezTo>
                  <a:cubicBezTo>
                    <a:pt x="64" y="27"/>
                    <a:pt x="64" y="27"/>
                    <a:pt x="64" y="27"/>
                  </a:cubicBezTo>
                  <a:cubicBezTo>
                    <a:pt x="62" y="27"/>
                    <a:pt x="41" y="23"/>
                    <a:pt x="35" y="54"/>
                  </a:cubicBezTo>
                  <a:cubicBezTo>
                    <a:pt x="28" y="83"/>
                    <a:pt x="28" y="83"/>
                    <a:pt x="28" y="83"/>
                  </a:cubicBezTo>
                  <a:cubicBezTo>
                    <a:pt x="0" y="83"/>
                    <a:pt x="0" y="83"/>
                    <a:pt x="0" y="83"/>
                  </a:cubicBezTo>
                  <a:cubicBezTo>
                    <a:pt x="19" y="1"/>
                    <a:pt x="19" y="1"/>
                    <a:pt x="19" y="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3" name="Freeform 22"/>
            <p:cNvSpPr>
              <a:spLocks/>
            </p:cNvSpPr>
            <p:nvPr/>
          </p:nvSpPr>
          <p:spPr bwMode="auto">
            <a:xfrm>
              <a:off x="4510088" y="1217613"/>
              <a:ext cx="700088" cy="555625"/>
            </a:xfrm>
            <a:custGeom>
              <a:avLst/>
              <a:gdLst>
                <a:gd name="T0" fmla="*/ 106 w 113"/>
                <a:gd name="T1" fmla="*/ 57 h 90"/>
                <a:gd name="T2" fmla="*/ 56 w 113"/>
                <a:gd name="T3" fmla="*/ 90 h 90"/>
                <a:gd name="T4" fmla="*/ 77 w 113"/>
                <a:gd name="T5" fmla="*/ 3 h 90"/>
                <a:gd name="T6" fmla="*/ 111 w 113"/>
                <a:gd name="T7" fmla="*/ 36 h 90"/>
                <a:gd name="T8" fmla="*/ 80 w 113"/>
                <a:gd name="T9" fmla="*/ 36 h 90"/>
                <a:gd name="T10" fmla="*/ 72 w 113"/>
                <a:gd name="T11" fmla="*/ 23 h 90"/>
                <a:gd name="T12" fmla="*/ 61 w 113"/>
                <a:gd name="T13" fmla="*/ 69 h 90"/>
                <a:gd name="T14" fmla="*/ 75 w 113"/>
                <a:gd name="T15" fmla="*/ 57 h 90"/>
                <a:gd name="T16" fmla="*/ 106 w 113"/>
                <a:gd name="T17"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0">
                  <a:moveTo>
                    <a:pt x="106" y="57"/>
                  </a:moveTo>
                  <a:cubicBezTo>
                    <a:pt x="106" y="58"/>
                    <a:pt x="97" y="90"/>
                    <a:pt x="56" y="90"/>
                  </a:cubicBezTo>
                  <a:cubicBezTo>
                    <a:pt x="0" y="88"/>
                    <a:pt x="15" y="0"/>
                    <a:pt x="77" y="3"/>
                  </a:cubicBezTo>
                  <a:cubicBezTo>
                    <a:pt x="113" y="5"/>
                    <a:pt x="111" y="35"/>
                    <a:pt x="111" y="36"/>
                  </a:cubicBezTo>
                  <a:cubicBezTo>
                    <a:pt x="80" y="36"/>
                    <a:pt x="80" y="36"/>
                    <a:pt x="80" y="36"/>
                  </a:cubicBezTo>
                  <a:cubicBezTo>
                    <a:pt x="80" y="35"/>
                    <a:pt x="81" y="22"/>
                    <a:pt x="72" y="23"/>
                  </a:cubicBezTo>
                  <a:cubicBezTo>
                    <a:pt x="54" y="23"/>
                    <a:pt x="41" y="68"/>
                    <a:pt x="61" y="69"/>
                  </a:cubicBezTo>
                  <a:cubicBezTo>
                    <a:pt x="70" y="69"/>
                    <a:pt x="74" y="58"/>
                    <a:pt x="75" y="57"/>
                  </a:cubicBezTo>
                  <a:cubicBezTo>
                    <a:pt x="106" y="57"/>
                    <a:pt x="106" y="57"/>
                    <a:pt x="106" y="5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4" name="Freeform 23"/>
            <p:cNvSpPr>
              <a:spLocks noEditPoints="1"/>
            </p:cNvSpPr>
            <p:nvPr/>
          </p:nvSpPr>
          <p:spPr bwMode="auto">
            <a:xfrm>
              <a:off x="6427788" y="1211263"/>
              <a:ext cx="846138" cy="574675"/>
            </a:xfrm>
            <a:custGeom>
              <a:avLst/>
              <a:gdLst>
                <a:gd name="T0" fmla="*/ 60 w 137"/>
                <a:gd name="T1" fmla="*/ 91 h 93"/>
                <a:gd name="T2" fmla="*/ 79 w 137"/>
                <a:gd name="T3" fmla="*/ 3 h 93"/>
                <a:gd name="T4" fmla="*/ 60 w 137"/>
                <a:gd name="T5" fmla="*/ 91 h 93"/>
                <a:gd name="T6" fmla="*/ 77 w 137"/>
                <a:gd name="T7" fmla="*/ 22 h 93"/>
                <a:gd name="T8" fmla="*/ 61 w 137"/>
                <a:gd name="T9" fmla="*/ 70 h 93"/>
                <a:gd name="T10" fmla="*/ 77 w 137"/>
                <a:gd name="T11" fmla="*/ 22 h 93"/>
              </a:gdLst>
              <a:ahLst/>
              <a:cxnLst>
                <a:cxn ang="0">
                  <a:pos x="T0" y="T1"/>
                </a:cxn>
                <a:cxn ang="0">
                  <a:pos x="T2" y="T3"/>
                </a:cxn>
                <a:cxn ang="0">
                  <a:pos x="T4" y="T5"/>
                </a:cxn>
                <a:cxn ang="0">
                  <a:pos x="T6" y="T7"/>
                </a:cxn>
                <a:cxn ang="0">
                  <a:pos x="T8" y="T9"/>
                </a:cxn>
                <a:cxn ang="0">
                  <a:pos x="T10" y="T11"/>
                </a:cxn>
              </a:cxnLst>
              <a:rect l="0" t="0" r="r" b="b"/>
              <a:pathLst>
                <a:path w="137" h="93">
                  <a:moveTo>
                    <a:pt x="60" y="91"/>
                  </a:moveTo>
                  <a:cubicBezTo>
                    <a:pt x="0" y="88"/>
                    <a:pt x="18" y="0"/>
                    <a:pt x="79" y="3"/>
                  </a:cubicBezTo>
                  <a:cubicBezTo>
                    <a:pt x="137" y="6"/>
                    <a:pt x="120" y="93"/>
                    <a:pt x="60" y="91"/>
                  </a:cubicBezTo>
                  <a:close/>
                  <a:moveTo>
                    <a:pt x="77" y="22"/>
                  </a:moveTo>
                  <a:cubicBezTo>
                    <a:pt x="57" y="18"/>
                    <a:pt x="43" y="66"/>
                    <a:pt x="61" y="70"/>
                  </a:cubicBezTo>
                  <a:cubicBezTo>
                    <a:pt x="82" y="74"/>
                    <a:pt x="97" y="26"/>
                    <a:pt x="77" y="22"/>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5" name="Freeform 24"/>
            <p:cNvSpPr>
              <a:spLocks/>
            </p:cNvSpPr>
            <p:nvPr/>
          </p:nvSpPr>
          <p:spPr bwMode="auto">
            <a:xfrm>
              <a:off x="7126288" y="1063626"/>
              <a:ext cx="655638" cy="703263"/>
            </a:xfrm>
            <a:custGeom>
              <a:avLst/>
              <a:gdLst>
                <a:gd name="T0" fmla="*/ 59 w 106"/>
                <a:gd name="T1" fmla="*/ 18 h 114"/>
                <a:gd name="T2" fmla="*/ 48 w 106"/>
                <a:gd name="T3" fmla="*/ 28 h 114"/>
                <a:gd name="T4" fmla="*/ 47 w 106"/>
                <a:gd name="T5" fmla="*/ 30 h 114"/>
                <a:gd name="T6" fmla="*/ 64 w 106"/>
                <a:gd name="T7" fmla="*/ 30 h 114"/>
                <a:gd name="T8" fmla="*/ 69 w 106"/>
                <a:gd name="T9" fmla="*/ 11 h 114"/>
                <a:gd name="T10" fmla="*/ 96 w 106"/>
                <a:gd name="T11" fmla="*/ 11 h 114"/>
                <a:gd name="T12" fmla="*/ 92 w 106"/>
                <a:gd name="T13" fmla="*/ 30 h 114"/>
                <a:gd name="T14" fmla="*/ 106 w 106"/>
                <a:gd name="T15" fmla="*/ 30 h 114"/>
                <a:gd name="T16" fmla="*/ 101 w 106"/>
                <a:gd name="T17" fmla="*/ 49 h 114"/>
                <a:gd name="T18" fmla="*/ 87 w 106"/>
                <a:gd name="T19" fmla="*/ 49 h 114"/>
                <a:gd name="T20" fmla="*/ 80 w 106"/>
                <a:gd name="T21" fmla="*/ 85 h 114"/>
                <a:gd name="T22" fmla="*/ 79 w 106"/>
                <a:gd name="T23" fmla="*/ 91 h 114"/>
                <a:gd name="T24" fmla="*/ 92 w 106"/>
                <a:gd name="T25" fmla="*/ 93 h 114"/>
                <a:gd name="T26" fmla="*/ 88 w 106"/>
                <a:gd name="T27" fmla="*/ 112 h 114"/>
                <a:gd name="T28" fmla="*/ 56 w 106"/>
                <a:gd name="T29" fmla="*/ 109 h 114"/>
                <a:gd name="T30" fmla="*/ 51 w 106"/>
                <a:gd name="T31" fmla="*/ 91 h 114"/>
                <a:gd name="T32" fmla="*/ 60 w 106"/>
                <a:gd name="T33" fmla="*/ 49 h 114"/>
                <a:gd name="T34" fmla="*/ 44 w 106"/>
                <a:gd name="T35" fmla="*/ 49 h 114"/>
                <a:gd name="T36" fmla="*/ 30 w 106"/>
                <a:gd name="T37" fmla="*/ 112 h 114"/>
                <a:gd name="T38" fmla="*/ 1 w 106"/>
                <a:gd name="T39" fmla="*/ 112 h 114"/>
                <a:gd name="T40" fmla="*/ 15 w 106"/>
                <a:gd name="T41" fmla="*/ 49 h 114"/>
                <a:gd name="T42" fmla="*/ 0 w 106"/>
                <a:gd name="T43" fmla="*/ 49 h 114"/>
                <a:gd name="T44" fmla="*/ 4 w 106"/>
                <a:gd name="T45" fmla="*/ 30 h 114"/>
                <a:gd name="T46" fmla="*/ 18 w 106"/>
                <a:gd name="T47" fmla="*/ 30 h 114"/>
                <a:gd name="T48" fmla="*/ 30 w 106"/>
                <a:gd name="T49" fmla="*/ 7 h 114"/>
                <a:gd name="T50" fmla="*/ 62 w 106"/>
                <a:gd name="T51" fmla="*/ 3 h 114"/>
                <a:gd name="T52" fmla="*/ 59 w 106"/>
                <a:gd name="T53" fmla="*/ 1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 h="114">
                  <a:moveTo>
                    <a:pt x="59" y="18"/>
                  </a:moveTo>
                  <a:cubicBezTo>
                    <a:pt x="50" y="18"/>
                    <a:pt x="49" y="22"/>
                    <a:pt x="48" y="28"/>
                  </a:cubicBezTo>
                  <a:cubicBezTo>
                    <a:pt x="47" y="30"/>
                    <a:pt x="47" y="30"/>
                    <a:pt x="47" y="30"/>
                  </a:cubicBezTo>
                  <a:cubicBezTo>
                    <a:pt x="64" y="30"/>
                    <a:pt x="64" y="30"/>
                    <a:pt x="64" y="30"/>
                  </a:cubicBezTo>
                  <a:cubicBezTo>
                    <a:pt x="69" y="11"/>
                    <a:pt x="69" y="11"/>
                    <a:pt x="69" y="11"/>
                  </a:cubicBezTo>
                  <a:cubicBezTo>
                    <a:pt x="96" y="11"/>
                    <a:pt x="96" y="11"/>
                    <a:pt x="96" y="11"/>
                  </a:cubicBezTo>
                  <a:cubicBezTo>
                    <a:pt x="92" y="30"/>
                    <a:pt x="92" y="30"/>
                    <a:pt x="92" y="30"/>
                  </a:cubicBezTo>
                  <a:cubicBezTo>
                    <a:pt x="106" y="30"/>
                    <a:pt x="106" y="30"/>
                    <a:pt x="106" y="30"/>
                  </a:cubicBezTo>
                  <a:cubicBezTo>
                    <a:pt x="101" y="49"/>
                    <a:pt x="101" y="49"/>
                    <a:pt x="101" y="49"/>
                  </a:cubicBezTo>
                  <a:cubicBezTo>
                    <a:pt x="87" y="49"/>
                    <a:pt x="87" y="49"/>
                    <a:pt x="87" y="49"/>
                  </a:cubicBezTo>
                  <a:cubicBezTo>
                    <a:pt x="80" y="85"/>
                    <a:pt x="80" y="85"/>
                    <a:pt x="80" y="85"/>
                  </a:cubicBezTo>
                  <a:cubicBezTo>
                    <a:pt x="79" y="87"/>
                    <a:pt x="79" y="89"/>
                    <a:pt x="79" y="91"/>
                  </a:cubicBezTo>
                  <a:cubicBezTo>
                    <a:pt x="81" y="94"/>
                    <a:pt x="92" y="93"/>
                    <a:pt x="92" y="93"/>
                  </a:cubicBezTo>
                  <a:cubicBezTo>
                    <a:pt x="88" y="112"/>
                    <a:pt x="88" y="112"/>
                    <a:pt x="88" y="112"/>
                  </a:cubicBezTo>
                  <a:cubicBezTo>
                    <a:pt x="88" y="112"/>
                    <a:pt x="64" y="114"/>
                    <a:pt x="56" y="109"/>
                  </a:cubicBezTo>
                  <a:cubicBezTo>
                    <a:pt x="52" y="106"/>
                    <a:pt x="49" y="101"/>
                    <a:pt x="51" y="91"/>
                  </a:cubicBezTo>
                  <a:cubicBezTo>
                    <a:pt x="60" y="49"/>
                    <a:pt x="60" y="49"/>
                    <a:pt x="60" y="49"/>
                  </a:cubicBezTo>
                  <a:cubicBezTo>
                    <a:pt x="44" y="49"/>
                    <a:pt x="44" y="49"/>
                    <a:pt x="44" y="49"/>
                  </a:cubicBezTo>
                  <a:cubicBezTo>
                    <a:pt x="30" y="112"/>
                    <a:pt x="30" y="112"/>
                    <a:pt x="30" y="112"/>
                  </a:cubicBezTo>
                  <a:cubicBezTo>
                    <a:pt x="1" y="112"/>
                    <a:pt x="1" y="112"/>
                    <a:pt x="1" y="112"/>
                  </a:cubicBezTo>
                  <a:cubicBezTo>
                    <a:pt x="15" y="49"/>
                    <a:pt x="15" y="49"/>
                    <a:pt x="15" y="49"/>
                  </a:cubicBezTo>
                  <a:cubicBezTo>
                    <a:pt x="0" y="49"/>
                    <a:pt x="0" y="49"/>
                    <a:pt x="0" y="49"/>
                  </a:cubicBezTo>
                  <a:cubicBezTo>
                    <a:pt x="4" y="30"/>
                    <a:pt x="4" y="30"/>
                    <a:pt x="4" y="30"/>
                  </a:cubicBezTo>
                  <a:cubicBezTo>
                    <a:pt x="18" y="30"/>
                    <a:pt x="18" y="30"/>
                    <a:pt x="18" y="30"/>
                  </a:cubicBezTo>
                  <a:cubicBezTo>
                    <a:pt x="21" y="20"/>
                    <a:pt x="23" y="13"/>
                    <a:pt x="30" y="7"/>
                  </a:cubicBezTo>
                  <a:cubicBezTo>
                    <a:pt x="39" y="0"/>
                    <a:pt x="62" y="3"/>
                    <a:pt x="62" y="3"/>
                  </a:cubicBezTo>
                  <a:cubicBezTo>
                    <a:pt x="59" y="18"/>
                    <a:pt x="59" y="18"/>
                    <a:pt x="59" y="1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6" name="Freeform 25"/>
            <p:cNvSpPr>
              <a:spLocks noEditPoints="1"/>
            </p:cNvSpPr>
            <p:nvPr/>
          </p:nvSpPr>
          <p:spPr bwMode="auto">
            <a:xfrm>
              <a:off x="5338763" y="1211263"/>
              <a:ext cx="1274763" cy="568325"/>
            </a:xfrm>
            <a:custGeom>
              <a:avLst/>
              <a:gdLst>
                <a:gd name="T0" fmla="*/ 85 w 206"/>
                <a:gd name="T1" fmla="*/ 60 h 92"/>
                <a:gd name="T2" fmla="*/ 141 w 206"/>
                <a:gd name="T3" fmla="*/ 60 h 92"/>
                <a:gd name="T4" fmla="*/ 154 w 206"/>
                <a:gd name="T5" fmla="*/ 72 h 92"/>
                <a:gd name="T6" fmla="*/ 154 w 206"/>
                <a:gd name="T7" fmla="*/ 56 h 92"/>
                <a:gd name="T8" fmla="*/ 121 w 206"/>
                <a:gd name="T9" fmla="*/ 27 h 92"/>
                <a:gd name="T10" fmla="*/ 164 w 206"/>
                <a:gd name="T11" fmla="*/ 3 h 92"/>
                <a:gd name="T12" fmla="*/ 199 w 206"/>
                <a:gd name="T13" fmla="*/ 30 h 92"/>
                <a:gd name="T14" fmla="*/ 170 w 206"/>
                <a:gd name="T15" fmla="*/ 30 h 92"/>
                <a:gd name="T16" fmla="*/ 161 w 206"/>
                <a:gd name="T17" fmla="*/ 20 h 92"/>
                <a:gd name="T18" fmla="*/ 159 w 206"/>
                <a:gd name="T19" fmla="*/ 33 h 92"/>
                <a:gd name="T20" fmla="*/ 196 w 206"/>
                <a:gd name="T21" fmla="*/ 59 h 92"/>
                <a:gd name="T22" fmla="*/ 150 w 206"/>
                <a:gd name="T23" fmla="*/ 91 h 92"/>
                <a:gd name="T24" fmla="*/ 109 w 206"/>
                <a:gd name="T25" fmla="*/ 63 h 92"/>
                <a:gd name="T26" fmla="*/ 60 w 206"/>
                <a:gd name="T27" fmla="*/ 91 h 92"/>
                <a:gd name="T28" fmla="*/ 79 w 206"/>
                <a:gd name="T29" fmla="*/ 3 h 92"/>
                <a:gd name="T30" fmla="*/ 115 w 206"/>
                <a:gd name="T31" fmla="*/ 47 h 92"/>
                <a:gd name="T32" fmla="*/ 113 w 206"/>
                <a:gd name="T33" fmla="*/ 51 h 92"/>
                <a:gd name="T34" fmla="*/ 85 w 206"/>
                <a:gd name="T35" fmla="*/ 60 h 92"/>
                <a:gd name="T36" fmla="*/ 77 w 206"/>
                <a:gd name="T37" fmla="*/ 22 h 92"/>
                <a:gd name="T38" fmla="*/ 62 w 206"/>
                <a:gd name="T39" fmla="*/ 70 h 92"/>
                <a:gd name="T40" fmla="*/ 77 w 206"/>
                <a:gd name="T41" fmla="*/ 2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6" h="92">
                  <a:moveTo>
                    <a:pt x="85" y="60"/>
                  </a:moveTo>
                  <a:cubicBezTo>
                    <a:pt x="141" y="60"/>
                    <a:pt x="141" y="60"/>
                    <a:pt x="141" y="60"/>
                  </a:cubicBezTo>
                  <a:cubicBezTo>
                    <a:pt x="141" y="60"/>
                    <a:pt x="136" y="72"/>
                    <a:pt x="154" y="72"/>
                  </a:cubicBezTo>
                  <a:cubicBezTo>
                    <a:pt x="166" y="72"/>
                    <a:pt x="170" y="59"/>
                    <a:pt x="154" y="56"/>
                  </a:cubicBezTo>
                  <a:cubicBezTo>
                    <a:pt x="147" y="54"/>
                    <a:pt x="118" y="50"/>
                    <a:pt x="121" y="27"/>
                  </a:cubicBezTo>
                  <a:cubicBezTo>
                    <a:pt x="124" y="9"/>
                    <a:pt x="143" y="3"/>
                    <a:pt x="164" y="3"/>
                  </a:cubicBezTo>
                  <a:cubicBezTo>
                    <a:pt x="206" y="4"/>
                    <a:pt x="198" y="29"/>
                    <a:pt x="199" y="30"/>
                  </a:cubicBezTo>
                  <a:cubicBezTo>
                    <a:pt x="170" y="30"/>
                    <a:pt x="170" y="30"/>
                    <a:pt x="170" y="30"/>
                  </a:cubicBezTo>
                  <a:cubicBezTo>
                    <a:pt x="170" y="30"/>
                    <a:pt x="173" y="20"/>
                    <a:pt x="161" y="20"/>
                  </a:cubicBezTo>
                  <a:cubicBezTo>
                    <a:pt x="149" y="20"/>
                    <a:pt x="146" y="30"/>
                    <a:pt x="159" y="33"/>
                  </a:cubicBezTo>
                  <a:cubicBezTo>
                    <a:pt x="176" y="37"/>
                    <a:pt x="195" y="37"/>
                    <a:pt x="196" y="59"/>
                  </a:cubicBezTo>
                  <a:cubicBezTo>
                    <a:pt x="196" y="64"/>
                    <a:pt x="193" y="92"/>
                    <a:pt x="150" y="91"/>
                  </a:cubicBezTo>
                  <a:cubicBezTo>
                    <a:pt x="110" y="90"/>
                    <a:pt x="108" y="72"/>
                    <a:pt x="109" y="63"/>
                  </a:cubicBezTo>
                  <a:cubicBezTo>
                    <a:pt x="102" y="78"/>
                    <a:pt x="84" y="92"/>
                    <a:pt x="60" y="91"/>
                  </a:cubicBezTo>
                  <a:cubicBezTo>
                    <a:pt x="0" y="89"/>
                    <a:pt x="18" y="0"/>
                    <a:pt x="79" y="3"/>
                  </a:cubicBezTo>
                  <a:cubicBezTo>
                    <a:pt x="107" y="5"/>
                    <a:pt x="118" y="26"/>
                    <a:pt x="115" y="47"/>
                  </a:cubicBezTo>
                  <a:cubicBezTo>
                    <a:pt x="114" y="50"/>
                    <a:pt x="114" y="51"/>
                    <a:pt x="113" y="51"/>
                  </a:cubicBezTo>
                  <a:cubicBezTo>
                    <a:pt x="85" y="60"/>
                    <a:pt x="85" y="60"/>
                    <a:pt x="85" y="60"/>
                  </a:cubicBezTo>
                  <a:close/>
                  <a:moveTo>
                    <a:pt x="77" y="22"/>
                  </a:moveTo>
                  <a:cubicBezTo>
                    <a:pt x="58" y="18"/>
                    <a:pt x="43" y="66"/>
                    <a:pt x="62" y="70"/>
                  </a:cubicBezTo>
                  <a:cubicBezTo>
                    <a:pt x="83" y="74"/>
                    <a:pt x="97" y="26"/>
                    <a:pt x="77" y="22"/>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7" name="Freeform 26"/>
            <p:cNvSpPr>
              <a:spLocks noEditPoints="1"/>
            </p:cNvSpPr>
            <p:nvPr/>
          </p:nvSpPr>
          <p:spPr bwMode="auto">
            <a:xfrm>
              <a:off x="7794626" y="1247776"/>
              <a:ext cx="173038" cy="130175"/>
            </a:xfrm>
            <a:custGeom>
              <a:avLst/>
              <a:gdLst>
                <a:gd name="T0" fmla="*/ 14 w 28"/>
                <a:gd name="T1" fmla="*/ 0 h 21"/>
                <a:gd name="T2" fmla="*/ 14 w 28"/>
                <a:gd name="T3" fmla="*/ 21 h 21"/>
                <a:gd name="T4" fmla="*/ 14 w 28"/>
                <a:gd name="T5" fmla="*/ 0 h 21"/>
                <a:gd name="T6" fmla="*/ 14 w 28"/>
                <a:gd name="T7" fmla="*/ 2 h 21"/>
                <a:gd name="T8" fmla="*/ 14 w 28"/>
                <a:gd name="T9" fmla="*/ 19 h 21"/>
                <a:gd name="T10" fmla="*/ 14 w 28"/>
                <a:gd name="T11" fmla="*/ 2 h 21"/>
                <a:gd name="T12" fmla="*/ 16 w 28"/>
                <a:gd name="T13" fmla="*/ 12 h 21"/>
                <a:gd name="T14" fmla="*/ 18 w 28"/>
                <a:gd name="T15" fmla="*/ 16 h 21"/>
                <a:gd name="T16" fmla="*/ 15 w 28"/>
                <a:gd name="T17" fmla="*/ 16 h 21"/>
                <a:gd name="T18" fmla="*/ 14 w 28"/>
                <a:gd name="T19" fmla="*/ 12 h 21"/>
                <a:gd name="T20" fmla="*/ 12 w 28"/>
                <a:gd name="T21" fmla="*/ 12 h 21"/>
                <a:gd name="T22" fmla="*/ 12 w 28"/>
                <a:gd name="T23" fmla="*/ 17 h 21"/>
                <a:gd name="T24" fmla="*/ 9 w 28"/>
                <a:gd name="T25" fmla="*/ 17 h 21"/>
                <a:gd name="T26" fmla="*/ 11 w 28"/>
                <a:gd name="T27" fmla="*/ 5 h 21"/>
                <a:gd name="T28" fmla="*/ 16 w 28"/>
                <a:gd name="T29" fmla="*/ 5 h 21"/>
                <a:gd name="T30" fmla="*/ 19 w 28"/>
                <a:gd name="T31" fmla="*/ 9 h 21"/>
                <a:gd name="T32" fmla="*/ 16 w 28"/>
                <a:gd name="T33" fmla="*/ 12 h 21"/>
                <a:gd name="T34" fmla="*/ 15 w 28"/>
                <a:gd name="T35" fmla="*/ 7 h 21"/>
                <a:gd name="T36" fmla="*/ 13 w 28"/>
                <a:gd name="T37" fmla="*/ 7 h 21"/>
                <a:gd name="T38" fmla="*/ 13 w 28"/>
                <a:gd name="T39" fmla="*/ 11 h 21"/>
                <a:gd name="T40" fmla="*/ 15 w 28"/>
                <a:gd name="T41" fmla="*/ 11 h 21"/>
                <a:gd name="T42" fmla="*/ 17 w 28"/>
                <a:gd name="T43" fmla="*/ 9 h 21"/>
                <a:gd name="T44" fmla="*/ 15 w 28"/>
                <a:gd name="T45"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1">
                  <a:moveTo>
                    <a:pt x="14" y="0"/>
                  </a:moveTo>
                  <a:cubicBezTo>
                    <a:pt x="28" y="0"/>
                    <a:pt x="28" y="21"/>
                    <a:pt x="14" y="21"/>
                  </a:cubicBezTo>
                  <a:cubicBezTo>
                    <a:pt x="0" y="21"/>
                    <a:pt x="0" y="0"/>
                    <a:pt x="14" y="0"/>
                  </a:cubicBezTo>
                  <a:close/>
                  <a:moveTo>
                    <a:pt x="14" y="2"/>
                  </a:moveTo>
                  <a:cubicBezTo>
                    <a:pt x="2" y="2"/>
                    <a:pt x="2" y="19"/>
                    <a:pt x="14" y="19"/>
                  </a:cubicBezTo>
                  <a:cubicBezTo>
                    <a:pt x="26" y="19"/>
                    <a:pt x="26" y="2"/>
                    <a:pt x="14" y="2"/>
                  </a:cubicBezTo>
                  <a:close/>
                  <a:moveTo>
                    <a:pt x="16" y="12"/>
                  </a:moveTo>
                  <a:cubicBezTo>
                    <a:pt x="18" y="16"/>
                    <a:pt x="18" y="16"/>
                    <a:pt x="18" y="16"/>
                  </a:cubicBezTo>
                  <a:cubicBezTo>
                    <a:pt x="15" y="16"/>
                    <a:pt x="15" y="16"/>
                    <a:pt x="15" y="16"/>
                  </a:cubicBezTo>
                  <a:cubicBezTo>
                    <a:pt x="14" y="12"/>
                    <a:pt x="14" y="12"/>
                    <a:pt x="14" y="12"/>
                  </a:cubicBezTo>
                  <a:cubicBezTo>
                    <a:pt x="12" y="12"/>
                    <a:pt x="12" y="12"/>
                    <a:pt x="12" y="12"/>
                  </a:cubicBezTo>
                  <a:cubicBezTo>
                    <a:pt x="12" y="17"/>
                    <a:pt x="12" y="17"/>
                    <a:pt x="12" y="17"/>
                  </a:cubicBezTo>
                  <a:cubicBezTo>
                    <a:pt x="9" y="17"/>
                    <a:pt x="9" y="17"/>
                    <a:pt x="9" y="17"/>
                  </a:cubicBezTo>
                  <a:cubicBezTo>
                    <a:pt x="11" y="5"/>
                    <a:pt x="11" y="5"/>
                    <a:pt x="11" y="5"/>
                  </a:cubicBezTo>
                  <a:cubicBezTo>
                    <a:pt x="16" y="5"/>
                    <a:pt x="16" y="5"/>
                    <a:pt x="16" y="5"/>
                  </a:cubicBezTo>
                  <a:cubicBezTo>
                    <a:pt x="16" y="5"/>
                    <a:pt x="19" y="6"/>
                    <a:pt x="19" y="9"/>
                  </a:cubicBezTo>
                  <a:cubicBezTo>
                    <a:pt x="19" y="12"/>
                    <a:pt x="16" y="12"/>
                    <a:pt x="16" y="12"/>
                  </a:cubicBezTo>
                  <a:close/>
                  <a:moveTo>
                    <a:pt x="15" y="7"/>
                  </a:moveTo>
                  <a:cubicBezTo>
                    <a:pt x="13" y="7"/>
                    <a:pt x="13" y="7"/>
                    <a:pt x="13" y="7"/>
                  </a:cubicBezTo>
                  <a:cubicBezTo>
                    <a:pt x="13" y="11"/>
                    <a:pt x="13" y="11"/>
                    <a:pt x="13" y="11"/>
                  </a:cubicBezTo>
                  <a:cubicBezTo>
                    <a:pt x="15" y="11"/>
                    <a:pt x="15" y="11"/>
                    <a:pt x="15" y="11"/>
                  </a:cubicBezTo>
                  <a:cubicBezTo>
                    <a:pt x="15" y="11"/>
                    <a:pt x="17" y="11"/>
                    <a:pt x="17" y="9"/>
                  </a:cubicBezTo>
                  <a:cubicBezTo>
                    <a:pt x="17" y="7"/>
                    <a:pt x="15" y="7"/>
                    <a:pt x="15" y="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sp>
        <p:nvSpPr>
          <p:cNvPr id="28" name="Title 1"/>
          <p:cNvSpPr>
            <a:spLocks noGrp="1"/>
          </p:cNvSpPr>
          <p:nvPr>
            <p:ph type="ctrTitle" hasCustomPrompt="1"/>
          </p:nvPr>
        </p:nvSpPr>
        <p:spPr>
          <a:xfrm>
            <a:off x="444500" y="1801737"/>
            <a:ext cx="8310550" cy="1630438"/>
          </a:xfrm>
        </p:spPr>
        <p:txBody>
          <a:bodyPr anchor="b" anchorCtr="0">
            <a:noAutofit/>
          </a:bodyPr>
          <a:lstStyle>
            <a:lvl1pPr>
              <a:lnSpc>
                <a:spcPct val="90000"/>
              </a:lnSpc>
              <a:defRPr sz="4800">
                <a:solidFill>
                  <a:schemeClr val="tx1"/>
                </a:solidFill>
                <a:latin typeface="Segoe UI Light" pitchFamily="34" charset="0"/>
              </a:defRPr>
            </a:lvl1pPr>
          </a:lstStyle>
          <a:p>
            <a:r>
              <a:rPr lang="en-US" dirty="0" smtClean="0"/>
              <a:t>Click to edit divider slide</a:t>
            </a:r>
            <a:endParaRPr lang="en-US" dirty="0"/>
          </a:p>
        </p:txBody>
      </p:sp>
      <p:pic>
        <p:nvPicPr>
          <p:cNvPr id="15" name="Picture 4" descr="\\cmcreate\Brandteam\EPRO\CMCREATE\RON\Corp-Logos-RGB\ofc365_h_rgb_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1843" y="331961"/>
            <a:ext cx="1828800" cy="587352"/>
          </a:xfrm>
          <a:prstGeom prst="rect">
            <a:avLst/>
          </a:prstGeom>
          <a:noFill/>
          <a:extLst>
            <a:ext uri="{909E8E84-426E-40DD-AFC4-6F175D3DCCD1}">
              <a14:hiddenFill xmlns:a14="http://schemas.microsoft.com/office/drawing/2010/main">
                <a:solidFill>
                  <a:srgbClr val="FFFFFF"/>
                </a:solidFill>
              </a14:hiddenFill>
            </a:ext>
          </a:extLst>
        </p:spPr>
      </p:pic>
      <p:sp>
        <p:nvSpPr>
          <p:cNvPr id="14" name="Footer Placeholder 12"/>
          <p:cNvSpPr>
            <a:spLocks noGrp="1"/>
          </p:cNvSpPr>
          <p:nvPr>
            <p:ph type="ftr" sz="quarter" idx="3"/>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solidFill>
                  <a:srgbClr val="FFFFFF"/>
                </a:solidFill>
              </a:rPr>
              <a:pPr/>
              <a:t>‹#›</a:t>
            </a:fld>
            <a:r>
              <a:rPr lang="en-US" dirty="0" smtClean="0">
                <a:solidFill>
                  <a:srgbClr val="FFFFFF"/>
                </a:solidFill>
              </a:rPr>
              <a:t>  </a:t>
            </a:r>
            <a:r>
              <a:rPr lang="en-US" dirty="0" smtClean="0">
                <a:solidFill>
                  <a:srgbClr val="FFC200"/>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255080571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_Master">
    <p:bg>
      <p:bgPr>
        <a:solidFill>
          <a:srgbClr val="4D4D4D"/>
        </a:solidFill>
        <a:effectLst/>
      </p:bgPr>
    </p:bg>
    <p:spTree>
      <p:nvGrpSpPr>
        <p:cNvPr id="1" name=""/>
        <p:cNvGrpSpPr/>
        <p:nvPr/>
      </p:nvGrpSpPr>
      <p:grpSpPr>
        <a:xfrm>
          <a:off x="0" y="0"/>
          <a:ext cx="0" cy="0"/>
          <a:chOff x="0" y="0"/>
          <a:chExt cx="0" cy="0"/>
        </a:xfrm>
      </p:grpSpPr>
      <p:pic>
        <p:nvPicPr>
          <p:cNvPr id="5" name="Picture 4" descr="ofc365_thread3_white.png"/>
          <p:cNvPicPr>
            <a:picLocks noChangeAspect="1"/>
          </p:cNvPicPr>
          <p:nvPr userDrawn="1"/>
        </p:nvPicPr>
        <p:blipFill>
          <a:blip r:embed="rId2">
            <a:alphaModFix amt="40000"/>
          </a:blip>
          <a:stretch>
            <a:fillRect/>
          </a:stretch>
        </p:blipFill>
        <p:spPr>
          <a:xfrm>
            <a:off x="-936066" y="-931141"/>
            <a:ext cx="10080066" cy="7789141"/>
          </a:xfrm>
          <a:prstGeom prst="rect">
            <a:avLst/>
          </a:prstGeom>
        </p:spPr>
      </p:pic>
      <p:sp>
        <p:nvSpPr>
          <p:cNvPr id="6" name="Title 1"/>
          <p:cNvSpPr>
            <a:spLocks noGrp="1"/>
          </p:cNvSpPr>
          <p:nvPr>
            <p:ph type="ctrTitle" hasCustomPrompt="1"/>
          </p:nvPr>
        </p:nvSpPr>
        <p:spPr>
          <a:xfrm>
            <a:off x="452403" y="1801737"/>
            <a:ext cx="8310550" cy="1630438"/>
          </a:xfrm>
        </p:spPr>
        <p:txBody>
          <a:bodyPr anchor="b" anchorCtr="0">
            <a:noAutofit/>
          </a:bodyPr>
          <a:lstStyle>
            <a:lvl1pPr>
              <a:lnSpc>
                <a:spcPct val="90000"/>
              </a:lnSpc>
              <a:defRPr sz="4800" baseline="0">
                <a:solidFill>
                  <a:srgbClr val="FFC200"/>
                </a:solidFill>
                <a:latin typeface="Segoe UI Light" pitchFamily="34" charset="0"/>
              </a:defRPr>
            </a:lvl1pPr>
          </a:lstStyle>
          <a:p>
            <a:r>
              <a:rPr lang="en-US" dirty="0" smtClean="0"/>
              <a:t>Click to edit divider slide</a:t>
            </a:r>
            <a:endParaRPr lang="en-US" dirty="0"/>
          </a:p>
        </p:txBody>
      </p:sp>
      <p:pic>
        <p:nvPicPr>
          <p:cNvPr id="4" name="Picture 4" descr="\\cmcreate\Brandteam\EPRO\CMCREATE\RON\Corp-Logos-RGB\ofc365_h_rgb_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1843" y="331961"/>
            <a:ext cx="1828800" cy="587352"/>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12"/>
          <p:cNvSpPr>
            <a:spLocks noGrp="1"/>
          </p:cNvSpPr>
          <p:nvPr>
            <p:ph type="ftr" sz="quarter" idx="3"/>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solidFill>
                  <a:srgbClr val="FFFFFF"/>
                </a:solidFill>
              </a:rPr>
              <a:pPr/>
              <a:t>‹#›</a:t>
            </a:fld>
            <a:r>
              <a:rPr lang="en-US" dirty="0" smtClean="0">
                <a:solidFill>
                  <a:srgbClr val="FFFFFF"/>
                </a:solidFill>
              </a:rPr>
              <a:t>  </a:t>
            </a:r>
            <a:r>
              <a:rPr lang="en-US" dirty="0" smtClean="0">
                <a:solidFill>
                  <a:srgbClr val="FFC200"/>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1221499118"/>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4_Title Slide 3">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2" name="Group 17"/>
          <p:cNvGrpSpPr/>
          <p:nvPr userDrawn="1"/>
        </p:nvGrpSpPr>
        <p:grpSpPr>
          <a:xfrm>
            <a:off x="8949942" y="-517565"/>
            <a:ext cx="1082604" cy="179122"/>
            <a:chOff x="3602038" y="1063626"/>
            <a:chExt cx="4365626" cy="722312"/>
          </a:xfrm>
        </p:grpSpPr>
        <p:sp>
          <p:nvSpPr>
            <p:cNvPr id="19" name="Freeform 18"/>
            <p:cNvSpPr>
              <a:spLocks/>
            </p:cNvSpPr>
            <p:nvPr/>
          </p:nvSpPr>
          <p:spPr bwMode="auto">
            <a:xfrm>
              <a:off x="3602038" y="1074738"/>
              <a:ext cx="884238" cy="679450"/>
            </a:xfrm>
            <a:custGeom>
              <a:avLst/>
              <a:gdLst>
                <a:gd name="T0" fmla="*/ 0 w 557"/>
                <a:gd name="T1" fmla="*/ 428 h 428"/>
                <a:gd name="T2" fmla="*/ 93 w 557"/>
                <a:gd name="T3" fmla="*/ 0 h 428"/>
                <a:gd name="T4" fmla="*/ 265 w 557"/>
                <a:gd name="T5" fmla="*/ 0 h 428"/>
                <a:gd name="T6" fmla="*/ 273 w 557"/>
                <a:gd name="T7" fmla="*/ 238 h 428"/>
                <a:gd name="T8" fmla="*/ 385 w 557"/>
                <a:gd name="T9" fmla="*/ 0 h 428"/>
                <a:gd name="T10" fmla="*/ 557 w 557"/>
                <a:gd name="T11" fmla="*/ 0 h 428"/>
                <a:gd name="T12" fmla="*/ 459 w 557"/>
                <a:gd name="T13" fmla="*/ 428 h 428"/>
                <a:gd name="T14" fmla="*/ 339 w 557"/>
                <a:gd name="T15" fmla="*/ 428 h 428"/>
                <a:gd name="T16" fmla="*/ 389 w 557"/>
                <a:gd name="T17" fmla="*/ 199 h 428"/>
                <a:gd name="T18" fmla="*/ 273 w 557"/>
                <a:gd name="T19" fmla="*/ 428 h 428"/>
                <a:gd name="T20" fmla="*/ 187 w 557"/>
                <a:gd name="T21" fmla="*/ 428 h 428"/>
                <a:gd name="T22" fmla="*/ 179 w 557"/>
                <a:gd name="T23" fmla="*/ 199 h 428"/>
                <a:gd name="T24" fmla="*/ 125 w 557"/>
                <a:gd name="T25" fmla="*/ 428 h 428"/>
                <a:gd name="T26" fmla="*/ 0 w 557"/>
                <a:gd name="T27" fmla="*/ 428 h 428"/>
                <a:gd name="T28" fmla="*/ 0 w 557"/>
                <a:gd name="T2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7" h="428">
                  <a:moveTo>
                    <a:pt x="0" y="428"/>
                  </a:moveTo>
                  <a:lnTo>
                    <a:pt x="93" y="0"/>
                  </a:lnTo>
                  <a:lnTo>
                    <a:pt x="265" y="0"/>
                  </a:lnTo>
                  <a:lnTo>
                    <a:pt x="273" y="238"/>
                  </a:lnTo>
                  <a:lnTo>
                    <a:pt x="385" y="0"/>
                  </a:lnTo>
                  <a:lnTo>
                    <a:pt x="557" y="0"/>
                  </a:lnTo>
                  <a:lnTo>
                    <a:pt x="459" y="428"/>
                  </a:lnTo>
                  <a:lnTo>
                    <a:pt x="339" y="428"/>
                  </a:lnTo>
                  <a:lnTo>
                    <a:pt x="389" y="199"/>
                  </a:lnTo>
                  <a:lnTo>
                    <a:pt x="273" y="428"/>
                  </a:lnTo>
                  <a:lnTo>
                    <a:pt x="187" y="428"/>
                  </a:lnTo>
                  <a:lnTo>
                    <a:pt x="179" y="199"/>
                  </a:lnTo>
                  <a:lnTo>
                    <a:pt x="125" y="428"/>
                  </a:lnTo>
                  <a:lnTo>
                    <a:pt x="0" y="428"/>
                  </a:lnTo>
                  <a:lnTo>
                    <a:pt x="0" y="428"/>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0" name="Freeform 19"/>
            <p:cNvSpPr>
              <a:spLocks/>
            </p:cNvSpPr>
            <p:nvPr/>
          </p:nvSpPr>
          <p:spPr bwMode="auto">
            <a:xfrm>
              <a:off x="4510088" y="1074738"/>
              <a:ext cx="204788" cy="111125"/>
            </a:xfrm>
            <a:custGeom>
              <a:avLst/>
              <a:gdLst>
                <a:gd name="T0" fmla="*/ 0 w 129"/>
                <a:gd name="T1" fmla="*/ 70 h 70"/>
                <a:gd name="T2" fmla="*/ 113 w 129"/>
                <a:gd name="T3" fmla="*/ 70 h 70"/>
                <a:gd name="T4" fmla="*/ 129 w 129"/>
                <a:gd name="T5" fmla="*/ 0 h 70"/>
                <a:gd name="T6" fmla="*/ 16 w 129"/>
                <a:gd name="T7" fmla="*/ 0 h 70"/>
                <a:gd name="T8" fmla="*/ 0 w 129"/>
                <a:gd name="T9" fmla="*/ 70 h 70"/>
                <a:gd name="T10" fmla="*/ 0 w 129"/>
                <a:gd name="T11" fmla="*/ 70 h 70"/>
              </a:gdLst>
              <a:ahLst/>
              <a:cxnLst>
                <a:cxn ang="0">
                  <a:pos x="T0" y="T1"/>
                </a:cxn>
                <a:cxn ang="0">
                  <a:pos x="T2" y="T3"/>
                </a:cxn>
                <a:cxn ang="0">
                  <a:pos x="T4" y="T5"/>
                </a:cxn>
                <a:cxn ang="0">
                  <a:pos x="T6" y="T7"/>
                </a:cxn>
                <a:cxn ang="0">
                  <a:pos x="T8" y="T9"/>
                </a:cxn>
                <a:cxn ang="0">
                  <a:pos x="T10" y="T11"/>
                </a:cxn>
              </a:cxnLst>
              <a:rect l="0" t="0" r="r" b="b"/>
              <a:pathLst>
                <a:path w="129" h="70">
                  <a:moveTo>
                    <a:pt x="0" y="70"/>
                  </a:moveTo>
                  <a:lnTo>
                    <a:pt x="113" y="70"/>
                  </a:lnTo>
                  <a:lnTo>
                    <a:pt x="129" y="0"/>
                  </a:lnTo>
                  <a:lnTo>
                    <a:pt x="16" y="0"/>
                  </a:lnTo>
                  <a:lnTo>
                    <a:pt x="0" y="70"/>
                  </a:lnTo>
                  <a:lnTo>
                    <a:pt x="0" y="70"/>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1" name="Freeform 20"/>
            <p:cNvSpPr>
              <a:spLocks/>
            </p:cNvSpPr>
            <p:nvPr/>
          </p:nvSpPr>
          <p:spPr bwMode="auto">
            <a:xfrm>
              <a:off x="4381501" y="1247776"/>
              <a:ext cx="296863" cy="506413"/>
            </a:xfrm>
            <a:custGeom>
              <a:avLst/>
              <a:gdLst>
                <a:gd name="T0" fmla="*/ 116 w 187"/>
                <a:gd name="T1" fmla="*/ 319 h 319"/>
                <a:gd name="T2" fmla="*/ 0 w 187"/>
                <a:gd name="T3" fmla="*/ 319 h 319"/>
                <a:gd name="T4" fmla="*/ 70 w 187"/>
                <a:gd name="T5" fmla="*/ 0 h 319"/>
                <a:gd name="T6" fmla="*/ 187 w 187"/>
                <a:gd name="T7" fmla="*/ 0 h 319"/>
                <a:gd name="T8" fmla="*/ 116 w 187"/>
                <a:gd name="T9" fmla="*/ 319 h 319"/>
                <a:gd name="T10" fmla="*/ 116 w 187"/>
                <a:gd name="T11" fmla="*/ 319 h 319"/>
              </a:gdLst>
              <a:ahLst/>
              <a:cxnLst>
                <a:cxn ang="0">
                  <a:pos x="T0" y="T1"/>
                </a:cxn>
                <a:cxn ang="0">
                  <a:pos x="T2" y="T3"/>
                </a:cxn>
                <a:cxn ang="0">
                  <a:pos x="T4" y="T5"/>
                </a:cxn>
                <a:cxn ang="0">
                  <a:pos x="T6" y="T7"/>
                </a:cxn>
                <a:cxn ang="0">
                  <a:pos x="T8" y="T9"/>
                </a:cxn>
                <a:cxn ang="0">
                  <a:pos x="T10" y="T11"/>
                </a:cxn>
              </a:cxnLst>
              <a:rect l="0" t="0" r="r" b="b"/>
              <a:pathLst>
                <a:path w="187" h="319">
                  <a:moveTo>
                    <a:pt x="116" y="319"/>
                  </a:moveTo>
                  <a:lnTo>
                    <a:pt x="0" y="319"/>
                  </a:lnTo>
                  <a:lnTo>
                    <a:pt x="70" y="0"/>
                  </a:lnTo>
                  <a:lnTo>
                    <a:pt x="187" y="0"/>
                  </a:lnTo>
                  <a:lnTo>
                    <a:pt x="116" y="319"/>
                  </a:lnTo>
                  <a:lnTo>
                    <a:pt x="116" y="319"/>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2" name="Freeform 21"/>
            <p:cNvSpPr>
              <a:spLocks/>
            </p:cNvSpPr>
            <p:nvPr/>
          </p:nvSpPr>
          <p:spPr bwMode="auto">
            <a:xfrm>
              <a:off x="5148263" y="1241426"/>
              <a:ext cx="431800" cy="512763"/>
            </a:xfrm>
            <a:custGeom>
              <a:avLst/>
              <a:gdLst>
                <a:gd name="T0" fmla="*/ 19 w 70"/>
                <a:gd name="T1" fmla="*/ 1 h 83"/>
                <a:gd name="T2" fmla="*/ 45 w 70"/>
                <a:gd name="T3" fmla="*/ 1 h 83"/>
                <a:gd name="T4" fmla="*/ 43 w 70"/>
                <a:gd name="T5" fmla="*/ 12 h 83"/>
                <a:gd name="T6" fmla="*/ 56 w 70"/>
                <a:gd name="T7" fmla="*/ 2 h 83"/>
                <a:gd name="T8" fmla="*/ 70 w 70"/>
                <a:gd name="T9" fmla="*/ 0 h 83"/>
                <a:gd name="T10" fmla="*/ 64 w 70"/>
                <a:gd name="T11" fmla="*/ 27 h 83"/>
                <a:gd name="T12" fmla="*/ 35 w 70"/>
                <a:gd name="T13" fmla="*/ 54 h 83"/>
                <a:gd name="T14" fmla="*/ 28 w 70"/>
                <a:gd name="T15" fmla="*/ 83 h 83"/>
                <a:gd name="T16" fmla="*/ 0 w 70"/>
                <a:gd name="T17" fmla="*/ 83 h 83"/>
                <a:gd name="T18" fmla="*/ 19 w 70"/>
                <a:gd name="T19"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83">
                  <a:moveTo>
                    <a:pt x="19" y="1"/>
                  </a:moveTo>
                  <a:cubicBezTo>
                    <a:pt x="45" y="1"/>
                    <a:pt x="45" y="1"/>
                    <a:pt x="45" y="1"/>
                  </a:cubicBezTo>
                  <a:cubicBezTo>
                    <a:pt x="43" y="12"/>
                    <a:pt x="43" y="12"/>
                    <a:pt x="43" y="12"/>
                  </a:cubicBezTo>
                  <a:cubicBezTo>
                    <a:pt x="46" y="7"/>
                    <a:pt x="51" y="4"/>
                    <a:pt x="56" y="2"/>
                  </a:cubicBezTo>
                  <a:cubicBezTo>
                    <a:pt x="61" y="1"/>
                    <a:pt x="65" y="0"/>
                    <a:pt x="70" y="0"/>
                  </a:cubicBezTo>
                  <a:cubicBezTo>
                    <a:pt x="64" y="27"/>
                    <a:pt x="64" y="27"/>
                    <a:pt x="64" y="27"/>
                  </a:cubicBezTo>
                  <a:cubicBezTo>
                    <a:pt x="62" y="27"/>
                    <a:pt x="41" y="23"/>
                    <a:pt x="35" y="54"/>
                  </a:cubicBezTo>
                  <a:cubicBezTo>
                    <a:pt x="28" y="83"/>
                    <a:pt x="28" y="83"/>
                    <a:pt x="28" y="83"/>
                  </a:cubicBezTo>
                  <a:cubicBezTo>
                    <a:pt x="0" y="83"/>
                    <a:pt x="0" y="83"/>
                    <a:pt x="0" y="83"/>
                  </a:cubicBezTo>
                  <a:cubicBezTo>
                    <a:pt x="19" y="1"/>
                    <a:pt x="19" y="1"/>
                    <a:pt x="19" y="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3" name="Freeform 22"/>
            <p:cNvSpPr>
              <a:spLocks/>
            </p:cNvSpPr>
            <p:nvPr/>
          </p:nvSpPr>
          <p:spPr bwMode="auto">
            <a:xfrm>
              <a:off x="4510088" y="1217613"/>
              <a:ext cx="700088" cy="555625"/>
            </a:xfrm>
            <a:custGeom>
              <a:avLst/>
              <a:gdLst>
                <a:gd name="T0" fmla="*/ 106 w 113"/>
                <a:gd name="T1" fmla="*/ 57 h 90"/>
                <a:gd name="T2" fmla="*/ 56 w 113"/>
                <a:gd name="T3" fmla="*/ 90 h 90"/>
                <a:gd name="T4" fmla="*/ 77 w 113"/>
                <a:gd name="T5" fmla="*/ 3 h 90"/>
                <a:gd name="T6" fmla="*/ 111 w 113"/>
                <a:gd name="T7" fmla="*/ 36 h 90"/>
                <a:gd name="T8" fmla="*/ 80 w 113"/>
                <a:gd name="T9" fmla="*/ 36 h 90"/>
                <a:gd name="T10" fmla="*/ 72 w 113"/>
                <a:gd name="T11" fmla="*/ 23 h 90"/>
                <a:gd name="T12" fmla="*/ 61 w 113"/>
                <a:gd name="T13" fmla="*/ 69 h 90"/>
                <a:gd name="T14" fmla="*/ 75 w 113"/>
                <a:gd name="T15" fmla="*/ 57 h 90"/>
                <a:gd name="T16" fmla="*/ 106 w 113"/>
                <a:gd name="T17"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0">
                  <a:moveTo>
                    <a:pt x="106" y="57"/>
                  </a:moveTo>
                  <a:cubicBezTo>
                    <a:pt x="106" y="58"/>
                    <a:pt x="97" y="90"/>
                    <a:pt x="56" y="90"/>
                  </a:cubicBezTo>
                  <a:cubicBezTo>
                    <a:pt x="0" y="88"/>
                    <a:pt x="15" y="0"/>
                    <a:pt x="77" y="3"/>
                  </a:cubicBezTo>
                  <a:cubicBezTo>
                    <a:pt x="113" y="5"/>
                    <a:pt x="111" y="35"/>
                    <a:pt x="111" y="36"/>
                  </a:cubicBezTo>
                  <a:cubicBezTo>
                    <a:pt x="80" y="36"/>
                    <a:pt x="80" y="36"/>
                    <a:pt x="80" y="36"/>
                  </a:cubicBezTo>
                  <a:cubicBezTo>
                    <a:pt x="80" y="35"/>
                    <a:pt x="81" y="22"/>
                    <a:pt x="72" y="23"/>
                  </a:cubicBezTo>
                  <a:cubicBezTo>
                    <a:pt x="54" y="23"/>
                    <a:pt x="41" y="68"/>
                    <a:pt x="61" y="69"/>
                  </a:cubicBezTo>
                  <a:cubicBezTo>
                    <a:pt x="70" y="69"/>
                    <a:pt x="74" y="58"/>
                    <a:pt x="75" y="57"/>
                  </a:cubicBezTo>
                  <a:cubicBezTo>
                    <a:pt x="106" y="57"/>
                    <a:pt x="106" y="57"/>
                    <a:pt x="106" y="5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4" name="Freeform 23"/>
            <p:cNvSpPr>
              <a:spLocks noEditPoints="1"/>
            </p:cNvSpPr>
            <p:nvPr/>
          </p:nvSpPr>
          <p:spPr bwMode="auto">
            <a:xfrm>
              <a:off x="6427788" y="1211263"/>
              <a:ext cx="846138" cy="574675"/>
            </a:xfrm>
            <a:custGeom>
              <a:avLst/>
              <a:gdLst>
                <a:gd name="T0" fmla="*/ 60 w 137"/>
                <a:gd name="T1" fmla="*/ 91 h 93"/>
                <a:gd name="T2" fmla="*/ 79 w 137"/>
                <a:gd name="T3" fmla="*/ 3 h 93"/>
                <a:gd name="T4" fmla="*/ 60 w 137"/>
                <a:gd name="T5" fmla="*/ 91 h 93"/>
                <a:gd name="T6" fmla="*/ 77 w 137"/>
                <a:gd name="T7" fmla="*/ 22 h 93"/>
                <a:gd name="T8" fmla="*/ 61 w 137"/>
                <a:gd name="T9" fmla="*/ 70 h 93"/>
                <a:gd name="T10" fmla="*/ 77 w 137"/>
                <a:gd name="T11" fmla="*/ 22 h 93"/>
              </a:gdLst>
              <a:ahLst/>
              <a:cxnLst>
                <a:cxn ang="0">
                  <a:pos x="T0" y="T1"/>
                </a:cxn>
                <a:cxn ang="0">
                  <a:pos x="T2" y="T3"/>
                </a:cxn>
                <a:cxn ang="0">
                  <a:pos x="T4" y="T5"/>
                </a:cxn>
                <a:cxn ang="0">
                  <a:pos x="T6" y="T7"/>
                </a:cxn>
                <a:cxn ang="0">
                  <a:pos x="T8" y="T9"/>
                </a:cxn>
                <a:cxn ang="0">
                  <a:pos x="T10" y="T11"/>
                </a:cxn>
              </a:cxnLst>
              <a:rect l="0" t="0" r="r" b="b"/>
              <a:pathLst>
                <a:path w="137" h="93">
                  <a:moveTo>
                    <a:pt x="60" y="91"/>
                  </a:moveTo>
                  <a:cubicBezTo>
                    <a:pt x="0" y="88"/>
                    <a:pt x="18" y="0"/>
                    <a:pt x="79" y="3"/>
                  </a:cubicBezTo>
                  <a:cubicBezTo>
                    <a:pt x="137" y="6"/>
                    <a:pt x="120" y="93"/>
                    <a:pt x="60" y="91"/>
                  </a:cubicBezTo>
                  <a:close/>
                  <a:moveTo>
                    <a:pt x="77" y="22"/>
                  </a:moveTo>
                  <a:cubicBezTo>
                    <a:pt x="57" y="18"/>
                    <a:pt x="43" y="66"/>
                    <a:pt x="61" y="70"/>
                  </a:cubicBezTo>
                  <a:cubicBezTo>
                    <a:pt x="82" y="74"/>
                    <a:pt x="97" y="26"/>
                    <a:pt x="77" y="22"/>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5" name="Freeform 24"/>
            <p:cNvSpPr>
              <a:spLocks/>
            </p:cNvSpPr>
            <p:nvPr/>
          </p:nvSpPr>
          <p:spPr bwMode="auto">
            <a:xfrm>
              <a:off x="7126288" y="1063626"/>
              <a:ext cx="655638" cy="703263"/>
            </a:xfrm>
            <a:custGeom>
              <a:avLst/>
              <a:gdLst>
                <a:gd name="T0" fmla="*/ 59 w 106"/>
                <a:gd name="T1" fmla="*/ 18 h 114"/>
                <a:gd name="T2" fmla="*/ 48 w 106"/>
                <a:gd name="T3" fmla="*/ 28 h 114"/>
                <a:gd name="T4" fmla="*/ 47 w 106"/>
                <a:gd name="T5" fmla="*/ 30 h 114"/>
                <a:gd name="T6" fmla="*/ 64 w 106"/>
                <a:gd name="T7" fmla="*/ 30 h 114"/>
                <a:gd name="T8" fmla="*/ 69 w 106"/>
                <a:gd name="T9" fmla="*/ 11 h 114"/>
                <a:gd name="T10" fmla="*/ 96 w 106"/>
                <a:gd name="T11" fmla="*/ 11 h 114"/>
                <a:gd name="T12" fmla="*/ 92 w 106"/>
                <a:gd name="T13" fmla="*/ 30 h 114"/>
                <a:gd name="T14" fmla="*/ 106 w 106"/>
                <a:gd name="T15" fmla="*/ 30 h 114"/>
                <a:gd name="T16" fmla="*/ 101 w 106"/>
                <a:gd name="T17" fmla="*/ 49 h 114"/>
                <a:gd name="T18" fmla="*/ 87 w 106"/>
                <a:gd name="T19" fmla="*/ 49 h 114"/>
                <a:gd name="T20" fmla="*/ 80 w 106"/>
                <a:gd name="T21" fmla="*/ 85 h 114"/>
                <a:gd name="T22" fmla="*/ 79 w 106"/>
                <a:gd name="T23" fmla="*/ 91 h 114"/>
                <a:gd name="T24" fmla="*/ 92 w 106"/>
                <a:gd name="T25" fmla="*/ 93 h 114"/>
                <a:gd name="T26" fmla="*/ 88 w 106"/>
                <a:gd name="T27" fmla="*/ 112 h 114"/>
                <a:gd name="T28" fmla="*/ 56 w 106"/>
                <a:gd name="T29" fmla="*/ 109 h 114"/>
                <a:gd name="T30" fmla="*/ 51 w 106"/>
                <a:gd name="T31" fmla="*/ 91 h 114"/>
                <a:gd name="T32" fmla="*/ 60 w 106"/>
                <a:gd name="T33" fmla="*/ 49 h 114"/>
                <a:gd name="T34" fmla="*/ 44 w 106"/>
                <a:gd name="T35" fmla="*/ 49 h 114"/>
                <a:gd name="T36" fmla="*/ 30 w 106"/>
                <a:gd name="T37" fmla="*/ 112 h 114"/>
                <a:gd name="T38" fmla="*/ 1 w 106"/>
                <a:gd name="T39" fmla="*/ 112 h 114"/>
                <a:gd name="T40" fmla="*/ 15 w 106"/>
                <a:gd name="T41" fmla="*/ 49 h 114"/>
                <a:gd name="T42" fmla="*/ 0 w 106"/>
                <a:gd name="T43" fmla="*/ 49 h 114"/>
                <a:gd name="T44" fmla="*/ 4 w 106"/>
                <a:gd name="T45" fmla="*/ 30 h 114"/>
                <a:gd name="T46" fmla="*/ 18 w 106"/>
                <a:gd name="T47" fmla="*/ 30 h 114"/>
                <a:gd name="T48" fmla="*/ 30 w 106"/>
                <a:gd name="T49" fmla="*/ 7 h 114"/>
                <a:gd name="T50" fmla="*/ 62 w 106"/>
                <a:gd name="T51" fmla="*/ 3 h 114"/>
                <a:gd name="T52" fmla="*/ 59 w 106"/>
                <a:gd name="T53" fmla="*/ 1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 h="114">
                  <a:moveTo>
                    <a:pt x="59" y="18"/>
                  </a:moveTo>
                  <a:cubicBezTo>
                    <a:pt x="50" y="18"/>
                    <a:pt x="49" y="22"/>
                    <a:pt x="48" y="28"/>
                  </a:cubicBezTo>
                  <a:cubicBezTo>
                    <a:pt x="47" y="30"/>
                    <a:pt x="47" y="30"/>
                    <a:pt x="47" y="30"/>
                  </a:cubicBezTo>
                  <a:cubicBezTo>
                    <a:pt x="64" y="30"/>
                    <a:pt x="64" y="30"/>
                    <a:pt x="64" y="30"/>
                  </a:cubicBezTo>
                  <a:cubicBezTo>
                    <a:pt x="69" y="11"/>
                    <a:pt x="69" y="11"/>
                    <a:pt x="69" y="11"/>
                  </a:cubicBezTo>
                  <a:cubicBezTo>
                    <a:pt x="96" y="11"/>
                    <a:pt x="96" y="11"/>
                    <a:pt x="96" y="11"/>
                  </a:cubicBezTo>
                  <a:cubicBezTo>
                    <a:pt x="92" y="30"/>
                    <a:pt x="92" y="30"/>
                    <a:pt x="92" y="30"/>
                  </a:cubicBezTo>
                  <a:cubicBezTo>
                    <a:pt x="106" y="30"/>
                    <a:pt x="106" y="30"/>
                    <a:pt x="106" y="30"/>
                  </a:cubicBezTo>
                  <a:cubicBezTo>
                    <a:pt x="101" y="49"/>
                    <a:pt x="101" y="49"/>
                    <a:pt x="101" y="49"/>
                  </a:cubicBezTo>
                  <a:cubicBezTo>
                    <a:pt x="87" y="49"/>
                    <a:pt x="87" y="49"/>
                    <a:pt x="87" y="49"/>
                  </a:cubicBezTo>
                  <a:cubicBezTo>
                    <a:pt x="80" y="85"/>
                    <a:pt x="80" y="85"/>
                    <a:pt x="80" y="85"/>
                  </a:cubicBezTo>
                  <a:cubicBezTo>
                    <a:pt x="79" y="87"/>
                    <a:pt x="79" y="89"/>
                    <a:pt x="79" y="91"/>
                  </a:cubicBezTo>
                  <a:cubicBezTo>
                    <a:pt x="81" y="94"/>
                    <a:pt x="92" y="93"/>
                    <a:pt x="92" y="93"/>
                  </a:cubicBezTo>
                  <a:cubicBezTo>
                    <a:pt x="88" y="112"/>
                    <a:pt x="88" y="112"/>
                    <a:pt x="88" y="112"/>
                  </a:cubicBezTo>
                  <a:cubicBezTo>
                    <a:pt x="88" y="112"/>
                    <a:pt x="64" y="114"/>
                    <a:pt x="56" y="109"/>
                  </a:cubicBezTo>
                  <a:cubicBezTo>
                    <a:pt x="52" y="106"/>
                    <a:pt x="49" y="101"/>
                    <a:pt x="51" y="91"/>
                  </a:cubicBezTo>
                  <a:cubicBezTo>
                    <a:pt x="60" y="49"/>
                    <a:pt x="60" y="49"/>
                    <a:pt x="60" y="49"/>
                  </a:cubicBezTo>
                  <a:cubicBezTo>
                    <a:pt x="44" y="49"/>
                    <a:pt x="44" y="49"/>
                    <a:pt x="44" y="49"/>
                  </a:cubicBezTo>
                  <a:cubicBezTo>
                    <a:pt x="30" y="112"/>
                    <a:pt x="30" y="112"/>
                    <a:pt x="30" y="112"/>
                  </a:cubicBezTo>
                  <a:cubicBezTo>
                    <a:pt x="1" y="112"/>
                    <a:pt x="1" y="112"/>
                    <a:pt x="1" y="112"/>
                  </a:cubicBezTo>
                  <a:cubicBezTo>
                    <a:pt x="15" y="49"/>
                    <a:pt x="15" y="49"/>
                    <a:pt x="15" y="49"/>
                  </a:cubicBezTo>
                  <a:cubicBezTo>
                    <a:pt x="0" y="49"/>
                    <a:pt x="0" y="49"/>
                    <a:pt x="0" y="49"/>
                  </a:cubicBezTo>
                  <a:cubicBezTo>
                    <a:pt x="4" y="30"/>
                    <a:pt x="4" y="30"/>
                    <a:pt x="4" y="30"/>
                  </a:cubicBezTo>
                  <a:cubicBezTo>
                    <a:pt x="18" y="30"/>
                    <a:pt x="18" y="30"/>
                    <a:pt x="18" y="30"/>
                  </a:cubicBezTo>
                  <a:cubicBezTo>
                    <a:pt x="21" y="20"/>
                    <a:pt x="23" y="13"/>
                    <a:pt x="30" y="7"/>
                  </a:cubicBezTo>
                  <a:cubicBezTo>
                    <a:pt x="39" y="0"/>
                    <a:pt x="62" y="3"/>
                    <a:pt x="62" y="3"/>
                  </a:cubicBezTo>
                  <a:cubicBezTo>
                    <a:pt x="59" y="18"/>
                    <a:pt x="59" y="18"/>
                    <a:pt x="59" y="1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6" name="Freeform 25"/>
            <p:cNvSpPr>
              <a:spLocks noEditPoints="1"/>
            </p:cNvSpPr>
            <p:nvPr/>
          </p:nvSpPr>
          <p:spPr bwMode="auto">
            <a:xfrm>
              <a:off x="5338763" y="1211263"/>
              <a:ext cx="1274763" cy="568325"/>
            </a:xfrm>
            <a:custGeom>
              <a:avLst/>
              <a:gdLst>
                <a:gd name="T0" fmla="*/ 85 w 206"/>
                <a:gd name="T1" fmla="*/ 60 h 92"/>
                <a:gd name="T2" fmla="*/ 141 w 206"/>
                <a:gd name="T3" fmla="*/ 60 h 92"/>
                <a:gd name="T4" fmla="*/ 154 w 206"/>
                <a:gd name="T5" fmla="*/ 72 h 92"/>
                <a:gd name="T6" fmla="*/ 154 w 206"/>
                <a:gd name="T7" fmla="*/ 56 h 92"/>
                <a:gd name="T8" fmla="*/ 121 w 206"/>
                <a:gd name="T9" fmla="*/ 27 h 92"/>
                <a:gd name="T10" fmla="*/ 164 w 206"/>
                <a:gd name="T11" fmla="*/ 3 h 92"/>
                <a:gd name="T12" fmla="*/ 199 w 206"/>
                <a:gd name="T13" fmla="*/ 30 h 92"/>
                <a:gd name="T14" fmla="*/ 170 w 206"/>
                <a:gd name="T15" fmla="*/ 30 h 92"/>
                <a:gd name="T16" fmla="*/ 161 w 206"/>
                <a:gd name="T17" fmla="*/ 20 h 92"/>
                <a:gd name="T18" fmla="*/ 159 w 206"/>
                <a:gd name="T19" fmla="*/ 33 h 92"/>
                <a:gd name="T20" fmla="*/ 196 w 206"/>
                <a:gd name="T21" fmla="*/ 59 h 92"/>
                <a:gd name="T22" fmla="*/ 150 w 206"/>
                <a:gd name="T23" fmla="*/ 91 h 92"/>
                <a:gd name="T24" fmla="*/ 109 w 206"/>
                <a:gd name="T25" fmla="*/ 63 h 92"/>
                <a:gd name="T26" fmla="*/ 60 w 206"/>
                <a:gd name="T27" fmla="*/ 91 h 92"/>
                <a:gd name="T28" fmla="*/ 79 w 206"/>
                <a:gd name="T29" fmla="*/ 3 h 92"/>
                <a:gd name="T30" fmla="*/ 115 w 206"/>
                <a:gd name="T31" fmla="*/ 47 h 92"/>
                <a:gd name="T32" fmla="*/ 113 w 206"/>
                <a:gd name="T33" fmla="*/ 51 h 92"/>
                <a:gd name="T34" fmla="*/ 85 w 206"/>
                <a:gd name="T35" fmla="*/ 60 h 92"/>
                <a:gd name="T36" fmla="*/ 77 w 206"/>
                <a:gd name="T37" fmla="*/ 22 h 92"/>
                <a:gd name="T38" fmla="*/ 62 w 206"/>
                <a:gd name="T39" fmla="*/ 70 h 92"/>
                <a:gd name="T40" fmla="*/ 77 w 206"/>
                <a:gd name="T41" fmla="*/ 2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6" h="92">
                  <a:moveTo>
                    <a:pt x="85" y="60"/>
                  </a:moveTo>
                  <a:cubicBezTo>
                    <a:pt x="141" y="60"/>
                    <a:pt x="141" y="60"/>
                    <a:pt x="141" y="60"/>
                  </a:cubicBezTo>
                  <a:cubicBezTo>
                    <a:pt x="141" y="60"/>
                    <a:pt x="136" y="72"/>
                    <a:pt x="154" y="72"/>
                  </a:cubicBezTo>
                  <a:cubicBezTo>
                    <a:pt x="166" y="72"/>
                    <a:pt x="170" y="59"/>
                    <a:pt x="154" y="56"/>
                  </a:cubicBezTo>
                  <a:cubicBezTo>
                    <a:pt x="147" y="54"/>
                    <a:pt x="118" y="50"/>
                    <a:pt x="121" y="27"/>
                  </a:cubicBezTo>
                  <a:cubicBezTo>
                    <a:pt x="124" y="9"/>
                    <a:pt x="143" y="3"/>
                    <a:pt x="164" y="3"/>
                  </a:cubicBezTo>
                  <a:cubicBezTo>
                    <a:pt x="206" y="4"/>
                    <a:pt x="198" y="29"/>
                    <a:pt x="199" y="30"/>
                  </a:cubicBezTo>
                  <a:cubicBezTo>
                    <a:pt x="170" y="30"/>
                    <a:pt x="170" y="30"/>
                    <a:pt x="170" y="30"/>
                  </a:cubicBezTo>
                  <a:cubicBezTo>
                    <a:pt x="170" y="30"/>
                    <a:pt x="173" y="20"/>
                    <a:pt x="161" y="20"/>
                  </a:cubicBezTo>
                  <a:cubicBezTo>
                    <a:pt x="149" y="20"/>
                    <a:pt x="146" y="30"/>
                    <a:pt x="159" y="33"/>
                  </a:cubicBezTo>
                  <a:cubicBezTo>
                    <a:pt x="176" y="37"/>
                    <a:pt x="195" y="37"/>
                    <a:pt x="196" y="59"/>
                  </a:cubicBezTo>
                  <a:cubicBezTo>
                    <a:pt x="196" y="64"/>
                    <a:pt x="193" y="92"/>
                    <a:pt x="150" y="91"/>
                  </a:cubicBezTo>
                  <a:cubicBezTo>
                    <a:pt x="110" y="90"/>
                    <a:pt x="108" y="72"/>
                    <a:pt x="109" y="63"/>
                  </a:cubicBezTo>
                  <a:cubicBezTo>
                    <a:pt x="102" y="78"/>
                    <a:pt x="84" y="92"/>
                    <a:pt x="60" y="91"/>
                  </a:cubicBezTo>
                  <a:cubicBezTo>
                    <a:pt x="0" y="89"/>
                    <a:pt x="18" y="0"/>
                    <a:pt x="79" y="3"/>
                  </a:cubicBezTo>
                  <a:cubicBezTo>
                    <a:pt x="107" y="5"/>
                    <a:pt x="118" y="26"/>
                    <a:pt x="115" y="47"/>
                  </a:cubicBezTo>
                  <a:cubicBezTo>
                    <a:pt x="114" y="50"/>
                    <a:pt x="114" y="51"/>
                    <a:pt x="113" y="51"/>
                  </a:cubicBezTo>
                  <a:cubicBezTo>
                    <a:pt x="85" y="60"/>
                    <a:pt x="85" y="60"/>
                    <a:pt x="85" y="60"/>
                  </a:cubicBezTo>
                  <a:close/>
                  <a:moveTo>
                    <a:pt x="77" y="22"/>
                  </a:moveTo>
                  <a:cubicBezTo>
                    <a:pt x="58" y="18"/>
                    <a:pt x="43" y="66"/>
                    <a:pt x="62" y="70"/>
                  </a:cubicBezTo>
                  <a:cubicBezTo>
                    <a:pt x="83" y="74"/>
                    <a:pt x="97" y="26"/>
                    <a:pt x="77" y="22"/>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27" name="Freeform 26"/>
            <p:cNvSpPr>
              <a:spLocks noEditPoints="1"/>
            </p:cNvSpPr>
            <p:nvPr/>
          </p:nvSpPr>
          <p:spPr bwMode="auto">
            <a:xfrm>
              <a:off x="7794626" y="1247776"/>
              <a:ext cx="173038" cy="130175"/>
            </a:xfrm>
            <a:custGeom>
              <a:avLst/>
              <a:gdLst>
                <a:gd name="T0" fmla="*/ 14 w 28"/>
                <a:gd name="T1" fmla="*/ 0 h 21"/>
                <a:gd name="T2" fmla="*/ 14 w 28"/>
                <a:gd name="T3" fmla="*/ 21 h 21"/>
                <a:gd name="T4" fmla="*/ 14 w 28"/>
                <a:gd name="T5" fmla="*/ 0 h 21"/>
                <a:gd name="T6" fmla="*/ 14 w 28"/>
                <a:gd name="T7" fmla="*/ 2 h 21"/>
                <a:gd name="T8" fmla="*/ 14 w 28"/>
                <a:gd name="T9" fmla="*/ 19 h 21"/>
                <a:gd name="T10" fmla="*/ 14 w 28"/>
                <a:gd name="T11" fmla="*/ 2 h 21"/>
                <a:gd name="T12" fmla="*/ 16 w 28"/>
                <a:gd name="T13" fmla="*/ 12 h 21"/>
                <a:gd name="T14" fmla="*/ 18 w 28"/>
                <a:gd name="T15" fmla="*/ 16 h 21"/>
                <a:gd name="T16" fmla="*/ 15 w 28"/>
                <a:gd name="T17" fmla="*/ 16 h 21"/>
                <a:gd name="T18" fmla="*/ 14 w 28"/>
                <a:gd name="T19" fmla="*/ 12 h 21"/>
                <a:gd name="T20" fmla="*/ 12 w 28"/>
                <a:gd name="T21" fmla="*/ 12 h 21"/>
                <a:gd name="T22" fmla="*/ 12 w 28"/>
                <a:gd name="T23" fmla="*/ 17 h 21"/>
                <a:gd name="T24" fmla="*/ 9 w 28"/>
                <a:gd name="T25" fmla="*/ 17 h 21"/>
                <a:gd name="T26" fmla="*/ 11 w 28"/>
                <a:gd name="T27" fmla="*/ 5 h 21"/>
                <a:gd name="T28" fmla="*/ 16 w 28"/>
                <a:gd name="T29" fmla="*/ 5 h 21"/>
                <a:gd name="T30" fmla="*/ 19 w 28"/>
                <a:gd name="T31" fmla="*/ 9 h 21"/>
                <a:gd name="T32" fmla="*/ 16 w 28"/>
                <a:gd name="T33" fmla="*/ 12 h 21"/>
                <a:gd name="T34" fmla="*/ 15 w 28"/>
                <a:gd name="T35" fmla="*/ 7 h 21"/>
                <a:gd name="T36" fmla="*/ 13 w 28"/>
                <a:gd name="T37" fmla="*/ 7 h 21"/>
                <a:gd name="T38" fmla="*/ 13 w 28"/>
                <a:gd name="T39" fmla="*/ 11 h 21"/>
                <a:gd name="T40" fmla="*/ 15 w 28"/>
                <a:gd name="T41" fmla="*/ 11 h 21"/>
                <a:gd name="T42" fmla="*/ 17 w 28"/>
                <a:gd name="T43" fmla="*/ 9 h 21"/>
                <a:gd name="T44" fmla="*/ 15 w 28"/>
                <a:gd name="T45"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1">
                  <a:moveTo>
                    <a:pt x="14" y="0"/>
                  </a:moveTo>
                  <a:cubicBezTo>
                    <a:pt x="28" y="0"/>
                    <a:pt x="28" y="21"/>
                    <a:pt x="14" y="21"/>
                  </a:cubicBezTo>
                  <a:cubicBezTo>
                    <a:pt x="0" y="21"/>
                    <a:pt x="0" y="0"/>
                    <a:pt x="14" y="0"/>
                  </a:cubicBezTo>
                  <a:close/>
                  <a:moveTo>
                    <a:pt x="14" y="2"/>
                  </a:moveTo>
                  <a:cubicBezTo>
                    <a:pt x="2" y="2"/>
                    <a:pt x="2" y="19"/>
                    <a:pt x="14" y="19"/>
                  </a:cubicBezTo>
                  <a:cubicBezTo>
                    <a:pt x="26" y="19"/>
                    <a:pt x="26" y="2"/>
                    <a:pt x="14" y="2"/>
                  </a:cubicBezTo>
                  <a:close/>
                  <a:moveTo>
                    <a:pt x="16" y="12"/>
                  </a:moveTo>
                  <a:cubicBezTo>
                    <a:pt x="18" y="16"/>
                    <a:pt x="18" y="16"/>
                    <a:pt x="18" y="16"/>
                  </a:cubicBezTo>
                  <a:cubicBezTo>
                    <a:pt x="15" y="16"/>
                    <a:pt x="15" y="16"/>
                    <a:pt x="15" y="16"/>
                  </a:cubicBezTo>
                  <a:cubicBezTo>
                    <a:pt x="14" y="12"/>
                    <a:pt x="14" y="12"/>
                    <a:pt x="14" y="12"/>
                  </a:cubicBezTo>
                  <a:cubicBezTo>
                    <a:pt x="12" y="12"/>
                    <a:pt x="12" y="12"/>
                    <a:pt x="12" y="12"/>
                  </a:cubicBezTo>
                  <a:cubicBezTo>
                    <a:pt x="12" y="17"/>
                    <a:pt x="12" y="17"/>
                    <a:pt x="12" y="17"/>
                  </a:cubicBezTo>
                  <a:cubicBezTo>
                    <a:pt x="9" y="17"/>
                    <a:pt x="9" y="17"/>
                    <a:pt x="9" y="17"/>
                  </a:cubicBezTo>
                  <a:cubicBezTo>
                    <a:pt x="11" y="5"/>
                    <a:pt x="11" y="5"/>
                    <a:pt x="11" y="5"/>
                  </a:cubicBezTo>
                  <a:cubicBezTo>
                    <a:pt x="16" y="5"/>
                    <a:pt x="16" y="5"/>
                    <a:pt x="16" y="5"/>
                  </a:cubicBezTo>
                  <a:cubicBezTo>
                    <a:pt x="16" y="5"/>
                    <a:pt x="19" y="6"/>
                    <a:pt x="19" y="9"/>
                  </a:cubicBezTo>
                  <a:cubicBezTo>
                    <a:pt x="19" y="12"/>
                    <a:pt x="16" y="12"/>
                    <a:pt x="16" y="12"/>
                  </a:cubicBezTo>
                  <a:close/>
                  <a:moveTo>
                    <a:pt x="15" y="7"/>
                  </a:moveTo>
                  <a:cubicBezTo>
                    <a:pt x="13" y="7"/>
                    <a:pt x="13" y="7"/>
                    <a:pt x="13" y="7"/>
                  </a:cubicBezTo>
                  <a:cubicBezTo>
                    <a:pt x="13" y="11"/>
                    <a:pt x="13" y="11"/>
                    <a:pt x="13" y="11"/>
                  </a:cubicBezTo>
                  <a:cubicBezTo>
                    <a:pt x="15" y="11"/>
                    <a:pt x="15" y="11"/>
                    <a:pt x="15" y="11"/>
                  </a:cubicBezTo>
                  <a:cubicBezTo>
                    <a:pt x="15" y="11"/>
                    <a:pt x="17" y="11"/>
                    <a:pt x="17" y="9"/>
                  </a:cubicBezTo>
                  <a:cubicBezTo>
                    <a:pt x="17" y="7"/>
                    <a:pt x="15" y="7"/>
                    <a:pt x="15" y="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sp>
        <p:nvSpPr>
          <p:cNvPr id="28" name="Title 1"/>
          <p:cNvSpPr>
            <a:spLocks noGrp="1"/>
          </p:cNvSpPr>
          <p:nvPr>
            <p:ph type="ctrTitle" hasCustomPrompt="1"/>
          </p:nvPr>
        </p:nvSpPr>
        <p:spPr>
          <a:xfrm>
            <a:off x="444500" y="1801737"/>
            <a:ext cx="8310550" cy="1630438"/>
          </a:xfrm>
        </p:spPr>
        <p:txBody>
          <a:bodyPr anchor="b" anchorCtr="0">
            <a:noAutofit/>
          </a:bodyPr>
          <a:lstStyle>
            <a:lvl1pPr>
              <a:lnSpc>
                <a:spcPct val="90000"/>
              </a:lnSpc>
              <a:defRPr sz="4800">
                <a:solidFill>
                  <a:schemeClr val="tx1"/>
                </a:solidFill>
                <a:latin typeface="Segoe UI Light" pitchFamily="34" charset="0"/>
              </a:defRPr>
            </a:lvl1pPr>
          </a:lstStyle>
          <a:p>
            <a:r>
              <a:rPr lang="en-US" dirty="0" smtClean="0"/>
              <a:t>Click to edit divider slide</a:t>
            </a:r>
            <a:endParaRPr lang="en-US" dirty="0"/>
          </a:p>
        </p:txBody>
      </p:sp>
      <p:pic>
        <p:nvPicPr>
          <p:cNvPr id="15" name="Picture 4" descr="\\cmcreate\Brandteam\EPRO\CMCREATE\RON\Corp-Logos-RGB\ofc365_h_rgb_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1843" y="331961"/>
            <a:ext cx="1828800" cy="587352"/>
          </a:xfrm>
          <a:prstGeom prst="rect">
            <a:avLst/>
          </a:prstGeom>
          <a:noFill/>
          <a:extLst>
            <a:ext uri="{909E8E84-426E-40DD-AFC4-6F175D3DCCD1}">
              <a14:hiddenFill xmlns:a14="http://schemas.microsoft.com/office/drawing/2010/main">
                <a:solidFill>
                  <a:srgbClr val="FFFFFF"/>
                </a:solidFill>
              </a14:hiddenFill>
            </a:ext>
          </a:extLst>
        </p:spPr>
      </p:pic>
      <p:sp>
        <p:nvSpPr>
          <p:cNvPr id="14" name="Footer Placeholder 12"/>
          <p:cNvSpPr>
            <a:spLocks noGrp="1"/>
          </p:cNvSpPr>
          <p:nvPr>
            <p:ph type="ftr" sz="quarter" idx="3"/>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solidFill>
                  <a:srgbClr val="FFFFFF"/>
                </a:solidFill>
              </a:rPr>
              <a:pPr/>
              <a:t>‹#›</a:t>
            </a:fld>
            <a:r>
              <a:rPr lang="en-US" dirty="0" smtClean="0">
                <a:solidFill>
                  <a:srgbClr val="FFFFFF"/>
                </a:solidFill>
              </a:rPr>
              <a:t>  </a:t>
            </a:r>
            <a:r>
              <a:rPr lang="en-US" dirty="0" smtClean="0">
                <a:solidFill>
                  <a:srgbClr val="FFC200"/>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1254451303"/>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Slide 3">
    <p:bg>
      <p:bgPr>
        <a:solidFill>
          <a:srgbClr val="4D4D4D"/>
        </a:solidFill>
        <a:effectLst/>
      </p:bgPr>
    </p:bg>
    <p:spTree>
      <p:nvGrpSpPr>
        <p:cNvPr id="1" name=""/>
        <p:cNvGrpSpPr/>
        <p:nvPr/>
      </p:nvGrpSpPr>
      <p:grpSpPr>
        <a:xfrm>
          <a:off x="0" y="0"/>
          <a:ext cx="0" cy="0"/>
          <a:chOff x="0" y="0"/>
          <a:chExt cx="0" cy="0"/>
        </a:xfrm>
      </p:grpSpPr>
      <p:sp>
        <p:nvSpPr>
          <p:cNvPr id="28" name="Title 1"/>
          <p:cNvSpPr>
            <a:spLocks noGrp="1"/>
          </p:cNvSpPr>
          <p:nvPr>
            <p:ph type="ctrTitle" hasCustomPrompt="1"/>
          </p:nvPr>
        </p:nvSpPr>
        <p:spPr>
          <a:xfrm>
            <a:off x="444500" y="1801737"/>
            <a:ext cx="8310550" cy="1630438"/>
          </a:xfrm>
        </p:spPr>
        <p:txBody>
          <a:bodyPr anchor="b" anchorCtr="0">
            <a:noAutofit/>
          </a:bodyPr>
          <a:lstStyle>
            <a:lvl1pPr>
              <a:lnSpc>
                <a:spcPct val="90000"/>
              </a:lnSpc>
              <a:defRPr sz="4800">
                <a:solidFill>
                  <a:schemeClr val="tx1"/>
                </a:solidFill>
                <a:latin typeface="Segoe UI Light" pitchFamily="34" charset="0"/>
              </a:defRPr>
            </a:lvl1pPr>
          </a:lstStyle>
          <a:p>
            <a:r>
              <a:rPr lang="en-US" dirty="0" smtClean="0"/>
              <a:t>Click to edit divider slide</a:t>
            </a:r>
            <a:endParaRPr lang="en-US" dirty="0"/>
          </a:p>
        </p:txBody>
      </p:sp>
      <p:pic>
        <p:nvPicPr>
          <p:cNvPr id="15" name="Picture 4" descr="\\cmcreate\Brandteam\EPRO\CMCREATE\RON\Corp-Logos-RGB\ofc365_h_rgb_r.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81843" y="331961"/>
            <a:ext cx="1828800" cy="587352"/>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12"/>
          <p:cNvSpPr>
            <a:spLocks noGrp="1"/>
          </p:cNvSpPr>
          <p:nvPr>
            <p:ph type="ftr" sz="quarter" idx="3"/>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solidFill>
                  <a:srgbClr val="FFFFFF"/>
                </a:solidFill>
              </a:rPr>
              <a:pPr/>
              <a:t>‹#›</a:t>
            </a:fld>
            <a:r>
              <a:rPr lang="en-US" dirty="0" smtClean="0">
                <a:solidFill>
                  <a:srgbClr val="FFFFFF"/>
                </a:solidFill>
              </a:rPr>
              <a:t>  </a:t>
            </a:r>
            <a:r>
              <a:rPr lang="en-US" dirty="0" smtClean="0">
                <a:solidFill>
                  <a:srgbClr val="FFC200"/>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2701735146"/>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4D4D4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7004" y="294933"/>
            <a:ext cx="8216947" cy="683776"/>
          </a:xfrm>
        </p:spPr>
        <p:txBody>
          <a:bodyPr/>
          <a:lstStyle>
            <a:lvl1pPr>
              <a:defRPr>
                <a:solidFill>
                  <a:srgbClr val="FFC200"/>
                </a:solidFill>
              </a:defRPr>
            </a:lvl1pPr>
          </a:lstStyle>
          <a:p>
            <a:r>
              <a:rPr lang="en-US" dirty="0"/>
              <a:t>Click to edit Master title style</a:t>
            </a:r>
          </a:p>
        </p:txBody>
      </p:sp>
      <p:sp>
        <p:nvSpPr>
          <p:cNvPr id="3" name="Footer Placeholder 2"/>
          <p:cNvSpPr>
            <a:spLocks noGrp="1"/>
          </p:cNvSpPr>
          <p:nvPr>
            <p:ph type="ftr" sz="quarter" idx="10"/>
          </p:nvPr>
        </p:nvSpPr>
        <p:spPr>
          <a:xfrm>
            <a:off x="452709" y="6319115"/>
            <a:ext cx="4107649" cy="156889"/>
          </a:xfrm>
        </p:spPr>
        <p:txBody>
          <a:bodyPr lIns="0" tIns="0" rIns="0" bIns="0"/>
          <a:lstStyle/>
          <a:p>
            <a:fld id="{E6B99D99-642A-4E17-BD22-6C52BED7EF28}" type="slidenum">
              <a:rPr lang="en-US" smtClean="0">
                <a:solidFill>
                  <a:srgbClr val="FFFFFF"/>
                </a:solidFill>
              </a:rPr>
              <a:pPr/>
              <a:t>‹#›</a:t>
            </a:fld>
            <a:r>
              <a:rPr lang="en-US" dirty="0" smtClean="0">
                <a:solidFill>
                  <a:srgbClr val="FFFFFF"/>
                </a:solidFill>
              </a:rPr>
              <a:t> </a:t>
            </a:r>
            <a:r>
              <a:rPr lang="en-US" sz="1000" dirty="0" smtClean="0">
                <a:solidFill>
                  <a:srgbClr val="FFFFFF"/>
                </a:solidFill>
              </a:rPr>
              <a:t> </a:t>
            </a:r>
            <a:r>
              <a:rPr lang="en-US" sz="1000" dirty="0" smtClean="0">
                <a:solidFill>
                  <a:srgbClr val="FFC200"/>
                </a:solidFill>
              </a:rPr>
              <a:t>|  </a:t>
            </a:r>
            <a:r>
              <a:rPr lang="en-US" dirty="0" smtClean="0">
                <a:solidFill>
                  <a:srgbClr val="FFFFFF"/>
                </a:solidFill>
              </a:rPr>
              <a:t>Microsoft Confidential</a:t>
            </a:r>
            <a:endParaRPr lang="en-US" dirty="0">
              <a:solidFill>
                <a:srgbClr val="FFFFFF"/>
              </a:solidFill>
            </a:endParaRPr>
          </a:p>
        </p:txBody>
      </p:sp>
      <p:sp>
        <p:nvSpPr>
          <p:cNvPr id="7" name="Content Placeholder 6"/>
          <p:cNvSpPr>
            <a:spLocks noGrp="1"/>
          </p:cNvSpPr>
          <p:nvPr>
            <p:ph sz="quarter" idx="11"/>
          </p:nvPr>
        </p:nvSpPr>
        <p:spPr>
          <a:xfrm>
            <a:off x="451284" y="1465935"/>
            <a:ext cx="8226425" cy="468153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2298436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rgbClr val="4D4D4D"/>
        </a:solid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447004" y="294933"/>
            <a:ext cx="8216947" cy="683776"/>
          </a:xfrm>
        </p:spPr>
        <p:txBody>
          <a:bodyPr/>
          <a:lstStyle>
            <a:lvl1pPr>
              <a:defRPr>
                <a:solidFill>
                  <a:srgbClr val="FFC200"/>
                </a:solidFill>
              </a:defRPr>
            </a:lvl1pPr>
          </a:lstStyle>
          <a:p>
            <a:r>
              <a:rPr lang="en-US" dirty="0"/>
              <a:t>Click to edit Master title style</a:t>
            </a:r>
          </a:p>
        </p:txBody>
      </p:sp>
      <p:sp>
        <p:nvSpPr>
          <p:cNvPr id="8" name="Content Placeholder 6"/>
          <p:cNvSpPr>
            <a:spLocks noGrp="1"/>
          </p:cNvSpPr>
          <p:nvPr>
            <p:ph sz="quarter" idx="11"/>
          </p:nvPr>
        </p:nvSpPr>
        <p:spPr>
          <a:xfrm>
            <a:off x="451284" y="1465935"/>
            <a:ext cx="3964969" cy="468153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6"/>
          <p:cNvSpPr>
            <a:spLocks noGrp="1"/>
          </p:cNvSpPr>
          <p:nvPr>
            <p:ph sz="quarter" idx="12"/>
          </p:nvPr>
        </p:nvSpPr>
        <p:spPr>
          <a:xfrm>
            <a:off x="4568825" y="1465935"/>
            <a:ext cx="3964969" cy="468153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2"/>
          <p:cNvSpPr>
            <a:spLocks noGrp="1"/>
          </p:cNvSpPr>
          <p:nvPr>
            <p:ph type="ftr" sz="quarter" idx="10"/>
          </p:nvPr>
        </p:nvSpPr>
        <p:spPr>
          <a:xfrm>
            <a:off x="452709" y="6319115"/>
            <a:ext cx="4107649" cy="156889"/>
          </a:xfrm>
        </p:spPr>
        <p:txBody>
          <a:bodyPr lIns="0" tIns="0" rIns="0" bIns="0"/>
          <a:lstStyle/>
          <a:p>
            <a:fld id="{E6B99D99-642A-4E17-BD22-6C52BED7EF28}" type="slidenum">
              <a:rPr lang="en-US" smtClean="0">
                <a:solidFill>
                  <a:srgbClr val="FFFFFF"/>
                </a:solidFill>
              </a:rPr>
              <a:pPr/>
              <a:t>‹#›</a:t>
            </a:fld>
            <a:r>
              <a:rPr lang="en-US" dirty="0" smtClean="0">
                <a:solidFill>
                  <a:srgbClr val="FFFFFF"/>
                </a:solidFill>
              </a:rPr>
              <a:t> </a:t>
            </a:r>
            <a:r>
              <a:rPr lang="en-US" sz="1000" dirty="0" smtClean="0">
                <a:solidFill>
                  <a:srgbClr val="FFFFFF"/>
                </a:solidFill>
              </a:rPr>
              <a:t> </a:t>
            </a:r>
            <a:r>
              <a:rPr lang="en-US" sz="1000" dirty="0" smtClean="0">
                <a:solidFill>
                  <a:srgbClr val="FFC200"/>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859008224"/>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Use for Developers Code">
    <p:bg>
      <p:bgPr>
        <a:solidFill>
          <a:srgbClr val="4D4D4D"/>
        </a:solidFill>
        <a:effectLst/>
      </p:bgPr>
    </p:bg>
    <p:spTree>
      <p:nvGrpSpPr>
        <p:cNvPr id="1" name=""/>
        <p:cNvGrpSpPr/>
        <p:nvPr/>
      </p:nvGrpSpPr>
      <p:grpSpPr>
        <a:xfrm>
          <a:off x="0" y="0"/>
          <a:ext cx="0" cy="0"/>
          <a:chOff x="0" y="0"/>
          <a:chExt cx="0" cy="0"/>
        </a:xfrm>
      </p:grpSpPr>
      <p:sp>
        <p:nvSpPr>
          <p:cNvPr id="9" name="Content Placeholder 6"/>
          <p:cNvSpPr>
            <a:spLocks noGrp="1"/>
          </p:cNvSpPr>
          <p:nvPr>
            <p:ph sz="quarter" idx="12"/>
          </p:nvPr>
        </p:nvSpPr>
        <p:spPr>
          <a:xfrm>
            <a:off x="451284" y="1465935"/>
            <a:ext cx="8226425" cy="4681537"/>
          </a:xfrm>
        </p:spPr>
        <p:txBody>
          <a:bodyPr/>
          <a:lstStyle>
            <a:lvl1pPr>
              <a:defRPr sz="2800">
                <a:latin typeface="Consolas"/>
                <a:cs typeface="Consolas"/>
              </a:defRPr>
            </a:lvl1pPr>
            <a:lvl2pPr>
              <a:defRPr sz="2800">
                <a:latin typeface="Consolas"/>
                <a:cs typeface="Consolas"/>
              </a:defRPr>
            </a:lvl2pPr>
            <a:lvl3pPr>
              <a:defRPr sz="2400">
                <a:latin typeface="Consolas"/>
                <a:cs typeface="Consolas"/>
              </a:defRPr>
            </a:lvl3pPr>
            <a:lvl4pPr>
              <a:defRPr sz="2000">
                <a:latin typeface="Consolas"/>
                <a:cs typeface="Consolas"/>
              </a:defRPr>
            </a:lvl4pPr>
            <a:lvl5pPr>
              <a:defRPr sz="2000">
                <a:latin typeface="Consolas"/>
                <a:cs typeface="Consola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1"/>
          <p:cNvSpPr>
            <a:spLocks noGrp="1"/>
          </p:cNvSpPr>
          <p:nvPr>
            <p:ph type="title"/>
          </p:nvPr>
        </p:nvSpPr>
        <p:spPr>
          <a:xfrm>
            <a:off x="447004" y="294933"/>
            <a:ext cx="8216947" cy="683776"/>
          </a:xfrm>
        </p:spPr>
        <p:txBody>
          <a:bodyPr/>
          <a:lstStyle>
            <a:lvl1pPr>
              <a:defRPr>
                <a:solidFill>
                  <a:srgbClr val="FFC200"/>
                </a:solidFill>
              </a:defRPr>
            </a:lvl1pPr>
          </a:lstStyle>
          <a:p>
            <a:r>
              <a:rPr lang="en-US" dirty="0"/>
              <a:t>Click to edit Master title style</a:t>
            </a:r>
          </a:p>
        </p:txBody>
      </p:sp>
      <p:sp>
        <p:nvSpPr>
          <p:cNvPr id="10" name="Footer Placeholder 2"/>
          <p:cNvSpPr>
            <a:spLocks noGrp="1"/>
          </p:cNvSpPr>
          <p:nvPr>
            <p:ph type="ftr" sz="quarter" idx="10"/>
          </p:nvPr>
        </p:nvSpPr>
        <p:spPr>
          <a:xfrm>
            <a:off x="452709" y="6319115"/>
            <a:ext cx="4107649" cy="156889"/>
          </a:xfrm>
        </p:spPr>
        <p:txBody>
          <a:bodyPr lIns="0" tIns="0" rIns="0" bIns="0"/>
          <a:lstStyle/>
          <a:p>
            <a:fld id="{E6B99D99-642A-4E17-BD22-6C52BED7EF28}" type="slidenum">
              <a:rPr lang="en-US" smtClean="0">
                <a:solidFill>
                  <a:srgbClr val="FFFFFF"/>
                </a:solidFill>
              </a:rPr>
              <a:pPr/>
              <a:t>‹#›</a:t>
            </a:fld>
            <a:r>
              <a:rPr lang="en-US" dirty="0" smtClean="0">
                <a:solidFill>
                  <a:srgbClr val="FFFFFF"/>
                </a:solidFill>
              </a:rPr>
              <a:t> </a:t>
            </a:r>
            <a:r>
              <a:rPr lang="en-US" sz="1000" dirty="0" smtClean="0">
                <a:solidFill>
                  <a:srgbClr val="FFFFFF"/>
                </a:solidFill>
              </a:rPr>
              <a:t> </a:t>
            </a:r>
            <a:r>
              <a:rPr lang="en-US" sz="1000" dirty="0" smtClean="0">
                <a:solidFill>
                  <a:srgbClr val="FFC200"/>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3756146349"/>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rgbClr val="4D4D4D"/>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3289519" y="3006371"/>
            <a:ext cx="2573543" cy="425804"/>
            <a:chOff x="3602038" y="1063626"/>
            <a:chExt cx="4365626" cy="722312"/>
          </a:xfrm>
          <a:solidFill>
            <a:schemeClr val="tx1"/>
          </a:solidFill>
        </p:grpSpPr>
        <p:sp>
          <p:nvSpPr>
            <p:cNvPr id="7" name="Freeform 6"/>
            <p:cNvSpPr>
              <a:spLocks/>
            </p:cNvSpPr>
            <p:nvPr/>
          </p:nvSpPr>
          <p:spPr bwMode="auto">
            <a:xfrm>
              <a:off x="3602038" y="1074738"/>
              <a:ext cx="884238" cy="679450"/>
            </a:xfrm>
            <a:custGeom>
              <a:avLst/>
              <a:gdLst>
                <a:gd name="T0" fmla="*/ 0 w 557"/>
                <a:gd name="T1" fmla="*/ 428 h 428"/>
                <a:gd name="T2" fmla="*/ 93 w 557"/>
                <a:gd name="T3" fmla="*/ 0 h 428"/>
                <a:gd name="T4" fmla="*/ 265 w 557"/>
                <a:gd name="T5" fmla="*/ 0 h 428"/>
                <a:gd name="T6" fmla="*/ 273 w 557"/>
                <a:gd name="T7" fmla="*/ 238 h 428"/>
                <a:gd name="T8" fmla="*/ 385 w 557"/>
                <a:gd name="T9" fmla="*/ 0 h 428"/>
                <a:gd name="T10" fmla="*/ 557 w 557"/>
                <a:gd name="T11" fmla="*/ 0 h 428"/>
                <a:gd name="T12" fmla="*/ 459 w 557"/>
                <a:gd name="T13" fmla="*/ 428 h 428"/>
                <a:gd name="T14" fmla="*/ 339 w 557"/>
                <a:gd name="T15" fmla="*/ 428 h 428"/>
                <a:gd name="T16" fmla="*/ 389 w 557"/>
                <a:gd name="T17" fmla="*/ 199 h 428"/>
                <a:gd name="T18" fmla="*/ 273 w 557"/>
                <a:gd name="T19" fmla="*/ 428 h 428"/>
                <a:gd name="T20" fmla="*/ 187 w 557"/>
                <a:gd name="T21" fmla="*/ 428 h 428"/>
                <a:gd name="T22" fmla="*/ 179 w 557"/>
                <a:gd name="T23" fmla="*/ 199 h 428"/>
                <a:gd name="T24" fmla="*/ 125 w 557"/>
                <a:gd name="T25" fmla="*/ 428 h 428"/>
                <a:gd name="T26" fmla="*/ 0 w 557"/>
                <a:gd name="T27" fmla="*/ 428 h 428"/>
                <a:gd name="T28" fmla="*/ 0 w 557"/>
                <a:gd name="T2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7" h="428">
                  <a:moveTo>
                    <a:pt x="0" y="428"/>
                  </a:moveTo>
                  <a:lnTo>
                    <a:pt x="93" y="0"/>
                  </a:lnTo>
                  <a:lnTo>
                    <a:pt x="265" y="0"/>
                  </a:lnTo>
                  <a:lnTo>
                    <a:pt x="273" y="238"/>
                  </a:lnTo>
                  <a:lnTo>
                    <a:pt x="385" y="0"/>
                  </a:lnTo>
                  <a:lnTo>
                    <a:pt x="557" y="0"/>
                  </a:lnTo>
                  <a:lnTo>
                    <a:pt x="459" y="428"/>
                  </a:lnTo>
                  <a:lnTo>
                    <a:pt x="339" y="428"/>
                  </a:lnTo>
                  <a:lnTo>
                    <a:pt x="389" y="199"/>
                  </a:lnTo>
                  <a:lnTo>
                    <a:pt x="273" y="428"/>
                  </a:lnTo>
                  <a:lnTo>
                    <a:pt x="187" y="428"/>
                  </a:lnTo>
                  <a:lnTo>
                    <a:pt x="179" y="199"/>
                  </a:lnTo>
                  <a:lnTo>
                    <a:pt x="125" y="428"/>
                  </a:lnTo>
                  <a:lnTo>
                    <a:pt x="0" y="428"/>
                  </a:lnTo>
                  <a:lnTo>
                    <a:pt x="0" y="428"/>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8" name="Freeform 7"/>
            <p:cNvSpPr>
              <a:spLocks/>
            </p:cNvSpPr>
            <p:nvPr/>
          </p:nvSpPr>
          <p:spPr bwMode="auto">
            <a:xfrm>
              <a:off x="4510088" y="1074738"/>
              <a:ext cx="204788" cy="111125"/>
            </a:xfrm>
            <a:custGeom>
              <a:avLst/>
              <a:gdLst>
                <a:gd name="T0" fmla="*/ 0 w 129"/>
                <a:gd name="T1" fmla="*/ 70 h 70"/>
                <a:gd name="T2" fmla="*/ 113 w 129"/>
                <a:gd name="T3" fmla="*/ 70 h 70"/>
                <a:gd name="T4" fmla="*/ 129 w 129"/>
                <a:gd name="T5" fmla="*/ 0 h 70"/>
                <a:gd name="T6" fmla="*/ 16 w 129"/>
                <a:gd name="T7" fmla="*/ 0 h 70"/>
                <a:gd name="T8" fmla="*/ 0 w 129"/>
                <a:gd name="T9" fmla="*/ 70 h 70"/>
                <a:gd name="T10" fmla="*/ 0 w 129"/>
                <a:gd name="T11" fmla="*/ 70 h 70"/>
              </a:gdLst>
              <a:ahLst/>
              <a:cxnLst>
                <a:cxn ang="0">
                  <a:pos x="T0" y="T1"/>
                </a:cxn>
                <a:cxn ang="0">
                  <a:pos x="T2" y="T3"/>
                </a:cxn>
                <a:cxn ang="0">
                  <a:pos x="T4" y="T5"/>
                </a:cxn>
                <a:cxn ang="0">
                  <a:pos x="T6" y="T7"/>
                </a:cxn>
                <a:cxn ang="0">
                  <a:pos x="T8" y="T9"/>
                </a:cxn>
                <a:cxn ang="0">
                  <a:pos x="T10" y="T11"/>
                </a:cxn>
              </a:cxnLst>
              <a:rect l="0" t="0" r="r" b="b"/>
              <a:pathLst>
                <a:path w="129" h="70">
                  <a:moveTo>
                    <a:pt x="0" y="70"/>
                  </a:moveTo>
                  <a:lnTo>
                    <a:pt x="113" y="70"/>
                  </a:lnTo>
                  <a:lnTo>
                    <a:pt x="129" y="0"/>
                  </a:lnTo>
                  <a:lnTo>
                    <a:pt x="16" y="0"/>
                  </a:lnTo>
                  <a:lnTo>
                    <a:pt x="0" y="70"/>
                  </a:lnTo>
                  <a:lnTo>
                    <a:pt x="0" y="70"/>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9" name="Freeform 8"/>
            <p:cNvSpPr>
              <a:spLocks/>
            </p:cNvSpPr>
            <p:nvPr/>
          </p:nvSpPr>
          <p:spPr bwMode="auto">
            <a:xfrm>
              <a:off x="4381501" y="1247776"/>
              <a:ext cx="296863" cy="506413"/>
            </a:xfrm>
            <a:custGeom>
              <a:avLst/>
              <a:gdLst>
                <a:gd name="T0" fmla="*/ 116 w 187"/>
                <a:gd name="T1" fmla="*/ 319 h 319"/>
                <a:gd name="T2" fmla="*/ 0 w 187"/>
                <a:gd name="T3" fmla="*/ 319 h 319"/>
                <a:gd name="T4" fmla="*/ 70 w 187"/>
                <a:gd name="T5" fmla="*/ 0 h 319"/>
                <a:gd name="T6" fmla="*/ 187 w 187"/>
                <a:gd name="T7" fmla="*/ 0 h 319"/>
                <a:gd name="T8" fmla="*/ 116 w 187"/>
                <a:gd name="T9" fmla="*/ 319 h 319"/>
                <a:gd name="T10" fmla="*/ 116 w 187"/>
                <a:gd name="T11" fmla="*/ 319 h 319"/>
              </a:gdLst>
              <a:ahLst/>
              <a:cxnLst>
                <a:cxn ang="0">
                  <a:pos x="T0" y="T1"/>
                </a:cxn>
                <a:cxn ang="0">
                  <a:pos x="T2" y="T3"/>
                </a:cxn>
                <a:cxn ang="0">
                  <a:pos x="T4" y="T5"/>
                </a:cxn>
                <a:cxn ang="0">
                  <a:pos x="T6" y="T7"/>
                </a:cxn>
                <a:cxn ang="0">
                  <a:pos x="T8" y="T9"/>
                </a:cxn>
                <a:cxn ang="0">
                  <a:pos x="T10" y="T11"/>
                </a:cxn>
              </a:cxnLst>
              <a:rect l="0" t="0" r="r" b="b"/>
              <a:pathLst>
                <a:path w="187" h="319">
                  <a:moveTo>
                    <a:pt x="116" y="319"/>
                  </a:moveTo>
                  <a:lnTo>
                    <a:pt x="0" y="319"/>
                  </a:lnTo>
                  <a:lnTo>
                    <a:pt x="70" y="0"/>
                  </a:lnTo>
                  <a:lnTo>
                    <a:pt x="187" y="0"/>
                  </a:lnTo>
                  <a:lnTo>
                    <a:pt x="116" y="319"/>
                  </a:lnTo>
                  <a:lnTo>
                    <a:pt x="116" y="319"/>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0" name="Freeform 9"/>
            <p:cNvSpPr>
              <a:spLocks/>
            </p:cNvSpPr>
            <p:nvPr/>
          </p:nvSpPr>
          <p:spPr bwMode="auto">
            <a:xfrm>
              <a:off x="5148263" y="1241426"/>
              <a:ext cx="431800" cy="512763"/>
            </a:xfrm>
            <a:custGeom>
              <a:avLst/>
              <a:gdLst>
                <a:gd name="T0" fmla="*/ 19 w 70"/>
                <a:gd name="T1" fmla="*/ 1 h 83"/>
                <a:gd name="T2" fmla="*/ 45 w 70"/>
                <a:gd name="T3" fmla="*/ 1 h 83"/>
                <a:gd name="T4" fmla="*/ 43 w 70"/>
                <a:gd name="T5" fmla="*/ 12 h 83"/>
                <a:gd name="T6" fmla="*/ 56 w 70"/>
                <a:gd name="T7" fmla="*/ 2 h 83"/>
                <a:gd name="T8" fmla="*/ 70 w 70"/>
                <a:gd name="T9" fmla="*/ 0 h 83"/>
                <a:gd name="T10" fmla="*/ 64 w 70"/>
                <a:gd name="T11" fmla="*/ 27 h 83"/>
                <a:gd name="T12" fmla="*/ 35 w 70"/>
                <a:gd name="T13" fmla="*/ 54 h 83"/>
                <a:gd name="T14" fmla="*/ 28 w 70"/>
                <a:gd name="T15" fmla="*/ 83 h 83"/>
                <a:gd name="T16" fmla="*/ 0 w 70"/>
                <a:gd name="T17" fmla="*/ 83 h 83"/>
                <a:gd name="T18" fmla="*/ 19 w 70"/>
                <a:gd name="T19"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83">
                  <a:moveTo>
                    <a:pt x="19" y="1"/>
                  </a:moveTo>
                  <a:cubicBezTo>
                    <a:pt x="45" y="1"/>
                    <a:pt x="45" y="1"/>
                    <a:pt x="45" y="1"/>
                  </a:cubicBezTo>
                  <a:cubicBezTo>
                    <a:pt x="43" y="12"/>
                    <a:pt x="43" y="12"/>
                    <a:pt x="43" y="12"/>
                  </a:cubicBezTo>
                  <a:cubicBezTo>
                    <a:pt x="46" y="7"/>
                    <a:pt x="51" y="4"/>
                    <a:pt x="56" y="2"/>
                  </a:cubicBezTo>
                  <a:cubicBezTo>
                    <a:pt x="61" y="1"/>
                    <a:pt x="65" y="0"/>
                    <a:pt x="70" y="0"/>
                  </a:cubicBezTo>
                  <a:cubicBezTo>
                    <a:pt x="64" y="27"/>
                    <a:pt x="64" y="27"/>
                    <a:pt x="64" y="27"/>
                  </a:cubicBezTo>
                  <a:cubicBezTo>
                    <a:pt x="62" y="27"/>
                    <a:pt x="41" y="23"/>
                    <a:pt x="35" y="54"/>
                  </a:cubicBezTo>
                  <a:cubicBezTo>
                    <a:pt x="28" y="83"/>
                    <a:pt x="28" y="83"/>
                    <a:pt x="28" y="83"/>
                  </a:cubicBezTo>
                  <a:cubicBezTo>
                    <a:pt x="0" y="83"/>
                    <a:pt x="0" y="83"/>
                    <a:pt x="0" y="83"/>
                  </a:cubicBezTo>
                  <a:cubicBezTo>
                    <a:pt x="19" y="1"/>
                    <a:pt x="19" y="1"/>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1" name="Freeform 10"/>
            <p:cNvSpPr>
              <a:spLocks/>
            </p:cNvSpPr>
            <p:nvPr/>
          </p:nvSpPr>
          <p:spPr bwMode="auto">
            <a:xfrm>
              <a:off x="4510088" y="1217613"/>
              <a:ext cx="700088" cy="555625"/>
            </a:xfrm>
            <a:custGeom>
              <a:avLst/>
              <a:gdLst>
                <a:gd name="T0" fmla="*/ 106 w 113"/>
                <a:gd name="T1" fmla="*/ 57 h 90"/>
                <a:gd name="T2" fmla="*/ 56 w 113"/>
                <a:gd name="T3" fmla="*/ 90 h 90"/>
                <a:gd name="T4" fmla="*/ 77 w 113"/>
                <a:gd name="T5" fmla="*/ 3 h 90"/>
                <a:gd name="T6" fmla="*/ 111 w 113"/>
                <a:gd name="T7" fmla="*/ 36 h 90"/>
                <a:gd name="T8" fmla="*/ 80 w 113"/>
                <a:gd name="T9" fmla="*/ 36 h 90"/>
                <a:gd name="T10" fmla="*/ 72 w 113"/>
                <a:gd name="T11" fmla="*/ 23 h 90"/>
                <a:gd name="T12" fmla="*/ 61 w 113"/>
                <a:gd name="T13" fmla="*/ 69 h 90"/>
                <a:gd name="T14" fmla="*/ 75 w 113"/>
                <a:gd name="T15" fmla="*/ 57 h 90"/>
                <a:gd name="T16" fmla="*/ 106 w 113"/>
                <a:gd name="T17"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0">
                  <a:moveTo>
                    <a:pt x="106" y="57"/>
                  </a:moveTo>
                  <a:cubicBezTo>
                    <a:pt x="106" y="58"/>
                    <a:pt x="97" y="90"/>
                    <a:pt x="56" y="90"/>
                  </a:cubicBezTo>
                  <a:cubicBezTo>
                    <a:pt x="0" y="88"/>
                    <a:pt x="15" y="0"/>
                    <a:pt x="77" y="3"/>
                  </a:cubicBezTo>
                  <a:cubicBezTo>
                    <a:pt x="113" y="5"/>
                    <a:pt x="111" y="35"/>
                    <a:pt x="111" y="36"/>
                  </a:cubicBezTo>
                  <a:cubicBezTo>
                    <a:pt x="80" y="36"/>
                    <a:pt x="80" y="36"/>
                    <a:pt x="80" y="36"/>
                  </a:cubicBezTo>
                  <a:cubicBezTo>
                    <a:pt x="80" y="35"/>
                    <a:pt x="81" y="22"/>
                    <a:pt x="72" y="23"/>
                  </a:cubicBezTo>
                  <a:cubicBezTo>
                    <a:pt x="54" y="23"/>
                    <a:pt x="41" y="68"/>
                    <a:pt x="61" y="69"/>
                  </a:cubicBezTo>
                  <a:cubicBezTo>
                    <a:pt x="70" y="69"/>
                    <a:pt x="74" y="58"/>
                    <a:pt x="75" y="57"/>
                  </a:cubicBezTo>
                  <a:cubicBezTo>
                    <a:pt x="106" y="57"/>
                    <a:pt x="106" y="57"/>
                    <a:pt x="106"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2" name="Freeform 11"/>
            <p:cNvSpPr>
              <a:spLocks noEditPoints="1"/>
            </p:cNvSpPr>
            <p:nvPr/>
          </p:nvSpPr>
          <p:spPr bwMode="auto">
            <a:xfrm>
              <a:off x="6427788" y="1211263"/>
              <a:ext cx="846138" cy="574675"/>
            </a:xfrm>
            <a:custGeom>
              <a:avLst/>
              <a:gdLst>
                <a:gd name="T0" fmla="*/ 60 w 137"/>
                <a:gd name="T1" fmla="*/ 91 h 93"/>
                <a:gd name="T2" fmla="*/ 79 w 137"/>
                <a:gd name="T3" fmla="*/ 3 h 93"/>
                <a:gd name="T4" fmla="*/ 60 w 137"/>
                <a:gd name="T5" fmla="*/ 91 h 93"/>
                <a:gd name="T6" fmla="*/ 77 w 137"/>
                <a:gd name="T7" fmla="*/ 22 h 93"/>
                <a:gd name="T8" fmla="*/ 61 w 137"/>
                <a:gd name="T9" fmla="*/ 70 h 93"/>
                <a:gd name="T10" fmla="*/ 77 w 137"/>
                <a:gd name="T11" fmla="*/ 22 h 93"/>
              </a:gdLst>
              <a:ahLst/>
              <a:cxnLst>
                <a:cxn ang="0">
                  <a:pos x="T0" y="T1"/>
                </a:cxn>
                <a:cxn ang="0">
                  <a:pos x="T2" y="T3"/>
                </a:cxn>
                <a:cxn ang="0">
                  <a:pos x="T4" y="T5"/>
                </a:cxn>
                <a:cxn ang="0">
                  <a:pos x="T6" y="T7"/>
                </a:cxn>
                <a:cxn ang="0">
                  <a:pos x="T8" y="T9"/>
                </a:cxn>
                <a:cxn ang="0">
                  <a:pos x="T10" y="T11"/>
                </a:cxn>
              </a:cxnLst>
              <a:rect l="0" t="0" r="r" b="b"/>
              <a:pathLst>
                <a:path w="137" h="93">
                  <a:moveTo>
                    <a:pt x="60" y="91"/>
                  </a:moveTo>
                  <a:cubicBezTo>
                    <a:pt x="0" y="88"/>
                    <a:pt x="18" y="0"/>
                    <a:pt x="79" y="3"/>
                  </a:cubicBezTo>
                  <a:cubicBezTo>
                    <a:pt x="137" y="6"/>
                    <a:pt x="120" y="93"/>
                    <a:pt x="60" y="91"/>
                  </a:cubicBezTo>
                  <a:close/>
                  <a:moveTo>
                    <a:pt x="77" y="22"/>
                  </a:moveTo>
                  <a:cubicBezTo>
                    <a:pt x="57" y="18"/>
                    <a:pt x="43" y="66"/>
                    <a:pt x="61" y="70"/>
                  </a:cubicBezTo>
                  <a:cubicBezTo>
                    <a:pt x="82" y="74"/>
                    <a:pt x="97" y="26"/>
                    <a:pt x="77" y="2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3" name="Freeform 12"/>
            <p:cNvSpPr>
              <a:spLocks/>
            </p:cNvSpPr>
            <p:nvPr/>
          </p:nvSpPr>
          <p:spPr bwMode="auto">
            <a:xfrm>
              <a:off x="7126288" y="1063626"/>
              <a:ext cx="655638" cy="703263"/>
            </a:xfrm>
            <a:custGeom>
              <a:avLst/>
              <a:gdLst>
                <a:gd name="T0" fmla="*/ 59 w 106"/>
                <a:gd name="T1" fmla="*/ 18 h 114"/>
                <a:gd name="T2" fmla="*/ 48 w 106"/>
                <a:gd name="T3" fmla="*/ 28 h 114"/>
                <a:gd name="T4" fmla="*/ 47 w 106"/>
                <a:gd name="T5" fmla="*/ 30 h 114"/>
                <a:gd name="T6" fmla="*/ 64 w 106"/>
                <a:gd name="T7" fmla="*/ 30 h 114"/>
                <a:gd name="T8" fmla="*/ 69 w 106"/>
                <a:gd name="T9" fmla="*/ 11 h 114"/>
                <a:gd name="T10" fmla="*/ 96 w 106"/>
                <a:gd name="T11" fmla="*/ 11 h 114"/>
                <a:gd name="T12" fmla="*/ 92 w 106"/>
                <a:gd name="T13" fmla="*/ 30 h 114"/>
                <a:gd name="T14" fmla="*/ 106 w 106"/>
                <a:gd name="T15" fmla="*/ 30 h 114"/>
                <a:gd name="T16" fmla="*/ 101 w 106"/>
                <a:gd name="T17" fmla="*/ 49 h 114"/>
                <a:gd name="T18" fmla="*/ 87 w 106"/>
                <a:gd name="T19" fmla="*/ 49 h 114"/>
                <a:gd name="T20" fmla="*/ 80 w 106"/>
                <a:gd name="T21" fmla="*/ 85 h 114"/>
                <a:gd name="T22" fmla="*/ 79 w 106"/>
                <a:gd name="T23" fmla="*/ 91 h 114"/>
                <a:gd name="T24" fmla="*/ 92 w 106"/>
                <a:gd name="T25" fmla="*/ 93 h 114"/>
                <a:gd name="T26" fmla="*/ 88 w 106"/>
                <a:gd name="T27" fmla="*/ 112 h 114"/>
                <a:gd name="T28" fmla="*/ 56 w 106"/>
                <a:gd name="T29" fmla="*/ 109 h 114"/>
                <a:gd name="T30" fmla="*/ 51 w 106"/>
                <a:gd name="T31" fmla="*/ 91 h 114"/>
                <a:gd name="T32" fmla="*/ 60 w 106"/>
                <a:gd name="T33" fmla="*/ 49 h 114"/>
                <a:gd name="T34" fmla="*/ 44 w 106"/>
                <a:gd name="T35" fmla="*/ 49 h 114"/>
                <a:gd name="T36" fmla="*/ 30 w 106"/>
                <a:gd name="T37" fmla="*/ 112 h 114"/>
                <a:gd name="T38" fmla="*/ 1 w 106"/>
                <a:gd name="T39" fmla="*/ 112 h 114"/>
                <a:gd name="T40" fmla="*/ 15 w 106"/>
                <a:gd name="T41" fmla="*/ 49 h 114"/>
                <a:gd name="T42" fmla="*/ 0 w 106"/>
                <a:gd name="T43" fmla="*/ 49 h 114"/>
                <a:gd name="T44" fmla="*/ 4 w 106"/>
                <a:gd name="T45" fmla="*/ 30 h 114"/>
                <a:gd name="T46" fmla="*/ 18 w 106"/>
                <a:gd name="T47" fmla="*/ 30 h 114"/>
                <a:gd name="T48" fmla="*/ 30 w 106"/>
                <a:gd name="T49" fmla="*/ 7 h 114"/>
                <a:gd name="T50" fmla="*/ 62 w 106"/>
                <a:gd name="T51" fmla="*/ 3 h 114"/>
                <a:gd name="T52" fmla="*/ 59 w 106"/>
                <a:gd name="T53" fmla="*/ 1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 h="114">
                  <a:moveTo>
                    <a:pt x="59" y="18"/>
                  </a:moveTo>
                  <a:cubicBezTo>
                    <a:pt x="50" y="18"/>
                    <a:pt x="49" y="22"/>
                    <a:pt x="48" y="28"/>
                  </a:cubicBezTo>
                  <a:cubicBezTo>
                    <a:pt x="47" y="30"/>
                    <a:pt x="47" y="30"/>
                    <a:pt x="47" y="30"/>
                  </a:cubicBezTo>
                  <a:cubicBezTo>
                    <a:pt x="64" y="30"/>
                    <a:pt x="64" y="30"/>
                    <a:pt x="64" y="30"/>
                  </a:cubicBezTo>
                  <a:cubicBezTo>
                    <a:pt x="69" y="11"/>
                    <a:pt x="69" y="11"/>
                    <a:pt x="69" y="11"/>
                  </a:cubicBezTo>
                  <a:cubicBezTo>
                    <a:pt x="96" y="11"/>
                    <a:pt x="96" y="11"/>
                    <a:pt x="96" y="11"/>
                  </a:cubicBezTo>
                  <a:cubicBezTo>
                    <a:pt x="92" y="30"/>
                    <a:pt x="92" y="30"/>
                    <a:pt x="92" y="30"/>
                  </a:cubicBezTo>
                  <a:cubicBezTo>
                    <a:pt x="106" y="30"/>
                    <a:pt x="106" y="30"/>
                    <a:pt x="106" y="30"/>
                  </a:cubicBezTo>
                  <a:cubicBezTo>
                    <a:pt x="101" y="49"/>
                    <a:pt x="101" y="49"/>
                    <a:pt x="101" y="49"/>
                  </a:cubicBezTo>
                  <a:cubicBezTo>
                    <a:pt x="87" y="49"/>
                    <a:pt x="87" y="49"/>
                    <a:pt x="87" y="49"/>
                  </a:cubicBezTo>
                  <a:cubicBezTo>
                    <a:pt x="80" y="85"/>
                    <a:pt x="80" y="85"/>
                    <a:pt x="80" y="85"/>
                  </a:cubicBezTo>
                  <a:cubicBezTo>
                    <a:pt x="79" y="87"/>
                    <a:pt x="79" y="89"/>
                    <a:pt x="79" y="91"/>
                  </a:cubicBezTo>
                  <a:cubicBezTo>
                    <a:pt x="81" y="94"/>
                    <a:pt x="92" y="93"/>
                    <a:pt x="92" y="93"/>
                  </a:cubicBezTo>
                  <a:cubicBezTo>
                    <a:pt x="88" y="112"/>
                    <a:pt x="88" y="112"/>
                    <a:pt x="88" y="112"/>
                  </a:cubicBezTo>
                  <a:cubicBezTo>
                    <a:pt x="88" y="112"/>
                    <a:pt x="64" y="114"/>
                    <a:pt x="56" y="109"/>
                  </a:cubicBezTo>
                  <a:cubicBezTo>
                    <a:pt x="52" y="106"/>
                    <a:pt x="49" y="101"/>
                    <a:pt x="51" y="91"/>
                  </a:cubicBezTo>
                  <a:cubicBezTo>
                    <a:pt x="60" y="49"/>
                    <a:pt x="60" y="49"/>
                    <a:pt x="60" y="49"/>
                  </a:cubicBezTo>
                  <a:cubicBezTo>
                    <a:pt x="44" y="49"/>
                    <a:pt x="44" y="49"/>
                    <a:pt x="44" y="49"/>
                  </a:cubicBezTo>
                  <a:cubicBezTo>
                    <a:pt x="30" y="112"/>
                    <a:pt x="30" y="112"/>
                    <a:pt x="30" y="112"/>
                  </a:cubicBezTo>
                  <a:cubicBezTo>
                    <a:pt x="1" y="112"/>
                    <a:pt x="1" y="112"/>
                    <a:pt x="1" y="112"/>
                  </a:cubicBezTo>
                  <a:cubicBezTo>
                    <a:pt x="15" y="49"/>
                    <a:pt x="15" y="49"/>
                    <a:pt x="15" y="49"/>
                  </a:cubicBezTo>
                  <a:cubicBezTo>
                    <a:pt x="0" y="49"/>
                    <a:pt x="0" y="49"/>
                    <a:pt x="0" y="49"/>
                  </a:cubicBezTo>
                  <a:cubicBezTo>
                    <a:pt x="4" y="30"/>
                    <a:pt x="4" y="30"/>
                    <a:pt x="4" y="30"/>
                  </a:cubicBezTo>
                  <a:cubicBezTo>
                    <a:pt x="18" y="30"/>
                    <a:pt x="18" y="30"/>
                    <a:pt x="18" y="30"/>
                  </a:cubicBezTo>
                  <a:cubicBezTo>
                    <a:pt x="21" y="20"/>
                    <a:pt x="23" y="13"/>
                    <a:pt x="30" y="7"/>
                  </a:cubicBezTo>
                  <a:cubicBezTo>
                    <a:pt x="39" y="0"/>
                    <a:pt x="62" y="3"/>
                    <a:pt x="62" y="3"/>
                  </a:cubicBezTo>
                  <a:cubicBezTo>
                    <a:pt x="59" y="18"/>
                    <a:pt x="59" y="18"/>
                    <a:pt x="59"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4" name="Freeform 13"/>
            <p:cNvSpPr>
              <a:spLocks noEditPoints="1"/>
            </p:cNvSpPr>
            <p:nvPr/>
          </p:nvSpPr>
          <p:spPr bwMode="auto">
            <a:xfrm>
              <a:off x="5338763" y="1211263"/>
              <a:ext cx="1274763" cy="568325"/>
            </a:xfrm>
            <a:custGeom>
              <a:avLst/>
              <a:gdLst>
                <a:gd name="T0" fmla="*/ 85 w 206"/>
                <a:gd name="T1" fmla="*/ 60 h 92"/>
                <a:gd name="T2" fmla="*/ 141 w 206"/>
                <a:gd name="T3" fmla="*/ 60 h 92"/>
                <a:gd name="T4" fmla="*/ 154 w 206"/>
                <a:gd name="T5" fmla="*/ 72 h 92"/>
                <a:gd name="T6" fmla="*/ 154 w 206"/>
                <a:gd name="T7" fmla="*/ 56 h 92"/>
                <a:gd name="T8" fmla="*/ 121 w 206"/>
                <a:gd name="T9" fmla="*/ 27 h 92"/>
                <a:gd name="T10" fmla="*/ 164 w 206"/>
                <a:gd name="T11" fmla="*/ 3 h 92"/>
                <a:gd name="T12" fmla="*/ 199 w 206"/>
                <a:gd name="T13" fmla="*/ 30 h 92"/>
                <a:gd name="T14" fmla="*/ 170 w 206"/>
                <a:gd name="T15" fmla="*/ 30 h 92"/>
                <a:gd name="T16" fmla="*/ 161 w 206"/>
                <a:gd name="T17" fmla="*/ 20 h 92"/>
                <a:gd name="T18" fmla="*/ 159 w 206"/>
                <a:gd name="T19" fmla="*/ 33 h 92"/>
                <a:gd name="T20" fmla="*/ 196 w 206"/>
                <a:gd name="T21" fmla="*/ 59 h 92"/>
                <a:gd name="T22" fmla="*/ 150 w 206"/>
                <a:gd name="T23" fmla="*/ 91 h 92"/>
                <a:gd name="T24" fmla="*/ 109 w 206"/>
                <a:gd name="T25" fmla="*/ 63 h 92"/>
                <a:gd name="T26" fmla="*/ 60 w 206"/>
                <a:gd name="T27" fmla="*/ 91 h 92"/>
                <a:gd name="T28" fmla="*/ 79 w 206"/>
                <a:gd name="T29" fmla="*/ 3 h 92"/>
                <a:gd name="T30" fmla="*/ 115 w 206"/>
                <a:gd name="T31" fmla="*/ 47 h 92"/>
                <a:gd name="T32" fmla="*/ 113 w 206"/>
                <a:gd name="T33" fmla="*/ 51 h 92"/>
                <a:gd name="T34" fmla="*/ 85 w 206"/>
                <a:gd name="T35" fmla="*/ 60 h 92"/>
                <a:gd name="T36" fmla="*/ 77 w 206"/>
                <a:gd name="T37" fmla="*/ 22 h 92"/>
                <a:gd name="T38" fmla="*/ 62 w 206"/>
                <a:gd name="T39" fmla="*/ 70 h 92"/>
                <a:gd name="T40" fmla="*/ 77 w 206"/>
                <a:gd name="T41" fmla="*/ 2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6" h="92">
                  <a:moveTo>
                    <a:pt x="85" y="60"/>
                  </a:moveTo>
                  <a:cubicBezTo>
                    <a:pt x="141" y="60"/>
                    <a:pt x="141" y="60"/>
                    <a:pt x="141" y="60"/>
                  </a:cubicBezTo>
                  <a:cubicBezTo>
                    <a:pt x="141" y="60"/>
                    <a:pt x="136" y="72"/>
                    <a:pt x="154" y="72"/>
                  </a:cubicBezTo>
                  <a:cubicBezTo>
                    <a:pt x="166" y="72"/>
                    <a:pt x="170" y="59"/>
                    <a:pt x="154" y="56"/>
                  </a:cubicBezTo>
                  <a:cubicBezTo>
                    <a:pt x="147" y="54"/>
                    <a:pt x="118" y="50"/>
                    <a:pt x="121" y="27"/>
                  </a:cubicBezTo>
                  <a:cubicBezTo>
                    <a:pt x="124" y="9"/>
                    <a:pt x="143" y="3"/>
                    <a:pt x="164" y="3"/>
                  </a:cubicBezTo>
                  <a:cubicBezTo>
                    <a:pt x="206" y="4"/>
                    <a:pt x="198" y="29"/>
                    <a:pt x="199" y="30"/>
                  </a:cubicBezTo>
                  <a:cubicBezTo>
                    <a:pt x="170" y="30"/>
                    <a:pt x="170" y="30"/>
                    <a:pt x="170" y="30"/>
                  </a:cubicBezTo>
                  <a:cubicBezTo>
                    <a:pt x="170" y="30"/>
                    <a:pt x="173" y="20"/>
                    <a:pt x="161" y="20"/>
                  </a:cubicBezTo>
                  <a:cubicBezTo>
                    <a:pt x="149" y="20"/>
                    <a:pt x="146" y="30"/>
                    <a:pt x="159" y="33"/>
                  </a:cubicBezTo>
                  <a:cubicBezTo>
                    <a:pt x="176" y="37"/>
                    <a:pt x="195" y="37"/>
                    <a:pt x="196" y="59"/>
                  </a:cubicBezTo>
                  <a:cubicBezTo>
                    <a:pt x="196" y="64"/>
                    <a:pt x="193" y="92"/>
                    <a:pt x="150" y="91"/>
                  </a:cubicBezTo>
                  <a:cubicBezTo>
                    <a:pt x="110" y="90"/>
                    <a:pt x="108" y="72"/>
                    <a:pt x="109" y="63"/>
                  </a:cubicBezTo>
                  <a:cubicBezTo>
                    <a:pt x="102" y="78"/>
                    <a:pt x="84" y="92"/>
                    <a:pt x="60" y="91"/>
                  </a:cubicBezTo>
                  <a:cubicBezTo>
                    <a:pt x="0" y="89"/>
                    <a:pt x="18" y="0"/>
                    <a:pt x="79" y="3"/>
                  </a:cubicBezTo>
                  <a:cubicBezTo>
                    <a:pt x="107" y="5"/>
                    <a:pt x="118" y="26"/>
                    <a:pt x="115" y="47"/>
                  </a:cubicBezTo>
                  <a:cubicBezTo>
                    <a:pt x="114" y="50"/>
                    <a:pt x="114" y="51"/>
                    <a:pt x="113" y="51"/>
                  </a:cubicBezTo>
                  <a:cubicBezTo>
                    <a:pt x="85" y="60"/>
                    <a:pt x="85" y="60"/>
                    <a:pt x="85" y="60"/>
                  </a:cubicBezTo>
                  <a:close/>
                  <a:moveTo>
                    <a:pt x="77" y="22"/>
                  </a:moveTo>
                  <a:cubicBezTo>
                    <a:pt x="58" y="18"/>
                    <a:pt x="43" y="66"/>
                    <a:pt x="62" y="70"/>
                  </a:cubicBezTo>
                  <a:cubicBezTo>
                    <a:pt x="83" y="74"/>
                    <a:pt x="97" y="26"/>
                    <a:pt x="77" y="2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15" name="Freeform 14"/>
            <p:cNvSpPr>
              <a:spLocks noEditPoints="1"/>
            </p:cNvSpPr>
            <p:nvPr/>
          </p:nvSpPr>
          <p:spPr bwMode="auto">
            <a:xfrm>
              <a:off x="7794626" y="1247776"/>
              <a:ext cx="173038" cy="130175"/>
            </a:xfrm>
            <a:custGeom>
              <a:avLst/>
              <a:gdLst>
                <a:gd name="T0" fmla="*/ 14 w 28"/>
                <a:gd name="T1" fmla="*/ 0 h 21"/>
                <a:gd name="T2" fmla="*/ 14 w 28"/>
                <a:gd name="T3" fmla="*/ 21 h 21"/>
                <a:gd name="T4" fmla="*/ 14 w 28"/>
                <a:gd name="T5" fmla="*/ 0 h 21"/>
                <a:gd name="T6" fmla="*/ 14 w 28"/>
                <a:gd name="T7" fmla="*/ 2 h 21"/>
                <a:gd name="T8" fmla="*/ 14 w 28"/>
                <a:gd name="T9" fmla="*/ 19 h 21"/>
                <a:gd name="T10" fmla="*/ 14 w 28"/>
                <a:gd name="T11" fmla="*/ 2 h 21"/>
                <a:gd name="T12" fmla="*/ 16 w 28"/>
                <a:gd name="T13" fmla="*/ 12 h 21"/>
                <a:gd name="T14" fmla="*/ 18 w 28"/>
                <a:gd name="T15" fmla="*/ 16 h 21"/>
                <a:gd name="T16" fmla="*/ 15 w 28"/>
                <a:gd name="T17" fmla="*/ 16 h 21"/>
                <a:gd name="T18" fmla="*/ 14 w 28"/>
                <a:gd name="T19" fmla="*/ 12 h 21"/>
                <a:gd name="T20" fmla="*/ 12 w 28"/>
                <a:gd name="T21" fmla="*/ 12 h 21"/>
                <a:gd name="T22" fmla="*/ 12 w 28"/>
                <a:gd name="T23" fmla="*/ 17 h 21"/>
                <a:gd name="T24" fmla="*/ 9 w 28"/>
                <a:gd name="T25" fmla="*/ 17 h 21"/>
                <a:gd name="T26" fmla="*/ 11 w 28"/>
                <a:gd name="T27" fmla="*/ 5 h 21"/>
                <a:gd name="T28" fmla="*/ 16 w 28"/>
                <a:gd name="T29" fmla="*/ 5 h 21"/>
                <a:gd name="T30" fmla="*/ 19 w 28"/>
                <a:gd name="T31" fmla="*/ 9 h 21"/>
                <a:gd name="T32" fmla="*/ 16 w 28"/>
                <a:gd name="T33" fmla="*/ 12 h 21"/>
                <a:gd name="T34" fmla="*/ 15 w 28"/>
                <a:gd name="T35" fmla="*/ 7 h 21"/>
                <a:gd name="T36" fmla="*/ 13 w 28"/>
                <a:gd name="T37" fmla="*/ 7 h 21"/>
                <a:gd name="T38" fmla="*/ 13 w 28"/>
                <a:gd name="T39" fmla="*/ 11 h 21"/>
                <a:gd name="T40" fmla="*/ 15 w 28"/>
                <a:gd name="T41" fmla="*/ 11 h 21"/>
                <a:gd name="T42" fmla="*/ 17 w 28"/>
                <a:gd name="T43" fmla="*/ 9 h 21"/>
                <a:gd name="T44" fmla="*/ 15 w 28"/>
                <a:gd name="T45"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1">
                  <a:moveTo>
                    <a:pt x="14" y="0"/>
                  </a:moveTo>
                  <a:cubicBezTo>
                    <a:pt x="28" y="0"/>
                    <a:pt x="28" y="21"/>
                    <a:pt x="14" y="21"/>
                  </a:cubicBezTo>
                  <a:cubicBezTo>
                    <a:pt x="0" y="21"/>
                    <a:pt x="0" y="0"/>
                    <a:pt x="14" y="0"/>
                  </a:cubicBezTo>
                  <a:close/>
                  <a:moveTo>
                    <a:pt x="14" y="2"/>
                  </a:moveTo>
                  <a:cubicBezTo>
                    <a:pt x="2" y="2"/>
                    <a:pt x="2" y="19"/>
                    <a:pt x="14" y="19"/>
                  </a:cubicBezTo>
                  <a:cubicBezTo>
                    <a:pt x="26" y="19"/>
                    <a:pt x="26" y="2"/>
                    <a:pt x="14" y="2"/>
                  </a:cubicBezTo>
                  <a:close/>
                  <a:moveTo>
                    <a:pt x="16" y="12"/>
                  </a:moveTo>
                  <a:cubicBezTo>
                    <a:pt x="18" y="16"/>
                    <a:pt x="18" y="16"/>
                    <a:pt x="18" y="16"/>
                  </a:cubicBezTo>
                  <a:cubicBezTo>
                    <a:pt x="15" y="16"/>
                    <a:pt x="15" y="16"/>
                    <a:pt x="15" y="16"/>
                  </a:cubicBezTo>
                  <a:cubicBezTo>
                    <a:pt x="14" y="12"/>
                    <a:pt x="14" y="12"/>
                    <a:pt x="14" y="12"/>
                  </a:cubicBezTo>
                  <a:cubicBezTo>
                    <a:pt x="12" y="12"/>
                    <a:pt x="12" y="12"/>
                    <a:pt x="12" y="12"/>
                  </a:cubicBezTo>
                  <a:cubicBezTo>
                    <a:pt x="12" y="17"/>
                    <a:pt x="12" y="17"/>
                    <a:pt x="12" y="17"/>
                  </a:cubicBezTo>
                  <a:cubicBezTo>
                    <a:pt x="9" y="17"/>
                    <a:pt x="9" y="17"/>
                    <a:pt x="9" y="17"/>
                  </a:cubicBezTo>
                  <a:cubicBezTo>
                    <a:pt x="11" y="5"/>
                    <a:pt x="11" y="5"/>
                    <a:pt x="11" y="5"/>
                  </a:cubicBezTo>
                  <a:cubicBezTo>
                    <a:pt x="16" y="5"/>
                    <a:pt x="16" y="5"/>
                    <a:pt x="16" y="5"/>
                  </a:cubicBezTo>
                  <a:cubicBezTo>
                    <a:pt x="16" y="5"/>
                    <a:pt x="19" y="6"/>
                    <a:pt x="19" y="9"/>
                  </a:cubicBezTo>
                  <a:cubicBezTo>
                    <a:pt x="19" y="12"/>
                    <a:pt x="16" y="12"/>
                    <a:pt x="16" y="12"/>
                  </a:cubicBezTo>
                  <a:close/>
                  <a:moveTo>
                    <a:pt x="15" y="7"/>
                  </a:moveTo>
                  <a:cubicBezTo>
                    <a:pt x="13" y="7"/>
                    <a:pt x="13" y="7"/>
                    <a:pt x="13" y="7"/>
                  </a:cubicBezTo>
                  <a:cubicBezTo>
                    <a:pt x="13" y="11"/>
                    <a:pt x="13" y="11"/>
                    <a:pt x="13" y="11"/>
                  </a:cubicBezTo>
                  <a:cubicBezTo>
                    <a:pt x="15" y="11"/>
                    <a:pt x="15" y="11"/>
                    <a:pt x="15" y="11"/>
                  </a:cubicBezTo>
                  <a:cubicBezTo>
                    <a:pt x="15" y="11"/>
                    <a:pt x="17" y="11"/>
                    <a:pt x="17" y="9"/>
                  </a:cubicBezTo>
                  <a:cubicBezTo>
                    <a:pt x="17" y="7"/>
                    <a:pt x="15" y="7"/>
                    <a:pt x="15" y="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grpSp>
      <p:sp>
        <p:nvSpPr>
          <p:cNvPr id="16" name="Footer Placeholder 2"/>
          <p:cNvSpPr>
            <a:spLocks noGrp="1"/>
          </p:cNvSpPr>
          <p:nvPr>
            <p:ph type="ftr" sz="quarter" idx="10"/>
          </p:nvPr>
        </p:nvSpPr>
        <p:spPr>
          <a:xfrm>
            <a:off x="452709" y="6319115"/>
            <a:ext cx="4107649" cy="156889"/>
          </a:xfrm>
        </p:spPr>
        <p:txBody>
          <a:bodyPr lIns="0" tIns="0" rIns="0" bIns="0"/>
          <a:lstStyle>
            <a:lvl1pPr algn="l" defTabSz="914099" eaLnBrk="0" hangingPunct="0">
              <a:defRPr/>
            </a:lvl1pPr>
          </a:lstStyle>
          <a:p>
            <a:r>
              <a:rPr lang="en-US" dirty="0">
                <a:solidFill>
                  <a:srgbClr val="FFFFFF"/>
                </a:solidFill>
                <a:latin typeface="Segoe" pitchFamily="34" charset="0"/>
                <a:cs typeface="Arial" charset="0"/>
              </a:rPr>
              <a:t>© </a:t>
            </a:r>
            <a:r>
              <a:rPr lang="en-US" dirty="0" smtClean="0">
                <a:solidFill>
                  <a:srgbClr val="FFFFFF"/>
                </a:solidFill>
                <a:latin typeface="Segoe" pitchFamily="34" charset="0"/>
                <a:cs typeface="Arial" charset="0"/>
              </a:rPr>
              <a:t>2010 Microsoft </a:t>
            </a:r>
            <a:r>
              <a:rPr lang="en-US" dirty="0">
                <a:solidFill>
                  <a:srgbClr val="FFFFFF"/>
                </a:solidFill>
                <a:latin typeface="Segoe" pitchFamily="34" charset="0"/>
                <a:cs typeface="Arial" charset="0"/>
              </a:rPr>
              <a:t>Corporation. </a:t>
            </a:r>
          </a:p>
        </p:txBody>
      </p:sp>
    </p:spTree>
    <p:extLst>
      <p:ext uri="{BB962C8B-B14F-4D97-AF65-F5344CB8AC3E}">
        <p14:creationId xmlns:p14="http://schemas.microsoft.com/office/powerpoint/2010/main" val="352173547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6_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p:nvPr>
        </p:nvSpPr>
        <p:spPr>
          <a:xfrm>
            <a:off x="1105469" y="4177145"/>
            <a:ext cx="7762235" cy="387798"/>
          </a:xfrm>
        </p:spPr>
        <p:txBody>
          <a:bodyPr wrap="square">
            <a:spAutoFit/>
          </a:bodyPr>
          <a:lstStyle>
            <a:lvl1pPr algn="r">
              <a:defRPr sz="2800">
                <a:solidFill>
                  <a:schemeClr val="accent1">
                    <a:alpha val="99000"/>
                  </a:schemeClr>
                </a:solidFill>
              </a:defRPr>
            </a:lvl1pPr>
          </a:lstStyle>
          <a:p>
            <a:r>
              <a:rPr lang="en-US" dirty="0" smtClean="0"/>
              <a:t>Click to edit Master title style</a:t>
            </a:r>
            <a:endParaRPr lang="en-US" dirty="0"/>
          </a:p>
        </p:txBody>
      </p:sp>
      <p:sp>
        <p:nvSpPr>
          <p:cNvPr id="10" name="Subtitle 2"/>
          <p:cNvSpPr>
            <a:spLocks noGrp="1"/>
          </p:cNvSpPr>
          <p:nvPr>
            <p:ph type="subTitle" idx="1"/>
          </p:nvPr>
        </p:nvSpPr>
        <p:spPr>
          <a:xfrm>
            <a:off x="1119617" y="4615012"/>
            <a:ext cx="7748086" cy="249299"/>
          </a:xfrm>
        </p:spPr>
        <p:txBody>
          <a:bodyPr wrap="square" anchor="t">
            <a:spAutoFit/>
          </a:bodyPr>
          <a:lstStyle>
            <a:lvl1pPr marL="0" indent="0" algn="r">
              <a:lnSpc>
                <a:spcPct val="90000"/>
              </a:lnSpc>
              <a:spcBef>
                <a:spcPts val="0"/>
              </a:spcBef>
              <a:buNone/>
              <a:defRPr sz="1800">
                <a:solidFill>
                  <a:schemeClr val="tx2">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3" name="Text Placeholder 2"/>
          <p:cNvSpPr>
            <a:spLocks noGrp="1"/>
          </p:cNvSpPr>
          <p:nvPr>
            <p:ph type="body" sz="quarter" idx="10" hasCustomPrompt="1"/>
          </p:nvPr>
        </p:nvSpPr>
        <p:spPr>
          <a:xfrm>
            <a:off x="1109021" y="3051677"/>
            <a:ext cx="7748289" cy="914096"/>
          </a:xfrm>
        </p:spPr>
        <p:txBody>
          <a:bodyPr anchor="ctr">
            <a:spAutoFit/>
          </a:bodyPr>
          <a:lstStyle>
            <a:lvl1pPr marL="0" indent="0" algn="r">
              <a:buFontTx/>
              <a:buNone/>
              <a:defRPr lang="en-US" sz="6600" kern="1200" dirty="0" smtClean="0">
                <a:solidFill>
                  <a:schemeClr val="accent2">
                    <a:alpha val="99000"/>
                  </a:schemeClr>
                </a:solidFill>
                <a:latin typeface="+mn-lt"/>
                <a:ea typeface="+mn-ea"/>
                <a:cs typeface="+mn-cs"/>
              </a:defRPr>
            </a:lvl1pPr>
            <a:lvl2pPr marL="460375" indent="0">
              <a:buFontTx/>
              <a:buNone/>
              <a:defRPr lang="en-US" sz="11500" kern="1200" dirty="0" smtClean="0">
                <a:solidFill>
                  <a:schemeClr val="accent2">
                    <a:alpha val="99000"/>
                  </a:schemeClr>
                </a:solidFill>
                <a:latin typeface="+mn-lt"/>
                <a:ea typeface="+mn-ea"/>
                <a:cs typeface="+mn-cs"/>
              </a:defRPr>
            </a:lvl2pPr>
            <a:lvl3pPr marL="855663" indent="0">
              <a:buFontTx/>
              <a:buNone/>
              <a:defRPr lang="en-US" sz="11500" kern="1200" dirty="0" smtClean="0">
                <a:solidFill>
                  <a:schemeClr val="accent2">
                    <a:alpha val="99000"/>
                  </a:schemeClr>
                </a:solidFill>
                <a:latin typeface="+mn-lt"/>
                <a:ea typeface="+mn-ea"/>
                <a:cs typeface="+mn-cs"/>
              </a:defRPr>
            </a:lvl3pPr>
            <a:lvl4pPr marL="1258888" indent="0">
              <a:buFontTx/>
              <a:buNone/>
              <a:defRPr lang="en-US" sz="11500" kern="1200" dirty="0" smtClean="0">
                <a:solidFill>
                  <a:schemeClr val="accent2">
                    <a:alpha val="99000"/>
                  </a:schemeClr>
                </a:solidFill>
                <a:latin typeface="+mn-lt"/>
                <a:ea typeface="+mn-ea"/>
                <a:cs typeface="+mn-cs"/>
              </a:defRPr>
            </a:lvl4pPr>
            <a:lvl5pPr marL="1604963" indent="0">
              <a:buFontTx/>
              <a:buNone/>
              <a:defRPr lang="en-US" sz="11500" kern="1200" dirty="0">
                <a:solidFill>
                  <a:schemeClr val="accent2">
                    <a:alpha val="99000"/>
                  </a:schemeClr>
                </a:solidFill>
                <a:latin typeface="+mn-lt"/>
                <a:ea typeface="+mn-ea"/>
                <a:cs typeface="+mn-cs"/>
              </a:defRPr>
            </a:lvl5pPr>
          </a:lstStyle>
          <a:p>
            <a:pPr lvl="0"/>
            <a:r>
              <a:rPr lang="en-US" dirty="0" smtClean="0"/>
              <a:t>EDIT</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62908" y="5987349"/>
            <a:ext cx="1491398" cy="475012"/>
          </a:xfrm>
          <a:prstGeom prst="rect">
            <a:avLst/>
          </a:prstGeom>
        </p:spPr>
      </p:pic>
    </p:spTree>
    <p:extLst>
      <p:ext uri="{BB962C8B-B14F-4D97-AF65-F5344CB8AC3E}">
        <p14:creationId xmlns:p14="http://schemas.microsoft.com/office/powerpoint/2010/main" val="4241749581"/>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Footer Placeholder 12"/>
          <p:cNvSpPr>
            <a:spLocks noGrp="1"/>
          </p:cNvSpPr>
          <p:nvPr>
            <p:ph type="ftr" sz="quarter" idx="3"/>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solidFill>
                  <a:srgbClr val="FFFFFF"/>
                </a:solidFill>
              </a:rPr>
              <a:pPr/>
              <a:t>‹#›</a:t>
            </a:fld>
            <a:r>
              <a:rPr lang="en-US" dirty="0" smtClean="0">
                <a:solidFill>
                  <a:srgbClr val="FFFFFF"/>
                </a:solidFill>
              </a:rPr>
              <a:t>  </a:t>
            </a:r>
            <a:r>
              <a:rPr lang="en-US" dirty="0" smtClean="0">
                <a:solidFill>
                  <a:srgbClr val="FFC200"/>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3026993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7_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p:nvPr>
        </p:nvSpPr>
        <p:spPr>
          <a:xfrm>
            <a:off x="1105469" y="4177145"/>
            <a:ext cx="7762235" cy="387798"/>
          </a:xfrm>
        </p:spPr>
        <p:txBody>
          <a:bodyPr wrap="square">
            <a:spAutoFit/>
          </a:bodyPr>
          <a:lstStyle>
            <a:lvl1pPr algn="r">
              <a:defRPr sz="2800">
                <a:solidFill>
                  <a:schemeClr val="accent1">
                    <a:alpha val="99000"/>
                  </a:schemeClr>
                </a:solidFill>
              </a:defRPr>
            </a:lvl1pPr>
          </a:lstStyle>
          <a:p>
            <a:r>
              <a:rPr lang="en-US" dirty="0" smtClean="0"/>
              <a:t>Click to edit Master title style</a:t>
            </a:r>
            <a:endParaRPr lang="en-US" dirty="0"/>
          </a:p>
        </p:txBody>
      </p:sp>
      <p:sp>
        <p:nvSpPr>
          <p:cNvPr id="10" name="Subtitle 2"/>
          <p:cNvSpPr>
            <a:spLocks noGrp="1"/>
          </p:cNvSpPr>
          <p:nvPr>
            <p:ph type="subTitle" idx="1"/>
          </p:nvPr>
        </p:nvSpPr>
        <p:spPr>
          <a:xfrm>
            <a:off x="1119617" y="4615012"/>
            <a:ext cx="7748086" cy="249299"/>
          </a:xfrm>
        </p:spPr>
        <p:txBody>
          <a:bodyPr wrap="square" anchor="t">
            <a:spAutoFit/>
          </a:bodyPr>
          <a:lstStyle>
            <a:lvl1pPr marL="0" indent="0" algn="r">
              <a:lnSpc>
                <a:spcPct val="90000"/>
              </a:lnSpc>
              <a:spcBef>
                <a:spcPts val="0"/>
              </a:spcBef>
              <a:buNone/>
              <a:defRPr sz="1800">
                <a:solidFill>
                  <a:schemeClr val="tx2">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3" name="Text Placeholder 2"/>
          <p:cNvSpPr>
            <a:spLocks noGrp="1"/>
          </p:cNvSpPr>
          <p:nvPr>
            <p:ph type="body" sz="quarter" idx="10" hasCustomPrompt="1"/>
          </p:nvPr>
        </p:nvSpPr>
        <p:spPr>
          <a:xfrm>
            <a:off x="1109021" y="3051677"/>
            <a:ext cx="7748289" cy="914096"/>
          </a:xfrm>
        </p:spPr>
        <p:txBody>
          <a:bodyPr anchor="ctr">
            <a:spAutoFit/>
          </a:bodyPr>
          <a:lstStyle>
            <a:lvl1pPr marL="0" indent="0" algn="r">
              <a:buFontTx/>
              <a:buNone/>
              <a:defRPr lang="en-US" sz="6600" kern="1200" dirty="0" smtClean="0">
                <a:solidFill>
                  <a:schemeClr val="accent2">
                    <a:alpha val="99000"/>
                  </a:schemeClr>
                </a:solidFill>
                <a:latin typeface="+mn-lt"/>
                <a:ea typeface="+mn-ea"/>
                <a:cs typeface="+mn-cs"/>
              </a:defRPr>
            </a:lvl1pPr>
            <a:lvl2pPr marL="460375" indent="0">
              <a:buFontTx/>
              <a:buNone/>
              <a:defRPr lang="en-US" sz="11500" kern="1200" dirty="0" smtClean="0">
                <a:solidFill>
                  <a:schemeClr val="accent2">
                    <a:alpha val="99000"/>
                  </a:schemeClr>
                </a:solidFill>
                <a:latin typeface="+mn-lt"/>
                <a:ea typeface="+mn-ea"/>
                <a:cs typeface="+mn-cs"/>
              </a:defRPr>
            </a:lvl2pPr>
            <a:lvl3pPr marL="855663" indent="0">
              <a:buFontTx/>
              <a:buNone/>
              <a:defRPr lang="en-US" sz="11500" kern="1200" dirty="0" smtClean="0">
                <a:solidFill>
                  <a:schemeClr val="accent2">
                    <a:alpha val="99000"/>
                  </a:schemeClr>
                </a:solidFill>
                <a:latin typeface="+mn-lt"/>
                <a:ea typeface="+mn-ea"/>
                <a:cs typeface="+mn-cs"/>
              </a:defRPr>
            </a:lvl3pPr>
            <a:lvl4pPr marL="1258888" indent="0">
              <a:buFontTx/>
              <a:buNone/>
              <a:defRPr lang="en-US" sz="11500" kern="1200" dirty="0" smtClean="0">
                <a:solidFill>
                  <a:schemeClr val="accent2">
                    <a:alpha val="99000"/>
                  </a:schemeClr>
                </a:solidFill>
                <a:latin typeface="+mn-lt"/>
                <a:ea typeface="+mn-ea"/>
                <a:cs typeface="+mn-cs"/>
              </a:defRPr>
            </a:lvl4pPr>
            <a:lvl5pPr marL="1604963" indent="0">
              <a:buFontTx/>
              <a:buNone/>
              <a:defRPr lang="en-US" sz="11500" kern="1200" dirty="0">
                <a:solidFill>
                  <a:schemeClr val="accent2">
                    <a:alpha val="99000"/>
                  </a:schemeClr>
                </a:solidFill>
                <a:latin typeface="+mn-lt"/>
                <a:ea typeface="+mn-ea"/>
                <a:cs typeface="+mn-cs"/>
              </a:defRPr>
            </a:lvl5pPr>
          </a:lstStyle>
          <a:p>
            <a:pPr lvl="0"/>
            <a:r>
              <a:rPr lang="en-US" dirty="0" smtClean="0"/>
              <a:t>EDIT</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62908" y="5987349"/>
            <a:ext cx="1491398" cy="475012"/>
          </a:xfrm>
          <a:prstGeom prst="rect">
            <a:avLst/>
          </a:prstGeom>
        </p:spPr>
      </p:pic>
    </p:spTree>
    <p:extLst>
      <p:ext uri="{BB962C8B-B14F-4D97-AF65-F5344CB8AC3E}">
        <p14:creationId xmlns:p14="http://schemas.microsoft.com/office/powerpoint/2010/main" val="154167504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1/09/2011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8_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p:nvPr>
        </p:nvSpPr>
        <p:spPr>
          <a:xfrm>
            <a:off x="1105469" y="4177145"/>
            <a:ext cx="7762235" cy="387798"/>
          </a:xfrm>
        </p:spPr>
        <p:txBody>
          <a:bodyPr wrap="square">
            <a:spAutoFit/>
          </a:bodyPr>
          <a:lstStyle>
            <a:lvl1pPr algn="r">
              <a:defRPr sz="2800">
                <a:solidFill>
                  <a:schemeClr val="accent1">
                    <a:alpha val="99000"/>
                  </a:schemeClr>
                </a:solidFill>
              </a:defRPr>
            </a:lvl1pPr>
          </a:lstStyle>
          <a:p>
            <a:r>
              <a:rPr lang="en-US" dirty="0" smtClean="0"/>
              <a:t>Click to edit Master title style</a:t>
            </a:r>
            <a:endParaRPr lang="en-US" dirty="0"/>
          </a:p>
        </p:txBody>
      </p:sp>
      <p:sp>
        <p:nvSpPr>
          <p:cNvPr id="10" name="Subtitle 2"/>
          <p:cNvSpPr>
            <a:spLocks noGrp="1"/>
          </p:cNvSpPr>
          <p:nvPr>
            <p:ph type="subTitle" idx="1"/>
          </p:nvPr>
        </p:nvSpPr>
        <p:spPr>
          <a:xfrm>
            <a:off x="1119617" y="4615012"/>
            <a:ext cx="7748086" cy="249299"/>
          </a:xfrm>
        </p:spPr>
        <p:txBody>
          <a:bodyPr wrap="square" anchor="t">
            <a:spAutoFit/>
          </a:bodyPr>
          <a:lstStyle>
            <a:lvl1pPr marL="0" indent="0" algn="r">
              <a:lnSpc>
                <a:spcPct val="90000"/>
              </a:lnSpc>
              <a:spcBef>
                <a:spcPts val="0"/>
              </a:spcBef>
              <a:buNone/>
              <a:defRPr sz="1800">
                <a:solidFill>
                  <a:schemeClr val="tx2">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3" name="Text Placeholder 2"/>
          <p:cNvSpPr>
            <a:spLocks noGrp="1"/>
          </p:cNvSpPr>
          <p:nvPr>
            <p:ph type="body" sz="quarter" idx="10" hasCustomPrompt="1"/>
          </p:nvPr>
        </p:nvSpPr>
        <p:spPr>
          <a:xfrm>
            <a:off x="1109021" y="3051677"/>
            <a:ext cx="7748289" cy="914096"/>
          </a:xfrm>
        </p:spPr>
        <p:txBody>
          <a:bodyPr anchor="ctr">
            <a:spAutoFit/>
          </a:bodyPr>
          <a:lstStyle>
            <a:lvl1pPr marL="0" indent="0" algn="r">
              <a:buFontTx/>
              <a:buNone/>
              <a:defRPr lang="en-US" sz="6600" kern="1200" dirty="0" smtClean="0">
                <a:solidFill>
                  <a:schemeClr val="accent2">
                    <a:alpha val="99000"/>
                  </a:schemeClr>
                </a:solidFill>
                <a:latin typeface="+mn-lt"/>
                <a:ea typeface="+mn-ea"/>
                <a:cs typeface="+mn-cs"/>
              </a:defRPr>
            </a:lvl1pPr>
            <a:lvl2pPr marL="460375" indent="0">
              <a:buFontTx/>
              <a:buNone/>
              <a:defRPr lang="en-US" sz="11500" kern="1200" dirty="0" smtClean="0">
                <a:solidFill>
                  <a:schemeClr val="accent2">
                    <a:alpha val="99000"/>
                  </a:schemeClr>
                </a:solidFill>
                <a:latin typeface="+mn-lt"/>
                <a:ea typeface="+mn-ea"/>
                <a:cs typeface="+mn-cs"/>
              </a:defRPr>
            </a:lvl2pPr>
            <a:lvl3pPr marL="855663" indent="0">
              <a:buFontTx/>
              <a:buNone/>
              <a:defRPr lang="en-US" sz="11500" kern="1200" dirty="0" smtClean="0">
                <a:solidFill>
                  <a:schemeClr val="accent2">
                    <a:alpha val="99000"/>
                  </a:schemeClr>
                </a:solidFill>
                <a:latin typeface="+mn-lt"/>
                <a:ea typeface="+mn-ea"/>
                <a:cs typeface="+mn-cs"/>
              </a:defRPr>
            </a:lvl3pPr>
            <a:lvl4pPr marL="1258888" indent="0">
              <a:buFontTx/>
              <a:buNone/>
              <a:defRPr lang="en-US" sz="11500" kern="1200" dirty="0" smtClean="0">
                <a:solidFill>
                  <a:schemeClr val="accent2">
                    <a:alpha val="99000"/>
                  </a:schemeClr>
                </a:solidFill>
                <a:latin typeface="+mn-lt"/>
                <a:ea typeface="+mn-ea"/>
                <a:cs typeface="+mn-cs"/>
              </a:defRPr>
            </a:lvl4pPr>
            <a:lvl5pPr marL="1604963" indent="0">
              <a:buFontTx/>
              <a:buNone/>
              <a:defRPr lang="en-US" sz="11500" kern="1200" dirty="0">
                <a:solidFill>
                  <a:schemeClr val="accent2">
                    <a:alpha val="99000"/>
                  </a:schemeClr>
                </a:solidFill>
                <a:latin typeface="+mn-lt"/>
                <a:ea typeface="+mn-ea"/>
                <a:cs typeface="+mn-cs"/>
              </a:defRPr>
            </a:lvl5pPr>
          </a:lstStyle>
          <a:p>
            <a:pPr lvl="0"/>
            <a:r>
              <a:rPr lang="en-US" dirty="0" smtClean="0"/>
              <a:t>EDIT</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62908" y="5987349"/>
            <a:ext cx="1491398" cy="475012"/>
          </a:xfrm>
          <a:prstGeom prst="rect">
            <a:avLst/>
          </a:prstGeom>
        </p:spPr>
      </p:pic>
    </p:spTree>
    <p:extLst>
      <p:ext uri="{BB962C8B-B14F-4D97-AF65-F5344CB8AC3E}">
        <p14:creationId xmlns:p14="http://schemas.microsoft.com/office/powerpoint/2010/main" val="2521984691"/>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9_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p:nvPr>
        </p:nvSpPr>
        <p:spPr>
          <a:xfrm>
            <a:off x="1105469" y="4177145"/>
            <a:ext cx="7762235" cy="387798"/>
          </a:xfrm>
        </p:spPr>
        <p:txBody>
          <a:bodyPr wrap="square">
            <a:spAutoFit/>
          </a:bodyPr>
          <a:lstStyle>
            <a:lvl1pPr algn="r">
              <a:defRPr sz="2800">
                <a:solidFill>
                  <a:schemeClr val="accent1">
                    <a:alpha val="99000"/>
                  </a:schemeClr>
                </a:solidFill>
              </a:defRPr>
            </a:lvl1pPr>
          </a:lstStyle>
          <a:p>
            <a:r>
              <a:rPr lang="en-US" dirty="0" smtClean="0"/>
              <a:t>Click to edit Master title style</a:t>
            </a:r>
            <a:endParaRPr lang="en-US" dirty="0"/>
          </a:p>
        </p:txBody>
      </p:sp>
      <p:sp>
        <p:nvSpPr>
          <p:cNvPr id="10" name="Subtitle 2"/>
          <p:cNvSpPr>
            <a:spLocks noGrp="1"/>
          </p:cNvSpPr>
          <p:nvPr>
            <p:ph type="subTitle" idx="1"/>
          </p:nvPr>
        </p:nvSpPr>
        <p:spPr>
          <a:xfrm>
            <a:off x="1119617" y="4615012"/>
            <a:ext cx="7748086" cy="249299"/>
          </a:xfrm>
        </p:spPr>
        <p:txBody>
          <a:bodyPr wrap="square" anchor="t">
            <a:spAutoFit/>
          </a:bodyPr>
          <a:lstStyle>
            <a:lvl1pPr marL="0" indent="0" algn="r">
              <a:lnSpc>
                <a:spcPct val="90000"/>
              </a:lnSpc>
              <a:spcBef>
                <a:spcPts val="0"/>
              </a:spcBef>
              <a:buNone/>
              <a:defRPr sz="1800">
                <a:solidFill>
                  <a:schemeClr val="tx2">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3" name="Text Placeholder 2"/>
          <p:cNvSpPr>
            <a:spLocks noGrp="1"/>
          </p:cNvSpPr>
          <p:nvPr>
            <p:ph type="body" sz="quarter" idx="10" hasCustomPrompt="1"/>
          </p:nvPr>
        </p:nvSpPr>
        <p:spPr>
          <a:xfrm>
            <a:off x="1109021" y="3051677"/>
            <a:ext cx="7748289" cy="914096"/>
          </a:xfrm>
        </p:spPr>
        <p:txBody>
          <a:bodyPr anchor="ctr">
            <a:spAutoFit/>
          </a:bodyPr>
          <a:lstStyle>
            <a:lvl1pPr marL="0" indent="0" algn="r">
              <a:buFontTx/>
              <a:buNone/>
              <a:defRPr lang="en-US" sz="6600" kern="1200" dirty="0" smtClean="0">
                <a:solidFill>
                  <a:schemeClr val="accent2">
                    <a:alpha val="99000"/>
                  </a:schemeClr>
                </a:solidFill>
                <a:latin typeface="+mn-lt"/>
                <a:ea typeface="+mn-ea"/>
                <a:cs typeface="+mn-cs"/>
              </a:defRPr>
            </a:lvl1pPr>
            <a:lvl2pPr marL="460375" indent="0">
              <a:buFontTx/>
              <a:buNone/>
              <a:defRPr lang="en-US" sz="11500" kern="1200" dirty="0" smtClean="0">
                <a:solidFill>
                  <a:schemeClr val="accent2">
                    <a:alpha val="99000"/>
                  </a:schemeClr>
                </a:solidFill>
                <a:latin typeface="+mn-lt"/>
                <a:ea typeface="+mn-ea"/>
                <a:cs typeface="+mn-cs"/>
              </a:defRPr>
            </a:lvl2pPr>
            <a:lvl3pPr marL="855663" indent="0">
              <a:buFontTx/>
              <a:buNone/>
              <a:defRPr lang="en-US" sz="11500" kern="1200" dirty="0" smtClean="0">
                <a:solidFill>
                  <a:schemeClr val="accent2">
                    <a:alpha val="99000"/>
                  </a:schemeClr>
                </a:solidFill>
                <a:latin typeface="+mn-lt"/>
                <a:ea typeface="+mn-ea"/>
                <a:cs typeface="+mn-cs"/>
              </a:defRPr>
            </a:lvl3pPr>
            <a:lvl4pPr marL="1258888" indent="0">
              <a:buFontTx/>
              <a:buNone/>
              <a:defRPr lang="en-US" sz="11500" kern="1200" dirty="0" smtClean="0">
                <a:solidFill>
                  <a:schemeClr val="accent2">
                    <a:alpha val="99000"/>
                  </a:schemeClr>
                </a:solidFill>
                <a:latin typeface="+mn-lt"/>
                <a:ea typeface="+mn-ea"/>
                <a:cs typeface="+mn-cs"/>
              </a:defRPr>
            </a:lvl4pPr>
            <a:lvl5pPr marL="1604963" indent="0">
              <a:buFontTx/>
              <a:buNone/>
              <a:defRPr lang="en-US" sz="11500" kern="1200" dirty="0">
                <a:solidFill>
                  <a:schemeClr val="accent2">
                    <a:alpha val="99000"/>
                  </a:schemeClr>
                </a:solidFill>
                <a:latin typeface="+mn-lt"/>
                <a:ea typeface="+mn-ea"/>
                <a:cs typeface="+mn-cs"/>
              </a:defRPr>
            </a:lvl5pPr>
          </a:lstStyle>
          <a:p>
            <a:pPr lvl="0"/>
            <a:r>
              <a:rPr lang="en-US" dirty="0" smtClean="0"/>
              <a:t>EDIT</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62908" y="5987349"/>
            <a:ext cx="1491398" cy="475012"/>
          </a:xfrm>
          <a:prstGeom prst="rect">
            <a:avLst/>
          </a:prstGeom>
        </p:spPr>
      </p:pic>
    </p:spTree>
    <p:extLst>
      <p:ext uri="{BB962C8B-B14F-4D97-AF65-F5344CB8AC3E}">
        <p14:creationId xmlns:p14="http://schemas.microsoft.com/office/powerpoint/2010/main" val="2578642820"/>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81013" y="1198564"/>
            <a:ext cx="8386690" cy="1326517"/>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12"/>
          <p:cNvSpPr>
            <a:spLocks noGrp="1"/>
          </p:cNvSpPr>
          <p:nvPr>
            <p:ph type="ftr" sz="quarter" idx="3"/>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solidFill>
                  <a:srgbClr val="FFFFFF"/>
                </a:solidFill>
              </a:rPr>
              <a:pPr/>
              <a:t>‹#›</a:t>
            </a:fld>
            <a:r>
              <a:rPr lang="en-US" dirty="0" smtClean="0">
                <a:solidFill>
                  <a:srgbClr val="FFFFFF"/>
                </a:solidFill>
              </a:rPr>
              <a:t>  </a:t>
            </a:r>
            <a:r>
              <a:rPr lang="en-US" dirty="0" smtClean="0">
                <a:solidFill>
                  <a:srgbClr val="FFC200"/>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3652611849"/>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11_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p:nvPr>
        </p:nvSpPr>
        <p:spPr>
          <a:xfrm>
            <a:off x="1105469" y="4177145"/>
            <a:ext cx="7762235" cy="387798"/>
          </a:xfrm>
        </p:spPr>
        <p:txBody>
          <a:bodyPr wrap="square">
            <a:spAutoFit/>
          </a:bodyPr>
          <a:lstStyle>
            <a:lvl1pPr algn="r">
              <a:defRPr sz="2800">
                <a:solidFill>
                  <a:schemeClr val="accent1">
                    <a:alpha val="99000"/>
                  </a:schemeClr>
                </a:solidFill>
              </a:defRPr>
            </a:lvl1pPr>
          </a:lstStyle>
          <a:p>
            <a:r>
              <a:rPr lang="en-US" dirty="0" smtClean="0"/>
              <a:t>Click to edit Master title style</a:t>
            </a:r>
            <a:endParaRPr lang="en-US" dirty="0"/>
          </a:p>
        </p:txBody>
      </p:sp>
      <p:sp>
        <p:nvSpPr>
          <p:cNvPr id="10" name="Subtitle 2"/>
          <p:cNvSpPr>
            <a:spLocks noGrp="1"/>
          </p:cNvSpPr>
          <p:nvPr>
            <p:ph type="subTitle" idx="1"/>
          </p:nvPr>
        </p:nvSpPr>
        <p:spPr>
          <a:xfrm>
            <a:off x="1119617" y="4615012"/>
            <a:ext cx="7748086" cy="249299"/>
          </a:xfrm>
        </p:spPr>
        <p:txBody>
          <a:bodyPr wrap="square" anchor="t">
            <a:spAutoFit/>
          </a:bodyPr>
          <a:lstStyle>
            <a:lvl1pPr marL="0" indent="0" algn="r">
              <a:lnSpc>
                <a:spcPct val="90000"/>
              </a:lnSpc>
              <a:spcBef>
                <a:spcPts val="0"/>
              </a:spcBef>
              <a:buNone/>
              <a:defRPr sz="1800">
                <a:solidFill>
                  <a:schemeClr val="tx2">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3" name="Text Placeholder 2"/>
          <p:cNvSpPr>
            <a:spLocks noGrp="1"/>
          </p:cNvSpPr>
          <p:nvPr>
            <p:ph type="body" sz="quarter" idx="10" hasCustomPrompt="1"/>
          </p:nvPr>
        </p:nvSpPr>
        <p:spPr>
          <a:xfrm>
            <a:off x="1109021" y="3051677"/>
            <a:ext cx="7748289" cy="914096"/>
          </a:xfrm>
        </p:spPr>
        <p:txBody>
          <a:bodyPr anchor="ctr">
            <a:spAutoFit/>
          </a:bodyPr>
          <a:lstStyle>
            <a:lvl1pPr marL="0" indent="0" algn="r">
              <a:buFontTx/>
              <a:buNone/>
              <a:defRPr lang="en-US" sz="6600" kern="1200" dirty="0" smtClean="0">
                <a:solidFill>
                  <a:schemeClr val="accent2">
                    <a:alpha val="99000"/>
                  </a:schemeClr>
                </a:solidFill>
                <a:latin typeface="+mn-lt"/>
                <a:ea typeface="+mn-ea"/>
                <a:cs typeface="+mn-cs"/>
              </a:defRPr>
            </a:lvl1pPr>
            <a:lvl2pPr marL="460375" indent="0">
              <a:buFontTx/>
              <a:buNone/>
              <a:defRPr lang="en-US" sz="11500" kern="1200" dirty="0" smtClean="0">
                <a:solidFill>
                  <a:schemeClr val="accent2">
                    <a:alpha val="99000"/>
                  </a:schemeClr>
                </a:solidFill>
                <a:latin typeface="+mn-lt"/>
                <a:ea typeface="+mn-ea"/>
                <a:cs typeface="+mn-cs"/>
              </a:defRPr>
            </a:lvl2pPr>
            <a:lvl3pPr marL="855663" indent="0">
              <a:buFontTx/>
              <a:buNone/>
              <a:defRPr lang="en-US" sz="11500" kern="1200" dirty="0" smtClean="0">
                <a:solidFill>
                  <a:schemeClr val="accent2">
                    <a:alpha val="99000"/>
                  </a:schemeClr>
                </a:solidFill>
                <a:latin typeface="+mn-lt"/>
                <a:ea typeface="+mn-ea"/>
                <a:cs typeface="+mn-cs"/>
              </a:defRPr>
            </a:lvl3pPr>
            <a:lvl4pPr marL="1258888" indent="0">
              <a:buFontTx/>
              <a:buNone/>
              <a:defRPr lang="en-US" sz="11500" kern="1200" dirty="0" smtClean="0">
                <a:solidFill>
                  <a:schemeClr val="accent2">
                    <a:alpha val="99000"/>
                  </a:schemeClr>
                </a:solidFill>
                <a:latin typeface="+mn-lt"/>
                <a:ea typeface="+mn-ea"/>
                <a:cs typeface="+mn-cs"/>
              </a:defRPr>
            </a:lvl4pPr>
            <a:lvl5pPr marL="1604963" indent="0">
              <a:buFontTx/>
              <a:buNone/>
              <a:defRPr lang="en-US" sz="11500" kern="1200" dirty="0">
                <a:solidFill>
                  <a:schemeClr val="accent2">
                    <a:alpha val="99000"/>
                  </a:schemeClr>
                </a:solidFill>
                <a:latin typeface="+mn-lt"/>
                <a:ea typeface="+mn-ea"/>
                <a:cs typeface="+mn-cs"/>
              </a:defRPr>
            </a:lvl5pPr>
          </a:lstStyle>
          <a:p>
            <a:pPr lvl="0"/>
            <a:r>
              <a:rPr lang="en-US" dirty="0" smtClean="0"/>
              <a:t>EDIT</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62908" y="5987349"/>
            <a:ext cx="1491398" cy="475012"/>
          </a:xfrm>
          <a:prstGeom prst="rect">
            <a:avLst/>
          </a:prstGeom>
        </p:spPr>
      </p:pic>
    </p:spTree>
    <p:extLst>
      <p:ext uri="{BB962C8B-B14F-4D97-AF65-F5344CB8AC3E}">
        <p14:creationId xmlns:p14="http://schemas.microsoft.com/office/powerpoint/2010/main" val="60303863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1126003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4379462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8750005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27332440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0054390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5400265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23668188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480298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63735015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857276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7340959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488010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9220913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5138675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33954622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083713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2927480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150877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16252464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6466617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003665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588074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2713817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8600378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47797356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986218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1/09/2011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68912032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405827725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888062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image" Target="../media/image1.jpeg"/><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1/09/2011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664" r:id="rId15"/>
    <p:sldLayoutId id="2147483665"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4D4D4D"/>
        </a:solidFill>
        <a:effectLst/>
      </p:bgPr>
    </p:bg>
    <p:spTree>
      <p:nvGrpSpPr>
        <p:cNvPr id="1" name=""/>
        <p:cNvGrpSpPr/>
        <p:nvPr/>
      </p:nvGrpSpPr>
      <p:grpSpPr>
        <a:xfrm>
          <a:off x="0" y="0"/>
          <a:ext cx="0" cy="0"/>
          <a:chOff x="0" y="0"/>
          <a:chExt cx="0" cy="0"/>
        </a:xfrm>
      </p:grpSpPr>
      <p:pic>
        <p:nvPicPr>
          <p:cNvPr id="5" name="Picture 4" descr="ofc365_thread3_white.png"/>
          <p:cNvPicPr>
            <a:picLocks noChangeAspect="1"/>
          </p:cNvPicPr>
          <p:nvPr userDrawn="1"/>
        </p:nvPicPr>
        <p:blipFill>
          <a:blip r:embed="rId19">
            <a:alphaModFix amt="40000"/>
          </a:blip>
          <a:stretch>
            <a:fillRect/>
          </a:stretch>
        </p:blipFill>
        <p:spPr>
          <a:xfrm>
            <a:off x="-936066" y="1646959"/>
            <a:ext cx="10080066" cy="7789141"/>
          </a:xfrm>
          <a:prstGeom prst="rect">
            <a:avLst/>
          </a:prstGeom>
        </p:spPr>
      </p:pic>
      <p:sp>
        <p:nvSpPr>
          <p:cNvPr id="2" name="Title Placeholder 1"/>
          <p:cNvSpPr>
            <a:spLocks noGrp="1"/>
          </p:cNvSpPr>
          <p:nvPr>
            <p:ph type="title"/>
          </p:nvPr>
        </p:nvSpPr>
        <p:spPr>
          <a:xfrm>
            <a:off x="448159" y="305337"/>
            <a:ext cx="8216947" cy="683776"/>
          </a:xfrm>
          <a:prstGeom prst="rect">
            <a:avLst/>
          </a:prstGeom>
        </p:spPr>
        <p:txBody>
          <a:bodyPr vert="horz" wrap="square" lIns="0" tIns="0" rIns="0" bIns="0" rtlCol="0" anchor="t">
            <a:spAutoFit/>
            <a:scene3d>
              <a:camera prst="orthographicFront"/>
              <a:lightRig rig="threePt" dir="t"/>
            </a:scene3d>
            <a:sp3d>
              <a:bevelT w="0" h="0"/>
              <a:bevelB w="0" h="0"/>
            </a:sp3d>
          </a:bodyPr>
          <a:lstStyle/>
          <a:p>
            <a:r>
              <a:rPr lang="en-US" dirty="0" smtClean="0"/>
              <a:t>Click to edit Master title style</a:t>
            </a:r>
            <a:endParaRPr lang="en-US" dirty="0"/>
          </a:p>
        </p:txBody>
      </p:sp>
      <p:sp>
        <p:nvSpPr>
          <p:cNvPr id="3" name="Text Placeholder 2"/>
          <p:cNvSpPr>
            <a:spLocks noGrp="1"/>
          </p:cNvSpPr>
          <p:nvPr>
            <p:ph type="body" idx="1"/>
          </p:nvPr>
        </p:nvSpPr>
        <p:spPr>
          <a:xfrm>
            <a:off x="448159" y="1809750"/>
            <a:ext cx="8216947" cy="4362449"/>
          </a:xfrm>
          <a:prstGeom prst="rect">
            <a:avLst/>
          </a:prstGeom>
        </p:spPr>
        <p:txBody>
          <a:bodyPr vert="horz" wrap="square"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Footer Placeholder 12"/>
          <p:cNvSpPr>
            <a:spLocks noGrp="1"/>
          </p:cNvSpPr>
          <p:nvPr>
            <p:ph type="ftr" sz="quarter" idx="3"/>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solidFill>
                  <a:srgbClr val="FFFFFF"/>
                </a:solidFill>
              </a:rPr>
              <a:pPr/>
              <a:t>‹#›</a:t>
            </a:fld>
            <a:r>
              <a:rPr lang="en-US" dirty="0" smtClean="0">
                <a:solidFill>
                  <a:srgbClr val="FFFFFF"/>
                </a:solidFill>
              </a:rPr>
              <a:t>  </a:t>
            </a:r>
            <a:r>
              <a:rPr lang="en-US" dirty="0" smtClean="0">
                <a:solidFill>
                  <a:srgbClr val="FFC200"/>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287250940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8" r:id="rId11"/>
    <p:sldLayoutId id="2147483679" r:id="rId12"/>
    <p:sldLayoutId id="2147483680" r:id="rId13"/>
    <p:sldLayoutId id="2147483681" r:id="rId14"/>
    <p:sldLayoutId id="2147483682" r:id="rId15"/>
    <p:sldLayoutId id="2147483683" r:id="rId16"/>
    <p:sldLayoutId id="2147483684" r:id="rId17"/>
  </p:sldLayoutIdLst>
  <p:transition>
    <p:fade/>
  </p:transition>
  <p:timing>
    <p:tnLst>
      <p:par>
        <p:cTn id="1" dur="indefinite" restart="never" nodeType="tmRoot"/>
      </p:par>
    </p:tnLst>
  </p:timing>
  <p:hf hdr="0"/>
  <p:txStyles>
    <p:titleStyle>
      <a:lvl1pPr algn="l" defTabSz="914363" rtl="0" eaLnBrk="1" latinLnBrk="0" hangingPunct="1">
        <a:lnSpc>
          <a:spcPct val="90000"/>
        </a:lnSpc>
        <a:spcBef>
          <a:spcPct val="0"/>
        </a:spcBef>
        <a:buNone/>
        <a:defRPr lang="en-US" sz="4800" b="0" kern="1200" cap="none" spc="-150" dirty="0" smtClean="0">
          <a:ln w="3175">
            <a:noFill/>
          </a:ln>
          <a:solidFill>
            <a:srgbClr val="FFFFFF"/>
          </a:solidFill>
          <a:effectLst/>
          <a:latin typeface="Segoe UI Light" pitchFamily="34" charset="0"/>
          <a:ea typeface="+mn-ea"/>
          <a:cs typeface="Arial" charset="0"/>
        </a:defRPr>
      </a:lvl1pPr>
    </p:titleStyle>
    <p:bodyStyle>
      <a:lvl1pPr marL="271463" indent="-271463" algn="l" defTabSz="914363" rtl="0" eaLnBrk="1" latinLnBrk="0" hangingPunct="1">
        <a:lnSpc>
          <a:spcPct val="90000"/>
        </a:lnSpc>
        <a:spcBef>
          <a:spcPct val="20000"/>
        </a:spcBef>
        <a:buSzPct val="90000"/>
        <a:buFont typeface="Arial" pitchFamily="34" charset="0"/>
        <a:buChar char="•"/>
        <a:defRPr sz="2400" kern="1200">
          <a:solidFill>
            <a:schemeClr val="tx1"/>
          </a:solidFill>
          <a:latin typeface="Segoe UI Light" pitchFamily="34" charset="0"/>
          <a:ea typeface="+mn-ea"/>
          <a:cs typeface="+mn-cs"/>
        </a:defRPr>
      </a:lvl1pPr>
      <a:lvl2pPr marL="514350" indent="-242888" algn="l" defTabSz="914363" rtl="0" eaLnBrk="1" latinLnBrk="0" hangingPunct="1">
        <a:lnSpc>
          <a:spcPct val="90000"/>
        </a:lnSpc>
        <a:spcBef>
          <a:spcPts val="600"/>
        </a:spcBef>
        <a:buFont typeface="Segoe UI" pitchFamily="34" charset="0"/>
        <a:buChar char="−"/>
        <a:defRPr sz="2400" kern="1200">
          <a:solidFill>
            <a:schemeClr val="tx1"/>
          </a:solidFill>
          <a:latin typeface="Segoe UI Light" pitchFamily="34" charset="0"/>
          <a:ea typeface="+mn-ea"/>
          <a:cs typeface="+mn-cs"/>
        </a:defRPr>
      </a:lvl2pPr>
      <a:lvl3pPr marL="742950" indent="-217488" algn="l" defTabSz="914363" rtl="0" eaLnBrk="1" latinLnBrk="0" hangingPunct="1">
        <a:lnSpc>
          <a:spcPct val="90000"/>
        </a:lnSpc>
        <a:spcBef>
          <a:spcPts val="300"/>
        </a:spcBef>
        <a:buFont typeface="Segoe UI" pitchFamily="34" charset="0"/>
        <a:buChar char="−"/>
        <a:defRPr sz="2000" kern="1200">
          <a:solidFill>
            <a:schemeClr val="tx1"/>
          </a:solidFill>
          <a:latin typeface="Segoe UI Light" pitchFamily="34" charset="0"/>
          <a:ea typeface="+mn-ea"/>
          <a:cs typeface="+mn-cs"/>
        </a:defRPr>
      </a:lvl3pPr>
      <a:lvl4pPr marL="962025" indent="-225425" algn="l" defTabSz="914363" rtl="0" eaLnBrk="1" latinLnBrk="0" hangingPunct="1">
        <a:lnSpc>
          <a:spcPct val="90000"/>
        </a:lnSpc>
        <a:spcBef>
          <a:spcPts val="600"/>
        </a:spcBef>
        <a:buFont typeface="Segoe UI" pitchFamily="34" charset="0"/>
        <a:buChar char="−"/>
        <a:defRPr sz="1800" kern="1200">
          <a:solidFill>
            <a:schemeClr val="tx1"/>
          </a:solidFill>
          <a:latin typeface="Segoe UI Light" pitchFamily="34" charset="0"/>
          <a:ea typeface="+mn-ea"/>
          <a:cs typeface="+mn-cs"/>
        </a:defRPr>
      </a:lvl4pPr>
      <a:lvl5pPr marL="1189038" indent="-223838" algn="l" defTabSz="914363" rtl="0" eaLnBrk="1" latinLnBrk="0" hangingPunct="1">
        <a:lnSpc>
          <a:spcPct val="90000"/>
        </a:lnSpc>
        <a:spcBef>
          <a:spcPts val="700"/>
        </a:spcBef>
        <a:buFont typeface="Segoe UI" pitchFamily="34" charset="0"/>
        <a:buChar char="−"/>
        <a:defRPr sz="1800" kern="1200">
          <a:solidFill>
            <a:schemeClr val="tx1"/>
          </a:soli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96418037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5421012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22.png"/><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8.png"/><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0.png"/><Relationship Id="rId3" Type="http://schemas.openxmlformats.org/officeDocument/2006/relationships/image" Target="../media/image52.png"/><Relationship Id="rId7" Type="http://schemas.openxmlformats.org/officeDocument/2006/relationships/image" Target="../media/image55.png"/><Relationship Id="rId12" Type="http://schemas.openxmlformats.org/officeDocument/2006/relationships/image" Target="../media/image5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58.png"/><Relationship Id="rId5" Type="http://schemas.openxmlformats.org/officeDocument/2006/relationships/image" Target="../media/image54.png"/><Relationship Id="rId15" Type="http://schemas.openxmlformats.org/officeDocument/2006/relationships/image" Target="../media/image19.png"/><Relationship Id="rId10" Type="http://schemas.microsoft.com/office/2007/relationships/hdphoto" Target="../media/hdphoto2.wdp"/><Relationship Id="rId4" Type="http://schemas.openxmlformats.org/officeDocument/2006/relationships/image" Target="../media/image53.png"/><Relationship Id="rId9" Type="http://schemas.openxmlformats.org/officeDocument/2006/relationships/image" Target="../media/image57.png"/><Relationship Id="rId14" Type="http://schemas.openxmlformats.org/officeDocument/2006/relationships/image" Target="../media/image61.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2.emf"/></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19.png"/><Relationship Id="rId7" Type="http://schemas.openxmlformats.org/officeDocument/2006/relationships/image" Target="../media/image6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 Id="rId9" Type="http://schemas.openxmlformats.org/officeDocument/2006/relationships/image" Target="../media/image68.png"/></Relationships>
</file>

<file path=ppt/slides/_rels/slide3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2.xml.rels><?xml version="1.0" encoding="UTF-8" standalone="yes"?>
<Relationships xmlns="http://schemas.openxmlformats.org/package/2006/relationships"><Relationship Id="rId8" Type="http://schemas.openxmlformats.org/officeDocument/2006/relationships/hyperlink" Target="http://go.microsoft.com/fwlink/?LinkId=203983" TargetMode="External"/><Relationship Id="rId3" Type="http://schemas.openxmlformats.org/officeDocument/2006/relationships/image" Target="../media/image71.png"/><Relationship Id="rId7" Type="http://schemas.openxmlformats.org/officeDocument/2006/relationships/hyperlink" Target="http://msdn.microsoft.com/en-us/library/hh147180.aspx"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 Id="rId9" Type="http://schemas.openxmlformats.org/officeDocument/2006/relationships/image" Target="../media/image19.png"/></Relationships>
</file>

<file path=ppt/slides/_rels/slide33.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19.png"/><Relationship Id="rId7" Type="http://schemas.openxmlformats.org/officeDocument/2006/relationships/image" Target="../media/image78.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pn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8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6.png"/><Relationship Id="rId4" Type="http://schemas.openxmlformats.org/officeDocument/2006/relationships/image" Target="../media/image78.png"/></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9.png"/><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17.png"/><Relationship Id="rId3" Type="http://schemas.openxmlformats.org/officeDocument/2006/relationships/image" Target="../media/image84.png"/><Relationship Id="rId7" Type="http://schemas.openxmlformats.org/officeDocument/2006/relationships/image" Target="../media/image88.png"/><Relationship Id="rId12" Type="http://schemas.openxmlformats.org/officeDocument/2006/relationships/image" Target="../media/image93.pn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87.png"/><Relationship Id="rId11" Type="http://schemas.openxmlformats.org/officeDocument/2006/relationships/image" Target="../media/image92.png"/><Relationship Id="rId5" Type="http://schemas.openxmlformats.org/officeDocument/2006/relationships/image" Target="../media/image86.png"/><Relationship Id="rId15" Type="http://schemas.openxmlformats.org/officeDocument/2006/relationships/image" Target="../media/image95.png"/><Relationship Id="rId10" Type="http://schemas.openxmlformats.org/officeDocument/2006/relationships/image" Target="../media/image91.png"/><Relationship Id="rId4" Type="http://schemas.openxmlformats.org/officeDocument/2006/relationships/image" Target="../media/image85.png"/><Relationship Id="rId9" Type="http://schemas.openxmlformats.org/officeDocument/2006/relationships/image" Target="../media/image90.png"/><Relationship Id="rId14" Type="http://schemas.openxmlformats.org/officeDocument/2006/relationships/image" Target="../media/image94.png"/></Relationships>
</file>

<file path=ppt/slides/_rels/slide3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2.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97.png"/><Relationship Id="rId7" Type="http://schemas.openxmlformats.org/officeDocument/2006/relationships/image" Target="../media/image99.png"/><Relationship Id="rId2" Type="http://schemas.openxmlformats.org/officeDocument/2006/relationships/notesSlide" Target="../notesSlides/notesSlide22.xml"/><Relationship Id="rId1" Type="http://schemas.openxmlformats.org/officeDocument/2006/relationships/slideLayout" Target="../slideLayouts/slideLayout43.xml"/><Relationship Id="rId6" Type="http://schemas.openxmlformats.org/officeDocument/2006/relationships/image" Target="../media/image98.png"/><Relationship Id="rId11" Type="http://schemas.openxmlformats.org/officeDocument/2006/relationships/image" Target="../media/image101.png"/><Relationship Id="rId5" Type="http://schemas.openxmlformats.org/officeDocument/2006/relationships/hyperlink" Target="http://technet.microsoft.com/en-au" TargetMode="External"/><Relationship Id="rId10" Type="http://schemas.openxmlformats.org/officeDocument/2006/relationships/image" Target="../media/image100.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3.xml"/><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18.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8.png"/><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a:spLocks noChangeArrowheads="1"/>
          </p:cNvSpPr>
          <p:nvPr/>
        </p:nvSpPr>
        <p:spPr bwMode="gray">
          <a:xfrm>
            <a:off x="987663" y="4164180"/>
            <a:ext cx="1445603" cy="2039797"/>
          </a:xfrm>
          <a:prstGeom prst="roundRect">
            <a:avLst>
              <a:gd name="adj" fmla="val 7939"/>
            </a:avLst>
          </a:prstGeom>
          <a:solidFill>
            <a:srgbClr val="E6E6E6"/>
          </a:solidFill>
          <a:ln w="25400" cap="flat" cmpd="sng" algn="ctr">
            <a:noFill/>
            <a:prstDash val="solid"/>
          </a:ln>
          <a:effectLst>
            <a:innerShdw blurRad="342900">
              <a:prstClr val="black">
                <a:alpha val="56000"/>
              </a:prstClr>
            </a:innerShdw>
          </a:effectLst>
        </p:spPr>
        <p:txBody>
          <a:bodyPr tIns="91440" rtlCol="0" anchor="t"/>
          <a:lstStyle/>
          <a:p>
            <a:pPr algn="ctr" defTabSz="914181">
              <a:spcBef>
                <a:spcPct val="20000"/>
              </a:spcBef>
              <a:buClr>
                <a:srgbClr val="F69F1E"/>
              </a:buClr>
              <a:buSzPct val="90000"/>
            </a:pPr>
            <a:endParaRPr lang="en-US" sz="2000" dirty="0">
              <a:solidFill>
                <a:prstClr val="black">
                  <a:lumMod val="85000"/>
                  <a:lumOff val="15000"/>
                  <a:alpha val="99000"/>
                </a:prstClr>
              </a:solidFill>
            </a:endParaRPr>
          </a:p>
        </p:txBody>
      </p:sp>
      <p:sp>
        <p:nvSpPr>
          <p:cNvPr id="3" name="Title 2"/>
          <p:cNvSpPr>
            <a:spLocks noGrp="1"/>
          </p:cNvSpPr>
          <p:nvPr>
            <p:ph type="title"/>
          </p:nvPr>
        </p:nvSpPr>
        <p:spPr>
          <a:xfrm>
            <a:off x="481914" y="447813"/>
            <a:ext cx="8223183" cy="775597"/>
          </a:xfrm>
        </p:spPr>
        <p:txBody>
          <a:bodyPr>
            <a:normAutofit fontScale="90000"/>
          </a:bodyPr>
          <a:lstStyle/>
          <a:p>
            <a:r>
              <a:rPr lang="en-US" dirty="0"/>
              <a:t>Protection and Compliance</a:t>
            </a:r>
            <a:br>
              <a:rPr lang="en-US" dirty="0"/>
            </a:br>
            <a:r>
              <a:rPr lang="en-US" sz="2400" dirty="0">
                <a:solidFill>
                  <a:srgbClr val="FFC200"/>
                </a:solidFill>
              </a:rPr>
              <a:t>Flexible </a:t>
            </a:r>
            <a:r>
              <a:rPr lang="en-US" sz="2400" dirty="0" smtClean="0">
                <a:solidFill>
                  <a:srgbClr val="FFC200"/>
                </a:solidFill>
              </a:rPr>
              <a:t>Mail Routing</a:t>
            </a:r>
            <a:endParaRPr lang="en-US" sz="2400" dirty="0">
              <a:solidFill>
                <a:srgbClr val="FFC200"/>
              </a:solidFill>
            </a:endParaRPr>
          </a:p>
        </p:txBody>
      </p:sp>
      <p:sp>
        <p:nvSpPr>
          <p:cNvPr id="38" name="Text Placeholder 2"/>
          <p:cNvSpPr>
            <a:spLocks noGrp="1"/>
          </p:cNvSpPr>
          <p:nvPr>
            <p:ph idx="1"/>
          </p:nvPr>
        </p:nvSpPr>
        <p:spPr>
          <a:xfrm>
            <a:off x="4572000" y="4562040"/>
            <a:ext cx="4271890" cy="1723549"/>
          </a:xfrm>
        </p:spPr>
        <p:txBody>
          <a:bodyPr>
            <a:normAutofit lnSpcReduction="10000"/>
          </a:bodyPr>
          <a:lstStyle/>
          <a:p>
            <a:r>
              <a:rPr lang="en-US" sz="1800" dirty="0">
                <a:solidFill>
                  <a:schemeClr val="tx1"/>
                </a:solidFill>
              </a:rPr>
              <a:t>Route outbound </a:t>
            </a:r>
            <a:r>
              <a:rPr lang="en-US" sz="1800" dirty="0" smtClean="0">
                <a:solidFill>
                  <a:schemeClr val="tx1"/>
                </a:solidFill>
              </a:rPr>
              <a:t>email messages </a:t>
            </a:r>
            <a:r>
              <a:rPr lang="en-US" sz="1800" dirty="0">
                <a:solidFill>
                  <a:schemeClr val="tx1"/>
                </a:solidFill>
              </a:rPr>
              <a:t>through on-premises </a:t>
            </a:r>
            <a:r>
              <a:rPr lang="en-US" sz="1800" dirty="0" smtClean="0">
                <a:solidFill>
                  <a:schemeClr val="tx1"/>
                </a:solidFill>
              </a:rPr>
              <a:t>email </a:t>
            </a:r>
            <a:r>
              <a:rPr lang="en-US" sz="1800" dirty="0">
                <a:solidFill>
                  <a:schemeClr val="tx1"/>
                </a:solidFill>
              </a:rPr>
              <a:t>server or other hosted service</a:t>
            </a:r>
          </a:p>
          <a:p>
            <a:r>
              <a:rPr lang="en-US" sz="1800" dirty="0">
                <a:solidFill>
                  <a:schemeClr val="tx1"/>
                </a:solidFill>
              </a:rPr>
              <a:t>Allows use of third-party appliances for encryption and data leakage prevention (DLP)</a:t>
            </a:r>
          </a:p>
        </p:txBody>
      </p:sp>
      <p:pic>
        <p:nvPicPr>
          <p:cNvPr id="34"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42699" y="1460500"/>
            <a:ext cx="3200901" cy="2132369"/>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50" name="TextBox 65"/>
          <p:cNvSpPr txBox="1">
            <a:spLocks noChangeArrowheads="1"/>
          </p:cNvSpPr>
          <p:nvPr/>
        </p:nvSpPr>
        <p:spPr bwMode="auto">
          <a:xfrm rot="19247820">
            <a:off x="1180237" y="3422878"/>
            <a:ext cx="3221832" cy="261610"/>
          </a:xfrm>
          <a:prstGeom prst="rect">
            <a:avLst/>
          </a:prstGeom>
          <a:noFill/>
          <a:ln w="9525">
            <a:noFill/>
            <a:miter lim="800000"/>
            <a:headEnd/>
            <a:tailEnd/>
          </a:ln>
        </p:spPr>
        <p:txBody>
          <a:bodyPr>
            <a:spAutoFit/>
          </a:bodyPr>
          <a:lstStyle/>
          <a:p>
            <a:pPr algn="ctr" defTabSz="914181"/>
            <a:r>
              <a:rPr lang="en-US" sz="1100" dirty="0">
                <a:ln>
                  <a:solidFill>
                    <a:prstClr val="white">
                      <a:alpha val="0"/>
                    </a:prstClr>
                  </a:solidFill>
                </a:ln>
                <a:solidFill>
                  <a:prstClr val="black"/>
                </a:solidFill>
              </a:rPr>
              <a:t>Outbound email</a:t>
            </a:r>
          </a:p>
        </p:txBody>
      </p:sp>
      <p:cxnSp>
        <p:nvCxnSpPr>
          <p:cNvPr id="54" name="Straight Arrow Connector 53"/>
          <p:cNvCxnSpPr/>
          <p:nvPr/>
        </p:nvCxnSpPr>
        <p:spPr>
          <a:xfrm flipV="1">
            <a:off x="4516670" y="3943518"/>
            <a:ext cx="383688" cy="125384"/>
          </a:xfrm>
          <a:prstGeom prst="straightConnector1">
            <a:avLst/>
          </a:prstGeom>
          <a:ln w="25400">
            <a:solidFill>
              <a:schemeClr val="tx2"/>
            </a:solidFill>
            <a:prstDash val="solid"/>
            <a:bevel/>
            <a:headEnd type="none" w="med" len="med"/>
            <a:tailEnd type="stealth" w="lg" len="lg"/>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172654" y="5368640"/>
            <a:ext cx="1017441" cy="646331"/>
          </a:xfrm>
          <a:prstGeom prst="rect">
            <a:avLst/>
          </a:prstGeom>
          <a:noFill/>
        </p:spPr>
        <p:txBody>
          <a:bodyPr wrap="square" rtlCol="0">
            <a:spAutoFit/>
          </a:bodyPr>
          <a:lstStyle/>
          <a:p>
            <a:pPr marL="0" lvl="1" algn="ctr" defTabSz="914181" fontAlgn="base">
              <a:spcBef>
                <a:spcPct val="0"/>
              </a:spcBef>
              <a:spcAft>
                <a:spcPct val="0"/>
              </a:spcAft>
            </a:pPr>
            <a:r>
              <a:rPr lang="en-US" sz="1200" b="1" dirty="0">
                <a:ln>
                  <a:solidFill>
                    <a:prstClr val="white">
                      <a:alpha val="0"/>
                    </a:prstClr>
                  </a:solidFill>
                </a:ln>
                <a:solidFill>
                  <a:prstClr val="black"/>
                </a:solidFill>
              </a:rPr>
              <a:t>Messaging Server or Appliance</a:t>
            </a:r>
          </a:p>
        </p:txBody>
      </p:sp>
      <p:pic>
        <p:nvPicPr>
          <p:cNvPr id="2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72200" y="2659971"/>
            <a:ext cx="2286000" cy="1408931"/>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7" name="TextBox 26"/>
          <p:cNvSpPr txBox="1"/>
          <p:nvPr/>
        </p:nvSpPr>
        <p:spPr>
          <a:xfrm>
            <a:off x="6381249" y="3161864"/>
            <a:ext cx="1882830" cy="369332"/>
          </a:xfrm>
          <a:prstGeom prst="rect">
            <a:avLst/>
          </a:prstGeom>
          <a:noFill/>
        </p:spPr>
        <p:txBody>
          <a:bodyPr wrap="square" rtlCol="0">
            <a:spAutoFit/>
          </a:bodyPr>
          <a:lstStyle/>
          <a:p>
            <a:pPr marL="0" lvl="1" algn="ctr" defTabSz="914181" fontAlgn="base">
              <a:spcBef>
                <a:spcPct val="0"/>
              </a:spcBef>
              <a:spcAft>
                <a:spcPct val="0"/>
              </a:spcAft>
            </a:pPr>
            <a:r>
              <a:rPr lang="en-US" dirty="0">
                <a:ln>
                  <a:solidFill>
                    <a:prstClr val="white">
                      <a:alpha val="0"/>
                    </a:prstClr>
                  </a:solidFill>
                </a:ln>
                <a:solidFill>
                  <a:prstClr val="black"/>
                </a:solidFill>
              </a:rPr>
              <a:t>Internet</a:t>
            </a:r>
          </a:p>
        </p:txBody>
      </p:sp>
      <p:cxnSp>
        <p:nvCxnSpPr>
          <p:cNvPr id="40" name="Straight Arrow Connector 39"/>
          <p:cNvCxnSpPr/>
          <p:nvPr/>
        </p:nvCxnSpPr>
        <p:spPr>
          <a:xfrm flipH="1">
            <a:off x="1872026" y="3592869"/>
            <a:ext cx="4474310" cy="1336649"/>
          </a:xfrm>
          <a:prstGeom prst="straightConnector1">
            <a:avLst/>
          </a:prstGeom>
          <a:ln w="25400">
            <a:solidFill>
              <a:schemeClr val="tx2"/>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a:off x="1872026" y="3009674"/>
            <a:ext cx="1858707" cy="1499275"/>
          </a:xfrm>
          <a:prstGeom prst="straightConnector1">
            <a:avLst/>
          </a:prstGeom>
          <a:ln w="25400">
            <a:solidFill>
              <a:schemeClr val="tx2"/>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8" name="Picture 27" descr="Mail_1"/>
          <p:cNvPicPr>
            <a:picLocks noChangeAspect="1" noChangeArrowheads="1"/>
          </p:cNvPicPr>
          <p:nvPr/>
        </p:nvPicPr>
        <p:blipFill>
          <a:blip r:embed="rId4"/>
          <a:stretch>
            <a:fillRect/>
          </a:stretch>
        </p:blipFill>
        <p:spPr bwMode="auto">
          <a:xfrm>
            <a:off x="4200732" y="4051915"/>
            <a:ext cx="286510" cy="267203"/>
          </a:xfrm>
          <a:prstGeom prst="rect">
            <a:avLst/>
          </a:prstGeom>
          <a:noFill/>
          <a:ln w="9525">
            <a:noFill/>
            <a:miter lim="800000"/>
            <a:headEnd/>
            <a:tailEnd/>
          </a:ln>
        </p:spPr>
      </p:pic>
      <p:pic>
        <p:nvPicPr>
          <p:cNvPr id="29" name="Picture 1" descr="C:\Users\yannk\AppData\Local\Microsoft\Windows\Temporary Internet Files\Content.IE5\SL453NAT\MCj04315990000[1].png"/>
          <p:cNvPicPr>
            <a:picLocks noChangeAspect="1" noChangeArrowheads="1"/>
          </p:cNvPicPr>
          <p:nvPr/>
        </p:nvPicPr>
        <p:blipFill>
          <a:blip r:embed="rId5"/>
          <a:srcRect/>
          <a:stretch>
            <a:fillRect/>
          </a:stretch>
        </p:blipFill>
        <p:spPr bwMode="auto">
          <a:xfrm>
            <a:off x="4300426" y="4164181"/>
            <a:ext cx="209150" cy="209151"/>
          </a:xfrm>
          <a:prstGeom prst="rect">
            <a:avLst/>
          </a:prstGeom>
          <a:noFill/>
        </p:spPr>
      </p:pic>
      <p:pic>
        <p:nvPicPr>
          <p:cNvPr id="56" name="Picture 55" descr="Mail_1"/>
          <p:cNvPicPr>
            <a:picLocks noChangeAspect="1" noChangeArrowheads="1"/>
          </p:cNvPicPr>
          <p:nvPr/>
        </p:nvPicPr>
        <p:blipFill>
          <a:blip r:embed="rId4"/>
          <a:stretch>
            <a:fillRect/>
          </a:stretch>
        </p:blipFill>
        <p:spPr bwMode="auto">
          <a:xfrm>
            <a:off x="3500086" y="2924610"/>
            <a:ext cx="286510" cy="267203"/>
          </a:xfrm>
          <a:prstGeom prst="rect">
            <a:avLst/>
          </a:prstGeom>
          <a:noFill/>
          <a:ln w="9525">
            <a:noFill/>
            <a:miter lim="800000"/>
            <a:headEnd/>
            <a:tailEnd/>
          </a:ln>
        </p:spPr>
      </p:pic>
      <p:pic>
        <p:nvPicPr>
          <p:cNvPr id="32" name="AD RMS Server Decoy" descr="C:\Users\aglick\Documents\Clipart\Server Exchange.png"/>
          <p:cNvPicPr>
            <a:picLocks noChangeAspect="1" noChangeArrowheads="1"/>
          </p:cNvPicPr>
          <p:nvPr/>
        </p:nvPicPr>
        <p:blipFill>
          <a:blip r:embed="rId6" cstate="print"/>
          <a:stretch>
            <a:fillRect/>
          </a:stretch>
        </p:blipFill>
        <p:spPr bwMode="auto">
          <a:xfrm>
            <a:off x="1353523" y="4445944"/>
            <a:ext cx="708750" cy="967149"/>
          </a:xfrm>
          <a:prstGeom prst="rect">
            <a:avLst/>
          </a:prstGeom>
          <a:noFill/>
          <a:effectLst>
            <a:outerShdw blurRad="63500" sx="102000" sy="102000" algn="ctr" rotWithShape="0">
              <a:prstClr val="black">
                <a:alpha val="40000"/>
              </a:prstClr>
            </a:outerShdw>
          </a:effectLst>
        </p:spPr>
      </p:pic>
      <p:pic>
        <p:nvPicPr>
          <p:cNvPr id="33" name="Picture 32" descr="ExchangeOnline_h_rgb.png"/>
          <p:cNvPicPr>
            <a:picLocks noChangeAspect="1"/>
          </p:cNvPicPr>
          <p:nvPr/>
        </p:nvPicPr>
        <p:blipFill>
          <a:blip r:embed="rId7"/>
          <a:stretch>
            <a:fillRect/>
          </a:stretch>
        </p:blipFill>
        <p:spPr>
          <a:xfrm>
            <a:off x="3226156" y="2218053"/>
            <a:ext cx="2343739" cy="441918"/>
          </a:xfrm>
          <a:prstGeom prst="rect">
            <a:avLst/>
          </a:prstGeom>
        </p:spPr>
      </p:pic>
      <p:cxnSp>
        <p:nvCxnSpPr>
          <p:cNvPr id="5" name="Straight Arrow Connector 4"/>
          <p:cNvCxnSpPr/>
          <p:nvPr/>
        </p:nvCxnSpPr>
        <p:spPr>
          <a:xfrm flipH="1">
            <a:off x="2148530" y="3923654"/>
            <a:ext cx="182880" cy="156517"/>
          </a:xfrm>
          <a:prstGeom prst="straightConnector1">
            <a:avLst/>
          </a:prstGeom>
          <a:ln w="25400">
            <a:solidFill>
              <a:schemeClr val="tx2"/>
            </a:solidFill>
            <a:prstDash val="solid"/>
            <a:bevel/>
            <a:headEnd type="none" w="med" len="med"/>
            <a:tailEnd type="stealth" w="lg" len="lg"/>
          </a:ln>
        </p:spPr>
        <p:style>
          <a:lnRef idx="1">
            <a:schemeClr val="accent1"/>
          </a:lnRef>
          <a:fillRef idx="0">
            <a:schemeClr val="accent1"/>
          </a:fillRef>
          <a:effectRef idx="0">
            <a:schemeClr val="accent1"/>
          </a:effectRef>
          <a:fontRef idx="minor">
            <a:schemeClr val="tx1"/>
          </a:fontRef>
        </p:style>
      </p:cxnSp>
      <p:pic>
        <p:nvPicPr>
          <p:cNvPr id="24" name="Picture 2" descr="\\eventsql\dvd\Online_ART\DVD_ART36\Artwork_Imagery\Icons - Illustrations\_ WINDOWS SERVER ICONS\Hardware\Hard Drive storage 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86563" y="4702436"/>
            <a:ext cx="403532" cy="58568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161698"/>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1914" y="447813"/>
            <a:ext cx="8223183" cy="775597"/>
          </a:xfrm>
        </p:spPr>
        <p:txBody>
          <a:bodyPr>
            <a:normAutofit fontScale="90000"/>
          </a:bodyPr>
          <a:lstStyle/>
          <a:p>
            <a:r>
              <a:rPr lang="en-US" dirty="0" smtClean="0"/>
              <a:t>Protection and Compliance</a:t>
            </a:r>
            <a:br>
              <a:rPr lang="en-US" dirty="0" smtClean="0"/>
            </a:br>
            <a:r>
              <a:rPr lang="en-US" sz="2400" dirty="0">
                <a:solidFill>
                  <a:srgbClr val="FFC200"/>
                </a:solidFill>
              </a:rPr>
              <a:t>Native Exchange </a:t>
            </a:r>
            <a:r>
              <a:rPr lang="en-US" sz="2400" dirty="0" smtClean="0">
                <a:solidFill>
                  <a:srgbClr val="FFC200"/>
                </a:solidFill>
              </a:rPr>
              <a:t>Archiving</a:t>
            </a:r>
            <a:endParaRPr lang="en-US" sz="2400" dirty="0">
              <a:solidFill>
                <a:srgbClr val="FFC200"/>
              </a:solidFill>
            </a:endParaRPr>
          </a:p>
        </p:txBody>
      </p:sp>
      <p:sp>
        <p:nvSpPr>
          <p:cNvPr id="3" name="Content Placeholder 2"/>
          <p:cNvSpPr>
            <a:spLocks noGrp="1"/>
          </p:cNvSpPr>
          <p:nvPr>
            <p:ph idx="1"/>
          </p:nvPr>
        </p:nvSpPr>
        <p:spPr>
          <a:xfrm>
            <a:off x="506628" y="1427445"/>
            <a:ext cx="8386690" cy="954107"/>
          </a:xfrm>
        </p:spPr>
        <p:txBody>
          <a:bodyPr>
            <a:noAutofit/>
          </a:bodyPr>
          <a:lstStyle/>
          <a:p>
            <a:pPr>
              <a:lnSpc>
                <a:spcPct val="100000"/>
              </a:lnSpc>
              <a:spcBef>
                <a:spcPts val="0"/>
              </a:spcBef>
              <a:spcAft>
                <a:spcPts val="0"/>
              </a:spcAft>
            </a:pPr>
            <a:r>
              <a:rPr lang="en-US" sz="1600" dirty="0"/>
              <a:t>Allows easy migration to a managed archive solution</a:t>
            </a:r>
          </a:p>
          <a:p>
            <a:pPr>
              <a:lnSpc>
                <a:spcPct val="100000"/>
              </a:lnSpc>
              <a:spcBef>
                <a:spcPts val="0"/>
              </a:spcBef>
              <a:spcAft>
                <a:spcPts val="0"/>
              </a:spcAft>
            </a:pPr>
            <a:r>
              <a:rPr lang="en-US" sz="1600" dirty="0"/>
              <a:t>User experience for managing mailbox does not change </a:t>
            </a:r>
          </a:p>
          <a:p>
            <a:pPr>
              <a:lnSpc>
                <a:spcPct val="100000"/>
              </a:lnSpc>
              <a:spcBef>
                <a:spcPts val="0"/>
              </a:spcBef>
              <a:spcAft>
                <a:spcPts val="0"/>
              </a:spcAft>
            </a:pPr>
            <a:r>
              <a:rPr lang="en-US" sz="1600" dirty="0"/>
              <a:t>Provides a way to centralize data currently stored in </a:t>
            </a:r>
            <a:r>
              <a:rPr lang="en-US" sz="1600" dirty="0" smtClean="0"/>
              <a:t>.pst files</a:t>
            </a:r>
            <a:endParaRPr lang="en-US" sz="1600" dirty="0"/>
          </a:p>
        </p:txBody>
      </p:sp>
      <p:pic>
        <p:nvPicPr>
          <p:cNvPr id="21" name="Picture 20" descr="SEARCH2.jpeg"/>
          <p:cNvPicPr>
            <a:picLocks noChangeAspect="1"/>
          </p:cNvPicPr>
          <p:nvPr/>
        </p:nvPicPr>
        <p:blipFill>
          <a:blip r:embed="rId3"/>
          <a:srcRect t="2003" r="11667" b="1933"/>
          <a:stretch>
            <a:fillRect/>
          </a:stretch>
        </p:blipFill>
        <p:spPr>
          <a:xfrm>
            <a:off x="962013" y="2619746"/>
            <a:ext cx="7389569" cy="3343797"/>
          </a:xfrm>
          <a:prstGeom prst="rect">
            <a:avLst/>
          </a:prstGeom>
          <a:solidFill>
            <a:srgbClr val="FFFFFF">
              <a:lumMod val="95000"/>
              <a:alpha val="65000"/>
            </a:srgbClr>
          </a:solidFill>
          <a:effectLst>
            <a:outerShdw blurRad="63500" sx="101000" sy="101000" algn="ctr" rotWithShape="0">
              <a:prstClr val="black">
                <a:alpha val="30000"/>
              </a:prstClr>
            </a:outerShdw>
          </a:effectLst>
        </p:spPr>
      </p:pic>
      <p:cxnSp>
        <p:nvCxnSpPr>
          <p:cNvPr id="22" name="Straight Arrow Connector 21"/>
          <p:cNvCxnSpPr/>
          <p:nvPr/>
        </p:nvCxnSpPr>
        <p:spPr>
          <a:xfrm flipV="1">
            <a:off x="3838578" y="3433208"/>
            <a:ext cx="0" cy="399727"/>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170637" y="2653034"/>
            <a:ext cx="2071461" cy="817245"/>
          </a:xfrm>
          <a:prstGeom prst="roundRect">
            <a:avLst/>
          </a:prstGeom>
          <a:gradFill>
            <a:gsLst>
              <a:gs pos="38000">
                <a:schemeClr val="tx2">
                  <a:lumMod val="20000"/>
                  <a:lumOff val="80000"/>
                </a:schemeClr>
              </a:gs>
              <a:gs pos="0">
                <a:schemeClr val="tx2">
                  <a:lumMod val="20000"/>
                  <a:lumOff val="80000"/>
                </a:schemeClr>
              </a:gs>
              <a:gs pos="100000">
                <a:schemeClr val="tx2">
                  <a:alpha val="21000"/>
                </a:schemeClr>
              </a:gs>
            </a:gsLst>
            <a:lin ang="5400000" scaled="1"/>
          </a:gradFill>
          <a:ln w="12700" cap="rnd">
            <a:noFill/>
            <a:prstDash val="sysDash"/>
            <a:headEnd type="oval"/>
          </a:ln>
          <a:effectLst>
            <a:innerShdw blurRad="177800">
              <a:prstClr val="black">
                <a:alpha val="78000"/>
              </a:prstClr>
            </a:innerShdw>
          </a:effectLst>
        </p:spPr>
        <p:txBody>
          <a:bodyPr wrap="square" lIns="0" tIns="45720" rIns="0" rtlCol="0" anchor="ctr" anchorCtr="0">
            <a:spAutoFit/>
          </a:bodyPr>
          <a:lstStyle>
            <a:defPPr>
              <a:defRPr lang="en-US"/>
            </a:defPPr>
            <a:lvl2pPr marL="0" lvl="1" algn="ctr">
              <a:defRPr sz="1400" b="1">
                <a:ln>
                  <a:solidFill>
                    <a:schemeClr val="bg1">
                      <a:alpha val="0"/>
                    </a:schemeClr>
                  </a:solidFill>
                </a:ln>
              </a:defRPr>
            </a:lvl2pPr>
          </a:lstStyle>
          <a:p>
            <a:pPr lvl="1" defTabSz="914181"/>
            <a:r>
              <a:rPr lang="en-US" dirty="0">
                <a:ln>
                  <a:solidFill>
                    <a:prstClr val="white">
                      <a:alpha val="0"/>
                    </a:prstClr>
                  </a:solidFill>
                </a:ln>
                <a:solidFill>
                  <a:schemeClr val="bg1"/>
                </a:solidFill>
              </a:rPr>
              <a:t>Archive can be searched with familiar tools</a:t>
            </a:r>
          </a:p>
        </p:txBody>
      </p:sp>
      <p:cxnSp>
        <p:nvCxnSpPr>
          <p:cNvPr id="26" name="Straight Arrow Connector 25"/>
          <p:cNvCxnSpPr/>
          <p:nvPr/>
        </p:nvCxnSpPr>
        <p:spPr>
          <a:xfrm flipH="1" flipV="1">
            <a:off x="1025611" y="3640473"/>
            <a:ext cx="37070" cy="1717589"/>
          </a:xfrm>
          <a:prstGeom prst="straightConnector1">
            <a:avLst/>
          </a:prstGeom>
          <a:ln w="31750">
            <a:solidFill>
              <a:schemeClr val="tx2"/>
            </a:solidFill>
            <a:prstDash val="solid"/>
            <a:headEnd type="stealth" w="med" len="med"/>
            <a:tailEnd type="none" w="lg" len="med"/>
          </a:ln>
        </p:spPr>
        <p:style>
          <a:lnRef idx="1">
            <a:schemeClr val="accent1"/>
          </a:lnRef>
          <a:fillRef idx="0">
            <a:schemeClr val="accent1"/>
          </a:fillRef>
          <a:effectRef idx="0">
            <a:schemeClr val="accent1"/>
          </a:effectRef>
          <a:fontRef idx="minor">
            <a:schemeClr val="tx1"/>
          </a:fontRef>
        </p:style>
      </p:cxnSp>
      <p:sp>
        <p:nvSpPr>
          <p:cNvPr id="29" name="TextBox 4"/>
          <p:cNvSpPr txBox="1"/>
          <p:nvPr/>
        </p:nvSpPr>
        <p:spPr>
          <a:xfrm>
            <a:off x="296561" y="2850948"/>
            <a:ext cx="1856089" cy="817245"/>
          </a:xfrm>
          <a:prstGeom prst="roundRect">
            <a:avLst/>
          </a:prstGeom>
          <a:gradFill>
            <a:gsLst>
              <a:gs pos="38000">
                <a:schemeClr val="tx2">
                  <a:lumMod val="20000"/>
                  <a:lumOff val="80000"/>
                </a:schemeClr>
              </a:gs>
              <a:gs pos="0">
                <a:schemeClr val="tx2">
                  <a:lumMod val="20000"/>
                  <a:lumOff val="80000"/>
                </a:schemeClr>
              </a:gs>
              <a:gs pos="100000">
                <a:schemeClr val="tx2">
                  <a:alpha val="21000"/>
                </a:schemeClr>
              </a:gs>
            </a:gsLst>
            <a:lin ang="5400000" scaled="1"/>
          </a:gradFill>
          <a:ln w="12700" cap="rnd">
            <a:noFill/>
            <a:prstDash val="sysDash"/>
            <a:headEnd type="oval"/>
          </a:ln>
          <a:effectLst>
            <a:innerShdw blurRad="177800">
              <a:prstClr val="black">
                <a:alpha val="78000"/>
              </a:prstClr>
            </a:innerShdw>
          </a:effectLst>
        </p:spPr>
        <p:txBody>
          <a:bodyPr wrap="square" lIns="0" tIns="45720" rIns="0" rtlCol="0" anchor="ctr" anchorCtr="0">
            <a:spAutoFit/>
          </a:bodyPr>
          <a:lstStyle>
            <a:defPPr>
              <a:defRPr lang="en-US"/>
            </a:defPPr>
            <a:lvl2pPr marL="0" lvl="1" algn="ctr">
              <a:defRPr sz="1400" b="1">
                <a:ln>
                  <a:solidFill>
                    <a:schemeClr val="bg1">
                      <a:alpha val="0"/>
                    </a:schemeClr>
                  </a:solidFill>
                </a:ln>
              </a:defRPr>
            </a:lvl2pPr>
          </a:lstStyle>
          <a:p>
            <a:pPr lvl="1" defTabSz="914181"/>
            <a:r>
              <a:rPr lang="en-US" dirty="0">
                <a:ln>
                  <a:solidFill>
                    <a:prstClr val="white">
                      <a:alpha val="0"/>
                    </a:prstClr>
                  </a:solidFill>
                </a:ln>
                <a:solidFill>
                  <a:schemeClr val="bg1"/>
                </a:solidFill>
              </a:rPr>
              <a:t>Archive appears alongside a user’s primary mailbox</a:t>
            </a:r>
          </a:p>
        </p:txBody>
      </p:sp>
      <p:sp>
        <p:nvSpPr>
          <p:cNvPr id="31" name="TextBox 4"/>
          <p:cNvSpPr txBox="1"/>
          <p:nvPr/>
        </p:nvSpPr>
        <p:spPr>
          <a:xfrm>
            <a:off x="7002205" y="3093864"/>
            <a:ext cx="1791215" cy="817245"/>
          </a:xfrm>
          <a:prstGeom prst="roundRect">
            <a:avLst/>
          </a:prstGeom>
          <a:gradFill>
            <a:gsLst>
              <a:gs pos="38000">
                <a:schemeClr val="tx2">
                  <a:lumMod val="20000"/>
                  <a:lumOff val="80000"/>
                </a:schemeClr>
              </a:gs>
              <a:gs pos="0">
                <a:schemeClr val="tx2">
                  <a:lumMod val="20000"/>
                  <a:lumOff val="80000"/>
                </a:schemeClr>
              </a:gs>
              <a:gs pos="100000">
                <a:schemeClr val="tx2">
                  <a:alpha val="21000"/>
                </a:schemeClr>
              </a:gs>
            </a:gsLst>
            <a:lin ang="5400000" scaled="1"/>
          </a:gradFill>
          <a:ln w="12700" cap="rnd">
            <a:noFill/>
            <a:prstDash val="sysDash"/>
            <a:headEnd type="oval"/>
          </a:ln>
          <a:effectLst>
            <a:innerShdw blurRad="177800">
              <a:prstClr val="black">
                <a:alpha val="78000"/>
              </a:prstClr>
            </a:innerShdw>
          </a:effectLst>
        </p:spPr>
        <p:txBody>
          <a:bodyPr wrap="square" lIns="0" tIns="45720" rIns="0" rtlCol="0" anchor="ctr" anchorCtr="0">
            <a:spAutoFit/>
          </a:bodyPr>
          <a:lstStyle>
            <a:defPPr>
              <a:defRPr lang="en-US"/>
            </a:defPPr>
            <a:lvl2pPr marL="0" lvl="1" algn="ctr">
              <a:defRPr sz="1400" b="1">
                <a:ln>
                  <a:solidFill>
                    <a:schemeClr val="bg1">
                      <a:alpha val="0"/>
                    </a:schemeClr>
                  </a:solidFill>
                </a:ln>
              </a:defRPr>
            </a:lvl2pPr>
          </a:lstStyle>
          <a:p>
            <a:pPr lvl="1" defTabSz="914181"/>
            <a:r>
              <a:rPr lang="en-US" dirty="0">
                <a:ln>
                  <a:solidFill>
                    <a:prstClr val="white">
                      <a:alpha val="0"/>
                    </a:prstClr>
                  </a:solidFill>
                </a:ln>
                <a:solidFill>
                  <a:schemeClr val="bg1"/>
                </a:solidFill>
              </a:rPr>
              <a:t>Content can be dragged from </a:t>
            </a:r>
            <a:r>
              <a:rPr lang="en-US" dirty="0" smtClean="0">
                <a:ln>
                  <a:solidFill>
                    <a:prstClr val="white">
                      <a:alpha val="0"/>
                    </a:prstClr>
                  </a:solidFill>
                </a:ln>
                <a:solidFill>
                  <a:schemeClr val="bg1"/>
                </a:solidFill>
              </a:rPr>
              <a:t>.pst files </a:t>
            </a:r>
            <a:r>
              <a:rPr lang="en-US" dirty="0">
                <a:ln>
                  <a:solidFill>
                    <a:prstClr val="white">
                      <a:alpha val="0"/>
                    </a:prstClr>
                  </a:solidFill>
                </a:ln>
                <a:solidFill>
                  <a:schemeClr val="bg1"/>
                </a:solidFill>
              </a:rPr>
              <a:t>to the archive</a:t>
            </a:r>
          </a:p>
        </p:txBody>
      </p:sp>
    </p:spTree>
    <p:extLst>
      <p:ext uri="{BB962C8B-B14F-4D97-AF65-F5344CB8AC3E}">
        <p14:creationId xmlns:p14="http://schemas.microsoft.com/office/powerpoint/2010/main" val="3176075543"/>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9600" y="1423988"/>
            <a:ext cx="3352799" cy="2361953"/>
          </a:xfrm>
          <a:prstGeom prst="rect">
            <a:avLst/>
          </a:prstGeom>
          <a:noFill/>
          <a:ln w="9525">
            <a:noFill/>
            <a:miter lim="800000"/>
            <a:headEnd/>
            <a:tailEnd/>
          </a:ln>
          <a:effectLst>
            <a:outerShdw dist="38100" dir="2700000" algn="tl" rotWithShape="0">
              <a:srgbClr val="808080">
                <a:alpha val="39999"/>
              </a:srgbClr>
            </a:outerShdw>
          </a:effectLst>
        </p:spPr>
      </p:pic>
      <p:sp>
        <p:nvSpPr>
          <p:cNvPr id="15" name="Rounded Rectangle 14"/>
          <p:cNvSpPr>
            <a:spLocks noChangeArrowheads="1"/>
          </p:cNvSpPr>
          <p:nvPr/>
        </p:nvSpPr>
        <p:spPr bwMode="gray">
          <a:xfrm>
            <a:off x="378942" y="4545228"/>
            <a:ext cx="4853458" cy="1488860"/>
          </a:xfrm>
          <a:prstGeom prst="roundRect">
            <a:avLst>
              <a:gd name="adj" fmla="val 8620"/>
            </a:avLst>
          </a:prstGeom>
          <a:solidFill>
            <a:srgbClr val="E6E6E6"/>
          </a:solidFill>
          <a:ln w="25400" cap="flat" cmpd="sng" algn="ctr">
            <a:noFill/>
            <a:prstDash val="solid"/>
          </a:ln>
          <a:effectLst>
            <a:innerShdw blurRad="342900">
              <a:prstClr val="black">
                <a:alpha val="56000"/>
              </a:prstClr>
            </a:innerShdw>
          </a:effectLst>
        </p:spPr>
        <p:txBody>
          <a:bodyPr tIns="91440" rtlCol="0" anchor="t"/>
          <a:lstStyle/>
          <a:p>
            <a:pPr marL="1828800" indent="-185738" defTabSz="914181">
              <a:spcBef>
                <a:spcPct val="20000"/>
              </a:spcBef>
              <a:buClr>
                <a:srgbClr val="F69F1E"/>
              </a:buClr>
              <a:buSzPct val="120000"/>
              <a:buFont typeface="Arial" pitchFamily="34" charset="0"/>
              <a:buChar char="•"/>
              <a:defRPr/>
            </a:pPr>
            <a:endParaRPr lang="en-US" sz="1300" dirty="0">
              <a:ln>
                <a:solidFill>
                  <a:prstClr val="white">
                    <a:alpha val="0"/>
                  </a:prstClr>
                </a:solidFill>
              </a:ln>
              <a:solidFill>
                <a:prstClr val="black"/>
              </a:solidFill>
            </a:endParaRPr>
          </a:p>
        </p:txBody>
      </p:sp>
      <p:pic>
        <p:nvPicPr>
          <p:cNvPr id="30722" name="Picture 13"/>
          <p:cNvPicPr>
            <a:picLocks noChangeAspect="1" noChangeArrowheads="1"/>
          </p:cNvPicPr>
          <p:nvPr/>
        </p:nvPicPr>
        <p:blipFill>
          <a:blip r:embed="rId4"/>
          <a:srcRect/>
          <a:stretch>
            <a:fillRect/>
          </a:stretch>
        </p:blipFill>
        <p:spPr bwMode="auto">
          <a:xfrm>
            <a:off x="2204651" y="2695104"/>
            <a:ext cx="1295400" cy="1122362"/>
          </a:xfrm>
          <a:prstGeom prst="rect">
            <a:avLst/>
          </a:prstGeom>
          <a:noFill/>
          <a:ln w="9525">
            <a:noFill/>
            <a:miter lim="800000"/>
            <a:headEnd/>
            <a:tailEnd/>
          </a:ln>
        </p:spPr>
      </p:pic>
      <p:sp>
        <p:nvSpPr>
          <p:cNvPr id="2" name="Title 1"/>
          <p:cNvSpPr>
            <a:spLocks noGrp="1"/>
          </p:cNvSpPr>
          <p:nvPr>
            <p:ph type="title"/>
          </p:nvPr>
        </p:nvSpPr>
        <p:spPr>
          <a:xfrm>
            <a:off x="509944" y="453621"/>
            <a:ext cx="8216947" cy="997196"/>
          </a:xfrm>
        </p:spPr>
        <p:txBody>
          <a:bodyPr>
            <a:normAutofit fontScale="90000"/>
          </a:bodyPr>
          <a:lstStyle/>
          <a:p>
            <a:r>
              <a:rPr lang="en-US" dirty="0"/>
              <a:t>Visibility and Control</a:t>
            </a:r>
            <a:br>
              <a:rPr lang="en-US" dirty="0"/>
            </a:br>
            <a:r>
              <a:rPr lang="en-US" sz="2400" dirty="0">
                <a:solidFill>
                  <a:srgbClr val="FFC200"/>
                </a:solidFill>
              </a:rPr>
              <a:t>Remote PowerShell</a:t>
            </a:r>
          </a:p>
        </p:txBody>
      </p:sp>
      <p:cxnSp>
        <p:nvCxnSpPr>
          <p:cNvPr id="8" name="Straight Connector 7"/>
          <p:cNvCxnSpPr/>
          <p:nvPr/>
        </p:nvCxnSpPr>
        <p:spPr>
          <a:xfrm flipH="1">
            <a:off x="1219203" y="3225114"/>
            <a:ext cx="1005013" cy="1867929"/>
          </a:xfrm>
          <a:prstGeom prst="line">
            <a:avLst/>
          </a:prstGeom>
          <a:ln w="25400">
            <a:solidFill>
              <a:schemeClr val="tx2"/>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466377" y="4702580"/>
            <a:ext cx="1219200" cy="965200"/>
            <a:chOff x="256312" y="4616083"/>
            <a:chExt cx="1219200" cy="965200"/>
          </a:xfrm>
        </p:grpSpPr>
        <p:pic>
          <p:nvPicPr>
            <p:cNvPr id="18" name="Picture 2" descr="\\eventsql\dvd\Online_ART\DVD_ART34\Artwork_Imagery\Icons - Illustrations\_Other Hardware icons\laptops notebook istock.png"/>
            <p:cNvPicPr>
              <a:picLocks noChangeAspect="1" noChangeArrowheads="1"/>
            </p:cNvPicPr>
            <p:nvPr/>
          </p:nvPicPr>
          <p:blipFill>
            <a:blip r:embed="rId5"/>
            <a:srcRect/>
            <a:stretch>
              <a:fillRect/>
            </a:stretch>
          </p:blipFill>
          <p:spPr bwMode="auto">
            <a:xfrm>
              <a:off x="256312" y="4616083"/>
              <a:ext cx="1219200" cy="965200"/>
            </a:xfrm>
            <a:prstGeom prst="rect">
              <a:avLst/>
            </a:prstGeom>
            <a:noFill/>
            <a:ln w="9525">
              <a:noFill/>
              <a:miter lim="800000"/>
              <a:headEnd/>
              <a:tailEnd/>
            </a:ln>
          </p:spPr>
        </p:pic>
        <p:pic>
          <p:nvPicPr>
            <p:cNvPr id="19" name="Picture 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780000">
              <a:off x="803099" y="4798947"/>
              <a:ext cx="381000" cy="266095"/>
            </a:xfrm>
            <a:prstGeom prst="rect">
              <a:avLst/>
            </a:prstGeom>
            <a:noFill/>
            <a:ln w="9525">
              <a:noFill/>
              <a:miter lim="800000"/>
              <a:headEnd/>
              <a:tailEnd/>
            </a:ln>
          </p:spPr>
        </p:pic>
      </p:grpSp>
      <p:pic>
        <p:nvPicPr>
          <p:cNvPr id="13" name="Picture 12" descr="ExchangeOnline_h_rgb.png"/>
          <p:cNvPicPr>
            <a:picLocks noChangeAspect="1"/>
          </p:cNvPicPr>
          <p:nvPr/>
        </p:nvPicPr>
        <p:blipFill>
          <a:blip r:embed="rId7"/>
          <a:stretch>
            <a:fillRect/>
          </a:stretch>
        </p:blipFill>
        <p:spPr>
          <a:xfrm>
            <a:off x="1220412" y="2152075"/>
            <a:ext cx="2343739" cy="441918"/>
          </a:xfrm>
          <a:prstGeom prst="rect">
            <a:avLst/>
          </a:prstGeom>
        </p:spPr>
      </p:pic>
      <p:sp>
        <p:nvSpPr>
          <p:cNvPr id="12" name="Rounded Rectangle 11"/>
          <p:cNvSpPr>
            <a:spLocks noChangeArrowheads="1"/>
          </p:cNvSpPr>
          <p:nvPr/>
        </p:nvSpPr>
        <p:spPr bwMode="gray">
          <a:xfrm>
            <a:off x="1571611" y="4545228"/>
            <a:ext cx="3660789" cy="1412660"/>
          </a:xfrm>
          <a:prstGeom prst="roundRect">
            <a:avLst>
              <a:gd name="adj" fmla="val 8620"/>
            </a:avLst>
          </a:prstGeom>
          <a:noFill/>
          <a:ln w="25400" cap="flat" cmpd="sng" algn="ctr">
            <a:noFill/>
            <a:prstDash val="solid"/>
          </a:ln>
          <a:effectLst>
            <a:innerShdw blurRad="342900">
              <a:prstClr val="black">
                <a:alpha val="56000"/>
              </a:prstClr>
            </a:innerShdw>
          </a:effectLst>
        </p:spPr>
        <p:txBody>
          <a:bodyPr tIns="91440" rtlCol="0" anchor="t"/>
          <a:lstStyle/>
          <a:p>
            <a:pPr marL="1936750" indent="-1936750" defTabSz="914181">
              <a:spcBef>
                <a:spcPct val="20000"/>
              </a:spcBef>
              <a:buClr>
                <a:srgbClr val="F69F1E"/>
              </a:buClr>
              <a:buSzPct val="120000"/>
              <a:defRPr/>
            </a:pPr>
            <a:r>
              <a:rPr lang="en-US" sz="1400" dirty="0">
                <a:ln>
                  <a:solidFill>
                    <a:prstClr val="white">
                      <a:alpha val="0"/>
                    </a:prstClr>
                  </a:solidFill>
                </a:ln>
                <a:solidFill>
                  <a:prstClr val="black"/>
                </a:solidFill>
              </a:rPr>
              <a:t>New-DynamicDistributionGroup</a:t>
            </a:r>
          </a:p>
          <a:p>
            <a:pPr marL="406400" lvl="1" indent="-177800" defTabSz="914181">
              <a:spcBef>
                <a:spcPct val="20000"/>
              </a:spcBef>
              <a:buClr>
                <a:srgbClr val="F69F1E"/>
              </a:buClr>
              <a:buSzPct val="120000"/>
              <a:defRPr/>
            </a:pPr>
            <a:r>
              <a:rPr lang="en-US" sz="1300" dirty="0">
                <a:ln>
                  <a:solidFill>
                    <a:prstClr val="white">
                      <a:alpha val="0"/>
                    </a:prstClr>
                  </a:solidFill>
                </a:ln>
                <a:solidFill>
                  <a:prstClr val="black"/>
                </a:solidFill>
              </a:rPr>
              <a:t>-Name "Florida Sales and Marketing" </a:t>
            </a:r>
          </a:p>
          <a:p>
            <a:pPr marL="406400" lvl="1" indent="-177800" defTabSz="914181">
              <a:spcBef>
                <a:spcPct val="20000"/>
              </a:spcBef>
              <a:buClr>
                <a:srgbClr val="F69F1E"/>
              </a:buClr>
              <a:buSzPct val="120000"/>
              <a:defRPr/>
            </a:pPr>
            <a:r>
              <a:rPr lang="en-US" sz="1300" dirty="0">
                <a:ln>
                  <a:solidFill>
                    <a:prstClr val="white">
                      <a:alpha val="0"/>
                    </a:prstClr>
                  </a:solidFill>
                </a:ln>
                <a:solidFill>
                  <a:prstClr val="black"/>
                </a:solidFill>
              </a:rPr>
              <a:t>-IncludedRecipients MailboxUsers </a:t>
            </a:r>
          </a:p>
          <a:p>
            <a:pPr marL="406400" lvl="1" indent="-177800" defTabSz="914181">
              <a:spcBef>
                <a:spcPct val="20000"/>
              </a:spcBef>
              <a:buClr>
                <a:srgbClr val="F69F1E"/>
              </a:buClr>
              <a:buSzPct val="120000"/>
              <a:defRPr/>
            </a:pPr>
            <a:r>
              <a:rPr lang="en-US" sz="1300" dirty="0">
                <a:ln>
                  <a:solidFill>
                    <a:prstClr val="white">
                      <a:alpha val="0"/>
                    </a:prstClr>
                  </a:solidFill>
                </a:ln>
                <a:solidFill>
                  <a:prstClr val="black"/>
                </a:solidFill>
              </a:rPr>
              <a:t>-ConditionalDepartment Sales, Marketing</a:t>
            </a:r>
          </a:p>
          <a:p>
            <a:pPr marL="406400" lvl="1" indent="-177800" defTabSz="914181">
              <a:spcBef>
                <a:spcPct val="20000"/>
              </a:spcBef>
              <a:buClr>
                <a:srgbClr val="F69F1E"/>
              </a:buClr>
              <a:buSzPct val="120000"/>
              <a:defRPr/>
            </a:pPr>
            <a:r>
              <a:rPr lang="en-US" sz="1300" dirty="0">
                <a:ln>
                  <a:solidFill>
                    <a:prstClr val="white">
                      <a:alpha val="0"/>
                    </a:prstClr>
                  </a:solidFill>
                </a:ln>
                <a:solidFill>
                  <a:prstClr val="black"/>
                </a:solidFill>
              </a:rPr>
              <a:t>-ConditionalStateOrProvince Florida</a:t>
            </a:r>
          </a:p>
        </p:txBody>
      </p:sp>
      <p:sp>
        <p:nvSpPr>
          <p:cNvPr id="16" name="Rounded Rectangle 15"/>
          <p:cNvSpPr/>
          <p:nvPr/>
        </p:nvSpPr>
        <p:spPr bwMode="auto">
          <a:xfrm>
            <a:off x="4191000" y="1697681"/>
            <a:ext cx="4457700" cy="4752223"/>
          </a:xfrm>
          <a:prstGeom prst="roundRect">
            <a:avLst>
              <a:gd name="adj" fmla="val 3225"/>
            </a:avLst>
          </a:prstGeom>
          <a:noFill/>
          <a:ln w="12700" cap="rnd">
            <a:no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wrap="square" lIns="45720" tIns="45720" rIns="45720" rtlCol="0" anchor="t">
            <a:noAutofit/>
          </a:bodyPr>
          <a:lstStyle/>
          <a:p>
            <a:pPr marL="801688" indent="-290513" defTabSz="914181">
              <a:lnSpc>
                <a:spcPct val="90000"/>
              </a:lnSpc>
              <a:spcBef>
                <a:spcPct val="20000"/>
              </a:spcBef>
              <a:buClr>
                <a:srgbClr val="F69F1E"/>
              </a:buClr>
              <a:buSzPct val="90000"/>
              <a:buFont typeface="Arial" pitchFamily="34" charset="0"/>
              <a:buChar char="•"/>
            </a:pPr>
            <a:r>
              <a:rPr lang="en-US" sz="2000" dirty="0">
                <a:ln>
                  <a:solidFill>
                    <a:prstClr val="white">
                      <a:alpha val="0"/>
                    </a:prstClr>
                  </a:solidFill>
                </a:ln>
                <a:solidFill>
                  <a:schemeClr val="bg1"/>
                </a:solidFill>
              </a:rPr>
              <a:t>Allows scripting and automation of routine tasks</a:t>
            </a:r>
          </a:p>
          <a:p>
            <a:pPr marL="801688" indent="-290513" defTabSz="914181">
              <a:lnSpc>
                <a:spcPct val="90000"/>
              </a:lnSpc>
              <a:spcBef>
                <a:spcPct val="20000"/>
              </a:spcBef>
              <a:buClr>
                <a:srgbClr val="F69F1E"/>
              </a:buClr>
              <a:buSzPct val="90000"/>
              <a:buFont typeface="Arial" pitchFamily="34" charset="0"/>
              <a:buChar char="•"/>
            </a:pPr>
            <a:r>
              <a:rPr lang="en-US" sz="2000" dirty="0" smtClean="0">
                <a:ln>
                  <a:solidFill>
                    <a:prstClr val="white">
                      <a:alpha val="0"/>
                    </a:prstClr>
                  </a:solidFill>
                </a:ln>
                <a:solidFill>
                  <a:schemeClr val="bg1"/>
                </a:solidFill>
              </a:rPr>
              <a:t>Permits updated </a:t>
            </a:r>
            <a:r>
              <a:rPr lang="en-US" sz="2000" dirty="0">
                <a:ln>
                  <a:solidFill>
                    <a:prstClr val="white">
                      <a:alpha val="0"/>
                    </a:prstClr>
                  </a:solidFill>
                </a:ln>
                <a:solidFill>
                  <a:schemeClr val="bg1"/>
                </a:solidFill>
              </a:rPr>
              <a:t>settings without calling support</a:t>
            </a:r>
          </a:p>
          <a:p>
            <a:pPr marL="801688" indent="-290513" defTabSz="914181">
              <a:lnSpc>
                <a:spcPct val="90000"/>
              </a:lnSpc>
              <a:spcBef>
                <a:spcPct val="20000"/>
              </a:spcBef>
              <a:buClr>
                <a:srgbClr val="F69F1E"/>
              </a:buClr>
              <a:buSzPct val="90000"/>
              <a:buFont typeface="Arial" pitchFamily="34" charset="0"/>
              <a:buChar char="•"/>
            </a:pPr>
            <a:r>
              <a:rPr lang="en-US" sz="2000" dirty="0">
                <a:ln>
                  <a:solidFill>
                    <a:prstClr val="white">
                      <a:alpha val="0"/>
                    </a:prstClr>
                  </a:solidFill>
                </a:ln>
                <a:solidFill>
                  <a:schemeClr val="bg1"/>
                </a:solidFill>
              </a:rPr>
              <a:t>Gives </a:t>
            </a:r>
            <a:r>
              <a:rPr lang="en-US" sz="2000" dirty="0" smtClean="0">
                <a:ln>
                  <a:solidFill>
                    <a:prstClr val="white">
                      <a:alpha val="0"/>
                    </a:prstClr>
                  </a:solidFill>
                </a:ln>
                <a:solidFill>
                  <a:schemeClr val="bg1"/>
                </a:solidFill>
              </a:rPr>
              <a:t>access </a:t>
            </a:r>
            <a:r>
              <a:rPr lang="en-US" sz="2000" dirty="0">
                <a:ln>
                  <a:solidFill>
                    <a:prstClr val="white">
                      <a:alpha val="0"/>
                    </a:prstClr>
                  </a:solidFill>
                </a:ln>
                <a:solidFill>
                  <a:schemeClr val="bg1"/>
                </a:solidFill>
              </a:rPr>
              <a:t>to raw data for reports</a:t>
            </a:r>
          </a:p>
        </p:txBody>
      </p:sp>
    </p:spTree>
    <p:extLst>
      <p:ext uri="{BB962C8B-B14F-4D97-AF65-F5344CB8AC3E}">
        <p14:creationId xmlns:p14="http://schemas.microsoft.com/office/powerpoint/2010/main" val="1707338509"/>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5"/>
          <p:cNvSpPr>
            <a:spLocks/>
          </p:cNvSpPr>
          <p:nvPr/>
        </p:nvSpPr>
        <p:spPr bwMode="auto">
          <a:xfrm>
            <a:off x="383059" y="1334531"/>
            <a:ext cx="8353167" cy="3619612"/>
          </a:xfrm>
          <a:prstGeom prst="roundRect">
            <a:avLst>
              <a:gd name="adj" fmla="val 2754"/>
            </a:avLst>
          </a:prstGeom>
          <a:solidFill>
            <a:srgbClr val="E6E6E6">
              <a:alpha val="0"/>
            </a:srgbClr>
          </a:solidFill>
          <a:ln w="25400" cap="flat" cmpd="sng" algn="ctr">
            <a:noFill/>
            <a:prstDash val="solid"/>
          </a:ln>
          <a:effectLst>
            <a:innerShdw blurRad="342900">
              <a:prstClr val="black">
                <a:alpha val="56000"/>
              </a:prstClr>
            </a:innerShdw>
          </a:effectLst>
          <a:extLst/>
        </p:spPr>
        <p:txBody>
          <a:bodyPr tIns="91440" rtlCol="0" anchor="t"/>
          <a:lstStyle/>
          <a:p>
            <a:pPr algn="ctr" defTabSz="914181">
              <a:lnSpc>
                <a:spcPct val="90000"/>
              </a:lnSpc>
            </a:pPr>
            <a:r>
              <a:rPr lang="en-US" sz="2000" dirty="0">
                <a:ln>
                  <a:solidFill>
                    <a:prstClr val="white">
                      <a:alpha val="0"/>
                    </a:prstClr>
                  </a:solidFill>
                </a:ln>
                <a:solidFill>
                  <a:schemeClr val="bg1">
                    <a:alpha val="99000"/>
                  </a:schemeClr>
                </a:solidFill>
              </a:rPr>
              <a:t>Add an Exchange 2010 server to the on-premises environment </a:t>
            </a:r>
            <a:br>
              <a:rPr lang="en-US" sz="2000" dirty="0">
                <a:ln>
                  <a:solidFill>
                    <a:prstClr val="white">
                      <a:alpha val="0"/>
                    </a:prstClr>
                  </a:solidFill>
                </a:ln>
                <a:solidFill>
                  <a:schemeClr val="bg1">
                    <a:alpha val="99000"/>
                  </a:schemeClr>
                </a:solidFill>
              </a:rPr>
            </a:br>
            <a:r>
              <a:rPr lang="en-US" sz="2000" dirty="0">
                <a:ln>
                  <a:solidFill>
                    <a:prstClr val="white">
                      <a:alpha val="0"/>
                    </a:prstClr>
                  </a:solidFill>
                </a:ln>
                <a:solidFill>
                  <a:schemeClr val="bg1">
                    <a:alpha val="99000"/>
                  </a:schemeClr>
                </a:solidFill>
              </a:rPr>
              <a:t>to unlock advanced coexistence features</a:t>
            </a:r>
          </a:p>
        </p:txBody>
      </p:sp>
      <p:sp>
        <p:nvSpPr>
          <p:cNvPr id="37" name="Rounded Rectangle 36"/>
          <p:cNvSpPr/>
          <p:nvPr/>
        </p:nvSpPr>
        <p:spPr bwMode="auto">
          <a:xfrm>
            <a:off x="383059" y="2188357"/>
            <a:ext cx="8340811" cy="2675910"/>
          </a:xfrm>
          <a:prstGeom prst="roundRect">
            <a:avLst>
              <a:gd name="adj" fmla="val 2668"/>
            </a:avLst>
          </a:prstGeom>
          <a:solidFill>
            <a:schemeClr val="bg1">
              <a:lumMod val="95000"/>
              <a:alpha val="58000"/>
            </a:schemeClr>
          </a:solidFill>
          <a:ln w="12700" cap="rnd">
            <a:gradFill>
              <a:gsLst>
                <a:gs pos="0">
                  <a:srgbClr val="F37A1F"/>
                </a:gs>
                <a:gs pos="50000">
                  <a:schemeClr val="accent1"/>
                </a:gs>
                <a:gs pos="100000">
                  <a:schemeClr val="accent1"/>
                </a:gs>
              </a:gsLst>
              <a:lin ang="5400000" scaled="0"/>
            </a:gradFill>
            <a:prstDash val="sysDash"/>
            <a:headEnd type="ova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kern="0" dirty="0">
              <a:ln>
                <a:solidFill>
                  <a:prstClr val="white">
                    <a:alpha val="0"/>
                  </a:prstClr>
                </a:solidFill>
              </a:ln>
              <a:solidFill>
                <a:sysClr val="window" lastClr="FFFFFF"/>
              </a:solidFill>
            </a:endParaRPr>
          </a:p>
        </p:txBody>
      </p:sp>
      <p:sp>
        <p:nvSpPr>
          <p:cNvPr id="2" name="Title 1"/>
          <p:cNvSpPr>
            <a:spLocks noGrp="1"/>
          </p:cNvSpPr>
          <p:nvPr>
            <p:ph type="title"/>
          </p:nvPr>
        </p:nvSpPr>
        <p:spPr>
          <a:xfrm>
            <a:off x="485230" y="453621"/>
            <a:ext cx="8216947" cy="775597"/>
          </a:xfrm>
        </p:spPr>
        <p:txBody>
          <a:bodyPr>
            <a:normAutofit fontScale="90000"/>
          </a:bodyPr>
          <a:lstStyle/>
          <a:p>
            <a:r>
              <a:rPr lang="en-US" dirty="0" smtClean="0"/>
              <a:t>Deployment Flexibility</a:t>
            </a:r>
            <a:br>
              <a:rPr lang="en-US" dirty="0" smtClean="0"/>
            </a:br>
            <a:r>
              <a:rPr lang="en-US" sz="2400" dirty="0" smtClean="0">
                <a:solidFill>
                  <a:srgbClr val="FFC200"/>
                </a:solidFill>
              </a:rPr>
              <a:t>Rich Coexistence with Exchange Server</a:t>
            </a:r>
            <a:endParaRPr lang="en-US" sz="2400" dirty="0">
              <a:solidFill>
                <a:srgbClr val="FFC200"/>
              </a:solidFill>
            </a:endParaRPr>
          </a:p>
        </p:txBody>
      </p:sp>
      <p:sp>
        <p:nvSpPr>
          <p:cNvPr id="3" name="Content Placeholder 2"/>
          <p:cNvSpPr>
            <a:spLocks noGrp="1"/>
          </p:cNvSpPr>
          <p:nvPr>
            <p:ph idx="1"/>
          </p:nvPr>
        </p:nvSpPr>
        <p:spPr>
          <a:xfrm>
            <a:off x="457199" y="5034580"/>
            <a:ext cx="8247063" cy="1292662"/>
          </a:xfrm>
        </p:spPr>
        <p:txBody>
          <a:bodyPr>
            <a:normAutofit fontScale="62500" lnSpcReduction="20000"/>
          </a:bodyPr>
          <a:lstStyle/>
          <a:p>
            <a:r>
              <a:rPr lang="en-US" dirty="0"/>
              <a:t>Share free/busy data between cloud and on-premises </a:t>
            </a:r>
            <a:r>
              <a:rPr lang="en-US" dirty="0" smtClean="0"/>
              <a:t>users.</a:t>
            </a:r>
            <a:endParaRPr lang="en-US" dirty="0"/>
          </a:p>
          <a:p>
            <a:r>
              <a:rPr lang="en-US" dirty="0"/>
              <a:t>Migrate users to the cloud with native Exchange </a:t>
            </a:r>
            <a:r>
              <a:rPr lang="en-US" dirty="0" smtClean="0"/>
              <a:t>tools.</a:t>
            </a:r>
            <a:endParaRPr lang="en-US" dirty="0"/>
          </a:p>
          <a:p>
            <a:r>
              <a:rPr lang="en-US" dirty="0"/>
              <a:t>Preserves Outlook profile after migration (no OST </a:t>
            </a:r>
            <a:r>
              <a:rPr lang="en-US" dirty="0" smtClean="0"/>
              <a:t>resynchronization).</a:t>
            </a:r>
            <a:endParaRPr lang="en-US" dirty="0"/>
          </a:p>
          <a:p>
            <a:r>
              <a:rPr lang="en-US" dirty="0"/>
              <a:t>Easily </a:t>
            </a:r>
            <a:r>
              <a:rPr lang="en-US" dirty="0" smtClean="0"/>
              <a:t>return </a:t>
            </a:r>
            <a:r>
              <a:rPr lang="en-US" dirty="0"/>
              <a:t>mailboxes </a:t>
            </a:r>
            <a:r>
              <a:rPr lang="en-US" dirty="0" smtClean="0"/>
              <a:t>on premises.</a:t>
            </a:r>
            <a:endParaRPr lang="en-US" dirty="0"/>
          </a:p>
        </p:txBody>
      </p:sp>
      <p:pic>
        <p:nvPicPr>
          <p:cNvPr id="5" name="Picture 2" descr="grid"/>
          <p:cNvPicPr>
            <a:picLocks noChangeAspect="1" noChangeArrowheads="1"/>
          </p:cNvPicPr>
          <p:nvPr/>
        </p:nvPicPr>
        <p:blipFill>
          <a:blip r:embed="rId3" cstate="print"/>
          <a:srcRect/>
          <a:stretch>
            <a:fillRect/>
          </a:stretch>
        </p:blipFill>
        <p:spPr bwMode="auto">
          <a:xfrm>
            <a:off x="388866" y="1897649"/>
            <a:ext cx="3317875" cy="2867025"/>
          </a:xfrm>
          <a:prstGeom prst="rect">
            <a:avLst/>
          </a:prstGeom>
          <a:noFill/>
        </p:spPr>
      </p:pic>
      <p:cxnSp>
        <p:nvCxnSpPr>
          <p:cNvPr id="6" name="Straight Connector 5"/>
          <p:cNvCxnSpPr>
            <a:stCxn id="19" idx="3"/>
          </p:cNvCxnSpPr>
          <p:nvPr/>
        </p:nvCxnSpPr>
        <p:spPr>
          <a:xfrm flipV="1">
            <a:off x="3505703" y="3443288"/>
            <a:ext cx="1387139" cy="320628"/>
          </a:xfrm>
          <a:prstGeom prst="line">
            <a:avLst/>
          </a:prstGeom>
          <a:ln w="25400">
            <a:solidFill>
              <a:schemeClr val="tx2"/>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724400" y="2294148"/>
            <a:ext cx="2846070" cy="1881392"/>
          </a:xfrm>
          <a:prstGeom prst="rect">
            <a:avLst/>
          </a:prstGeom>
          <a:noFill/>
          <a:effectLst>
            <a:outerShdw blurRad="50800" dist="38100" dir="2700000" algn="tl" rotWithShape="0">
              <a:prstClr val="black">
                <a:alpha val="40000"/>
              </a:prstClr>
            </a:outerShdw>
          </a:effectLst>
        </p:spPr>
      </p:pic>
      <p:cxnSp>
        <p:nvCxnSpPr>
          <p:cNvPr id="28" name="Straight Connector 27"/>
          <p:cNvCxnSpPr>
            <a:stCxn id="21" idx="3"/>
            <a:endCxn id="19" idx="1"/>
          </p:cNvCxnSpPr>
          <p:nvPr/>
        </p:nvCxnSpPr>
        <p:spPr>
          <a:xfrm flipV="1">
            <a:off x="1555123" y="3763916"/>
            <a:ext cx="1558083" cy="277484"/>
          </a:xfrm>
          <a:prstGeom prst="line">
            <a:avLst/>
          </a:prstGeom>
          <a:ln w="25400">
            <a:solidFill>
              <a:schemeClr val="tx2"/>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5" name="Picture 34" descr="ExchangeOnline_h_rgb.png"/>
          <p:cNvPicPr>
            <a:picLocks noChangeAspect="1"/>
          </p:cNvPicPr>
          <p:nvPr/>
        </p:nvPicPr>
        <p:blipFill>
          <a:blip r:embed="rId5"/>
          <a:stretch>
            <a:fillRect/>
          </a:stretch>
        </p:blipFill>
        <p:spPr>
          <a:xfrm>
            <a:off x="5115945" y="3049693"/>
            <a:ext cx="2011680" cy="379307"/>
          </a:xfrm>
          <a:prstGeom prst="rect">
            <a:avLst/>
          </a:prstGeom>
        </p:spPr>
      </p:pic>
      <p:sp>
        <p:nvSpPr>
          <p:cNvPr id="16" name="TextBox 15"/>
          <p:cNvSpPr txBox="1"/>
          <p:nvPr/>
        </p:nvSpPr>
        <p:spPr>
          <a:xfrm>
            <a:off x="444253" y="4351470"/>
            <a:ext cx="1434908" cy="425758"/>
          </a:xfrm>
          <a:prstGeom prst="rect">
            <a:avLst/>
          </a:prstGeom>
          <a:noFill/>
        </p:spPr>
        <p:txBody>
          <a:bodyPr wrap="square" rtlCol="0">
            <a:spAutoFit/>
          </a:bodyPr>
          <a:lstStyle/>
          <a:p>
            <a:pPr algn="ctr" defTabSz="914181">
              <a:lnSpc>
                <a:spcPts val="1300"/>
              </a:lnSpc>
            </a:pPr>
            <a:r>
              <a:rPr lang="en-US" sz="1200" dirty="0">
                <a:ln>
                  <a:solidFill>
                    <a:prstClr val="white">
                      <a:alpha val="0"/>
                    </a:prstClr>
                  </a:solidFill>
                </a:ln>
                <a:solidFill>
                  <a:prstClr val="black"/>
                </a:solidFill>
              </a:rPr>
              <a:t>Exchange Server </a:t>
            </a:r>
            <a:r>
              <a:rPr lang="en-US" sz="1200" dirty="0" smtClean="0">
                <a:ln>
                  <a:solidFill>
                    <a:prstClr val="white">
                      <a:alpha val="0"/>
                    </a:prstClr>
                  </a:solidFill>
                </a:ln>
                <a:solidFill>
                  <a:prstClr val="black"/>
                </a:solidFill>
              </a:rPr>
              <a:t>2007 </a:t>
            </a:r>
            <a:r>
              <a:rPr lang="en-US" sz="1200" dirty="0">
                <a:ln>
                  <a:solidFill>
                    <a:prstClr val="white">
                      <a:alpha val="0"/>
                    </a:prstClr>
                  </a:solidFill>
                </a:ln>
                <a:solidFill>
                  <a:prstClr val="black"/>
                </a:solidFill>
              </a:rPr>
              <a:t>or </a:t>
            </a:r>
            <a:r>
              <a:rPr lang="en-US" sz="1200" dirty="0" smtClean="0">
                <a:ln>
                  <a:solidFill>
                    <a:prstClr val="white">
                      <a:alpha val="0"/>
                    </a:prstClr>
                  </a:solidFill>
                </a:ln>
                <a:solidFill>
                  <a:prstClr val="black"/>
                </a:solidFill>
              </a:rPr>
              <a:t>2003</a:t>
            </a:r>
            <a:endParaRPr lang="en-US" sz="1200" dirty="0">
              <a:ln>
                <a:solidFill>
                  <a:prstClr val="white">
                    <a:alpha val="0"/>
                  </a:prstClr>
                </a:solidFill>
              </a:ln>
              <a:solidFill>
                <a:prstClr val="black"/>
              </a:solidFill>
            </a:endParaRPr>
          </a:p>
        </p:txBody>
      </p:sp>
      <p:sp>
        <p:nvSpPr>
          <p:cNvPr id="17" name="TextBox 16"/>
          <p:cNvSpPr txBox="1"/>
          <p:nvPr/>
        </p:nvSpPr>
        <p:spPr>
          <a:xfrm>
            <a:off x="2353416" y="4084373"/>
            <a:ext cx="2027189" cy="425758"/>
          </a:xfrm>
          <a:prstGeom prst="rect">
            <a:avLst/>
          </a:prstGeom>
          <a:noFill/>
        </p:spPr>
        <p:txBody>
          <a:bodyPr wrap="square" rtlCol="0">
            <a:spAutoFit/>
          </a:bodyPr>
          <a:lstStyle/>
          <a:p>
            <a:pPr algn="ctr" defTabSz="914181">
              <a:lnSpc>
                <a:spcPts val="1300"/>
              </a:lnSpc>
            </a:pPr>
            <a:r>
              <a:rPr lang="en-US" sz="1200" dirty="0">
                <a:ln>
                  <a:solidFill>
                    <a:prstClr val="white">
                      <a:alpha val="0"/>
                    </a:prstClr>
                  </a:solidFill>
                </a:ln>
                <a:solidFill>
                  <a:prstClr val="black"/>
                </a:solidFill>
              </a:rPr>
              <a:t>Exchange 2010 SP1 “gateway” server</a:t>
            </a:r>
          </a:p>
        </p:txBody>
      </p:sp>
      <p:pic>
        <p:nvPicPr>
          <p:cNvPr id="19" name="Picture 3" descr="D:\Clip_Installer\DVD_ART\Artwork_Imagery\HARDWARE_IMAGERY\Illustration - Misc Hardware\Windows Server Icons\Hardware\Virtual Server 2.png"/>
          <p:cNvPicPr>
            <a:picLocks noChangeAspect="1" noChangeArrowheads="1"/>
          </p:cNvPicPr>
          <p:nvPr/>
        </p:nvPicPr>
        <p:blipFill>
          <a:blip r:embed="rId6"/>
          <a:srcRect/>
          <a:stretch>
            <a:fillRect/>
          </a:stretch>
        </p:blipFill>
        <p:spPr bwMode="auto">
          <a:xfrm>
            <a:off x="3113206" y="3443459"/>
            <a:ext cx="392497" cy="640914"/>
          </a:xfrm>
          <a:prstGeom prst="rect">
            <a:avLst/>
          </a:prstGeom>
          <a:noFill/>
        </p:spPr>
      </p:pic>
      <p:pic>
        <p:nvPicPr>
          <p:cNvPr id="20" name="Picture 3" descr="D:\Clip_Installer\DVD_ART\Artwork_Imagery\HARDWARE_IMAGERY\Illustration - Misc Hardware\Windows Server Icons\Hardware\Virtual Server 2.png"/>
          <p:cNvPicPr>
            <a:picLocks noChangeAspect="1" noChangeArrowheads="1"/>
          </p:cNvPicPr>
          <p:nvPr/>
        </p:nvPicPr>
        <p:blipFill>
          <a:blip r:embed="rId6"/>
          <a:srcRect/>
          <a:stretch>
            <a:fillRect/>
          </a:stretch>
        </p:blipFill>
        <p:spPr bwMode="auto">
          <a:xfrm>
            <a:off x="747956" y="3720943"/>
            <a:ext cx="392497" cy="640914"/>
          </a:xfrm>
          <a:prstGeom prst="rect">
            <a:avLst/>
          </a:prstGeom>
          <a:noFill/>
        </p:spPr>
      </p:pic>
      <p:pic>
        <p:nvPicPr>
          <p:cNvPr id="21" name="Picture 3" descr="D:\Clip_Installer\DVD_ART\Artwork_Imagery\HARDWARE_IMAGERY\Illustration - Misc Hardware\Windows Server Icons\Hardware\Virtual Server 2.png"/>
          <p:cNvPicPr>
            <a:picLocks noChangeAspect="1" noChangeArrowheads="1"/>
          </p:cNvPicPr>
          <p:nvPr/>
        </p:nvPicPr>
        <p:blipFill>
          <a:blip r:embed="rId6"/>
          <a:srcRect/>
          <a:stretch>
            <a:fillRect/>
          </a:stretch>
        </p:blipFill>
        <p:spPr bwMode="auto">
          <a:xfrm>
            <a:off x="1162626" y="3720943"/>
            <a:ext cx="392497" cy="640914"/>
          </a:xfrm>
          <a:prstGeom prst="rect">
            <a:avLst/>
          </a:prstGeom>
          <a:noFill/>
        </p:spPr>
      </p:pic>
    </p:spTree>
    <p:extLst>
      <p:ext uri="{BB962C8B-B14F-4D97-AF65-F5344CB8AC3E}">
        <p14:creationId xmlns:p14="http://schemas.microsoft.com/office/powerpoint/2010/main" val="115888227"/>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1914" y="447813"/>
            <a:ext cx="8223183" cy="775597"/>
          </a:xfrm>
        </p:spPr>
        <p:txBody>
          <a:bodyPr>
            <a:normAutofit fontScale="90000"/>
          </a:bodyPr>
          <a:lstStyle/>
          <a:p>
            <a:r>
              <a:rPr lang="en-US" dirty="0" smtClean="0"/>
              <a:t>Deployment Flexibility</a:t>
            </a:r>
            <a:br>
              <a:rPr lang="en-US" dirty="0" smtClean="0"/>
            </a:br>
            <a:r>
              <a:rPr lang="en-US" sz="2400" dirty="0" smtClean="0">
                <a:solidFill>
                  <a:srgbClr val="FFC200"/>
                </a:solidFill>
              </a:rPr>
              <a:t>Web-Based </a:t>
            </a:r>
            <a:r>
              <a:rPr lang="en-US" sz="2400" dirty="0">
                <a:solidFill>
                  <a:srgbClr val="FFC200"/>
                </a:solidFill>
              </a:rPr>
              <a:t>Exchange and IMAP </a:t>
            </a:r>
            <a:r>
              <a:rPr lang="en-US" sz="2400" dirty="0" smtClean="0">
                <a:solidFill>
                  <a:srgbClr val="FFC200"/>
                </a:solidFill>
              </a:rPr>
              <a:t>Migration Tools</a:t>
            </a:r>
            <a:endParaRPr lang="en-US" sz="2400" dirty="0">
              <a:solidFill>
                <a:srgbClr val="FFC200"/>
              </a:solidFill>
            </a:endParaRPr>
          </a:p>
        </p:txBody>
      </p:sp>
      <p:grpSp>
        <p:nvGrpSpPr>
          <p:cNvPr id="5" name="Group 4"/>
          <p:cNvGrpSpPr/>
          <p:nvPr/>
        </p:nvGrpSpPr>
        <p:grpSpPr>
          <a:xfrm>
            <a:off x="576684" y="1692877"/>
            <a:ext cx="4909715" cy="4165810"/>
            <a:chOff x="280123" y="1656784"/>
            <a:chExt cx="5429669" cy="4606982"/>
          </a:xfrm>
        </p:grpSpPr>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0123" y="1656784"/>
              <a:ext cx="5429669" cy="3193923"/>
            </a:xfrm>
            <a:prstGeom prst="rect">
              <a:avLst/>
            </a:prstGeom>
            <a:ln>
              <a:noFill/>
            </a:ln>
            <a:effectLst>
              <a:outerShdw blurRad="63500" sx="101000" sy="101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5461" y="3705354"/>
              <a:ext cx="2930897" cy="2558412"/>
            </a:xfrm>
            <a:prstGeom prst="rect">
              <a:avLst/>
            </a:prstGeom>
            <a:ln>
              <a:noFill/>
            </a:ln>
            <a:effectLst>
              <a:outerShdw blurRad="63500" sx="101000" sy="101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Rounded Rectangle 6"/>
          <p:cNvSpPr/>
          <p:nvPr/>
        </p:nvSpPr>
        <p:spPr bwMode="auto">
          <a:xfrm>
            <a:off x="5757535" y="1671253"/>
            <a:ext cx="3149602" cy="4752223"/>
          </a:xfrm>
          <a:prstGeom prst="roundRect">
            <a:avLst>
              <a:gd name="adj" fmla="val 3225"/>
            </a:avLst>
          </a:prstGeom>
          <a:noFill/>
          <a:ln w="12700" cap="rnd">
            <a:no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wrap="square" lIns="45720" tIns="45720" rIns="45720" rtlCol="0" anchor="t">
            <a:noAutofit/>
          </a:bodyPr>
          <a:lstStyle/>
          <a:p>
            <a:pPr marL="341313" indent="-290513" defTabSz="914181">
              <a:lnSpc>
                <a:spcPct val="90000"/>
              </a:lnSpc>
              <a:spcBef>
                <a:spcPct val="20000"/>
              </a:spcBef>
              <a:buClr>
                <a:srgbClr val="F69F1E"/>
              </a:buClr>
              <a:buSzPct val="90000"/>
              <a:buFont typeface="Arial" pitchFamily="34" charset="0"/>
              <a:buChar char="•"/>
            </a:pPr>
            <a:r>
              <a:rPr lang="en-US" sz="2000" dirty="0">
                <a:ln>
                  <a:solidFill>
                    <a:prstClr val="white">
                      <a:alpha val="0"/>
                    </a:prstClr>
                  </a:solidFill>
                </a:ln>
                <a:solidFill>
                  <a:schemeClr val="bg1"/>
                </a:solidFill>
              </a:rPr>
              <a:t>Free migration tools</a:t>
            </a:r>
          </a:p>
          <a:p>
            <a:pPr marL="341313" indent="-290513" defTabSz="914181">
              <a:lnSpc>
                <a:spcPct val="90000"/>
              </a:lnSpc>
              <a:spcBef>
                <a:spcPct val="20000"/>
              </a:spcBef>
              <a:buClr>
                <a:srgbClr val="F69F1E"/>
              </a:buClr>
              <a:buSzPct val="90000"/>
              <a:buFont typeface="Arial" pitchFamily="34" charset="0"/>
              <a:buChar char="•"/>
            </a:pPr>
            <a:r>
              <a:rPr lang="en-US" sz="2000" dirty="0">
                <a:ln>
                  <a:solidFill>
                    <a:prstClr val="white">
                      <a:alpha val="0"/>
                    </a:prstClr>
                  </a:solidFill>
                </a:ln>
                <a:solidFill>
                  <a:schemeClr val="bg1"/>
                </a:solidFill>
              </a:rPr>
              <a:t>No software to install</a:t>
            </a:r>
          </a:p>
          <a:p>
            <a:pPr marL="341313" indent="-290513" defTabSz="914181">
              <a:lnSpc>
                <a:spcPct val="90000"/>
              </a:lnSpc>
              <a:spcBef>
                <a:spcPct val="20000"/>
              </a:spcBef>
              <a:buClr>
                <a:srgbClr val="F69F1E"/>
              </a:buClr>
              <a:buSzPct val="90000"/>
              <a:buFont typeface="Arial" pitchFamily="34" charset="0"/>
              <a:buChar char="•"/>
            </a:pPr>
            <a:r>
              <a:rPr lang="en-US" sz="2000" dirty="0">
                <a:ln>
                  <a:solidFill>
                    <a:prstClr val="white">
                      <a:alpha val="0"/>
                    </a:prstClr>
                  </a:solidFill>
                </a:ln>
                <a:solidFill>
                  <a:schemeClr val="bg1"/>
                </a:solidFill>
              </a:rPr>
              <a:t>Migrate email, calendar, contacts and tasks from Exchange Server </a:t>
            </a:r>
            <a:r>
              <a:rPr lang="en-US" sz="2000" dirty="0" smtClean="0">
                <a:ln>
                  <a:solidFill>
                    <a:prstClr val="white">
                      <a:alpha val="0"/>
                    </a:prstClr>
                  </a:solidFill>
                </a:ln>
                <a:solidFill>
                  <a:schemeClr val="bg1"/>
                </a:solidFill>
              </a:rPr>
              <a:t>2010, </a:t>
            </a:r>
            <a:r>
              <a:rPr lang="en-US" sz="2000" dirty="0">
                <a:ln>
                  <a:solidFill>
                    <a:prstClr val="white">
                      <a:alpha val="0"/>
                    </a:prstClr>
                  </a:solidFill>
                </a:ln>
                <a:solidFill>
                  <a:schemeClr val="bg1"/>
                </a:solidFill>
              </a:rPr>
              <a:t>2007, or </a:t>
            </a:r>
            <a:r>
              <a:rPr lang="en-US" sz="2000" dirty="0" smtClean="0">
                <a:ln>
                  <a:solidFill>
                    <a:prstClr val="white">
                      <a:alpha val="0"/>
                    </a:prstClr>
                  </a:solidFill>
                </a:ln>
                <a:solidFill>
                  <a:schemeClr val="bg1"/>
                </a:solidFill>
              </a:rPr>
              <a:t>2003</a:t>
            </a:r>
            <a:endParaRPr lang="en-US" sz="2000" dirty="0">
              <a:ln>
                <a:solidFill>
                  <a:prstClr val="white">
                    <a:alpha val="0"/>
                  </a:prstClr>
                </a:solidFill>
              </a:ln>
              <a:solidFill>
                <a:schemeClr val="bg1"/>
              </a:solidFill>
            </a:endParaRPr>
          </a:p>
          <a:p>
            <a:pPr marL="341313" indent="-290513" defTabSz="914181">
              <a:lnSpc>
                <a:spcPct val="90000"/>
              </a:lnSpc>
              <a:spcBef>
                <a:spcPct val="20000"/>
              </a:spcBef>
              <a:buClr>
                <a:srgbClr val="F69F1E"/>
              </a:buClr>
              <a:buSzPct val="90000"/>
              <a:buFont typeface="Arial" pitchFamily="34" charset="0"/>
              <a:buChar char="•"/>
            </a:pPr>
            <a:r>
              <a:rPr lang="en-US" sz="2000" dirty="0">
                <a:ln>
                  <a:solidFill>
                    <a:prstClr val="white">
                      <a:alpha val="0"/>
                    </a:prstClr>
                  </a:solidFill>
                </a:ln>
                <a:solidFill>
                  <a:schemeClr val="bg1"/>
                </a:solidFill>
              </a:rPr>
              <a:t>Migrate email from </a:t>
            </a:r>
            <a:br>
              <a:rPr lang="en-US" sz="2000" dirty="0">
                <a:ln>
                  <a:solidFill>
                    <a:prstClr val="white">
                      <a:alpha val="0"/>
                    </a:prstClr>
                  </a:solidFill>
                </a:ln>
                <a:solidFill>
                  <a:schemeClr val="bg1"/>
                </a:solidFill>
              </a:rPr>
            </a:br>
            <a:r>
              <a:rPr lang="en-US" sz="2000" dirty="0">
                <a:ln>
                  <a:solidFill>
                    <a:prstClr val="white">
                      <a:alpha val="0"/>
                    </a:prstClr>
                  </a:solidFill>
                </a:ln>
                <a:solidFill>
                  <a:schemeClr val="bg1"/>
                </a:solidFill>
              </a:rPr>
              <a:t>all platforms that support IMAP</a:t>
            </a:r>
          </a:p>
          <a:p>
            <a:pPr marL="341313" indent="-290513" defTabSz="914181">
              <a:lnSpc>
                <a:spcPct val="90000"/>
              </a:lnSpc>
              <a:spcBef>
                <a:spcPct val="20000"/>
              </a:spcBef>
              <a:buClr>
                <a:srgbClr val="F69F1E"/>
              </a:buClr>
              <a:buSzPct val="90000"/>
              <a:buFont typeface="Arial" pitchFamily="34" charset="0"/>
              <a:buChar char="•"/>
            </a:pPr>
            <a:r>
              <a:rPr lang="en-US" sz="2000" dirty="0">
                <a:ln>
                  <a:solidFill>
                    <a:prstClr val="white">
                      <a:alpha val="0"/>
                    </a:prstClr>
                  </a:solidFill>
                </a:ln>
                <a:solidFill>
                  <a:schemeClr val="bg1"/>
                </a:solidFill>
              </a:rPr>
              <a:t>Allows fast cutovers </a:t>
            </a:r>
            <a:br>
              <a:rPr lang="en-US" sz="2000" dirty="0">
                <a:ln>
                  <a:solidFill>
                    <a:prstClr val="white">
                      <a:alpha val="0"/>
                    </a:prstClr>
                  </a:solidFill>
                </a:ln>
                <a:solidFill>
                  <a:schemeClr val="bg1"/>
                </a:solidFill>
              </a:rPr>
            </a:br>
            <a:r>
              <a:rPr lang="en-US" sz="2000" dirty="0">
                <a:ln>
                  <a:solidFill>
                    <a:prstClr val="white">
                      <a:alpha val="0"/>
                    </a:prstClr>
                  </a:solidFill>
                </a:ln>
                <a:solidFill>
                  <a:schemeClr val="bg1"/>
                </a:solidFill>
              </a:rPr>
              <a:t>or staged migration</a:t>
            </a:r>
          </a:p>
        </p:txBody>
      </p:sp>
    </p:spTree>
    <p:extLst>
      <p:ext uri="{BB962C8B-B14F-4D97-AF65-F5344CB8AC3E}">
        <p14:creationId xmlns:p14="http://schemas.microsoft.com/office/powerpoint/2010/main" val="186791390"/>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a:t>
            </a:r>
            <a:endParaRPr lang="en-US" dirty="0"/>
          </a:p>
        </p:txBody>
      </p:sp>
      <p:sp>
        <p:nvSpPr>
          <p:cNvPr id="3" name="Text Placeholder 2"/>
          <p:cNvSpPr>
            <a:spLocks noGrp="1"/>
          </p:cNvSpPr>
          <p:nvPr>
            <p:ph type="body" sz="quarter" idx="10"/>
          </p:nvPr>
        </p:nvSpPr>
        <p:spPr>
          <a:xfrm>
            <a:off x="381000" y="1988840"/>
            <a:ext cx="8382000" cy="3748719"/>
          </a:xfrm>
        </p:spPr>
        <p:txBody>
          <a:bodyPr/>
          <a:lstStyle/>
          <a:p>
            <a:pPr>
              <a:lnSpc>
                <a:spcPct val="100000"/>
              </a:lnSpc>
            </a:pPr>
            <a:r>
              <a:rPr lang="en-US" sz="2400" dirty="0"/>
              <a:t>Enable Outlook Anywhere (RPC/HTTP) on source server</a:t>
            </a:r>
          </a:p>
          <a:p>
            <a:pPr lvl="1">
              <a:lnSpc>
                <a:spcPct val="100000"/>
              </a:lnSpc>
            </a:pPr>
            <a:r>
              <a:rPr lang="en-US" sz="3600" dirty="0"/>
              <a:t>Need to have CA issued certs if they are not already setup</a:t>
            </a:r>
          </a:p>
          <a:p>
            <a:pPr>
              <a:lnSpc>
                <a:spcPct val="100000"/>
              </a:lnSpc>
            </a:pPr>
            <a:r>
              <a:rPr lang="en-US" sz="2400" dirty="0"/>
              <a:t>Give </a:t>
            </a:r>
            <a:r>
              <a:rPr lang="en-US" sz="2400" u="sng" dirty="0"/>
              <a:t>full access</a:t>
            </a:r>
            <a:r>
              <a:rPr lang="en-US" sz="2400" dirty="0"/>
              <a:t> permissions to all mailboxes that will be migrated</a:t>
            </a:r>
          </a:p>
          <a:p>
            <a:pPr lvl="1">
              <a:lnSpc>
                <a:spcPct val="100000"/>
              </a:lnSpc>
            </a:pPr>
            <a:r>
              <a:rPr lang="en-US" sz="3600" dirty="0"/>
              <a:t>“Receive-As” </a:t>
            </a:r>
            <a:r>
              <a:rPr lang="en-US" sz="3600" dirty="0" smtClean="0"/>
              <a:t>preferred/easier </a:t>
            </a:r>
          </a:p>
          <a:p>
            <a:pPr>
              <a:lnSpc>
                <a:spcPct val="100000"/>
              </a:lnSpc>
            </a:pPr>
            <a:r>
              <a:rPr lang="en-US" sz="2400" dirty="0" smtClean="0"/>
              <a:t>Accepted domain setup in the service</a:t>
            </a:r>
            <a:endParaRPr lang="en-US" sz="2400" dirty="0"/>
          </a:p>
        </p:txBody>
      </p:sp>
      <p:sp>
        <p:nvSpPr>
          <p:cNvPr id="6" name="Footer Placeholder 12"/>
          <p:cNvSpPr>
            <a:spLocks noGrp="1"/>
          </p:cNvSpPr>
          <p:nvPr>
            <p:ph type="ftr" sz="quarter" idx="4294967295"/>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pPr/>
              <a:t>15</a:t>
            </a:fld>
            <a:r>
              <a:rPr lang="en-US" dirty="0" smtClean="0"/>
              <a:t>  </a:t>
            </a:r>
            <a:r>
              <a:rPr lang="en-US" dirty="0" smtClean="0">
                <a:solidFill>
                  <a:schemeClr val="tx2"/>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3404717400"/>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23528" y="476672"/>
            <a:ext cx="8382000" cy="609398"/>
          </a:xfrm>
        </p:spPr>
        <p:txBody>
          <a:bodyPr>
            <a:normAutofit fontScale="90000"/>
          </a:bodyPr>
          <a:lstStyle/>
          <a:p>
            <a:r>
              <a:rPr lang="en-US" sz="4400" dirty="0" smtClean="0"/>
              <a:t>IMAP Migration</a:t>
            </a:r>
            <a:endParaRPr lang="en-US" sz="4400" dirty="0"/>
          </a:p>
        </p:txBody>
      </p:sp>
      <p:sp>
        <p:nvSpPr>
          <p:cNvPr id="3" name="Text Placeholder 2"/>
          <p:cNvSpPr>
            <a:spLocks noGrp="1"/>
          </p:cNvSpPr>
          <p:nvPr>
            <p:ph type="body" sz="quarter" idx="10"/>
          </p:nvPr>
        </p:nvSpPr>
        <p:spPr>
          <a:xfrm>
            <a:off x="381000" y="2164209"/>
            <a:ext cx="8382000" cy="4001095"/>
          </a:xfrm>
        </p:spPr>
        <p:txBody>
          <a:bodyPr/>
          <a:lstStyle/>
          <a:p>
            <a:r>
              <a:rPr lang="en-US" sz="2400" dirty="0"/>
              <a:t>No OnPremises tool install required</a:t>
            </a:r>
          </a:p>
          <a:p>
            <a:r>
              <a:rPr lang="en-US" sz="2400" dirty="0" smtClean="0"/>
              <a:t>Access </a:t>
            </a:r>
            <a:r>
              <a:rPr lang="en-US" sz="2400" dirty="0"/>
              <a:t>to IMAP ports (143/993)</a:t>
            </a:r>
          </a:p>
          <a:p>
            <a:r>
              <a:rPr lang="en-US" sz="2400" dirty="0"/>
              <a:t>Users must be provisioned in the cloud </a:t>
            </a:r>
          </a:p>
          <a:p>
            <a:pPr lvl="1"/>
            <a:r>
              <a:rPr lang="en-US" sz="3600" dirty="0"/>
              <a:t>Bulk provisioning, CSV parser, manual, etc. </a:t>
            </a:r>
          </a:p>
          <a:p>
            <a:r>
              <a:rPr lang="en-US" sz="2400" dirty="0"/>
              <a:t>Gather user credentials or setup admin credentials</a:t>
            </a:r>
          </a:p>
          <a:p>
            <a:r>
              <a:rPr lang="en-US" sz="2400" dirty="0"/>
              <a:t>Prepare a CSV file with list of users </a:t>
            </a:r>
          </a:p>
          <a:p>
            <a:pPr lvl="1"/>
            <a:r>
              <a:rPr lang="en-US" sz="3600" dirty="0"/>
              <a:t>EmailAddress, username, </a:t>
            </a:r>
            <a:r>
              <a:rPr lang="en-US" sz="3600" dirty="0" smtClean="0"/>
              <a:t>password</a:t>
            </a:r>
            <a:endParaRPr lang="en-US" sz="3600" dirty="0"/>
          </a:p>
        </p:txBody>
      </p:sp>
      <p:sp>
        <p:nvSpPr>
          <p:cNvPr id="6" name="Footer Placeholder 12"/>
          <p:cNvSpPr>
            <a:spLocks noGrp="1"/>
          </p:cNvSpPr>
          <p:nvPr>
            <p:ph type="ftr" sz="quarter" idx="4294967295"/>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pPr/>
              <a:t>16</a:t>
            </a:fld>
            <a:r>
              <a:rPr lang="en-US" dirty="0" smtClean="0"/>
              <a:t>  </a:t>
            </a:r>
            <a:r>
              <a:rPr lang="en-US" dirty="0" smtClean="0">
                <a:solidFill>
                  <a:schemeClr val="tx2"/>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2100161825"/>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04664"/>
            <a:ext cx="8382000" cy="609398"/>
          </a:xfrm>
        </p:spPr>
        <p:txBody>
          <a:bodyPr>
            <a:normAutofit fontScale="90000"/>
          </a:bodyPr>
          <a:lstStyle/>
          <a:p>
            <a:r>
              <a:rPr lang="en-US" sz="4400" dirty="0" smtClean="0"/>
              <a:t>Cutover Exchange Migration</a:t>
            </a:r>
            <a:endParaRPr lang="en-US" sz="4400" dirty="0"/>
          </a:p>
        </p:txBody>
      </p:sp>
      <p:sp>
        <p:nvSpPr>
          <p:cNvPr id="3" name="Text Placeholder 2"/>
          <p:cNvSpPr>
            <a:spLocks noGrp="1"/>
          </p:cNvSpPr>
          <p:nvPr>
            <p:ph type="body" sz="quarter" idx="10"/>
          </p:nvPr>
        </p:nvSpPr>
        <p:spPr>
          <a:xfrm>
            <a:off x="323528" y="1772816"/>
            <a:ext cx="8382000" cy="4427483"/>
          </a:xfrm>
        </p:spPr>
        <p:txBody>
          <a:bodyPr>
            <a:normAutofit/>
          </a:bodyPr>
          <a:lstStyle/>
          <a:p>
            <a:pPr marL="0" lvl="1" indent="0">
              <a:lnSpc>
                <a:spcPct val="100000"/>
              </a:lnSpc>
              <a:buNone/>
            </a:pPr>
            <a:r>
              <a:rPr lang="en-US" sz="2800" b="1" dirty="0"/>
              <a:t>Objective</a:t>
            </a:r>
            <a:r>
              <a:rPr lang="en-US" sz="2800" dirty="0"/>
              <a:t>: </a:t>
            </a:r>
            <a:r>
              <a:rPr lang="en-US" sz="2800" dirty="0" smtClean="0"/>
              <a:t>Provide </a:t>
            </a:r>
            <a:r>
              <a:rPr lang="en-US" sz="2800" dirty="0"/>
              <a:t>a simple &amp; complete cutover migration experience for </a:t>
            </a:r>
            <a:r>
              <a:rPr lang="en-US" sz="2800" dirty="0" smtClean="0"/>
              <a:t>on-premises </a:t>
            </a:r>
            <a:r>
              <a:rPr lang="en-US" sz="2800" dirty="0"/>
              <a:t>exchange customers to move the </a:t>
            </a:r>
            <a:r>
              <a:rPr lang="en-US" sz="2800" dirty="0" smtClean="0"/>
              <a:t>cloud</a:t>
            </a:r>
          </a:p>
          <a:p>
            <a:pPr marL="0" lvl="1" indent="0">
              <a:lnSpc>
                <a:spcPct val="100000"/>
              </a:lnSpc>
              <a:buNone/>
            </a:pPr>
            <a:endParaRPr lang="en-US" sz="2800" dirty="0"/>
          </a:p>
          <a:p>
            <a:pPr marL="457200" indent="-457200">
              <a:lnSpc>
                <a:spcPct val="100000"/>
              </a:lnSpc>
              <a:buFont typeface="Arial" pitchFamily="34" charset="0"/>
              <a:buChar char="•"/>
            </a:pPr>
            <a:r>
              <a:rPr lang="en-US" sz="2600" dirty="0" smtClean="0"/>
              <a:t>Supports </a:t>
            </a:r>
            <a:r>
              <a:rPr lang="en-US" sz="2600" dirty="0"/>
              <a:t>migrating mailbox content from </a:t>
            </a:r>
            <a:r>
              <a:rPr lang="en-US" sz="2600" dirty="0" smtClean="0"/>
              <a:t>Exchange Server 2003 </a:t>
            </a:r>
            <a:r>
              <a:rPr lang="en-US" sz="2600" dirty="0"/>
              <a:t>and later</a:t>
            </a:r>
          </a:p>
          <a:p>
            <a:pPr marL="457200" indent="-457200">
              <a:lnSpc>
                <a:spcPct val="100000"/>
              </a:lnSpc>
              <a:buFont typeface="Arial" pitchFamily="34" charset="0"/>
              <a:buChar char="•"/>
            </a:pPr>
            <a:r>
              <a:rPr lang="en-US" sz="2600" dirty="0"/>
              <a:t>Migration from on-premise or hosted </a:t>
            </a:r>
            <a:r>
              <a:rPr lang="en-US" sz="2600" dirty="0" smtClean="0"/>
              <a:t>systems</a:t>
            </a:r>
            <a:endParaRPr lang="en-US" sz="2600" dirty="0"/>
          </a:p>
          <a:p>
            <a:pPr marL="457200" indent="-457200">
              <a:lnSpc>
                <a:spcPct val="100000"/>
              </a:lnSpc>
              <a:buFont typeface="Arial" pitchFamily="34" charset="0"/>
              <a:buChar char="•"/>
            </a:pPr>
            <a:r>
              <a:rPr lang="en-US" sz="2600" i="1" dirty="0" smtClean="0"/>
              <a:t>Merge</a:t>
            </a:r>
            <a:r>
              <a:rPr lang="en-US" sz="2600" dirty="0" smtClean="0"/>
              <a:t> operation; not </a:t>
            </a:r>
            <a:r>
              <a:rPr lang="en-US" sz="2600" i="1" dirty="0" smtClean="0"/>
              <a:t>Move</a:t>
            </a:r>
          </a:p>
          <a:p>
            <a:pPr marL="457200" indent="-457200">
              <a:lnSpc>
                <a:spcPct val="100000"/>
              </a:lnSpc>
              <a:buFont typeface="Arial" pitchFamily="34" charset="0"/>
              <a:buChar char="•"/>
            </a:pPr>
            <a:r>
              <a:rPr lang="en-US" sz="2600" dirty="0" smtClean="0"/>
              <a:t>High </a:t>
            </a:r>
            <a:r>
              <a:rPr lang="en-US" sz="2600" dirty="0"/>
              <a:t>fidelity migrations</a:t>
            </a:r>
          </a:p>
          <a:p>
            <a:pPr marL="742950" lvl="1" indent="-285750">
              <a:lnSpc>
                <a:spcPct val="100000"/>
              </a:lnSpc>
              <a:buFont typeface="Arial" pitchFamily="34" charset="0"/>
              <a:buChar char="•"/>
            </a:pPr>
            <a:r>
              <a:rPr lang="en-US" dirty="0"/>
              <a:t>Mail, calendar, tasks and many </a:t>
            </a:r>
            <a:r>
              <a:rPr lang="en-US" dirty="0" smtClean="0"/>
              <a:t>more</a:t>
            </a:r>
            <a:endParaRPr lang="en-US" dirty="0"/>
          </a:p>
        </p:txBody>
      </p:sp>
      <p:sp>
        <p:nvSpPr>
          <p:cNvPr id="6" name="Footer Placeholder 12"/>
          <p:cNvSpPr>
            <a:spLocks noGrp="1"/>
          </p:cNvSpPr>
          <p:nvPr>
            <p:ph type="ftr" sz="quarter" idx="4294967295"/>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pPr/>
              <a:t>17</a:t>
            </a:fld>
            <a:r>
              <a:rPr lang="en-US" dirty="0" smtClean="0"/>
              <a:t>  </a:t>
            </a:r>
            <a:r>
              <a:rPr lang="en-US" dirty="0" smtClean="0">
                <a:solidFill>
                  <a:schemeClr val="tx2"/>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2117010070"/>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229600" cy="1143000"/>
          </a:xfrm>
        </p:spPr>
        <p:txBody>
          <a:bodyPr/>
          <a:lstStyle/>
          <a:p>
            <a:r>
              <a:rPr lang="en-US" dirty="0"/>
              <a:t>Scope</a:t>
            </a:r>
          </a:p>
        </p:txBody>
      </p:sp>
      <p:sp>
        <p:nvSpPr>
          <p:cNvPr id="3" name="Text Placeholder 2"/>
          <p:cNvSpPr>
            <a:spLocks noGrp="1"/>
          </p:cNvSpPr>
          <p:nvPr>
            <p:ph type="body" sz="quarter" idx="10"/>
          </p:nvPr>
        </p:nvSpPr>
        <p:spPr>
          <a:xfrm>
            <a:off x="3275856" y="1679625"/>
            <a:ext cx="5486400" cy="4653582"/>
          </a:xfrm>
        </p:spPr>
        <p:txBody>
          <a:bodyPr/>
          <a:lstStyle/>
          <a:p>
            <a:pPr>
              <a:buFont typeface="Arial" pitchFamily="34" charset="0"/>
              <a:buChar char="•"/>
            </a:pPr>
            <a:r>
              <a:rPr lang="en-US" sz="3200" dirty="0" smtClean="0"/>
              <a:t>Partial migrations</a:t>
            </a:r>
          </a:p>
          <a:p>
            <a:pPr>
              <a:buFont typeface="Arial" pitchFamily="34" charset="0"/>
              <a:buChar char="•"/>
            </a:pPr>
            <a:r>
              <a:rPr lang="en-US" sz="3200" dirty="0" smtClean="0"/>
              <a:t>DDL or Security Groups</a:t>
            </a:r>
          </a:p>
          <a:p>
            <a:pPr>
              <a:buFont typeface="Arial" pitchFamily="34" charset="0"/>
              <a:buChar char="•"/>
            </a:pPr>
            <a:r>
              <a:rPr lang="en-US" sz="3200" dirty="0" smtClean="0"/>
              <a:t>System </a:t>
            </a:r>
            <a:r>
              <a:rPr lang="en-US" sz="3200" dirty="0"/>
              <a:t>mailboxes</a:t>
            </a:r>
            <a:r>
              <a:rPr lang="en-US" sz="3200" dirty="0" smtClean="0"/>
              <a:t>.</a:t>
            </a:r>
            <a:endParaRPr lang="en-US" sz="3200" dirty="0"/>
          </a:p>
          <a:p>
            <a:pPr lvl="0">
              <a:buFont typeface="Arial" pitchFamily="34" charset="0"/>
              <a:buChar char="•"/>
            </a:pPr>
            <a:r>
              <a:rPr lang="en-US" sz="3200" dirty="0" smtClean="0"/>
              <a:t>MailboxGUIDs preservation</a:t>
            </a:r>
            <a:endParaRPr lang="en-US" sz="3200" dirty="0"/>
          </a:p>
          <a:p>
            <a:pPr lvl="0">
              <a:buFont typeface="Arial" pitchFamily="34" charset="0"/>
              <a:buChar char="•"/>
            </a:pPr>
            <a:r>
              <a:rPr lang="en-US" sz="3200" dirty="0" smtClean="0"/>
              <a:t>Config on sync interval </a:t>
            </a:r>
          </a:p>
          <a:p>
            <a:pPr lvl="0">
              <a:buFont typeface="Arial" pitchFamily="34" charset="0"/>
              <a:buChar char="•"/>
            </a:pPr>
            <a:r>
              <a:rPr lang="en-US" sz="3200" dirty="0" smtClean="0"/>
              <a:t>Folder exclusion</a:t>
            </a:r>
          </a:p>
          <a:p>
            <a:pPr lvl="0">
              <a:buFont typeface="Arial" pitchFamily="34" charset="0"/>
              <a:buChar char="•"/>
            </a:pPr>
            <a:r>
              <a:rPr lang="en-US" sz="3200" dirty="0" smtClean="0"/>
              <a:t>Time range selection </a:t>
            </a:r>
            <a:endParaRPr lang="en-US" sz="3200" dirty="0"/>
          </a:p>
        </p:txBody>
      </p:sp>
      <p:sp>
        <p:nvSpPr>
          <p:cNvPr id="4" name="TextBox 3"/>
          <p:cNvSpPr txBox="1"/>
          <p:nvPr/>
        </p:nvSpPr>
        <p:spPr>
          <a:xfrm>
            <a:off x="683568" y="3452418"/>
            <a:ext cx="1386598" cy="1107996"/>
          </a:xfrm>
          <a:prstGeom prst="rect">
            <a:avLst/>
          </a:prstGeom>
          <a:noFill/>
        </p:spPr>
        <p:txBody>
          <a:bodyPr wrap="none" lIns="0" tIns="0" rIns="0" bIns="0" rtlCol="0">
            <a:spAutoFit/>
          </a:bodyPr>
          <a:lstStyle/>
          <a:p>
            <a:r>
              <a:rPr lang="en-US" sz="7200" dirty="0" smtClean="0">
                <a:solidFill>
                  <a:schemeClr val="tx2"/>
                </a:solidFill>
              </a:rPr>
              <a:t>NO</a:t>
            </a:r>
          </a:p>
        </p:txBody>
      </p:sp>
      <p:sp>
        <p:nvSpPr>
          <p:cNvPr id="5" name="Left Brace 4"/>
          <p:cNvSpPr/>
          <p:nvPr/>
        </p:nvSpPr>
        <p:spPr>
          <a:xfrm>
            <a:off x="2247900" y="1916832"/>
            <a:ext cx="838200" cy="4179168"/>
          </a:xfrm>
          <a:prstGeom prst="lef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tx2"/>
              </a:solidFill>
            </a:endParaRPr>
          </a:p>
        </p:txBody>
      </p:sp>
      <p:sp>
        <p:nvSpPr>
          <p:cNvPr id="8" name="Footer Placeholder 12"/>
          <p:cNvSpPr>
            <a:spLocks noGrp="1"/>
          </p:cNvSpPr>
          <p:nvPr>
            <p:ph type="ftr" sz="quarter" idx="4294967295"/>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pPr/>
              <a:t>18</a:t>
            </a:fld>
            <a:r>
              <a:rPr lang="en-US" dirty="0" smtClean="0"/>
              <a:t>  </a:t>
            </a:r>
            <a:r>
              <a:rPr lang="en-US" dirty="0" smtClean="0">
                <a:solidFill>
                  <a:schemeClr val="tx2"/>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2586154708"/>
      </p:ext>
    </p:extLst>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Will </a:t>
            </a:r>
            <a:r>
              <a:rPr lang="en-US" dirty="0"/>
              <a:t>B</a:t>
            </a:r>
            <a:r>
              <a:rPr lang="en-US" dirty="0" smtClean="0"/>
              <a:t>e Migrated?</a:t>
            </a:r>
            <a:endParaRPr lang="en-US" dirty="0"/>
          </a:p>
        </p:txBody>
      </p:sp>
      <p:sp>
        <p:nvSpPr>
          <p:cNvPr id="3" name="Text Placeholder 2"/>
          <p:cNvSpPr>
            <a:spLocks noGrp="1"/>
          </p:cNvSpPr>
          <p:nvPr>
            <p:ph type="body" sz="quarter" idx="10"/>
          </p:nvPr>
        </p:nvSpPr>
        <p:spPr>
          <a:xfrm>
            <a:off x="381000" y="2780928"/>
            <a:ext cx="4648200" cy="3637919"/>
          </a:xfrm>
        </p:spPr>
        <p:txBody>
          <a:bodyPr/>
          <a:lstStyle/>
          <a:p>
            <a:r>
              <a:rPr lang="en-US" sz="2800" dirty="0">
                <a:latin typeface="+mj-lt"/>
              </a:rPr>
              <a:t>Message Items </a:t>
            </a:r>
          </a:p>
          <a:p>
            <a:pPr lvl="1">
              <a:buSzPct val="85000"/>
            </a:pPr>
            <a:r>
              <a:rPr lang="en-US" sz="2400" dirty="0">
                <a:latin typeface="+mj-lt"/>
              </a:rPr>
              <a:t>Delivery Reports</a:t>
            </a:r>
          </a:p>
          <a:p>
            <a:pPr lvl="1">
              <a:buSzPct val="85000"/>
            </a:pPr>
            <a:r>
              <a:rPr lang="en-US" sz="2400" dirty="0">
                <a:latin typeface="+mj-lt"/>
              </a:rPr>
              <a:t>NDRs </a:t>
            </a:r>
          </a:p>
          <a:p>
            <a:pPr lvl="1">
              <a:buSzPct val="85000"/>
            </a:pPr>
            <a:r>
              <a:rPr lang="en-US" sz="2400" dirty="0">
                <a:latin typeface="+mj-lt"/>
              </a:rPr>
              <a:t>Read/Non-Read Receipt</a:t>
            </a:r>
          </a:p>
          <a:p>
            <a:r>
              <a:rPr lang="en-US" sz="2800" dirty="0">
                <a:latin typeface="+mj-lt"/>
              </a:rPr>
              <a:t>Folders</a:t>
            </a:r>
          </a:p>
          <a:p>
            <a:r>
              <a:rPr lang="en-US" sz="2800" dirty="0">
                <a:latin typeface="+mj-lt"/>
              </a:rPr>
              <a:t>Rules</a:t>
            </a:r>
          </a:p>
          <a:p>
            <a:r>
              <a:rPr lang="en-US" sz="2800" dirty="0">
                <a:latin typeface="+mj-lt"/>
              </a:rPr>
              <a:t>Categories</a:t>
            </a:r>
          </a:p>
          <a:p>
            <a:pPr marL="0" indent="0">
              <a:buNone/>
            </a:pPr>
            <a:endParaRPr lang="en-US" sz="2800" dirty="0">
              <a:latin typeface="+mj-lt"/>
            </a:endParaRPr>
          </a:p>
        </p:txBody>
      </p:sp>
      <p:sp>
        <p:nvSpPr>
          <p:cNvPr id="4" name="Content Placeholder 3"/>
          <p:cNvSpPr txBox="1">
            <a:spLocks/>
          </p:cNvSpPr>
          <p:nvPr/>
        </p:nvSpPr>
        <p:spPr>
          <a:xfrm>
            <a:off x="4648200" y="2534443"/>
            <a:ext cx="4114800" cy="3990901"/>
          </a:xfrm>
          <a:prstGeom prst="rect">
            <a:avLst/>
          </a:prstGeom>
        </p:spPr>
        <p:txBody>
          <a:bodyPr/>
          <a:lstStyle>
            <a:lvl1pPr marL="460375" indent="-460375" algn="l" defTabSz="914363" rtl="0" eaLnBrk="1" latinLnBrk="0" hangingPunct="1">
              <a:lnSpc>
                <a:spcPct val="90000"/>
              </a:lnSpc>
              <a:spcBef>
                <a:spcPct val="20000"/>
              </a:spcBef>
              <a:buSzPct val="85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SzPct val="125000"/>
              <a:buFont typeface="Arial" pitchFamily="34" charset="0"/>
              <a:buChar char="•"/>
            </a:pPr>
            <a:r>
              <a:rPr lang="en-US" sz="2800" dirty="0">
                <a:solidFill>
                  <a:schemeClr val="tx1"/>
                </a:solidFill>
                <a:latin typeface="+mj-lt"/>
              </a:rPr>
              <a:t>Read status </a:t>
            </a:r>
          </a:p>
          <a:p>
            <a:pPr>
              <a:buSzPct val="125000"/>
              <a:buFont typeface="Arial" pitchFamily="34" charset="0"/>
              <a:buChar char="•"/>
            </a:pPr>
            <a:r>
              <a:rPr lang="en-US" sz="2800" dirty="0">
                <a:solidFill>
                  <a:schemeClr val="tx1"/>
                </a:solidFill>
                <a:latin typeface="+mj-lt"/>
              </a:rPr>
              <a:t>Flags </a:t>
            </a:r>
          </a:p>
          <a:p>
            <a:pPr>
              <a:buSzPct val="125000"/>
              <a:buFont typeface="Arial" pitchFamily="34" charset="0"/>
              <a:buChar char="•"/>
            </a:pPr>
            <a:r>
              <a:rPr lang="en-US" sz="2800" dirty="0">
                <a:solidFill>
                  <a:schemeClr val="tx1"/>
                </a:solidFill>
                <a:latin typeface="+mj-lt"/>
              </a:rPr>
              <a:t>Mapping of special folders</a:t>
            </a:r>
          </a:p>
          <a:p>
            <a:pPr lvl="1">
              <a:buFont typeface="Arial" pitchFamily="34" charset="0"/>
              <a:buChar char="•"/>
            </a:pPr>
            <a:r>
              <a:rPr lang="en-US" sz="2400" dirty="0" smtClean="0">
                <a:solidFill>
                  <a:schemeClr val="tx1"/>
                </a:solidFill>
                <a:latin typeface="+mj-lt"/>
              </a:rPr>
              <a:t>Deleted Items</a:t>
            </a:r>
          </a:p>
          <a:p>
            <a:pPr lvl="1">
              <a:buFont typeface="Arial" pitchFamily="34" charset="0"/>
              <a:buChar char="•"/>
            </a:pPr>
            <a:r>
              <a:rPr lang="en-US" sz="2400" dirty="0" smtClean="0">
                <a:solidFill>
                  <a:schemeClr val="tx1"/>
                </a:solidFill>
                <a:latin typeface="+mj-lt"/>
              </a:rPr>
              <a:t>Sent items</a:t>
            </a:r>
          </a:p>
          <a:p>
            <a:pPr lvl="1">
              <a:buFont typeface="Arial" pitchFamily="34" charset="0"/>
              <a:buChar char="•"/>
            </a:pPr>
            <a:r>
              <a:rPr lang="en-US" sz="2400" dirty="0" smtClean="0">
                <a:solidFill>
                  <a:schemeClr val="tx1"/>
                </a:solidFill>
                <a:latin typeface="+mj-lt"/>
              </a:rPr>
              <a:t>Drafts</a:t>
            </a:r>
          </a:p>
          <a:p>
            <a:pPr lvl="1">
              <a:buFont typeface="Arial" pitchFamily="34" charset="0"/>
              <a:buChar char="•"/>
            </a:pPr>
            <a:r>
              <a:rPr lang="en-US" sz="2400" dirty="0" smtClean="0">
                <a:solidFill>
                  <a:schemeClr val="tx1"/>
                </a:solidFill>
                <a:latin typeface="+mj-lt"/>
              </a:rPr>
              <a:t>Search folders</a:t>
            </a:r>
          </a:p>
          <a:p>
            <a:pPr marL="0" indent="0">
              <a:buFontTx/>
              <a:buNone/>
            </a:pPr>
            <a:endParaRPr lang="en-US" sz="2800" dirty="0">
              <a:solidFill>
                <a:schemeClr val="tx1"/>
              </a:solidFill>
              <a:latin typeface="+mj-lt"/>
            </a:endParaRPr>
          </a:p>
        </p:txBody>
      </p:sp>
      <p:sp>
        <p:nvSpPr>
          <p:cNvPr id="5" name="TextBox 4"/>
          <p:cNvSpPr txBox="1"/>
          <p:nvPr/>
        </p:nvSpPr>
        <p:spPr>
          <a:xfrm>
            <a:off x="457200" y="1772816"/>
            <a:ext cx="625171" cy="430887"/>
          </a:xfrm>
          <a:prstGeom prst="rect">
            <a:avLst/>
          </a:prstGeom>
          <a:noFill/>
        </p:spPr>
        <p:txBody>
          <a:bodyPr wrap="none" lIns="0" tIns="0" rIns="0" bIns="0" rtlCol="0">
            <a:spAutoFit/>
          </a:bodyPr>
          <a:lstStyle/>
          <a:p>
            <a:r>
              <a:rPr lang="en-US" sz="2800" dirty="0" smtClean="0">
                <a:solidFill>
                  <a:schemeClr val="tx2"/>
                </a:solidFill>
                <a:latin typeface="+mj-lt"/>
              </a:rPr>
              <a:t>Mail</a:t>
            </a:r>
            <a:endParaRPr lang="en-US" sz="2400" dirty="0" smtClean="0">
              <a:solidFill>
                <a:schemeClr val="tx2"/>
              </a:solidFill>
              <a:latin typeface="+mj-lt"/>
            </a:endParaRPr>
          </a:p>
        </p:txBody>
      </p:sp>
      <p:sp>
        <p:nvSpPr>
          <p:cNvPr id="8" name="Footer Placeholder 12"/>
          <p:cNvSpPr>
            <a:spLocks noGrp="1"/>
          </p:cNvSpPr>
          <p:nvPr>
            <p:ph type="ftr" sz="quarter" idx="4294967295"/>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pPr/>
              <a:t>19</a:t>
            </a:fld>
            <a:r>
              <a:rPr lang="en-US" dirty="0" smtClean="0"/>
              <a:t>  </a:t>
            </a:r>
            <a:r>
              <a:rPr lang="en-US" dirty="0" smtClean="0">
                <a:solidFill>
                  <a:schemeClr val="tx2"/>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263893923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From Zero to productivity</a:t>
            </a:r>
            <a:endParaRPr lang="en-AU" dirty="0"/>
          </a:p>
        </p:txBody>
      </p:sp>
      <p:sp>
        <p:nvSpPr>
          <p:cNvPr id="3" name="Text Placeholder 2"/>
          <p:cNvSpPr>
            <a:spLocks noGrp="1"/>
          </p:cNvSpPr>
          <p:nvPr>
            <p:ph type="body" idx="1"/>
          </p:nvPr>
        </p:nvSpPr>
        <p:spPr/>
        <p:txBody>
          <a:bodyPr/>
          <a:lstStyle/>
          <a:p>
            <a:pPr lvl="0">
              <a:defRPr/>
            </a:pPr>
            <a:r>
              <a:rPr lang="en-US" dirty="0" smtClean="0"/>
              <a:t>Ben Walters</a:t>
            </a:r>
          </a:p>
          <a:p>
            <a:pPr lvl="0">
              <a:defRPr/>
            </a:pPr>
            <a:r>
              <a:rPr lang="en-US" dirty="0" smtClean="0"/>
              <a:t>Lee Hickin</a:t>
            </a:r>
          </a:p>
          <a:p>
            <a:pPr lvl="0">
              <a:defRPr/>
            </a:pPr>
            <a:r>
              <a:rPr lang="en-US" dirty="0" smtClean="0"/>
              <a:t>Chris O’Connor</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OFS-OFC309</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pic>
        <p:nvPicPr>
          <p:cNvPr id="8" name="Picture 2" descr="\\SP3\Presentations\PowerPoint assets\AVEPOINT logos\AvePoint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800" y="775692"/>
            <a:ext cx="2975193" cy="565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455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Be Migrated?</a:t>
            </a:r>
          </a:p>
        </p:txBody>
      </p:sp>
      <p:sp>
        <p:nvSpPr>
          <p:cNvPr id="3" name="Text Placeholder 2"/>
          <p:cNvSpPr>
            <a:spLocks noGrp="1"/>
          </p:cNvSpPr>
          <p:nvPr>
            <p:ph type="body" sz="quarter" idx="10"/>
          </p:nvPr>
        </p:nvSpPr>
        <p:spPr>
          <a:xfrm>
            <a:off x="762000" y="2348880"/>
            <a:ext cx="8382000" cy="3693319"/>
          </a:xfrm>
        </p:spPr>
        <p:txBody>
          <a:bodyPr/>
          <a:lstStyle/>
          <a:p>
            <a:r>
              <a:rPr lang="en-US" sz="2800" dirty="0"/>
              <a:t>Calendar items </a:t>
            </a:r>
          </a:p>
          <a:p>
            <a:r>
              <a:rPr lang="en-US" sz="2800" dirty="0"/>
              <a:t>Recurrences </a:t>
            </a:r>
          </a:p>
          <a:p>
            <a:r>
              <a:rPr lang="en-US" sz="2800" dirty="0"/>
              <a:t>Exceptions </a:t>
            </a:r>
          </a:p>
          <a:p>
            <a:r>
              <a:rPr lang="en-US" sz="2800" dirty="0"/>
              <a:t>Meeting Request/Cancelation/Response</a:t>
            </a:r>
          </a:p>
          <a:p>
            <a:r>
              <a:rPr lang="en-US" sz="2800" dirty="0"/>
              <a:t>OOF settings </a:t>
            </a:r>
          </a:p>
          <a:p>
            <a:r>
              <a:rPr lang="en-US" sz="2800" dirty="0"/>
              <a:t>Categories</a:t>
            </a:r>
          </a:p>
          <a:p>
            <a:pPr marL="0" indent="0">
              <a:buNone/>
            </a:pPr>
            <a:endParaRPr lang="en-US" dirty="0"/>
          </a:p>
        </p:txBody>
      </p:sp>
      <p:sp>
        <p:nvSpPr>
          <p:cNvPr id="4" name="TextBox 3"/>
          <p:cNvSpPr txBox="1"/>
          <p:nvPr/>
        </p:nvSpPr>
        <p:spPr>
          <a:xfrm>
            <a:off x="539552" y="1844824"/>
            <a:ext cx="1344920" cy="430887"/>
          </a:xfrm>
          <a:prstGeom prst="rect">
            <a:avLst/>
          </a:prstGeom>
          <a:noFill/>
        </p:spPr>
        <p:txBody>
          <a:bodyPr wrap="none" lIns="0" tIns="0" rIns="0" bIns="0" rtlCol="0">
            <a:spAutoFit/>
          </a:bodyPr>
          <a:lstStyle/>
          <a:p>
            <a:r>
              <a:rPr lang="en-US" sz="2800" dirty="0" smtClean="0">
                <a:solidFill>
                  <a:schemeClr val="tx2"/>
                </a:solidFill>
                <a:latin typeface="+mj-lt"/>
              </a:rPr>
              <a:t>Calendar</a:t>
            </a:r>
            <a:endParaRPr lang="en-US" sz="2400" dirty="0" smtClean="0">
              <a:solidFill>
                <a:schemeClr val="tx2"/>
              </a:solidFill>
              <a:latin typeface="+mj-lt"/>
            </a:endParaRPr>
          </a:p>
        </p:txBody>
      </p:sp>
      <p:sp>
        <p:nvSpPr>
          <p:cNvPr id="7" name="Footer Placeholder 12"/>
          <p:cNvSpPr>
            <a:spLocks noGrp="1"/>
          </p:cNvSpPr>
          <p:nvPr>
            <p:ph type="ftr" sz="quarter" idx="4294967295"/>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pPr/>
              <a:t>20</a:t>
            </a:fld>
            <a:r>
              <a:rPr lang="en-US" dirty="0" smtClean="0"/>
              <a:t>  </a:t>
            </a:r>
            <a:r>
              <a:rPr lang="en-US" dirty="0" smtClean="0">
                <a:solidFill>
                  <a:schemeClr val="tx2"/>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256019674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Be Migrated?</a:t>
            </a:r>
          </a:p>
        </p:txBody>
      </p:sp>
      <p:sp>
        <p:nvSpPr>
          <p:cNvPr id="3" name="Text Placeholder 2"/>
          <p:cNvSpPr>
            <a:spLocks noGrp="1"/>
          </p:cNvSpPr>
          <p:nvPr>
            <p:ph type="body" sz="quarter" idx="10"/>
          </p:nvPr>
        </p:nvSpPr>
        <p:spPr>
          <a:xfrm>
            <a:off x="1259632" y="2253381"/>
            <a:ext cx="8382000" cy="4235006"/>
          </a:xfrm>
        </p:spPr>
        <p:txBody>
          <a:bodyPr/>
          <a:lstStyle/>
          <a:p>
            <a:r>
              <a:rPr lang="en-US" sz="2400" dirty="0"/>
              <a:t>Tasks </a:t>
            </a:r>
          </a:p>
          <a:p>
            <a:r>
              <a:rPr lang="en-US" sz="2400" dirty="0"/>
              <a:t>Notes</a:t>
            </a:r>
          </a:p>
          <a:p>
            <a:r>
              <a:rPr lang="en-US" sz="2400" dirty="0"/>
              <a:t>Contacts </a:t>
            </a:r>
          </a:p>
          <a:p>
            <a:r>
              <a:rPr lang="en-US" sz="2400" dirty="0"/>
              <a:t>Public delegates </a:t>
            </a:r>
          </a:p>
          <a:p>
            <a:r>
              <a:rPr lang="en-US" sz="2400" dirty="0"/>
              <a:t>Folder permissions </a:t>
            </a:r>
          </a:p>
          <a:p>
            <a:r>
              <a:rPr lang="en-US" sz="2400" dirty="0"/>
              <a:t>Custom forms </a:t>
            </a:r>
            <a:endParaRPr lang="en-US" sz="2400" dirty="0" smtClean="0"/>
          </a:p>
          <a:p>
            <a:r>
              <a:rPr lang="en-US" sz="2400" dirty="0" smtClean="0"/>
              <a:t>Outlook settings (e.g. Folder favorites)</a:t>
            </a:r>
          </a:p>
          <a:p>
            <a:pPr marL="0" indent="0">
              <a:buNone/>
            </a:pPr>
            <a:endParaRPr lang="en-US" sz="2400" dirty="0"/>
          </a:p>
        </p:txBody>
      </p:sp>
      <p:sp>
        <p:nvSpPr>
          <p:cNvPr id="4" name="TextBox 3"/>
          <p:cNvSpPr txBox="1"/>
          <p:nvPr/>
        </p:nvSpPr>
        <p:spPr>
          <a:xfrm>
            <a:off x="539552" y="1844824"/>
            <a:ext cx="873637" cy="430887"/>
          </a:xfrm>
          <a:prstGeom prst="rect">
            <a:avLst/>
          </a:prstGeom>
          <a:noFill/>
        </p:spPr>
        <p:txBody>
          <a:bodyPr wrap="none" lIns="0" tIns="0" rIns="0" bIns="0" rtlCol="0">
            <a:spAutoFit/>
          </a:bodyPr>
          <a:lstStyle/>
          <a:p>
            <a:r>
              <a:rPr lang="en-US" sz="2800" dirty="0" smtClean="0">
                <a:solidFill>
                  <a:schemeClr val="tx2"/>
                </a:solidFill>
                <a:latin typeface="+mj-lt"/>
              </a:rPr>
              <a:t>Other</a:t>
            </a:r>
            <a:endParaRPr lang="en-US" sz="2400" dirty="0" smtClean="0">
              <a:solidFill>
                <a:schemeClr val="tx2"/>
              </a:solidFill>
              <a:latin typeface="+mj-lt"/>
            </a:endParaRPr>
          </a:p>
        </p:txBody>
      </p:sp>
      <p:sp>
        <p:nvSpPr>
          <p:cNvPr id="7" name="Footer Placeholder 12"/>
          <p:cNvSpPr>
            <a:spLocks noGrp="1"/>
          </p:cNvSpPr>
          <p:nvPr>
            <p:ph type="ftr" sz="quarter" idx="4294967295"/>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pPr/>
              <a:t>21</a:t>
            </a:fld>
            <a:r>
              <a:rPr lang="en-US" dirty="0" smtClean="0"/>
              <a:t>  </a:t>
            </a:r>
            <a:r>
              <a:rPr lang="en-US" dirty="0" smtClean="0">
                <a:solidFill>
                  <a:schemeClr val="tx2"/>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34953458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User Experience</a:t>
            </a:r>
            <a:endParaRPr lang="en-US" dirty="0"/>
          </a:p>
        </p:txBody>
      </p:sp>
      <p:sp>
        <p:nvSpPr>
          <p:cNvPr id="3" name="Text Placeholder 2"/>
          <p:cNvSpPr>
            <a:spLocks noGrp="1"/>
          </p:cNvSpPr>
          <p:nvPr>
            <p:ph type="body" sz="quarter" idx="10"/>
          </p:nvPr>
        </p:nvSpPr>
        <p:spPr>
          <a:xfrm>
            <a:off x="611560" y="2132856"/>
            <a:ext cx="8382000" cy="3330142"/>
          </a:xfrm>
        </p:spPr>
        <p:txBody>
          <a:bodyPr/>
          <a:lstStyle/>
          <a:p>
            <a:r>
              <a:rPr lang="en-US" sz="2400" dirty="0"/>
              <a:t>Admin needs to distribute new passwords to end users (using mail/prints ) </a:t>
            </a:r>
          </a:p>
          <a:p>
            <a:r>
              <a:rPr lang="en-US" sz="2400" dirty="0"/>
              <a:t>Users creates their profile using new passwords</a:t>
            </a:r>
          </a:p>
          <a:p>
            <a:r>
              <a:rPr lang="en-US" sz="2400" dirty="0"/>
              <a:t>All mail is downloaded from the cloud mailbox </a:t>
            </a:r>
          </a:p>
          <a:p>
            <a:pPr lvl="1"/>
            <a:r>
              <a:rPr lang="en-US" sz="3600" dirty="0"/>
              <a:t>OST resync is </a:t>
            </a:r>
            <a:r>
              <a:rPr lang="en-US" sz="3600" dirty="0" smtClean="0"/>
              <a:t>not avoidable</a:t>
            </a:r>
            <a:endParaRPr lang="en-US" sz="3600" dirty="0"/>
          </a:p>
        </p:txBody>
      </p:sp>
    </p:spTree>
    <p:extLst>
      <p:ext uri="{BB962C8B-B14F-4D97-AF65-F5344CB8AC3E}">
        <p14:creationId xmlns:p14="http://schemas.microsoft.com/office/powerpoint/2010/main" val="5921335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60648"/>
            <a:ext cx="8229600" cy="1143000"/>
          </a:xfrm>
        </p:spPr>
        <p:txBody>
          <a:bodyPr>
            <a:normAutofit/>
          </a:bodyPr>
          <a:lstStyle/>
          <a:p>
            <a:r>
              <a:rPr lang="en-US" dirty="0" smtClean="0"/>
              <a:t>Performing a Staged Migration</a:t>
            </a:r>
            <a:endParaRPr lang="en-US" dirty="0"/>
          </a:p>
        </p:txBody>
      </p:sp>
      <p:sp>
        <p:nvSpPr>
          <p:cNvPr id="3" name="Text Placeholder 2"/>
          <p:cNvSpPr>
            <a:spLocks noGrp="1"/>
          </p:cNvSpPr>
          <p:nvPr>
            <p:ph type="body" sz="quarter" idx="10"/>
          </p:nvPr>
        </p:nvSpPr>
        <p:spPr>
          <a:xfrm>
            <a:off x="323528" y="1844824"/>
            <a:ext cx="8382000" cy="2985433"/>
          </a:xfrm>
        </p:spPr>
        <p:txBody>
          <a:bodyPr/>
          <a:lstStyle/>
          <a:p>
            <a:r>
              <a:rPr lang="en-US" sz="2400" dirty="0"/>
              <a:t>Regular mail flow between all mailboxes </a:t>
            </a:r>
          </a:p>
          <a:p>
            <a:pPr lvl="1"/>
            <a:r>
              <a:rPr lang="en-US" sz="3600" dirty="0" smtClean="0"/>
              <a:t>Defined </a:t>
            </a:r>
            <a:r>
              <a:rPr lang="en-US" sz="3600" dirty="0"/>
              <a:t>by the presence of MSO Dirsync </a:t>
            </a:r>
            <a:endParaRPr lang="en-US" sz="3600" dirty="0" smtClean="0"/>
          </a:p>
          <a:p>
            <a:r>
              <a:rPr lang="en-US" sz="2400" dirty="0" smtClean="0"/>
              <a:t>Mailboxes are spread across cloud and on-premises </a:t>
            </a:r>
          </a:p>
          <a:p>
            <a:r>
              <a:rPr lang="en-US" sz="2400" dirty="0" smtClean="0"/>
              <a:t>End goal is to fully exist in the cloud </a:t>
            </a:r>
          </a:p>
        </p:txBody>
      </p:sp>
      <p:sp>
        <p:nvSpPr>
          <p:cNvPr id="6" name="Footer Placeholder 12"/>
          <p:cNvSpPr>
            <a:spLocks noGrp="1"/>
          </p:cNvSpPr>
          <p:nvPr>
            <p:ph type="ftr" sz="quarter" idx="4294967295"/>
          </p:nvPr>
        </p:nvSpPr>
        <p:spPr>
          <a:xfrm>
            <a:off x="452709" y="6322583"/>
            <a:ext cx="4107649" cy="156889"/>
          </a:xfrm>
          <a:prstGeom prst="rect">
            <a:avLst/>
          </a:prstGeom>
        </p:spPr>
        <p:txBody>
          <a:bodyPr lIns="0" tIns="0" rIns="0" bIns="0" anchor="ctr"/>
          <a:lstStyle>
            <a:lvl1pPr>
              <a:defRPr sz="800"/>
            </a:lvl1pPr>
          </a:lstStyle>
          <a:p>
            <a:fld id="{E6B99D99-642A-4E17-BD22-6C52BED7EF28}" type="slidenum">
              <a:rPr lang="en-US" smtClean="0"/>
              <a:pPr/>
              <a:t>23</a:t>
            </a:fld>
            <a:r>
              <a:rPr lang="en-US" dirty="0" smtClean="0"/>
              <a:t>  </a:t>
            </a:r>
            <a:r>
              <a:rPr lang="en-US" dirty="0" smtClean="0">
                <a:solidFill>
                  <a:schemeClr val="tx2"/>
                </a:solidFill>
              </a:rPr>
              <a:t>|  </a:t>
            </a:r>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281398066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3568" y="4437112"/>
            <a:ext cx="7772400" cy="1362075"/>
          </a:xfrm>
        </p:spPr>
        <p:txBody>
          <a:bodyPr/>
          <a:lstStyle/>
          <a:p>
            <a:r>
              <a:rPr lang="en-US" dirty="0" smtClean="0"/>
              <a:t>Demo</a:t>
            </a:r>
            <a:endParaRPr lang="en-US" dirty="0"/>
          </a:p>
        </p:txBody>
      </p:sp>
      <p:sp>
        <p:nvSpPr>
          <p:cNvPr id="2" name="Text Placeholder 1"/>
          <p:cNvSpPr>
            <a:spLocks noGrp="1"/>
          </p:cNvSpPr>
          <p:nvPr>
            <p:ph type="body" idx="1"/>
          </p:nvPr>
        </p:nvSpPr>
        <p:spPr/>
        <p:txBody>
          <a:bodyPr/>
          <a:lstStyle/>
          <a:p>
            <a:r>
              <a:rPr lang="en-US" dirty="0" smtClean="0"/>
              <a:t>Migrating from IMAP</a:t>
            </a:r>
            <a:endParaRPr lang="en-US" dirty="0"/>
          </a:p>
        </p:txBody>
      </p:sp>
      <p:pic>
        <p:nvPicPr>
          <p:cNvPr id="6"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3068960"/>
            <a:ext cx="3744416" cy="706018"/>
          </a:xfrm>
          <a:prstGeom prst="rect">
            <a:avLst/>
          </a:prstGeom>
        </p:spPr>
      </p:pic>
      <p:graphicFrame>
        <p:nvGraphicFramePr>
          <p:cNvPr id="4" name="Diagram 3"/>
          <p:cNvGraphicFramePr/>
          <p:nvPr>
            <p:extLst>
              <p:ext uri="{D42A27DB-BD31-4B8C-83A1-F6EECF244321}">
                <p14:modId xmlns:p14="http://schemas.microsoft.com/office/powerpoint/2010/main" val="1753839651"/>
              </p:ext>
            </p:extLst>
          </p:nvPr>
        </p:nvGraphicFramePr>
        <p:xfrm>
          <a:off x="4355976" y="5085184"/>
          <a:ext cx="4464496" cy="13443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9020403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14:presetBounceEnd="4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6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46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409" y="446086"/>
            <a:ext cx="8363938" cy="664797"/>
          </a:xfrm>
        </p:spPr>
        <p:txBody>
          <a:bodyPr/>
          <a:lstStyle/>
          <a:p>
            <a:r>
              <a:rPr lang="en-US" dirty="0" smtClean="0"/>
              <a:t>Key Customer Choices</a:t>
            </a:r>
            <a:endParaRPr lang="en-US" dirty="0"/>
          </a:p>
        </p:txBody>
      </p:sp>
      <p:sp>
        <p:nvSpPr>
          <p:cNvPr id="3" name="Content Placeholder 2"/>
          <p:cNvSpPr>
            <a:spLocks noGrp="1"/>
          </p:cNvSpPr>
          <p:nvPr>
            <p:ph idx="1"/>
          </p:nvPr>
        </p:nvSpPr>
        <p:spPr>
          <a:xfrm>
            <a:off x="640904" y="1282450"/>
            <a:ext cx="8285377" cy="5570756"/>
          </a:xfrm>
        </p:spPr>
        <p:txBody>
          <a:bodyPr>
            <a:normAutofit/>
          </a:bodyPr>
          <a:lstStyle/>
          <a:p>
            <a:pPr>
              <a:spcBef>
                <a:spcPts val="500"/>
              </a:spcBef>
            </a:pPr>
            <a:r>
              <a:rPr lang="en-US" sz="2400" dirty="0" smtClean="0"/>
              <a:t>Simple Coexistence</a:t>
            </a:r>
          </a:p>
          <a:p>
            <a:pPr lvl="1">
              <a:spcBef>
                <a:spcPts val="500"/>
              </a:spcBef>
            </a:pPr>
            <a:r>
              <a:rPr lang="en-US" sz="2000" dirty="0" err="1" smtClean="0"/>
              <a:t>DirSync</a:t>
            </a:r>
            <a:r>
              <a:rPr lang="en-US" sz="2000" dirty="0" smtClean="0"/>
              <a:t> </a:t>
            </a:r>
            <a:r>
              <a:rPr lang="en-US" sz="2000" dirty="0" err="1" smtClean="0"/>
              <a:t>synchronises</a:t>
            </a:r>
            <a:r>
              <a:rPr lang="en-US" sz="2000" dirty="0" smtClean="0"/>
              <a:t> identities.</a:t>
            </a:r>
          </a:p>
          <a:p>
            <a:pPr lvl="1">
              <a:spcBef>
                <a:spcPts val="500"/>
              </a:spcBef>
            </a:pPr>
            <a:r>
              <a:rPr lang="en-US" sz="2800" dirty="0" smtClean="0"/>
              <a:t>No </a:t>
            </a:r>
            <a:r>
              <a:rPr lang="en-US" sz="2000" dirty="0" smtClean="0"/>
              <a:t>on-premises Exchange Server 2010 Client Access server exists.</a:t>
            </a:r>
          </a:p>
          <a:p>
            <a:pPr>
              <a:spcBef>
                <a:spcPts val="500"/>
              </a:spcBef>
            </a:pPr>
            <a:r>
              <a:rPr lang="en-US" sz="2400" dirty="0" smtClean="0"/>
              <a:t>Rich Coexistence</a:t>
            </a:r>
          </a:p>
          <a:p>
            <a:pPr lvl="1">
              <a:spcBef>
                <a:spcPts val="500"/>
              </a:spcBef>
            </a:pPr>
            <a:r>
              <a:rPr lang="en-US" sz="2000" dirty="0" err="1" smtClean="0"/>
              <a:t>DirSync</a:t>
            </a:r>
            <a:r>
              <a:rPr lang="en-US" sz="2000" dirty="0" smtClean="0"/>
              <a:t> </a:t>
            </a:r>
            <a:r>
              <a:rPr lang="en-AU" sz="2000" dirty="0" smtClean="0"/>
              <a:t>synchronises</a:t>
            </a:r>
            <a:r>
              <a:rPr lang="en-US" sz="2000" dirty="0" smtClean="0"/>
              <a:t> identities.</a:t>
            </a:r>
          </a:p>
          <a:p>
            <a:pPr lvl="1">
              <a:spcBef>
                <a:spcPts val="500"/>
              </a:spcBef>
            </a:pPr>
            <a:r>
              <a:rPr lang="en-US" sz="2000" dirty="0" smtClean="0"/>
              <a:t>Customer has </a:t>
            </a:r>
            <a:r>
              <a:rPr lang="en-US" sz="2000" dirty="0"/>
              <a:t>Exchange Server </a:t>
            </a:r>
            <a:r>
              <a:rPr lang="en-US" sz="2000" dirty="0" smtClean="0"/>
              <a:t>2010 Client Access server on premises.</a:t>
            </a:r>
          </a:p>
          <a:p>
            <a:pPr lvl="1">
              <a:spcBef>
                <a:spcPts val="500"/>
              </a:spcBef>
            </a:pPr>
            <a:r>
              <a:rPr lang="en-US" sz="2000" dirty="0" smtClean="0"/>
              <a:t>Customer has enabled rich coexistence features in DirSync.</a:t>
            </a:r>
          </a:p>
          <a:p>
            <a:pPr lvl="1">
              <a:spcBef>
                <a:spcPts val="500"/>
              </a:spcBef>
            </a:pPr>
            <a:r>
              <a:rPr lang="en-US" sz="2000" dirty="0" smtClean="0"/>
              <a:t>DirSync </a:t>
            </a:r>
            <a:r>
              <a:rPr lang="en-US" sz="2000" dirty="0"/>
              <a:t>enables some new Exchange </a:t>
            </a:r>
            <a:r>
              <a:rPr lang="en-US" sz="2000" dirty="0" smtClean="0"/>
              <a:t>rich coexistence features (Filtering Coexistence, Cloud Archive).</a:t>
            </a:r>
            <a:endParaRPr lang="en-US" sz="2000" dirty="0"/>
          </a:p>
          <a:p>
            <a:pPr lvl="2">
              <a:spcBef>
                <a:spcPts val="500"/>
              </a:spcBef>
            </a:pPr>
            <a:endParaRPr lang="en-US" dirty="0" smtClean="0"/>
          </a:p>
        </p:txBody>
      </p:sp>
    </p:spTree>
    <p:extLst>
      <p:ext uri="{BB962C8B-B14F-4D97-AF65-F5344CB8AC3E}">
        <p14:creationId xmlns:p14="http://schemas.microsoft.com/office/powerpoint/2010/main" val="204104555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899592" y="1700808"/>
            <a:ext cx="5991225" cy="1038225"/>
          </a:xfrm>
        </p:spPr>
      </p:pic>
      <p:sp>
        <p:nvSpPr>
          <p:cNvPr id="3" name="Title 2"/>
          <p:cNvSpPr>
            <a:spLocks noGrp="1"/>
          </p:cNvSpPr>
          <p:nvPr>
            <p:ph type="title"/>
          </p:nvPr>
        </p:nvSpPr>
        <p:spPr/>
        <p:txBody>
          <a:bodyPr/>
          <a:lstStyle/>
          <a:p>
            <a:endParaRPr lang="en-US"/>
          </a:p>
        </p:txBody>
      </p:sp>
      <p:cxnSp>
        <p:nvCxnSpPr>
          <p:cNvPr id="10" name="Straight Connector 9"/>
          <p:cNvCxnSpPr/>
          <p:nvPr/>
        </p:nvCxnSpPr>
        <p:spPr>
          <a:xfrm>
            <a:off x="-180528" y="3068960"/>
            <a:ext cx="7416824"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7236296" y="1772816"/>
            <a:ext cx="0" cy="1296144"/>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236296" y="1772816"/>
            <a:ext cx="216024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0794405"/>
      </p:ext>
    </p:extLst>
  </p:cSld>
  <p:clrMapOvr>
    <a:masterClrMapping/>
  </p:clrMapOvr>
  <p:transition spd="slow">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9" fill="hold" nodeType="withEffect" p14:presetBounceEnd="60000">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14:bounceEnd="60000">
                                          <p:cBhvr additive="base">
                                            <p:cTn id="18" dur="10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19"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9"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000" fill="hold"/>
                                            <p:tgtEl>
                                              <p:spTgt spid="5"/>
                                            </p:tgtEl>
                                            <p:attrNameLst>
                                              <p:attrName>ppt_x</p:attrName>
                                            </p:attrNameLst>
                                          </p:cBhvr>
                                          <p:tavLst>
                                            <p:tav tm="0">
                                              <p:val>
                                                <p:strVal val="0-#ppt_w/2"/>
                                              </p:val>
                                            </p:tav>
                                            <p:tav tm="100000">
                                              <p:val>
                                                <p:strVal val="#ppt_x"/>
                                              </p:val>
                                            </p:tav>
                                          </p:tavLst>
                                        </p:anim>
                                        <p:anim calcmode="lin" valueType="num">
                                          <p:cBhvr additive="base">
                                            <p:cTn id="19"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p:txBody>
          <a:bodyPr/>
          <a:lstStyle/>
          <a:p>
            <a:endParaRPr lang="en-US"/>
          </a:p>
        </p:txBody>
      </p:sp>
      <p:sp>
        <p:nvSpPr>
          <p:cNvPr id="3" name="Title 2"/>
          <p:cNvSpPr>
            <a:spLocks noGrp="1"/>
          </p:cNvSpPr>
          <p:nvPr>
            <p:ph type="title"/>
          </p:nvPr>
        </p:nvSpPr>
        <p:spPr/>
        <p:txBody>
          <a:bodyPr/>
          <a:lstStyle/>
          <a:p>
            <a:endParaRPr lang="en-US"/>
          </a:p>
        </p:txBody>
      </p:sp>
      <p:cxnSp>
        <p:nvCxnSpPr>
          <p:cNvPr id="5" name="Straight Connector 4"/>
          <p:cNvCxnSpPr/>
          <p:nvPr/>
        </p:nvCxnSpPr>
        <p:spPr>
          <a:xfrm flipV="1">
            <a:off x="1187624" y="0"/>
            <a:ext cx="0" cy="4077072"/>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8"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260648"/>
            <a:ext cx="4104456" cy="711265"/>
          </a:xfrm>
          <a:prstGeom prst="rect">
            <a:avLst/>
          </a:prstGeom>
        </p:spPr>
      </p:pic>
      <p:cxnSp>
        <p:nvCxnSpPr>
          <p:cNvPr id="9" name="Straight Connector 8"/>
          <p:cNvCxnSpPr/>
          <p:nvPr/>
        </p:nvCxnSpPr>
        <p:spPr>
          <a:xfrm flipH="1">
            <a:off x="1187624" y="4077072"/>
            <a:ext cx="8064896"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84499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467544" y="908720"/>
            <a:ext cx="7632848" cy="10327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Create sites to share documents and insights with colleagues, partners, and customers</a:t>
            </a:r>
            <a:endParaRPr lang="en-US" sz="2800" dirty="0"/>
          </a:p>
        </p:txBody>
      </p:sp>
      <p:grpSp>
        <p:nvGrpSpPr>
          <p:cNvPr id="42" name="Group 41"/>
          <p:cNvGrpSpPr/>
          <p:nvPr/>
        </p:nvGrpSpPr>
        <p:grpSpPr>
          <a:xfrm>
            <a:off x="1270535" y="2143550"/>
            <a:ext cx="6503245" cy="2953382"/>
            <a:chOff x="633048" y="1583348"/>
            <a:chExt cx="10048923" cy="2701219"/>
          </a:xfrm>
        </p:grpSpPr>
        <p:sp>
          <p:nvSpPr>
            <p:cNvPr id="20" name="Rounded Rectangle 19"/>
            <p:cNvSpPr/>
            <p:nvPr/>
          </p:nvSpPr>
          <p:spPr>
            <a:xfrm>
              <a:off x="633048" y="1601328"/>
              <a:ext cx="2419642" cy="2683239"/>
            </a:xfrm>
            <a:prstGeom prst="roundRect">
              <a:avLst>
                <a:gd name="adj" fmla="val 2193"/>
              </a:avLst>
            </a:prstGeom>
            <a:solidFill>
              <a:srgbClr val="EAEAEA"/>
            </a:solidFill>
            <a:ln w="25400" cap="flat" cmpd="sng" algn="ctr">
              <a:noFill/>
              <a:prstDash val="solid"/>
            </a:ln>
            <a:effectLst>
              <a:innerShdw blurRad="114300">
                <a:prstClr val="black">
                  <a:alpha val="30000"/>
                </a:prstClr>
              </a:innerShdw>
            </a:effectLst>
          </p:spPr>
          <p:txBody>
            <a:bodyPr rtlCol="0" anchor="ctr"/>
            <a:lstStyle/>
            <a:p>
              <a:pPr algn="ctr">
                <a:defRPr/>
              </a:pPr>
              <a:endParaRPr lang="en-US" sz="2000" kern="0" dirty="0">
                <a:solidFill>
                  <a:sysClr val="window" lastClr="FFFFFF"/>
                </a:solidFill>
              </a:endParaRPr>
            </a:p>
          </p:txBody>
        </p:sp>
        <p:sp>
          <p:nvSpPr>
            <p:cNvPr id="38" name="Rounded Rectangle 37"/>
            <p:cNvSpPr/>
            <p:nvPr/>
          </p:nvSpPr>
          <p:spPr>
            <a:xfrm>
              <a:off x="3175479" y="1601328"/>
              <a:ext cx="2419642" cy="2683239"/>
            </a:xfrm>
            <a:prstGeom prst="roundRect">
              <a:avLst>
                <a:gd name="adj" fmla="val 2193"/>
              </a:avLst>
            </a:prstGeom>
            <a:solidFill>
              <a:srgbClr val="EAEAEA"/>
            </a:solidFill>
            <a:ln w="25400" cap="flat" cmpd="sng" algn="ctr">
              <a:noFill/>
              <a:prstDash val="solid"/>
            </a:ln>
            <a:effectLst>
              <a:innerShdw blurRad="114300">
                <a:prstClr val="black">
                  <a:alpha val="30000"/>
                </a:prstClr>
              </a:innerShdw>
            </a:effectLst>
          </p:spPr>
          <p:txBody>
            <a:bodyPr rtlCol="0" anchor="ctr"/>
            <a:lstStyle/>
            <a:p>
              <a:pPr algn="ctr"/>
              <a:endParaRPr lang="en-US" sz="2000" kern="0" dirty="0">
                <a:solidFill>
                  <a:sysClr val="window" lastClr="FFFFFF"/>
                </a:solidFill>
              </a:endParaRPr>
            </a:p>
          </p:txBody>
        </p:sp>
        <p:sp>
          <p:nvSpPr>
            <p:cNvPr id="39" name="Rounded Rectangle 38"/>
            <p:cNvSpPr/>
            <p:nvPr/>
          </p:nvSpPr>
          <p:spPr>
            <a:xfrm>
              <a:off x="5717911" y="1601328"/>
              <a:ext cx="2419642" cy="2683239"/>
            </a:xfrm>
            <a:prstGeom prst="roundRect">
              <a:avLst>
                <a:gd name="adj" fmla="val 2193"/>
              </a:avLst>
            </a:prstGeom>
            <a:solidFill>
              <a:srgbClr val="EAEAEA"/>
            </a:solidFill>
            <a:ln w="25400" cap="flat" cmpd="sng" algn="ctr">
              <a:noFill/>
              <a:prstDash val="solid"/>
            </a:ln>
            <a:effectLst>
              <a:innerShdw blurRad="114300">
                <a:prstClr val="black">
                  <a:alpha val="30000"/>
                </a:prstClr>
              </a:innerShdw>
            </a:effectLst>
          </p:spPr>
          <p:txBody>
            <a:bodyPr rtlCol="0" anchor="ctr"/>
            <a:lstStyle/>
            <a:p>
              <a:pPr algn="ctr"/>
              <a:endParaRPr lang="en-US" sz="2000" kern="0" dirty="0">
                <a:solidFill>
                  <a:sysClr val="window" lastClr="FFFFFF"/>
                </a:solidFill>
              </a:endParaRPr>
            </a:p>
          </p:txBody>
        </p:sp>
        <p:sp>
          <p:nvSpPr>
            <p:cNvPr id="41" name="Rounded Rectangle 40"/>
            <p:cNvSpPr/>
            <p:nvPr/>
          </p:nvSpPr>
          <p:spPr>
            <a:xfrm>
              <a:off x="8262330" y="1583348"/>
              <a:ext cx="2419641" cy="2683239"/>
            </a:xfrm>
            <a:prstGeom prst="roundRect">
              <a:avLst>
                <a:gd name="adj" fmla="val 2193"/>
              </a:avLst>
            </a:prstGeom>
            <a:solidFill>
              <a:srgbClr val="EAEAEA"/>
            </a:solidFill>
            <a:ln w="25400" cap="flat" cmpd="sng" algn="ctr">
              <a:noFill/>
              <a:prstDash val="solid"/>
            </a:ln>
            <a:effectLst>
              <a:innerShdw blurRad="114300">
                <a:prstClr val="black">
                  <a:alpha val="30000"/>
                </a:prstClr>
              </a:innerShdw>
            </a:effectLst>
          </p:spPr>
          <p:txBody>
            <a:bodyPr rtlCol="0" anchor="ctr"/>
            <a:lstStyle/>
            <a:p>
              <a:pPr algn="ctr"/>
              <a:endParaRPr lang="en-US" sz="2000" kern="0" dirty="0">
                <a:solidFill>
                  <a:sysClr val="window" lastClr="FFFFFF"/>
                </a:solidFill>
              </a:endParaRPr>
            </a:p>
          </p:txBody>
        </p:sp>
      </p:grpSp>
      <p:sp>
        <p:nvSpPr>
          <p:cNvPr id="23" name="Freeform 5"/>
          <p:cNvSpPr>
            <a:spLocks/>
          </p:cNvSpPr>
          <p:nvPr/>
        </p:nvSpPr>
        <p:spPr bwMode="auto">
          <a:xfrm>
            <a:off x="1345259" y="3761886"/>
            <a:ext cx="1426525" cy="1349115"/>
          </a:xfrm>
          <a:prstGeom prst="rect">
            <a:avLst/>
          </a:prstGeom>
          <a:gradFill>
            <a:gsLst>
              <a:gs pos="0">
                <a:schemeClr val="accent1">
                  <a:tint val="66000"/>
                  <a:satMod val="160000"/>
                  <a:alpha val="0"/>
                </a:schemeClr>
              </a:gs>
              <a:gs pos="100000">
                <a:schemeClr val="tx1">
                  <a:lumMod val="50000"/>
                  <a:lumOff val="50000"/>
                  <a:alpha val="39000"/>
                </a:schemeClr>
              </a:gs>
            </a:gsLst>
            <a:lin ang="5400000" scaled="0"/>
          </a:gradFill>
          <a:ln>
            <a:noFill/>
          </a:ln>
          <a:effectLst/>
        </p:spPr>
        <p:txBody>
          <a:bodyPr vert="horz" wrap="square" lIns="91440" tIns="45720" rIns="91440" bIns="45720" numCol="1" anchor="t" anchorCtr="0" compatLnSpc="1">
            <a:prstTxWarp prst="textNoShape">
              <a:avLst/>
            </a:prstTxWarp>
          </a:bodyPr>
          <a:lstStyle/>
          <a:p>
            <a:endParaRPr lang="en-US" sz="2000" dirty="0">
              <a:solidFill>
                <a:prstClr val="black"/>
              </a:solidFill>
            </a:endParaRPr>
          </a:p>
        </p:txBody>
      </p:sp>
      <p:sp>
        <p:nvSpPr>
          <p:cNvPr id="43" name="Freeform 5"/>
          <p:cNvSpPr>
            <a:spLocks/>
          </p:cNvSpPr>
          <p:nvPr/>
        </p:nvSpPr>
        <p:spPr bwMode="auto">
          <a:xfrm>
            <a:off x="2977549" y="3747818"/>
            <a:ext cx="1426525" cy="1349115"/>
          </a:xfrm>
          <a:prstGeom prst="rect">
            <a:avLst/>
          </a:prstGeom>
          <a:gradFill>
            <a:gsLst>
              <a:gs pos="0">
                <a:schemeClr val="accent1">
                  <a:tint val="66000"/>
                  <a:satMod val="160000"/>
                  <a:alpha val="0"/>
                </a:schemeClr>
              </a:gs>
              <a:gs pos="100000">
                <a:schemeClr val="tx1">
                  <a:lumMod val="50000"/>
                  <a:lumOff val="50000"/>
                  <a:alpha val="39000"/>
                </a:schemeClr>
              </a:gs>
            </a:gsLst>
            <a:lin ang="5400000" scaled="0"/>
          </a:gradFill>
          <a:ln>
            <a:noFill/>
          </a:ln>
          <a:effectLst/>
        </p:spPr>
        <p:txBody>
          <a:bodyPr vert="horz" wrap="square" lIns="91440" tIns="45720" rIns="91440" bIns="45720" numCol="1" anchor="t" anchorCtr="0" compatLnSpc="1">
            <a:prstTxWarp prst="textNoShape">
              <a:avLst/>
            </a:prstTxWarp>
          </a:bodyPr>
          <a:lstStyle/>
          <a:p>
            <a:endParaRPr lang="en-US" sz="2000" dirty="0">
              <a:solidFill>
                <a:prstClr val="black"/>
              </a:solidFill>
            </a:endParaRPr>
          </a:p>
        </p:txBody>
      </p:sp>
      <p:sp>
        <p:nvSpPr>
          <p:cNvPr id="46" name="Freeform 5"/>
          <p:cNvSpPr>
            <a:spLocks/>
          </p:cNvSpPr>
          <p:nvPr/>
        </p:nvSpPr>
        <p:spPr bwMode="auto">
          <a:xfrm>
            <a:off x="6313450" y="3724068"/>
            <a:ext cx="1426525" cy="1349115"/>
          </a:xfrm>
          <a:prstGeom prst="rect">
            <a:avLst/>
          </a:prstGeom>
          <a:gradFill>
            <a:gsLst>
              <a:gs pos="0">
                <a:schemeClr val="accent1">
                  <a:tint val="66000"/>
                  <a:satMod val="160000"/>
                  <a:alpha val="0"/>
                </a:schemeClr>
              </a:gs>
              <a:gs pos="100000">
                <a:schemeClr val="tx1">
                  <a:lumMod val="50000"/>
                  <a:lumOff val="50000"/>
                  <a:alpha val="39000"/>
                </a:schemeClr>
              </a:gs>
            </a:gsLst>
            <a:lin ang="5400000" scaled="0"/>
          </a:gradFill>
          <a:ln>
            <a:noFill/>
          </a:ln>
          <a:effectLst/>
        </p:spPr>
        <p:txBody>
          <a:bodyPr vert="horz" wrap="square" lIns="91440" tIns="45720" rIns="91440" bIns="45720" numCol="1" anchor="t" anchorCtr="0" compatLnSpc="1">
            <a:prstTxWarp prst="textNoShape">
              <a:avLst/>
            </a:prstTxWarp>
          </a:bodyPr>
          <a:lstStyle/>
          <a:p>
            <a:endParaRPr lang="en-US" sz="2000" dirty="0">
              <a:solidFill>
                <a:prstClr val="black"/>
              </a:solidFill>
            </a:endParaRPr>
          </a:p>
        </p:txBody>
      </p:sp>
      <p:sp>
        <p:nvSpPr>
          <p:cNvPr id="47" name="Rectangle 46"/>
          <p:cNvSpPr/>
          <p:nvPr/>
        </p:nvSpPr>
        <p:spPr>
          <a:xfrm>
            <a:off x="2915891" y="2329865"/>
            <a:ext cx="1572768" cy="1138773"/>
          </a:xfrm>
          <a:prstGeom prst="rect">
            <a:avLst/>
          </a:prstGeom>
        </p:spPr>
        <p:txBody>
          <a:bodyPr wrap="square">
            <a:spAutoFit/>
          </a:bodyPr>
          <a:lstStyle/>
          <a:p>
            <a:pPr algn="ctr"/>
            <a:r>
              <a:rPr lang="en-US" sz="1400" dirty="0" smtClean="0">
                <a:solidFill>
                  <a:srgbClr val="EE7816">
                    <a:alpha val="99000"/>
                  </a:srgbClr>
                </a:solidFill>
              </a:rPr>
              <a:t>TEAM SITES</a:t>
            </a:r>
          </a:p>
          <a:p>
            <a:pPr algn="ctr">
              <a:spcBef>
                <a:spcPts val="600"/>
              </a:spcBef>
            </a:pPr>
            <a:endParaRPr lang="en-US" sz="1100" dirty="0">
              <a:solidFill>
                <a:srgbClr val="595959">
                  <a:lumMod val="50000"/>
                  <a:alpha val="99000"/>
                </a:srgbClr>
              </a:solidFill>
            </a:endParaRPr>
          </a:p>
          <a:p>
            <a:pPr algn="ctr">
              <a:spcBef>
                <a:spcPts val="600"/>
              </a:spcBef>
            </a:pPr>
            <a:r>
              <a:rPr lang="en-US" sz="1100" dirty="0" smtClean="0">
                <a:solidFill>
                  <a:srgbClr val="595959">
                    <a:lumMod val="50000"/>
                    <a:alpha val="99000"/>
                  </a:srgbClr>
                </a:solidFill>
              </a:rPr>
              <a:t>Keep teams in sync and manage important projects</a:t>
            </a:r>
            <a:endParaRPr lang="en-US" sz="1400" dirty="0" smtClean="0">
              <a:solidFill>
                <a:srgbClr val="EE7816">
                  <a:alpha val="99000"/>
                </a:srgbClr>
              </a:solidFill>
            </a:endParaRPr>
          </a:p>
        </p:txBody>
      </p:sp>
      <p:sp>
        <p:nvSpPr>
          <p:cNvPr id="48" name="Rectangle 47"/>
          <p:cNvSpPr/>
          <p:nvPr/>
        </p:nvSpPr>
        <p:spPr>
          <a:xfrm>
            <a:off x="4571477" y="2329864"/>
            <a:ext cx="1572768" cy="1138773"/>
          </a:xfrm>
          <a:prstGeom prst="rect">
            <a:avLst/>
          </a:prstGeom>
        </p:spPr>
        <p:txBody>
          <a:bodyPr wrap="square">
            <a:spAutoFit/>
          </a:bodyPr>
          <a:lstStyle/>
          <a:p>
            <a:pPr algn="ctr"/>
            <a:r>
              <a:rPr lang="en-US" sz="1400" dirty="0" smtClean="0">
                <a:solidFill>
                  <a:srgbClr val="EE7816">
                    <a:alpha val="99000"/>
                  </a:srgbClr>
                </a:solidFill>
              </a:rPr>
              <a:t>INTRANET SITES</a:t>
            </a:r>
            <a:endParaRPr lang="en-US" sz="1400" dirty="0" smtClean="0">
              <a:solidFill>
                <a:srgbClr val="595959">
                  <a:lumMod val="50000"/>
                  <a:alpha val="99000"/>
                </a:srgbClr>
              </a:solidFill>
            </a:endParaRPr>
          </a:p>
          <a:p>
            <a:pPr algn="ctr">
              <a:spcBef>
                <a:spcPts val="600"/>
              </a:spcBef>
            </a:pPr>
            <a:endParaRPr lang="en-US" sz="1100" dirty="0" smtClean="0">
              <a:solidFill>
                <a:srgbClr val="595959">
                  <a:lumMod val="50000"/>
                  <a:alpha val="99000"/>
                </a:srgbClr>
              </a:solidFill>
            </a:endParaRPr>
          </a:p>
          <a:p>
            <a:pPr algn="ctr">
              <a:spcBef>
                <a:spcPts val="600"/>
              </a:spcBef>
            </a:pPr>
            <a:r>
              <a:rPr lang="en-US" sz="1100" dirty="0" smtClean="0">
                <a:solidFill>
                  <a:srgbClr val="595959">
                    <a:lumMod val="50000"/>
                    <a:alpha val="99000"/>
                  </a:srgbClr>
                </a:solidFill>
              </a:rPr>
              <a:t>Keep up to date with company information and news</a:t>
            </a:r>
            <a:endParaRPr lang="en-US" sz="1400" dirty="0" smtClean="0">
              <a:solidFill>
                <a:srgbClr val="EE7816">
                  <a:alpha val="99000"/>
                </a:srgbClr>
              </a:solidFill>
            </a:endParaRPr>
          </a:p>
        </p:txBody>
      </p:sp>
      <p:sp>
        <p:nvSpPr>
          <p:cNvPr id="50" name="Rectangle 49"/>
          <p:cNvSpPr/>
          <p:nvPr/>
        </p:nvSpPr>
        <p:spPr>
          <a:xfrm>
            <a:off x="6189458" y="2329865"/>
            <a:ext cx="1572768" cy="1138773"/>
          </a:xfrm>
          <a:prstGeom prst="rect">
            <a:avLst/>
          </a:prstGeom>
        </p:spPr>
        <p:txBody>
          <a:bodyPr wrap="square">
            <a:spAutoFit/>
          </a:bodyPr>
          <a:lstStyle/>
          <a:p>
            <a:pPr algn="ctr"/>
            <a:r>
              <a:rPr lang="en-US" sz="1400" dirty="0" smtClean="0">
                <a:solidFill>
                  <a:srgbClr val="EE7816">
                    <a:alpha val="99000"/>
                  </a:srgbClr>
                </a:solidFill>
              </a:rPr>
              <a:t>WEBSITES</a:t>
            </a:r>
          </a:p>
          <a:p>
            <a:pPr algn="ctr">
              <a:spcBef>
                <a:spcPts val="600"/>
              </a:spcBef>
            </a:pPr>
            <a:endParaRPr lang="en-US" sz="1100" dirty="0" smtClean="0">
              <a:solidFill>
                <a:srgbClr val="595959">
                  <a:lumMod val="50000"/>
                  <a:alpha val="99000"/>
                </a:srgbClr>
              </a:solidFill>
            </a:endParaRPr>
          </a:p>
          <a:p>
            <a:pPr algn="ctr">
              <a:spcBef>
                <a:spcPts val="600"/>
              </a:spcBef>
            </a:pPr>
            <a:r>
              <a:rPr lang="en-US" sz="1100" dirty="0">
                <a:solidFill>
                  <a:srgbClr val="595959">
                    <a:lumMod val="50000"/>
                    <a:alpha val="99000"/>
                  </a:srgbClr>
                </a:solidFill>
              </a:rPr>
              <a:t>Market your business using a simple </a:t>
            </a:r>
            <a:r>
              <a:rPr lang="en-US" sz="1100" dirty="0" smtClean="0">
                <a:solidFill>
                  <a:srgbClr val="595959">
                    <a:lumMod val="50000"/>
                    <a:alpha val="99000"/>
                  </a:srgbClr>
                </a:solidFill>
              </a:rPr>
              <a:t>public-facing website</a:t>
            </a:r>
            <a:endParaRPr lang="en-US" sz="1100" dirty="0">
              <a:solidFill>
                <a:srgbClr val="595959">
                  <a:lumMod val="50000"/>
                  <a:alpha val="99000"/>
                </a:srgbClr>
              </a:solidFill>
            </a:endParaRPr>
          </a:p>
        </p:txBody>
      </p:sp>
      <p:sp>
        <p:nvSpPr>
          <p:cNvPr id="25" name="Freeform 6"/>
          <p:cNvSpPr>
            <a:spLocks/>
          </p:cNvSpPr>
          <p:nvPr/>
        </p:nvSpPr>
        <p:spPr bwMode="auto">
          <a:xfrm>
            <a:off x="313868" y="4648587"/>
            <a:ext cx="8588146" cy="1161569"/>
          </a:xfrm>
          <a:custGeom>
            <a:avLst/>
            <a:gdLst/>
            <a:ahLst/>
            <a:cxnLst>
              <a:cxn ang="0">
                <a:pos x="1949" y="116"/>
              </a:cxn>
              <a:cxn ang="0">
                <a:pos x="1401" y="116"/>
              </a:cxn>
              <a:cxn ang="0">
                <a:pos x="1327" y="39"/>
              </a:cxn>
              <a:cxn ang="0">
                <a:pos x="1247" y="0"/>
              </a:cxn>
              <a:cxn ang="0">
                <a:pos x="746" y="0"/>
              </a:cxn>
              <a:cxn ang="0">
                <a:pos x="666" y="39"/>
              </a:cxn>
              <a:cxn ang="0">
                <a:pos x="591" y="116"/>
              </a:cxn>
              <a:cxn ang="0">
                <a:pos x="43" y="116"/>
              </a:cxn>
              <a:cxn ang="0">
                <a:pos x="0" y="159"/>
              </a:cxn>
              <a:cxn ang="0">
                <a:pos x="0" y="276"/>
              </a:cxn>
              <a:cxn ang="0">
                <a:pos x="43" y="319"/>
              </a:cxn>
              <a:cxn ang="0">
                <a:pos x="1949" y="319"/>
              </a:cxn>
              <a:cxn ang="0">
                <a:pos x="1992" y="276"/>
              </a:cxn>
              <a:cxn ang="0">
                <a:pos x="1992" y="159"/>
              </a:cxn>
              <a:cxn ang="0">
                <a:pos x="1949" y="116"/>
              </a:cxn>
            </a:cxnLst>
            <a:rect l="0" t="0" r="r" b="b"/>
            <a:pathLst>
              <a:path w="1992" h="319">
                <a:moveTo>
                  <a:pt x="1949" y="116"/>
                </a:moveTo>
                <a:cubicBezTo>
                  <a:pt x="1401" y="116"/>
                  <a:pt x="1401" y="116"/>
                  <a:pt x="1401" y="116"/>
                </a:cubicBezTo>
                <a:cubicBezTo>
                  <a:pt x="1327" y="39"/>
                  <a:pt x="1327" y="39"/>
                  <a:pt x="1327" y="39"/>
                </a:cubicBezTo>
                <a:cubicBezTo>
                  <a:pt x="1311" y="20"/>
                  <a:pt x="1287" y="0"/>
                  <a:pt x="1247" y="0"/>
                </a:cubicBezTo>
                <a:cubicBezTo>
                  <a:pt x="746" y="0"/>
                  <a:pt x="746" y="0"/>
                  <a:pt x="746" y="0"/>
                </a:cubicBezTo>
                <a:cubicBezTo>
                  <a:pt x="706" y="0"/>
                  <a:pt x="682" y="20"/>
                  <a:pt x="666" y="39"/>
                </a:cubicBezTo>
                <a:cubicBezTo>
                  <a:pt x="591" y="116"/>
                  <a:pt x="591" y="116"/>
                  <a:pt x="591" y="116"/>
                </a:cubicBezTo>
                <a:cubicBezTo>
                  <a:pt x="43" y="116"/>
                  <a:pt x="43" y="116"/>
                  <a:pt x="43" y="116"/>
                </a:cubicBezTo>
                <a:cubicBezTo>
                  <a:pt x="20" y="116"/>
                  <a:pt x="0" y="135"/>
                  <a:pt x="0" y="159"/>
                </a:cubicBezTo>
                <a:cubicBezTo>
                  <a:pt x="0" y="276"/>
                  <a:pt x="0" y="276"/>
                  <a:pt x="0" y="276"/>
                </a:cubicBezTo>
                <a:cubicBezTo>
                  <a:pt x="0" y="300"/>
                  <a:pt x="20" y="319"/>
                  <a:pt x="43" y="319"/>
                </a:cubicBezTo>
                <a:cubicBezTo>
                  <a:pt x="1949" y="319"/>
                  <a:pt x="1949" y="319"/>
                  <a:pt x="1949" y="319"/>
                </a:cubicBezTo>
                <a:cubicBezTo>
                  <a:pt x="1973" y="319"/>
                  <a:pt x="1992" y="300"/>
                  <a:pt x="1992" y="276"/>
                </a:cubicBezTo>
                <a:cubicBezTo>
                  <a:pt x="1992" y="159"/>
                  <a:pt x="1992" y="159"/>
                  <a:pt x="1992" y="159"/>
                </a:cubicBezTo>
                <a:cubicBezTo>
                  <a:pt x="1992" y="135"/>
                  <a:pt x="1973" y="116"/>
                  <a:pt x="1949" y="116"/>
                </a:cubicBezTo>
                <a:close/>
              </a:path>
            </a:pathLst>
          </a:custGeom>
          <a:solidFill>
            <a:sysClr val="window" lastClr="FFFFFF"/>
          </a:solidFill>
          <a:ln w="9525">
            <a:noFill/>
            <a:round/>
            <a:headEnd/>
            <a:tailEnd/>
          </a:ln>
          <a:effectLst>
            <a:outerShdw blurRad="50800" dist="38100" dir="16200000" rotWithShape="0">
              <a:prstClr val="black">
                <a:alpha val="20000"/>
              </a:prstClr>
            </a:outerShdw>
          </a:effec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pic>
        <p:nvPicPr>
          <p:cNvPr id="82" name="Picture 8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41384" y="4822549"/>
            <a:ext cx="2533115" cy="438965"/>
          </a:xfrm>
          <a:prstGeom prst="rect">
            <a:avLst/>
          </a:prstGeom>
          <a:noFill/>
          <a:effectLst/>
          <a:extLst>
            <a:ext uri="{909E8E84-426E-40DD-AFC4-6F175D3DCCD1}">
              <a14:hiddenFill xmlns:a14="http://schemas.microsoft.com/office/drawing/2010/main">
                <a:solidFill>
                  <a:srgbClr val="FFFFFF"/>
                </a:solidFill>
              </a14:hiddenFill>
            </a:ext>
          </a:extLst>
        </p:spPr>
      </p:pic>
      <p:sp>
        <p:nvSpPr>
          <p:cNvPr id="158" name="Rectangle 157"/>
          <p:cNvSpPr/>
          <p:nvPr/>
        </p:nvSpPr>
        <p:spPr>
          <a:xfrm>
            <a:off x="1263291" y="2321852"/>
            <a:ext cx="1572768" cy="1138773"/>
          </a:xfrm>
          <a:prstGeom prst="rect">
            <a:avLst/>
          </a:prstGeom>
        </p:spPr>
        <p:txBody>
          <a:bodyPr wrap="square">
            <a:spAutoFit/>
          </a:bodyPr>
          <a:lstStyle/>
          <a:p>
            <a:pPr algn="ctr"/>
            <a:r>
              <a:rPr lang="en-US" sz="1400" dirty="0" smtClean="0">
                <a:solidFill>
                  <a:srgbClr val="EE7816">
                    <a:alpha val="99000"/>
                  </a:srgbClr>
                </a:solidFill>
              </a:rPr>
              <a:t>MY SITES</a:t>
            </a:r>
          </a:p>
          <a:p>
            <a:pPr algn="ctr">
              <a:spcBef>
                <a:spcPts val="600"/>
              </a:spcBef>
            </a:pPr>
            <a:endParaRPr lang="en-US" sz="1100" dirty="0">
              <a:solidFill>
                <a:srgbClr val="595959">
                  <a:lumMod val="50000"/>
                  <a:alpha val="99000"/>
                </a:srgbClr>
              </a:solidFill>
            </a:endParaRPr>
          </a:p>
          <a:p>
            <a:pPr algn="ctr">
              <a:spcBef>
                <a:spcPts val="600"/>
              </a:spcBef>
            </a:pPr>
            <a:r>
              <a:rPr lang="en-US" sz="1100" dirty="0" smtClean="0">
                <a:solidFill>
                  <a:srgbClr val="595959">
                    <a:lumMod val="50000"/>
                    <a:alpha val="99000"/>
                  </a:srgbClr>
                </a:solidFill>
              </a:rPr>
              <a:t>Manage and share personal documents and insights</a:t>
            </a:r>
            <a:endParaRPr lang="en-US" sz="1400" dirty="0" smtClean="0">
              <a:solidFill>
                <a:srgbClr val="EE7816">
                  <a:alpha val="99000"/>
                </a:srgbClr>
              </a:solidFill>
            </a:endParaRPr>
          </a:p>
        </p:txBody>
      </p:sp>
      <p:pic>
        <p:nvPicPr>
          <p:cNvPr id="35" name="Picture 5" descr="\\SERVER3\InternalBin\Resource DVD\DVD_ART36\Artwork_Imagery\Brand Photos\Scenarios\FY09 Office Brand - No_exp\men woman office meeting working laptop .png"/>
          <p:cNvPicPr>
            <a:picLocks noChangeAspect="1" noChangeArrowheads="1"/>
          </p:cNvPicPr>
          <p:nvPr/>
        </p:nvPicPr>
        <p:blipFill>
          <a:blip r:embed="rId4" cstate="print"/>
          <a:srcRect/>
          <a:stretch>
            <a:fillRect/>
          </a:stretch>
        </p:blipFill>
        <p:spPr bwMode="auto">
          <a:xfrm>
            <a:off x="2991095" y="3710212"/>
            <a:ext cx="1412935" cy="899468"/>
          </a:xfrm>
          <a:prstGeom prst="rect">
            <a:avLst/>
          </a:prstGeom>
          <a:ln>
            <a:noFill/>
          </a:ln>
          <a:effectLst/>
          <a:scene3d>
            <a:camera prst="perspectiveContrastingLeftFacing">
              <a:rot lat="300000" lon="19800000" rev="0"/>
            </a:camera>
            <a:lightRig rig="threePt" dir="t">
              <a:rot lat="0" lon="0" rev="2700000"/>
            </a:lightRig>
          </a:scene3d>
          <a:sp3d>
            <a:bevelT w="63500" h="50800"/>
          </a:sp3d>
        </p:spPr>
      </p:pic>
      <p:pic>
        <p:nvPicPr>
          <p:cNvPr id="51" name="Picture 3" descr="S:\InternalBin\Resource DVD\DVD_ART36\Artwork_Imagery\Brand Photos\Scenarios\FY08 Brand - Business - No_exp\man working business computer sitting developer outlined.png"/>
          <p:cNvPicPr>
            <a:picLocks noChangeAspect="1" noChangeArrowheads="1"/>
          </p:cNvPicPr>
          <p:nvPr/>
        </p:nvPicPr>
        <p:blipFill>
          <a:blip r:embed="rId5" cstate="print">
            <a:extLst>
              <a:ext uri="{BEBA8EAE-BF5A-486C-A8C5-ECC9F3942E4B}">
                <a14:imgProps xmlns:a14="http://schemas.microsoft.com/office/drawing/2010/main">
                  <a14:imgLayer r:embed="rId6">
                    <a14:imgEffect>
                      <a14:sharpenSoften amount="-50000"/>
                    </a14:imgEffect>
                  </a14:imgLayer>
                </a14:imgProps>
              </a:ext>
            </a:extLst>
          </a:blip>
          <a:srcRect/>
          <a:stretch>
            <a:fillRect/>
          </a:stretch>
        </p:blipFill>
        <p:spPr bwMode="auto">
          <a:xfrm>
            <a:off x="1411899" y="3792377"/>
            <a:ext cx="1283161" cy="838023"/>
          </a:xfrm>
          <a:prstGeom prst="rect">
            <a:avLst/>
          </a:prstGeom>
          <a:ln>
            <a:noFill/>
          </a:ln>
          <a:effectLst/>
          <a:scene3d>
            <a:camera prst="perspectiveContrastingLeftFacing">
              <a:rot lat="300000" lon="19800000" rev="0"/>
            </a:camera>
            <a:lightRig rig="threePt" dir="t">
              <a:rot lat="0" lon="0" rev="2700000"/>
            </a:lightRig>
          </a:scene3d>
          <a:sp3d>
            <a:bevelT w="63500" h="50800"/>
          </a:sp3d>
        </p:spPr>
      </p:pic>
      <p:pic>
        <p:nvPicPr>
          <p:cNvPr id="56" name="Picture 2"/>
          <p:cNvPicPr>
            <a:picLocks noChangeAspect="1" noChangeArrowheads="1"/>
          </p:cNvPicPr>
          <p:nvPr/>
        </p:nvPicPr>
        <p:blipFill rotWithShape="1">
          <a:blip r:embed="rId7"/>
          <a:srcRect l="58" t="1052" r="-58" b="31587"/>
          <a:stretch/>
        </p:blipFill>
        <p:spPr bwMode="auto">
          <a:xfrm>
            <a:off x="6365215" y="3749056"/>
            <a:ext cx="1227993" cy="900555"/>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pic>
        <p:nvPicPr>
          <p:cNvPr id="58" name="Picture 4" descr="D:\DVD_ART35\Artwork_Imagery\Shapes\Arrows\Blue Gradient Collection\arrow 0 blue arrow curved 6.png"/>
          <p:cNvPicPr>
            <a:picLocks noChangeAspect="1" noChangeArrowheads="1"/>
          </p:cNvPicPr>
          <p:nvPr/>
        </p:nvPicPr>
        <p:blipFill>
          <a:blip r:embed="rId8" cstate="print">
            <a:duotone>
              <a:schemeClr val="accent4">
                <a:shade val="45000"/>
                <a:satMod val="135000"/>
              </a:schemeClr>
              <a:prstClr val="white"/>
            </a:duotone>
          </a:blip>
          <a:srcRect/>
          <a:stretch>
            <a:fillRect/>
          </a:stretch>
        </p:blipFill>
        <p:spPr bwMode="auto">
          <a:xfrm rot="15533283" flipH="1" flipV="1">
            <a:off x="4599880" y="3870490"/>
            <a:ext cx="985034" cy="563518"/>
          </a:xfrm>
          <a:prstGeom prst="rect">
            <a:avLst/>
          </a:prstGeom>
          <a:noFill/>
        </p:spPr>
      </p:pic>
      <p:pic>
        <p:nvPicPr>
          <p:cNvPr id="59" name="Picture 4" descr="D:\DVD_ART35\Artwork_Imagery\Shapes\Arrows\Blue Gradient Collection\arrow 0 blue arrow curved 6.png"/>
          <p:cNvPicPr>
            <a:picLocks noChangeAspect="1" noChangeArrowheads="1"/>
          </p:cNvPicPr>
          <p:nvPr/>
        </p:nvPicPr>
        <p:blipFill>
          <a:blip r:embed="rId8" cstate="print">
            <a:duotone>
              <a:schemeClr val="accent4">
                <a:shade val="45000"/>
                <a:satMod val="135000"/>
              </a:schemeClr>
              <a:prstClr val="white"/>
            </a:duotone>
          </a:blip>
          <a:srcRect/>
          <a:stretch>
            <a:fillRect/>
          </a:stretch>
        </p:blipFill>
        <p:spPr bwMode="auto">
          <a:xfrm rot="15533283">
            <a:off x="5025163" y="3870490"/>
            <a:ext cx="985034" cy="563518"/>
          </a:xfrm>
          <a:prstGeom prst="rect">
            <a:avLst/>
          </a:prstGeom>
          <a:noFill/>
        </p:spPr>
      </p:pic>
      <p:pic>
        <p:nvPicPr>
          <p:cNvPr id="60" name="Picture 13" descr="\\SERVER3\InternalBin\Resource DVD\DVD_ART36\Artwork_Imagery\Icons - Illustrations\_ WINDOWS SERVER ICONS\Misc\Building office.png"/>
          <p:cNvPicPr>
            <a:picLocks noChangeAspect="1" noChangeArrowheads="1"/>
          </p:cNvPicPr>
          <p:nvPr/>
        </p:nvPicPr>
        <p:blipFill>
          <a:blip r:embed="rId9" cstate="print">
            <a:duotone>
              <a:schemeClr val="accent5">
                <a:shade val="45000"/>
                <a:satMod val="135000"/>
              </a:schemeClr>
              <a:prstClr val="white"/>
            </a:duotone>
            <a:extLst>
              <a:ext uri="{BEBA8EAE-BF5A-486C-A8C5-ECC9F3942E4B}">
                <a14:imgProps xmlns:a14="http://schemas.microsoft.com/office/drawing/2010/main">
                  <a14:imgLayer r:embed="rId10">
                    <a14:imgEffect>
                      <a14:saturation sat="0"/>
                    </a14:imgEffect>
                  </a14:imgLayer>
                </a14:imgProps>
              </a:ext>
            </a:extLst>
          </a:blip>
          <a:srcRect/>
          <a:stretch>
            <a:fillRect/>
          </a:stretch>
        </p:blipFill>
        <p:spPr bwMode="auto">
          <a:xfrm>
            <a:off x="4736916" y="3960081"/>
            <a:ext cx="348241" cy="456709"/>
          </a:xfrm>
          <a:prstGeom prst="rect">
            <a:avLst/>
          </a:prstGeom>
          <a:noFill/>
          <a:effectLst>
            <a:outerShdw blurRad="63500" sx="102000" sy="102000" algn="ctr" rotWithShape="0">
              <a:prstClr val="black">
                <a:alpha val="40000"/>
              </a:prstClr>
            </a:outerShdw>
          </a:effectLst>
        </p:spPr>
      </p:pic>
      <p:pic>
        <p:nvPicPr>
          <p:cNvPr id="61" name="Picture 60" descr="meeting hand shake partner.png"/>
          <p:cNvPicPr>
            <a:picLocks noChangeAspect="1"/>
          </p:cNvPicPr>
          <p:nvPr/>
        </p:nvPicPr>
        <p:blipFill>
          <a:blip r:embed="rId11">
            <a:duotone>
              <a:schemeClr val="accent4">
                <a:shade val="45000"/>
                <a:satMod val="135000"/>
              </a:schemeClr>
              <a:prstClr val="white"/>
            </a:duotone>
          </a:blip>
          <a:stretch>
            <a:fillRect/>
          </a:stretch>
        </p:blipFill>
        <p:spPr>
          <a:xfrm>
            <a:off x="5023253" y="3913689"/>
            <a:ext cx="549494" cy="549493"/>
          </a:xfrm>
          <a:prstGeom prst="rect">
            <a:avLst/>
          </a:prstGeom>
        </p:spPr>
      </p:pic>
      <p:grpSp>
        <p:nvGrpSpPr>
          <p:cNvPr id="62" name="Group 85"/>
          <p:cNvGrpSpPr/>
          <p:nvPr/>
        </p:nvGrpSpPr>
        <p:grpSpPr>
          <a:xfrm>
            <a:off x="5418505" y="3925552"/>
            <a:ext cx="580461" cy="468249"/>
            <a:chOff x="3804814" y="4644828"/>
            <a:chExt cx="1137710" cy="917772"/>
          </a:xfrm>
        </p:grpSpPr>
        <p:grpSp>
          <p:nvGrpSpPr>
            <p:cNvPr id="63" name="Group 76"/>
            <p:cNvGrpSpPr/>
            <p:nvPr/>
          </p:nvGrpSpPr>
          <p:grpSpPr>
            <a:xfrm>
              <a:off x="3804814" y="4644828"/>
              <a:ext cx="1137710" cy="833480"/>
              <a:chOff x="5216664" y="4800600"/>
              <a:chExt cx="1293674" cy="947738"/>
            </a:xfrm>
          </p:grpSpPr>
          <p:pic>
            <p:nvPicPr>
              <p:cNvPr id="65" name="Picture 14" descr="\\SERVER3\InternalBin\Resource DVD\DVD_ART36\Artwork_Imagery\Icons - Illustrations\_ REAL VISTA STYLE\people three icon users.png"/>
              <p:cNvPicPr>
                <a:picLocks noChangeAspect="1" noChangeArrowheads="1"/>
              </p:cNvPicPr>
              <p:nvPr/>
            </p:nvPicPr>
            <p:blipFill>
              <a:blip r:embed="rId12" cstate="print">
                <a:duotone>
                  <a:prstClr val="black"/>
                  <a:schemeClr val="tx2">
                    <a:tint val="45000"/>
                    <a:satMod val="400000"/>
                  </a:schemeClr>
                </a:duotone>
              </a:blip>
              <a:srcRect/>
              <a:stretch>
                <a:fillRect/>
              </a:stretch>
            </p:blipFill>
            <p:spPr bwMode="auto">
              <a:xfrm>
                <a:off x="5562600" y="4800600"/>
                <a:ext cx="947738" cy="947738"/>
              </a:xfrm>
              <a:prstGeom prst="rect">
                <a:avLst/>
              </a:prstGeom>
              <a:noFill/>
              <a:effectLst>
                <a:outerShdw blurRad="63500" sx="102000" sy="102000" algn="ctr" rotWithShape="0">
                  <a:prstClr val="black">
                    <a:alpha val="40000"/>
                  </a:prstClr>
                </a:outerShdw>
              </a:effectLst>
            </p:spPr>
          </p:pic>
          <p:pic>
            <p:nvPicPr>
              <p:cNvPr id="66" name="Picture 23" descr="C:\Users\raquel\Desktop\Iconshock - RealVista Business - modified - woman who is NOT a receptionist\woman_blond_teal_256.png"/>
              <p:cNvPicPr>
                <a:picLocks noChangeAspect="1" noChangeArrowheads="1"/>
              </p:cNvPicPr>
              <p:nvPr/>
            </p:nvPicPr>
            <p:blipFill>
              <a:blip r:embed="rId13" cstate="print">
                <a:duotone>
                  <a:prstClr val="black"/>
                  <a:schemeClr val="tx2">
                    <a:tint val="45000"/>
                    <a:satMod val="400000"/>
                  </a:schemeClr>
                </a:duotone>
              </a:blip>
              <a:srcRect/>
              <a:stretch>
                <a:fillRect/>
              </a:stretch>
            </p:blipFill>
            <p:spPr bwMode="auto">
              <a:xfrm>
                <a:off x="5216664" y="4895681"/>
                <a:ext cx="666919" cy="666919"/>
              </a:xfrm>
              <a:prstGeom prst="rect">
                <a:avLst/>
              </a:prstGeom>
              <a:noFill/>
              <a:effectLst>
                <a:outerShdw blurRad="63500" sx="102000" sy="102000" algn="ctr" rotWithShape="0">
                  <a:prstClr val="black">
                    <a:alpha val="40000"/>
                  </a:prstClr>
                </a:outerShdw>
              </a:effectLst>
            </p:spPr>
          </p:pic>
        </p:grpSp>
        <p:pic>
          <p:nvPicPr>
            <p:cNvPr id="64" name="Picture 19" descr="\\SERVER3\InternalBin\Resource DVD\DVD_ART36\Artwork_Imagery\Icons - Illustrations\_ REAL VISTA STYLE\people icon gold shirt user.png"/>
            <p:cNvPicPr>
              <a:picLocks noChangeAspect="1" noChangeArrowheads="1"/>
            </p:cNvPicPr>
            <p:nvPr/>
          </p:nvPicPr>
          <p:blipFill>
            <a:blip r:embed="rId14" cstate="print">
              <a:duotone>
                <a:prstClr val="black"/>
                <a:schemeClr val="tx2">
                  <a:tint val="45000"/>
                  <a:satMod val="400000"/>
                </a:schemeClr>
              </a:duotone>
            </a:blip>
            <a:srcRect/>
            <a:stretch>
              <a:fillRect/>
            </a:stretch>
          </p:blipFill>
          <p:spPr bwMode="auto">
            <a:xfrm>
              <a:off x="3921940" y="4876800"/>
              <a:ext cx="685800" cy="685800"/>
            </a:xfrm>
            <a:prstGeom prst="rect">
              <a:avLst/>
            </a:prstGeom>
            <a:noFill/>
            <a:effectLst>
              <a:outerShdw blurRad="63500" sx="102000" sy="102000" algn="ctr" rotWithShape="0">
                <a:prstClr val="black">
                  <a:alpha val="40000"/>
                </a:prstClr>
              </a:outerShdw>
            </a:effectLst>
          </p:spPr>
        </p:pic>
      </p:grpSp>
      <p:pic>
        <p:nvPicPr>
          <p:cNvPr id="30" name="Content Placeholder 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67544" y="116632"/>
            <a:ext cx="4104456" cy="711265"/>
          </a:xfrm>
          <a:prstGeom prst="rect">
            <a:avLst/>
          </a:prstGeom>
        </p:spPr>
      </p:pic>
      <p:cxnSp>
        <p:nvCxnSpPr>
          <p:cNvPr id="31" name="Straight Connector 30"/>
          <p:cNvCxnSpPr/>
          <p:nvPr/>
        </p:nvCxnSpPr>
        <p:spPr>
          <a:xfrm>
            <a:off x="8172400" y="3068960"/>
            <a:ext cx="9716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8172400" y="827897"/>
            <a:ext cx="0" cy="2227095"/>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40568" y="827897"/>
            <a:ext cx="871296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7373403"/>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right)">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5"/>
          <p:cNvSpPr>
            <a:spLocks/>
          </p:cNvSpPr>
          <p:nvPr/>
        </p:nvSpPr>
        <p:spPr bwMode="auto">
          <a:xfrm>
            <a:off x="6313450" y="3724068"/>
            <a:ext cx="1426525" cy="1349115"/>
          </a:xfrm>
          <a:prstGeom prst="rect">
            <a:avLst/>
          </a:prstGeom>
          <a:gradFill>
            <a:gsLst>
              <a:gs pos="0">
                <a:schemeClr val="accent1">
                  <a:tint val="66000"/>
                  <a:satMod val="160000"/>
                  <a:alpha val="0"/>
                </a:schemeClr>
              </a:gs>
              <a:gs pos="100000">
                <a:schemeClr val="tx1">
                  <a:lumMod val="50000"/>
                  <a:lumOff val="50000"/>
                  <a:alpha val="39000"/>
                </a:schemeClr>
              </a:gs>
            </a:gsLst>
            <a:lin ang="5400000" scaled="0"/>
          </a:gradFill>
          <a:ln>
            <a:noFill/>
          </a:ln>
          <a:effectLst/>
        </p:spPr>
        <p:txBody>
          <a:bodyPr vert="horz" wrap="square" lIns="91440" tIns="45720" rIns="91440" bIns="45720" numCol="1" anchor="t" anchorCtr="0" compatLnSpc="1">
            <a:prstTxWarp prst="textNoShape">
              <a:avLst/>
            </a:prstTxWarp>
          </a:bodyPr>
          <a:lstStyle/>
          <a:p>
            <a:endParaRPr lang="en-US" sz="2000" dirty="0">
              <a:solidFill>
                <a:prstClr val="black"/>
              </a:solidFill>
            </a:endParaRPr>
          </a:p>
        </p:txBody>
      </p:sp>
      <p:pic>
        <p:nvPicPr>
          <p:cNvPr id="30"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116632"/>
            <a:ext cx="4104456" cy="711265"/>
          </a:xfrm>
          <a:prstGeom prst="rect">
            <a:avLst/>
          </a:prstGeom>
        </p:spPr>
      </p:pic>
      <p:cxnSp>
        <p:nvCxnSpPr>
          <p:cNvPr id="31" name="Straight Connector 30"/>
          <p:cNvCxnSpPr/>
          <p:nvPr/>
        </p:nvCxnSpPr>
        <p:spPr>
          <a:xfrm>
            <a:off x="8172400" y="3068960"/>
            <a:ext cx="9716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8172400" y="827897"/>
            <a:ext cx="0" cy="2227095"/>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40568" y="827897"/>
            <a:ext cx="871296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21" name="Freeform 6"/>
          <p:cNvSpPr>
            <a:spLocks/>
          </p:cNvSpPr>
          <p:nvPr/>
        </p:nvSpPr>
        <p:spPr bwMode="auto">
          <a:xfrm>
            <a:off x="2284930" y="1503019"/>
            <a:ext cx="2135233" cy="4371628"/>
          </a:xfrm>
          <a:prstGeom prst="roundRect">
            <a:avLst>
              <a:gd name="adj" fmla="val 6825"/>
            </a:avLst>
          </a:prstGeom>
          <a:solidFill>
            <a:srgbClr val="E6E6E6"/>
          </a:solidFill>
          <a:ln w="25400" cap="flat" cmpd="sng" algn="ctr">
            <a:noFill/>
            <a:prstDash val="solid"/>
          </a:ln>
          <a:effectLst>
            <a:innerShdw blurRad="342900">
              <a:prstClr val="black">
                <a:alpha val="56000"/>
              </a:prstClr>
            </a:innerShdw>
          </a:effectLst>
        </p:spPr>
        <p:txBody>
          <a:bodyPr lIns="0" tIns="1280160" rIns="0" bIns="0" rtlCol="0" anchor="t" anchorCtr="0"/>
          <a:lstStyle/>
          <a:p>
            <a:pPr lvl="0" algn="ctr" defTabSz="914400" fontAlgn="base">
              <a:spcBef>
                <a:spcPct val="0"/>
              </a:spcBef>
              <a:spcAft>
                <a:spcPct val="0"/>
              </a:spcAft>
            </a:pPr>
            <a:r>
              <a:rPr lang="en-US" kern="0" dirty="0" smtClean="0">
                <a:solidFill>
                  <a:sysClr val="windowText" lastClr="000000">
                    <a:alpha val="99000"/>
                  </a:sysClr>
                </a:solidFill>
              </a:rPr>
              <a:t>Sites &amp; Communities</a:t>
            </a:r>
          </a:p>
        </p:txBody>
      </p:sp>
      <p:sp>
        <p:nvSpPr>
          <p:cNvPr id="22" name="Freeform 6"/>
          <p:cNvSpPr>
            <a:spLocks/>
          </p:cNvSpPr>
          <p:nvPr/>
        </p:nvSpPr>
        <p:spPr bwMode="auto">
          <a:xfrm>
            <a:off x="4403948" y="1503019"/>
            <a:ext cx="2135233" cy="4371628"/>
          </a:xfrm>
          <a:prstGeom prst="roundRect">
            <a:avLst>
              <a:gd name="adj" fmla="val 6825"/>
            </a:avLst>
          </a:prstGeom>
          <a:solidFill>
            <a:srgbClr val="E6E6E6"/>
          </a:solidFill>
          <a:ln w="25400" cap="flat" cmpd="sng" algn="ctr">
            <a:noFill/>
            <a:prstDash val="solid"/>
          </a:ln>
          <a:effectLst>
            <a:innerShdw blurRad="342900">
              <a:prstClr val="black">
                <a:alpha val="56000"/>
              </a:prstClr>
            </a:innerShdw>
          </a:effectLst>
        </p:spPr>
        <p:txBody>
          <a:bodyPr lIns="0" tIns="1280160" rIns="0" bIns="0" rtlCol="0" anchor="t" anchorCtr="0"/>
          <a:lstStyle/>
          <a:p>
            <a:pPr lvl="0" algn="ctr" defTabSz="914400" fontAlgn="base">
              <a:spcBef>
                <a:spcPct val="0"/>
              </a:spcBef>
              <a:spcAft>
                <a:spcPct val="0"/>
              </a:spcAft>
            </a:pPr>
            <a:r>
              <a:rPr lang="en-US" kern="0" dirty="0" smtClean="0">
                <a:solidFill>
                  <a:sysClr val="windowText" lastClr="000000">
                    <a:alpha val="99000"/>
                  </a:sysClr>
                </a:solidFill>
              </a:rPr>
              <a:t>Content Management</a:t>
            </a:r>
          </a:p>
        </p:txBody>
      </p:sp>
      <p:sp>
        <p:nvSpPr>
          <p:cNvPr id="23" name="Freeform 6"/>
          <p:cNvSpPr>
            <a:spLocks/>
          </p:cNvSpPr>
          <p:nvPr/>
        </p:nvSpPr>
        <p:spPr bwMode="auto">
          <a:xfrm>
            <a:off x="6522967" y="1503019"/>
            <a:ext cx="2135233" cy="4371628"/>
          </a:xfrm>
          <a:prstGeom prst="roundRect">
            <a:avLst>
              <a:gd name="adj" fmla="val 6825"/>
            </a:avLst>
          </a:prstGeom>
          <a:solidFill>
            <a:srgbClr val="E6E6E6"/>
          </a:solidFill>
          <a:ln w="25400" cap="flat" cmpd="sng" algn="ctr">
            <a:noFill/>
            <a:prstDash val="solid"/>
          </a:ln>
          <a:effectLst>
            <a:innerShdw blurRad="342900">
              <a:prstClr val="black">
                <a:alpha val="56000"/>
              </a:prstClr>
            </a:innerShdw>
          </a:effectLst>
        </p:spPr>
        <p:txBody>
          <a:bodyPr lIns="0" tIns="1280160" rIns="0" bIns="0" rtlCol="0" anchor="t" anchorCtr="0"/>
          <a:lstStyle/>
          <a:p>
            <a:pPr lvl="0" algn="ctr" defTabSz="914400" fontAlgn="base">
              <a:spcBef>
                <a:spcPct val="0"/>
              </a:spcBef>
              <a:spcAft>
                <a:spcPct val="0"/>
              </a:spcAft>
            </a:pPr>
            <a:r>
              <a:rPr lang="en-US" kern="0" dirty="0" smtClean="0">
                <a:solidFill>
                  <a:sysClr val="windowText" lastClr="000000">
                    <a:alpha val="99000"/>
                  </a:sysClr>
                </a:solidFill>
              </a:rPr>
              <a:t>Search, Insights &amp; Composites</a:t>
            </a:r>
          </a:p>
        </p:txBody>
      </p:sp>
      <p:sp>
        <p:nvSpPr>
          <p:cNvPr id="24" name="Rounded Rectangle 23"/>
          <p:cNvSpPr/>
          <p:nvPr/>
        </p:nvSpPr>
        <p:spPr bwMode="auto">
          <a:xfrm>
            <a:off x="366937" y="3662431"/>
            <a:ext cx="8484054" cy="887333"/>
          </a:xfrm>
          <a:prstGeom prst="roundRect">
            <a:avLst>
              <a:gd name="adj" fmla="val 16072"/>
            </a:avLst>
          </a:prstGeom>
          <a:gradFill flip="none" rotWithShape="1">
            <a:gsLst>
              <a:gs pos="17000">
                <a:sysClr val="window" lastClr="FFFFFF">
                  <a:alpha val="84000"/>
                </a:sysClr>
              </a:gs>
              <a:gs pos="0">
                <a:sysClr val="window" lastClr="FFFFFF">
                  <a:lumMod val="85000"/>
                </a:sysClr>
              </a:gs>
              <a:gs pos="100000">
                <a:sysClr val="window" lastClr="FFFFFF">
                  <a:alpha val="82000"/>
                </a:sysClr>
              </a:gs>
            </a:gsLst>
            <a:lin ang="10800000" scaled="1"/>
            <a:tileRect/>
          </a:gradFill>
          <a:ln w="12700" cap="rnd" cmpd="sng" algn="ctr">
            <a:solidFill>
              <a:srgbClr val="F37A1F"/>
            </a:solidFill>
            <a:prstDash val="sysDash"/>
            <a:headEnd type="oval"/>
          </a:ln>
          <a:effectLst>
            <a:outerShdw blurRad="63500" sx="101000" sy="101000" algn="ctr" rotWithShape="0">
              <a:prstClr val="black">
                <a:alpha val="40000"/>
              </a:prstClr>
            </a:outerShdw>
          </a:effectLst>
        </p:spPr>
        <p:txBody>
          <a:bodyPr lIns="91440" tIns="0" rIns="91440" bIns="0" rtlCol="0" anchor="ctr"/>
          <a:lstStyle/>
          <a:p>
            <a:pPr marL="0" lvl="1">
              <a:defRPr/>
            </a:pPr>
            <a:r>
              <a:rPr lang="en-US" sz="2000" b="1" kern="0" cap="all" dirty="0">
                <a:ln>
                  <a:solidFill>
                    <a:sysClr val="window" lastClr="FFFFFF">
                      <a:alpha val="0"/>
                    </a:sysClr>
                  </a:solidFill>
                </a:ln>
                <a:solidFill>
                  <a:srgbClr val="F37A1F"/>
                </a:solidFill>
                <a:latin typeface="Segoe UI"/>
              </a:rPr>
              <a:t>ON PREMISES</a:t>
            </a:r>
          </a:p>
        </p:txBody>
      </p:sp>
      <p:sp>
        <p:nvSpPr>
          <p:cNvPr id="25" name="Rounded Rectangle 24"/>
          <p:cNvSpPr/>
          <p:nvPr/>
        </p:nvSpPr>
        <p:spPr bwMode="auto">
          <a:xfrm>
            <a:off x="366937" y="4603274"/>
            <a:ext cx="8484054" cy="887333"/>
          </a:xfrm>
          <a:prstGeom prst="roundRect">
            <a:avLst>
              <a:gd name="adj" fmla="val 16072"/>
            </a:avLst>
          </a:prstGeom>
          <a:gradFill flip="none" rotWithShape="1">
            <a:gsLst>
              <a:gs pos="17000">
                <a:sysClr val="window" lastClr="FFFFFF">
                  <a:alpha val="84000"/>
                </a:sysClr>
              </a:gs>
              <a:gs pos="0">
                <a:sysClr val="window" lastClr="FFFFFF">
                  <a:lumMod val="85000"/>
                </a:sysClr>
              </a:gs>
              <a:gs pos="100000">
                <a:sysClr val="window" lastClr="FFFFFF">
                  <a:alpha val="82000"/>
                </a:sysClr>
              </a:gs>
            </a:gsLst>
            <a:lin ang="10800000" scaled="1"/>
            <a:tileRect/>
          </a:gradFill>
          <a:ln w="12700" cap="rnd" cmpd="sng" algn="ctr">
            <a:solidFill>
              <a:srgbClr val="F37A1F"/>
            </a:solidFill>
            <a:prstDash val="sysDash"/>
            <a:headEnd type="oval"/>
          </a:ln>
          <a:effectLst>
            <a:outerShdw blurRad="63500" sx="101000" sy="101000" algn="ctr" rotWithShape="0">
              <a:prstClr val="black">
                <a:alpha val="40000"/>
              </a:prstClr>
            </a:outerShdw>
          </a:effectLst>
        </p:spPr>
        <p:txBody>
          <a:bodyPr lIns="91440" tIns="0" rIns="91440" bIns="0" rtlCol="0" anchor="ctr"/>
          <a:lstStyle/>
          <a:p>
            <a:pPr marL="0" lvl="1">
              <a:defRPr/>
            </a:pPr>
            <a:r>
              <a:rPr lang="en-US" sz="2000" b="1" kern="0" cap="all" dirty="0" smtClean="0">
                <a:ln>
                  <a:solidFill>
                    <a:sysClr val="window" lastClr="FFFFFF">
                      <a:alpha val="0"/>
                    </a:sysClr>
                  </a:solidFill>
                </a:ln>
                <a:solidFill>
                  <a:srgbClr val="F37A1F"/>
                </a:solidFill>
                <a:latin typeface="Segoe UI"/>
              </a:rPr>
              <a:t>Office 365</a:t>
            </a:r>
            <a:endParaRPr lang="en-US" sz="2000" b="1" kern="0" cap="all" dirty="0">
              <a:ln>
                <a:solidFill>
                  <a:sysClr val="window" lastClr="FFFFFF">
                    <a:alpha val="0"/>
                  </a:sysClr>
                </a:solidFill>
              </a:ln>
              <a:solidFill>
                <a:srgbClr val="F37A1F"/>
              </a:solidFill>
              <a:latin typeface="Segoe UI"/>
            </a:endParaRPr>
          </a:p>
        </p:txBody>
      </p:sp>
      <p:sp>
        <p:nvSpPr>
          <p:cNvPr id="26" name="TextBox 25"/>
          <p:cNvSpPr txBox="1"/>
          <p:nvPr/>
        </p:nvSpPr>
        <p:spPr>
          <a:xfrm>
            <a:off x="3144439" y="3745584"/>
            <a:ext cx="362382" cy="718527"/>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ysClr val="windowText" lastClr="000000">
                    <a:alpha val="99000"/>
                  </a:sysClr>
                </a:solidFill>
                <a:effectLst/>
                <a:uLnTx/>
                <a:uFillTx/>
                <a:sym typeface="Wingdings"/>
              </a:rPr>
              <a:t></a:t>
            </a:r>
            <a:endParaRPr kumimoji="0" lang="en-US" sz="4000" b="1" i="0" u="none" strike="noStrike" kern="0" cap="none" spc="0" normalizeH="0" baseline="0" noProof="0" dirty="0">
              <a:ln>
                <a:noFill/>
              </a:ln>
              <a:solidFill>
                <a:sysClr val="windowText" lastClr="000000">
                  <a:alpha val="99000"/>
                </a:sysClr>
              </a:solidFill>
              <a:effectLst/>
              <a:uLnTx/>
              <a:uFillTx/>
            </a:endParaRPr>
          </a:p>
        </p:txBody>
      </p:sp>
      <p:sp>
        <p:nvSpPr>
          <p:cNvPr id="27" name="TextBox 26"/>
          <p:cNvSpPr txBox="1"/>
          <p:nvPr/>
        </p:nvSpPr>
        <p:spPr>
          <a:xfrm>
            <a:off x="3144439" y="4686427"/>
            <a:ext cx="362382" cy="718527"/>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ysClr val="windowText" lastClr="000000">
                    <a:alpha val="99000"/>
                  </a:sysClr>
                </a:solidFill>
                <a:effectLst/>
                <a:uLnTx/>
                <a:uFillTx/>
                <a:sym typeface="Wingdings"/>
              </a:rPr>
              <a:t></a:t>
            </a:r>
            <a:endParaRPr kumimoji="0" lang="en-US" sz="4000" b="1" i="0" u="none" strike="noStrike" kern="0" cap="none" spc="0" normalizeH="0" baseline="0" noProof="0" dirty="0">
              <a:ln>
                <a:noFill/>
              </a:ln>
              <a:solidFill>
                <a:sysClr val="windowText" lastClr="000000">
                  <a:alpha val="99000"/>
                </a:sysClr>
              </a:solidFill>
              <a:effectLst/>
              <a:uLnTx/>
              <a:uFillTx/>
            </a:endParaRPr>
          </a:p>
        </p:txBody>
      </p:sp>
      <p:sp>
        <p:nvSpPr>
          <p:cNvPr id="28" name="TextBox 27"/>
          <p:cNvSpPr txBox="1"/>
          <p:nvPr/>
        </p:nvSpPr>
        <p:spPr>
          <a:xfrm>
            <a:off x="5263457" y="3745584"/>
            <a:ext cx="362382" cy="718527"/>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ysClr val="windowText" lastClr="000000">
                    <a:alpha val="99000"/>
                  </a:sysClr>
                </a:solidFill>
                <a:effectLst/>
                <a:uLnTx/>
                <a:uFillTx/>
                <a:sym typeface="Wingdings"/>
              </a:rPr>
              <a:t></a:t>
            </a:r>
            <a:endParaRPr kumimoji="0" lang="en-US" sz="4000" b="1" i="0" u="none" strike="noStrike" kern="0" cap="none" spc="0" normalizeH="0" baseline="0" noProof="0" dirty="0">
              <a:ln>
                <a:noFill/>
              </a:ln>
              <a:solidFill>
                <a:sysClr val="windowText" lastClr="000000">
                  <a:alpha val="99000"/>
                </a:sysClr>
              </a:solidFill>
              <a:effectLst/>
              <a:uLnTx/>
              <a:uFillTx/>
            </a:endParaRPr>
          </a:p>
        </p:txBody>
      </p:sp>
      <p:sp>
        <p:nvSpPr>
          <p:cNvPr id="29" name="TextBox 28"/>
          <p:cNvSpPr txBox="1"/>
          <p:nvPr/>
        </p:nvSpPr>
        <p:spPr>
          <a:xfrm>
            <a:off x="5263457" y="4686427"/>
            <a:ext cx="362382" cy="718527"/>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ysClr val="windowText" lastClr="000000">
                    <a:alpha val="99000"/>
                  </a:sysClr>
                </a:solidFill>
                <a:effectLst/>
                <a:uLnTx/>
                <a:uFillTx/>
                <a:sym typeface="Wingdings"/>
              </a:rPr>
              <a:t></a:t>
            </a:r>
            <a:endParaRPr kumimoji="0" lang="en-US" sz="4000" b="1" i="0" u="none" strike="noStrike" kern="0" cap="none" spc="0" normalizeH="0" baseline="0" noProof="0" dirty="0">
              <a:ln>
                <a:noFill/>
              </a:ln>
              <a:solidFill>
                <a:sysClr val="windowText" lastClr="000000">
                  <a:alpha val="99000"/>
                </a:sysClr>
              </a:solidFill>
              <a:effectLst/>
              <a:uLnTx/>
              <a:uFillTx/>
            </a:endParaRPr>
          </a:p>
        </p:txBody>
      </p:sp>
      <p:sp>
        <p:nvSpPr>
          <p:cNvPr id="32" name="TextBox 31"/>
          <p:cNvSpPr txBox="1"/>
          <p:nvPr/>
        </p:nvSpPr>
        <p:spPr>
          <a:xfrm>
            <a:off x="7382476" y="3745584"/>
            <a:ext cx="362382" cy="718527"/>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ysClr val="windowText" lastClr="000000">
                    <a:alpha val="99000"/>
                  </a:sysClr>
                </a:solidFill>
                <a:effectLst/>
                <a:uLnTx/>
                <a:uFillTx/>
                <a:sym typeface="Wingdings"/>
              </a:rPr>
              <a:t></a:t>
            </a:r>
            <a:endParaRPr kumimoji="0" lang="en-US" sz="4000" b="1" i="0" u="none" strike="noStrike" kern="0" cap="none" spc="0" normalizeH="0" baseline="0" noProof="0" dirty="0">
              <a:ln>
                <a:noFill/>
              </a:ln>
              <a:solidFill>
                <a:sysClr val="windowText" lastClr="000000">
                  <a:alpha val="99000"/>
                </a:sysClr>
              </a:solidFill>
              <a:effectLst/>
              <a:uLnTx/>
              <a:uFillTx/>
            </a:endParaRPr>
          </a:p>
        </p:txBody>
      </p:sp>
      <p:sp>
        <p:nvSpPr>
          <p:cNvPr id="35" name="TextBox 34"/>
          <p:cNvSpPr txBox="1"/>
          <p:nvPr/>
        </p:nvSpPr>
        <p:spPr>
          <a:xfrm>
            <a:off x="6876256" y="4597577"/>
            <a:ext cx="1783467" cy="861774"/>
          </a:xfrm>
          <a:prstGeom prst="rect">
            <a:avLst/>
          </a:prstGeom>
          <a:noFill/>
        </p:spPr>
        <p:txBody>
          <a:bodyPr wrap="square" rtlCol="0">
            <a:spAutoFit/>
          </a:bodyPr>
          <a:lstStyle/>
          <a:p>
            <a:pPr defTabSz="914286"/>
            <a:r>
              <a:rPr lang="en-US" sz="1000" kern="0" dirty="0" smtClean="0">
                <a:solidFill>
                  <a:sysClr val="windowText" lastClr="000000">
                    <a:alpha val="99000"/>
                  </a:sysClr>
                </a:solidFill>
              </a:rPr>
              <a:t>Yes, but not :</a:t>
            </a:r>
            <a:endParaRPr lang="en-US" sz="1000" kern="0" dirty="0">
              <a:solidFill>
                <a:sysClr val="windowText" lastClr="000000">
                  <a:alpha val="99000"/>
                </a:sysClr>
              </a:solidFill>
            </a:endParaRPr>
          </a:p>
          <a:p>
            <a:pPr marL="171450" indent="-171450" defTabSz="914286">
              <a:buFont typeface="Arial" pitchFamily="34" charset="0"/>
              <a:buChar char="•"/>
            </a:pPr>
            <a:r>
              <a:rPr lang="en-US" sz="1000" kern="0" dirty="0" smtClean="0">
                <a:solidFill>
                  <a:sysClr val="windowText" lastClr="000000">
                    <a:alpha val="99000"/>
                  </a:sysClr>
                </a:solidFill>
              </a:rPr>
              <a:t>FAST </a:t>
            </a:r>
            <a:r>
              <a:rPr lang="en-US" sz="1000" kern="0" dirty="0">
                <a:solidFill>
                  <a:sysClr val="windowText" lastClr="000000">
                    <a:alpha val="99000"/>
                  </a:sysClr>
                </a:solidFill>
              </a:rPr>
              <a:t>Search</a:t>
            </a:r>
          </a:p>
          <a:p>
            <a:pPr marL="171450" indent="-171450" defTabSz="914286">
              <a:buFont typeface="Arial" pitchFamily="34" charset="0"/>
              <a:buChar char="•"/>
            </a:pPr>
            <a:r>
              <a:rPr lang="en-US" sz="1000" kern="0" dirty="0" smtClean="0">
                <a:solidFill>
                  <a:sysClr val="windowText" lastClr="000000">
                    <a:alpha val="99000"/>
                  </a:sysClr>
                </a:solidFill>
              </a:rPr>
              <a:t>BCS</a:t>
            </a:r>
            <a:endParaRPr lang="en-US" sz="1000" kern="0" dirty="0">
              <a:solidFill>
                <a:sysClr val="windowText" lastClr="000000">
                  <a:alpha val="99000"/>
                </a:sysClr>
              </a:solidFill>
            </a:endParaRPr>
          </a:p>
          <a:p>
            <a:pPr marL="171450" indent="-171450" defTabSz="914286">
              <a:buFont typeface="Arial" pitchFamily="34" charset="0"/>
              <a:buChar char="•"/>
            </a:pPr>
            <a:r>
              <a:rPr lang="en-US" sz="1000" kern="0" dirty="0" smtClean="0">
                <a:solidFill>
                  <a:sysClr val="windowText" lastClr="000000">
                    <a:alpha val="99000"/>
                  </a:sysClr>
                </a:solidFill>
              </a:rPr>
              <a:t>PerformancePoint</a:t>
            </a:r>
            <a:endParaRPr lang="en-US" sz="1000" kern="0" dirty="0">
              <a:solidFill>
                <a:sysClr val="windowText" lastClr="000000">
                  <a:alpha val="99000"/>
                </a:sysClr>
              </a:solidFill>
            </a:endParaRPr>
          </a:p>
          <a:p>
            <a:pPr marL="171450" indent="-171450" defTabSz="914286">
              <a:buFont typeface="Arial" pitchFamily="34" charset="0"/>
              <a:buChar char="•"/>
            </a:pPr>
            <a:r>
              <a:rPr lang="en-US" sz="1000" kern="0" dirty="0" smtClean="0">
                <a:solidFill>
                  <a:sysClr val="windowText" lastClr="000000">
                    <a:alpha val="99000"/>
                  </a:sysClr>
                </a:solidFill>
              </a:rPr>
              <a:t>No </a:t>
            </a:r>
            <a:r>
              <a:rPr lang="en-US" sz="1000" kern="0" dirty="0">
                <a:solidFill>
                  <a:sysClr val="windowText" lastClr="000000">
                    <a:alpha val="99000"/>
                  </a:sysClr>
                </a:solidFill>
              </a:rPr>
              <a:t>full-trust code</a:t>
            </a:r>
          </a:p>
        </p:txBody>
      </p:sp>
      <p:grpSp>
        <p:nvGrpSpPr>
          <p:cNvPr id="38" name="Group 37"/>
          <p:cNvGrpSpPr/>
          <p:nvPr/>
        </p:nvGrpSpPr>
        <p:grpSpPr>
          <a:xfrm>
            <a:off x="2898465" y="1977222"/>
            <a:ext cx="869738" cy="464136"/>
            <a:chOff x="1566149" y="1510698"/>
            <a:chExt cx="876358" cy="475172"/>
          </a:xfrm>
          <a:solidFill>
            <a:sysClr val="windowText" lastClr="000000">
              <a:lumMod val="65000"/>
              <a:lumOff val="35000"/>
            </a:sysClr>
          </a:solidFill>
        </p:grpSpPr>
        <p:grpSp>
          <p:nvGrpSpPr>
            <p:cNvPr id="39" name="Group 20"/>
            <p:cNvGrpSpPr/>
            <p:nvPr/>
          </p:nvGrpSpPr>
          <p:grpSpPr>
            <a:xfrm>
              <a:off x="1566149" y="1510698"/>
              <a:ext cx="368846" cy="412928"/>
              <a:chOff x="6248400" y="58737"/>
              <a:chExt cx="1301750" cy="1457326"/>
            </a:xfrm>
            <a:grpFill/>
          </p:grpSpPr>
          <p:sp>
            <p:nvSpPr>
              <p:cNvPr id="58" name="Freeform 30"/>
              <p:cNvSpPr>
                <a:spLocks/>
              </p:cNvSpPr>
              <p:nvPr/>
            </p:nvSpPr>
            <p:spPr bwMode="auto">
              <a:xfrm>
                <a:off x="6248400" y="58737"/>
                <a:ext cx="1301750" cy="627063"/>
              </a:xfrm>
              <a:custGeom>
                <a:avLst/>
                <a:gdLst/>
                <a:ahLst/>
                <a:cxnLst>
                  <a:cxn ang="0">
                    <a:pos x="0" y="395"/>
                  </a:cxn>
                  <a:cxn ang="0">
                    <a:pos x="409" y="0"/>
                  </a:cxn>
                  <a:cxn ang="0">
                    <a:pos x="820" y="395"/>
                  </a:cxn>
                  <a:cxn ang="0">
                    <a:pos x="0" y="395"/>
                  </a:cxn>
                </a:cxnLst>
                <a:rect l="0" t="0" r="r" b="b"/>
                <a:pathLst>
                  <a:path w="820" h="395">
                    <a:moveTo>
                      <a:pt x="0" y="395"/>
                    </a:moveTo>
                    <a:lnTo>
                      <a:pt x="409" y="0"/>
                    </a:lnTo>
                    <a:lnTo>
                      <a:pt x="820" y="395"/>
                    </a:lnTo>
                    <a:lnTo>
                      <a:pt x="0" y="3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Freeform 31"/>
              <p:cNvSpPr>
                <a:spLocks noEditPoints="1"/>
              </p:cNvSpPr>
              <p:nvPr/>
            </p:nvSpPr>
            <p:spPr bwMode="auto">
              <a:xfrm>
                <a:off x="6402388" y="581025"/>
                <a:ext cx="989013" cy="930275"/>
              </a:xfrm>
              <a:custGeom>
                <a:avLst/>
                <a:gdLst/>
                <a:ahLst/>
                <a:cxnLst>
                  <a:cxn ang="0">
                    <a:pos x="240" y="0"/>
                  </a:cxn>
                  <a:cxn ang="0">
                    <a:pos x="24" y="0"/>
                  </a:cxn>
                  <a:cxn ang="0">
                    <a:pos x="0" y="24"/>
                  </a:cxn>
                  <a:cxn ang="0">
                    <a:pos x="0" y="224"/>
                  </a:cxn>
                  <a:cxn ang="0">
                    <a:pos x="24" y="248"/>
                  </a:cxn>
                  <a:cxn ang="0">
                    <a:pos x="147" y="248"/>
                  </a:cxn>
                  <a:cxn ang="0">
                    <a:pos x="147" y="163"/>
                  </a:cxn>
                  <a:cxn ang="0">
                    <a:pos x="203" y="163"/>
                  </a:cxn>
                  <a:cxn ang="0">
                    <a:pos x="203" y="248"/>
                  </a:cxn>
                  <a:cxn ang="0">
                    <a:pos x="240" y="248"/>
                  </a:cxn>
                  <a:cxn ang="0">
                    <a:pos x="264" y="224"/>
                  </a:cxn>
                  <a:cxn ang="0">
                    <a:pos x="264" y="24"/>
                  </a:cxn>
                  <a:cxn ang="0">
                    <a:pos x="240" y="0"/>
                  </a:cxn>
                  <a:cxn ang="0">
                    <a:pos x="116" y="140"/>
                  </a:cxn>
                  <a:cxn ang="0">
                    <a:pos x="40" y="140"/>
                  </a:cxn>
                  <a:cxn ang="0">
                    <a:pos x="40" y="86"/>
                  </a:cxn>
                  <a:cxn ang="0">
                    <a:pos x="116" y="86"/>
                  </a:cxn>
                  <a:cxn ang="0">
                    <a:pos x="116" y="140"/>
                  </a:cxn>
                </a:cxnLst>
                <a:rect l="0" t="0" r="r" b="b"/>
                <a:pathLst>
                  <a:path w="264" h="248">
                    <a:moveTo>
                      <a:pt x="240" y="0"/>
                    </a:moveTo>
                    <a:cubicBezTo>
                      <a:pt x="24" y="0"/>
                      <a:pt x="24" y="0"/>
                      <a:pt x="24" y="0"/>
                    </a:cubicBezTo>
                    <a:cubicBezTo>
                      <a:pt x="11" y="0"/>
                      <a:pt x="0" y="11"/>
                      <a:pt x="0" y="24"/>
                    </a:cubicBezTo>
                    <a:cubicBezTo>
                      <a:pt x="0" y="224"/>
                      <a:pt x="0" y="224"/>
                      <a:pt x="0" y="224"/>
                    </a:cubicBezTo>
                    <a:cubicBezTo>
                      <a:pt x="0" y="237"/>
                      <a:pt x="11" y="248"/>
                      <a:pt x="24" y="248"/>
                    </a:cubicBezTo>
                    <a:cubicBezTo>
                      <a:pt x="147" y="248"/>
                      <a:pt x="147" y="248"/>
                      <a:pt x="147" y="248"/>
                    </a:cubicBezTo>
                    <a:cubicBezTo>
                      <a:pt x="147" y="163"/>
                      <a:pt x="147" y="163"/>
                      <a:pt x="147" y="163"/>
                    </a:cubicBezTo>
                    <a:cubicBezTo>
                      <a:pt x="203" y="163"/>
                      <a:pt x="203" y="163"/>
                      <a:pt x="203" y="163"/>
                    </a:cubicBezTo>
                    <a:cubicBezTo>
                      <a:pt x="203" y="248"/>
                      <a:pt x="203" y="248"/>
                      <a:pt x="203" y="248"/>
                    </a:cubicBezTo>
                    <a:cubicBezTo>
                      <a:pt x="240" y="248"/>
                      <a:pt x="240" y="248"/>
                      <a:pt x="240" y="248"/>
                    </a:cubicBezTo>
                    <a:cubicBezTo>
                      <a:pt x="254" y="248"/>
                      <a:pt x="264" y="237"/>
                      <a:pt x="264" y="224"/>
                    </a:cubicBezTo>
                    <a:cubicBezTo>
                      <a:pt x="264" y="24"/>
                      <a:pt x="264" y="24"/>
                      <a:pt x="264" y="24"/>
                    </a:cubicBezTo>
                    <a:cubicBezTo>
                      <a:pt x="264" y="11"/>
                      <a:pt x="254" y="0"/>
                      <a:pt x="240" y="0"/>
                    </a:cubicBezTo>
                    <a:close/>
                    <a:moveTo>
                      <a:pt x="116" y="140"/>
                    </a:moveTo>
                    <a:cubicBezTo>
                      <a:pt x="40" y="140"/>
                      <a:pt x="40" y="140"/>
                      <a:pt x="40" y="140"/>
                    </a:cubicBezTo>
                    <a:cubicBezTo>
                      <a:pt x="40" y="86"/>
                      <a:pt x="40" y="86"/>
                      <a:pt x="40" y="86"/>
                    </a:cubicBezTo>
                    <a:cubicBezTo>
                      <a:pt x="116" y="86"/>
                      <a:pt x="116" y="86"/>
                      <a:pt x="116" y="86"/>
                    </a:cubicBezTo>
                    <a:lnTo>
                      <a:pt x="116" y="14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Rectangle 32"/>
              <p:cNvSpPr>
                <a:spLocks noChangeArrowheads="1"/>
              </p:cNvSpPr>
              <p:nvPr/>
            </p:nvSpPr>
            <p:spPr bwMode="auto">
              <a:xfrm>
                <a:off x="6953250" y="1511300"/>
                <a:ext cx="209550" cy="47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41" name="Group 21"/>
            <p:cNvGrpSpPr/>
            <p:nvPr/>
          </p:nvGrpSpPr>
          <p:grpSpPr>
            <a:xfrm flipH="1">
              <a:off x="1912132" y="1695026"/>
              <a:ext cx="259796" cy="290844"/>
              <a:chOff x="6248400" y="58737"/>
              <a:chExt cx="1301750" cy="1457326"/>
            </a:xfrm>
            <a:grpFill/>
          </p:grpSpPr>
          <p:sp>
            <p:nvSpPr>
              <p:cNvPr id="50" name="Freeform 30"/>
              <p:cNvSpPr>
                <a:spLocks/>
              </p:cNvSpPr>
              <p:nvPr/>
            </p:nvSpPr>
            <p:spPr bwMode="auto">
              <a:xfrm>
                <a:off x="6248400" y="58737"/>
                <a:ext cx="1301750" cy="627063"/>
              </a:xfrm>
              <a:custGeom>
                <a:avLst/>
                <a:gdLst/>
                <a:ahLst/>
                <a:cxnLst>
                  <a:cxn ang="0">
                    <a:pos x="0" y="395"/>
                  </a:cxn>
                  <a:cxn ang="0">
                    <a:pos x="409" y="0"/>
                  </a:cxn>
                  <a:cxn ang="0">
                    <a:pos x="820" y="395"/>
                  </a:cxn>
                  <a:cxn ang="0">
                    <a:pos x="0" y="395"/>
                  </a:cxn>
                </a:cxnLst>
                <a:rect l="0" t="0" r="r" b="b"/>
                <a:pathLst>
                  <a:path w="820" h="395">
                    <a:moveTo>
                      <a:pt x="0" y="395"/>
                    </a:moveTo>
                    <a:lnTo>
                      <a:pt x="409" y="0"/>
                    </a:lnTo>
                    <a:lnTo>
                      <a:pt x="820" y="395"/>
                    </a:lnTo>
                    <a:lnTo>
                      <a:pt x="0" y="3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 name="Freeform 31"/>
              <p:cNvSpPr>
                <a:spLocks noEditPoints="1"/>
              </p:cNvSpPr>
              <p:nvPr/>
            </p:nvSpPr>
            <p:spPr bwMode="auto">
              <a:xfrm>
                <a:off x="6402388" y="581025"/>
                <a:ext cx="989013" cy="930275"/>
              </a:xfrm>
              <a:custGeom>
                <a:avLst/>
                <a:gdLst/>
                <a:ahLst/>
                <a:cxnLst>
                  <a:cxn ang="0">
                    <a:pos x="240" y="0"/>
                  </a:cxn>
                  <a:cxn ang="0">
                    <a:pos x="24" y="0"/>
                  </a:cxn>
                  <a:cxn ang="0">
                    <a:pos x="0" y="24"/>
                  </a:cxn>
                  <a:cxn ang="0">
                    <a:pos x="0" y="224"/>
                  </a:cxn>
                  <a:cxn ang="0">
                    <a:pos x="24" y="248"/>
                  </a:cxn>
                  <a:cxn ang="0">
                    <a:pos x="147" y="248"/>
                  </a:cxn>
                  <a:cxn ang="0">
                    <a:pos x="147" y="163"/>
                  </a:cxn>
                  <a:cxn ang="0">
                    <a:pos x="203" y="163"/>
                  </a:cxn>
                  <a:cxn ang="0">
                    <a:pos x="203" y="248"/>
                  </a:cxn>
                  <a:cxn ang="0">
                    <a:pos x="240" y="248"/>
                  </a:cxn>
                  <a:cxn ang="0">
                    <a:pos x="264" y="224"/>
                  </a:cxn>
                  <a:cxn ang="0">
                    <a:pos x="264" y="24"/>
                  </a:cxn>
                  <a:cxn ang="0">
                    <a:pos x="240" y="0"/>
                  </a:cxn>
                  <a:cxn ang="0">
                    <a:pos x="116" y="140"/>
                  </a:cxn>
                  <a:cxn ang="0">
                    <a:pos x="40" y="140"/>
                  </a:cxn>
                  <a:cxn ang="0">
                    <a:pos x="40" y="86"/>
                  </a:cxn>
                  <a:cxn ang="0">
                    <a:pos x="116" y="86"/>
                  </a:cxn>
                  <a:cxn ang="0">
                    <a:pos x="116" y="140"/>
                  </a:cxn>
                </a:cxnLst>
                <a:rect l="0" t="0" r="r" b="b"/>
                <a:pathLst>
                  <a:path w="264" h="248">
                    <a:moveTo>
                      <a:pt x="240" y="0"/>
                    </a:moveTo>
                    <a:cubicBezTo>
                      <a:pt x="24" y="0"/>
                      <a:pt x="24" y="0"/>
                      <a:pt x="24" y="0"/>
                    </a:cubicBezTo>
                    <a:cubicBezTo>
                      <a:pt x="11" y="0"/>
                      <a:pt x="0" y="11"/>
                      <a:pt x="0" y="24"/>
                    </a:cubicBezTo>
                    <a:cubicBezTo>
                      <a:pt x="0" y="224"/>
                      <a:pt x="0" y="224"/>
                      <a:pt x="0" y="224"/>
                    </a:cubicBezTo>
                    <a:cubicBezTo>
                      <a:pt x="0" y="237"/>
                      <a:pt x="11" y="248"/>
                      <a:pt x="24" y="248"/>
                    </a:cubicBezTo>
                    <a:cubicBezTo>
                      <a:pt x="147" y="248"/>
                      <a:pt x="147" y="248"/>
                      <a:pt x="147" y="248"/>
                    </a:cubicBezTo>
                    <a:cubicBezTo>
                      <a:pt x="147" y="163"/>
                      <a:pt x="147" y="163"/>
                      <a:pt x="147" y="163"/>
                    </a:cubicBezTo>
                    <a:cubicBezTo>
                      <a:pt x="203" y="163"/>
                      <a:pt x="203" y="163"/>
                      <a:pt x="203" y="163"/>
                    </a:cubicBezTo>
                    <a:cubicBezTo>
                      <a:pt x="203" y="248"/>
                      <a:pt x="203" y="248"/>
                      <a:pt x="203" y="248"/>
                    </a:cubicBezTo>
                    <a:cubicBezTo>
                      <a:pt x="240" y="248"/>
                      <a:pt x="240" y="248"/>
                      <a:pt x="240" y="248"/>
                    </a:cubicBezTo>
                    <a:cubicBezTo>
                      <a:pt x="254" y="248"/>
                      <a:pt x="264" y="237"/>
                      <a:pt x="264" y="224"/>
                    </a:cubicBezTo>
                    <a:cubicBezTo>
                      <a:pt x="264" y="24"/>
                      <a:pt x="264" y="24"/>
                      <a:pt x="264" y="24"/>
                    </a:cubicBezTo>
                    <a:cubicBezTo>
                      <a:pt x="264" y="11"/>
                      <a:pt x="254" y="0"/>
                      <a:pt x="240" y="0"/>
                    </a:cubicBezTo>
                    <a:close/>
                    <a:moveTo>
                      <a:pt x="116" y="140"/>
                    </a:moveTo>
                    <a:cubicBezTo>
                      <a:pt x="40" y="140"/>
                      <a:pt x="40" y="140"/>
                      <a:pt x="40" y="140"/>
                    </a:cubicBezTo>
                    <a:cubicBezTo>
                      <a:pt x="40" y="86"/>
                      <a:pt x="40" y="86"/>
                      <a:pt x="40" y="86"/>
                    </a:cubicBezTo>
                    <a:cubicBezTo>
                      <a:pt x="116" y="86"/>
                      <a:pt x="116" y="86"/>
                      <a:pt x="116" y="86"/>
                    </a:cubicBezTo>
                    <a:lnTo>
                      <a:pt x="116" y="14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6" name="Rectangle 32"/>
              <p:cNvSpPr>
                <a:spLocks noChangeArrowheads="1"/>
              </p:cNvSpPr>
              <p:nvPr/>
            </p:nvSpPr>
            <p:spPr bwMode="auto">
              <a:xfrm>
                <a:off x="6953250" y="1511300"/>
                <a:ext cx="209550" cy="47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42" name="Group 22"/>
            <p:cNvGrpSpPr/>
            <p:nvPr/>
          </p:nvGrpSpPr>
          <p:grpSpPr>
            <a:xfrm>
              <a:off x="2141196" y="1510698"/>
              <a:ext cx="301311" cy="337321"/>
              <a:chOff x="6248400" y="58737"/>
              <a:chExt cx="1301750" cy="1457326"/>
            </a:xfrm>
            <a:grpFill/>
          </p:grpSpPr>
          <p:sp>
            <p:nvSpPr>
              <p:cNvPr id="43" name="Freeform 30"/>
              <p:cNvSpPr>
                <a:spLocks/>
              </p:cNvSpPr>
              <p:nvPr/>
            </p:nvSpPr>
            <p:spPr bwMode="auto">
              <a:xfrm>
                <a:off x="6248400" y="58737"/>
                <a:ext cx="1301750" cy="627063"/>
              </a:xfrm>
              <a:custGeom>
                <a:avLst/>
                <a:gdLst/>
                <a:ahLst/>
                <a:cxnLst>
                  <a:cxn ang="0">
                    <a:pos x="0" y="395"/>
                  </a:cxn>
                  <a:cxn ang="0">
                    <a:pos x="409" y="0"/>
                  </a:cxn>
                  <a:cxn ang="0">
                    <a:pos x="820" y="395"/>
                  </a:cxn>
                  <a:cxn ang="0">
                    <a:pos x="0" y="395"/>
                  </a:cxn>
                </a:cxnLst>
                <a:rect l="0" t="0" r="r" b="b"/>
                <a:pathLst>
                  <a:path w="820" h="395">
                    <a:moveTo>
                      <a:pt x="0" y="395"/>
                    </a:moveTo>
                    <a:lnTo>
                      <a:pt x="409" y="0"/>
                    </a:lnTo>
                    <a:lnTo>
                      <a:pt x="820" y="395"/>
                    </a:lnTo>
                    <a:lnTo>
                      <a:pt x="0" y="3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 name="Freeform 31"/>
              <p:cNvSpPr>
                <a:spLocks noEditPoints="1"/>
              </p:cNvSpPr>
              <p:nvPr/>
            </p:nvSpPr>
            <p:spPr bwMode="auto">
              <a:xfrm>
                <a:off x="6402388" y="581025"/>
                <a:ext cx="989013" cy="930275"/>
              </a:xfrm>
              <a:custGeom>
                <a:avLst/>
                <a:gdLst/>
                <a:ahLst/>
                <a:cxnLst>
                  <a:cxn ang="0">
                    <a:pos x="240" y="0"/>
                  </a:cxn>
                  <a:cxn ang="0">
                    <a:pos x="24" y="0"/>
                  </a:cxn>
                  <a:cxn ang="0">
                    <a:pos x="0" y="24"/>
                  </a:cxn>
                  <a:cxn ang="0">
                    <a:pos x="0" y="224"/>
                  </a:cxn>
                  <a:cxn ang="0">
                    <a:pos x="24" y="248"/>
                  </a:cxn>
                  <a:cxn ang="0">
                    <a:pos x="147" y="248"/>
                  </a:cxn>
                  <a:cxn ang="0">
                    <a:pos x="147" y="163"/>
                  </a:cxn>
                  <a:cxn ang="0">
                    <a:pos x="203" y="163"/>
                  </a:cxn>
                  <a:cxn ang="0">
                    <a:pos x="203" y="248"/>
                  </a:cxn>
                  <a:cxn ang="0">
                    <a:pos x="240" y="248"/>
                  </a:cxn>
                  <a:cxn ang="0">
                    <a:pos x="264" y="224"/>
                  </a:cxn>
                  <a:cxn ang="0">
                    <a:pos x="264" y="24"/>
                  </a:cxn>
                  <a:cxn ang="0">
                    <a:pos x="240" y="0"/>
                  </a:cxn>
                  <a:cxn ang="0">
                    <a:pos x="116" y="140"/>
                  </a:cxn>
                  <a:cxn ang="0">
                    <a:pos x="40" y="140"/>
                  </a:cxn>
                  <a:cxn ang="0">
                    <a:pos x="40" y="86"/>
                  </a:cxn>
                  <a:cxn ang="0">
                    <a:pos x="116" y="86"/>
                  </a:cxn>
                  <a:cxn ang="0">
                    <a:pos x="116" y="140"/>
                  </a:cxn>
                </a:cxnLst>
                <a:rect l="0" t="0" r="r" b="b"/>
                <a:pathLst>
                  <a:path w="264" h="248">
                    <a:moveTo>
                      <a:pt x="240" y="0"/>
                    </a:moveTo>
                    <a:cubicBezTo>
                      <a:pt x="24" y="0"/>
                      <a:pt x="24" y="0"/>
                      <a:pt x="24" y="0"/>
                    </a:cubicBezTo>
                    <a:cubicBezTo>
                      <a:pt x="11" y="0"/>
                      <a:pt x="0" y="11"/>
                      <a:pt x="0" y="24"/>
                    </a:cubicBezTo>
                    <a:cubicBezTo>
                      <a:pt x="0" y="224"/>
                      <a:pt x="0" y="224"/>
                      <a:pt x="0" y="224"/>
                    </a:cubicBezTo>
                    <a:cubicBezTo>
                      <a:pt x="0" y="237"/>
                      <a:pt x="11" y="248"/>
                      <a:pt x="24" y="248"/>
                    </a:cubicBezTo>
                    <a:cubicBezTo>
                      <a:pt x="147" y="248"/>
                      <a:pt x="147" y="248"/>
                      <a:pt x="147" y="248"/>
                    </a:cubicBezTo>
                    <a:cubicBezTo>
                      <a:pt x="147" y="163"/>
                      <a:pt x="147" y="163"/>
                      <a:pt x="147" y="163"/>
                    </a:cubicBezTo>
                    <a:cubicBezTo>
                      <a:pt x="203" y="163"/>
                      <a:pt x="203" y="163"/>
                      <a:pt x="203" y="163"/>
                    </a:cubicBezTo>
                    <a:cubicBezTo>
                      <a:pt x="203" y="248"/>
                      <a:pt x="203" y="248"/>
                      <a:pt x="203" y="248"/>
                    </a:cubicBezTo>
                    <a:cubicBezTo>
                      <a:pt x="240" y="248"/>
                      <a:pt x="240" y="248"/>
                      <a:pt x="240" y="248"/>
                    </a:cubicBezTo>
                    <a:cubicBezTo>
                      <a:pt x="254" y="248"/>
                      <a:pt x="264" y="237"/>
                      <a:pt x="264" y="224"/>
                    </a:cubicBezTo>
                    <a:cubicBezTo>
                      <a:pt x="264" y="24"/>
                      <a:pt x="264" y="24"/>
                      <a:pt x="264" y="24"/>
                    </a:cubicBezTo>
                    <a:cubicBezTo>
                      <a:pt x="264" y="11"/>
                      <a:pt x="254" y="0"/>
                      <a:pt x="240" y="0"/>
                    </a:cubicBezTo>
                    <a:close/>
                    <a:moveTo>
                      <a:pt x="116" y="140"/>
                    </a:moveTo>
                    <a:cubicBezTo>
                      <a:pt x="40" y="140"/>
                      <a:pt x="40" y="140"/>
                      <a:pt x="40" y="140"/>
                    </a:cubicBezTo>
                    <a:cubicBezTo>
                      <a:pt x="40" y="86"/>
                      <a:pt x="40" y="86"/>
                      <a:pt x="40" y="86"/>
                    </a:cubicBezTo>
                    <a:cubicBezTo>
                      <a:pt x="116" y="86"/>
                      <a:pt x="116" y="86"/>
                      <a:pt x="116" y="86"/>
                    </a:cubicBezTo>
                    <a:lnTo>
                      <a:pt x="116" y="14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 name="Rectangle 32"/>
              <p:cNvSpPr>
                <a:spLocks noChangeArrowheads="1"/>
              </p:cNvSpPr>
              <p:nvPr/>
            </p:nvSpPr>
            <p:spPr bwMode="auto">
              <a:xfrm>
                <a:off x="6953250" y="1511300"/>
                <a:ext cx="209550" cy="47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61" name="Group 60"/>
          <p:cNvGrpSpPr/>
          <p:nvPr/>
        </p:nvGrpSpPr>
        <p:grpSpPr>
          <a:xfrm>
            <a:off x="7103607" y="1788426"/>
            <a:ext cx="937585" cy="718527"/>
            <a:chOff x="7791873" y="1503020"/>
            <a:chExt cx="1313380" cy="1022670"/>
          </a:xfrm>
        </p:grpSpPr>
        <p:sp>
          <p:nvSpPr>
            <p:cNvPr id="62" name="Freeform 53"/>
            <p:cNvSpPr>
              <a:spLocks noEditPoints="1"/>
            </p:cNvSpPr>
            <p:nvPr/>
          </p:nvSpPr>
          <p:spPr bwMode="auto">
            <a:xfrm>
              <a:off x="7791873" y="1740179"/>
              <a:ext cx="708585" cy="670503"/>
            </a:xfrm>
            <a:custGeom>
              <a:avLst/>
              <a:gdLst/>
              <a:ahLst/>
              <a:cxnLst>
                <a:cxn ang="0">
                  <a:pos x="283" y="239"/>
                </a:cxn>
                <a:cxn ang="0">
                  <a:pos x="188" y="148"/>
                </a:cxn>
                <a:cxn ang="0">
                  <a:pos x="200" y="100"/>
                </a:cxn>
                <a:cxn ang="0">
                  <a:pos x="100" y="0"/>
                </a:cxn>
                <a:cxn ang="0">
                  <a:pos x="0" y="100"/>
                </a:cxn>
                <a:cxn ang="0">
                  <a:pos x="100" y="200"/>
                </a:cxn>
                <a:cxn ang="0">
                  <a:pos x="147" y="189"/>
                </a:cxn>
                <a:cxn ang="0">
                  <a:pos x="244" y="281"/>
                </a:cxn>
                <a:cxn ang="0">
                  <a:pos x="272" y="274"/>
                </a:cxn>
                <a:cxn ang="0">
                  <a:pos x="278" y="267"/>
                </a:cxn>
                <a:cxn ang="0">
                  <a:pos x="283" y="239"/>
                </a:cxn>
                <a:cxn ang="0">
                  <a:pos x="100" y="179"/>
                </a:cxn>
                <a:cxn ang="0">
                  <a:pos x="21" y="100"/>
                </a:cxn>
                <a:cxn ang="0">
                  <a:pos x="100" y="21"/>
                </a:cxn>
                <a:cxn ang="0">
                  <a:pos x="178" y="100"/>
                </a:cxn>
                <a:cxn ang="0">
                  <a:pos x="100" y="179"/>
                </a:cxn>
              </a:cxnLst>
              <a:rect l="0" t="0" r="r" b="b"/>
              <a:pathLst>
                <a:path w="289" h="287">
                  <a:moveTo>
                    <a:pt x="283" y="239"/>
                  </a:moveTo>
                  <a:cubicBezTo>
                    <a:pt x="188" y="148"/>
                    <a:pt x="188" y="148"/>
                    <a:pt x="188" y="148"/>
                  </a:cubicBezTo>
                  <a:cubicBezTo>
                    <a:pt x="196" y="134"/>
                    <a:pt x="200" y="118"/>
                    <a:pt x="200" y="100"/>
                  </a:cubicBezTo>
                  <a:cubicBezTo>
                    <a:pt x="200" y="45"/>
                    <a:pt x="156" y="0"/>
                    <a:pt x="100" y="0"/>
                  </a:cubicBezTo>
                  <a:cubicBezTo>
                    <a:pt x="45" y="0"/>
                    <a:pt x="0" y="45"/>
                    <a:pt x="0" y="100"/>
                  </a:cubicBezTo>
                  <a:cubicBezTo>
                    <a:pt x="0" y="155"/>
                    <a:pt x="45" y="200"/>
                    <a:pt x="100" y="200"/>
                  </a:cubicBezTo>
                  <a:cubicBezTo>
                    <a:pt x="117" y="200"/>
                    <a:pt x="133" y="196"/>
                    <a:pt x="147" y="189"/>
                  </a:cubicBezTo>
                  <a:cubicBezTo>
                    <a:pt x="244" y="281"/>
                    <a:pt x="244" y="281"/>
                    <a:pt x="244" y="281"/>
                  </a:cubicBezTo>
                  <a:cubicBezTo>
                    <a:pt x="250" y="287"/>
                    <a:pt x="263" y="284"/>
                    <a:pt x="272" y="274"/>
                  </a:cubicBezTo>
                  <a:cubicBezTo>
                    <a:pt x="278" y="267"/>
                    <a:pt x="278" y="267"/>
                    <a:pt x="278" y="267"/>
                  </a:cubicBezTo>
                  <a:cubicBezTo>
                    <a:pt x="287" y="258"/>
                    <a:pt x="289" y="245"/>
                    <a:pt x="283" y="239"/>
                  </a:cubicBezTo>
                  <a:close/>
                  <a:moveTo>
                    <a:pt x="100" y="179"/>
                  </a:moveTo>
                  <a:cubicBezTo>
                    <a:pt x="56" y="179"/>
                    <a:pt x="21" y="143"/>
                    <a:pt x="21" y="100"/>
                  </a:cubicBezTo>
                  <a:cubicBezTo>
                    <a:pt x="21" y="57"/>
                    <a:pt x="56" y="21"/>
                    <a:pt x="100" y="21"/>
                  </a:cubicBezTo>
                  <a:cubicBezTo>
                    <a:pt x="143" y="21"/>
                    <a:pt x="178" y="57"/>
                    <a:pt x="178" y="100"/>
                  </a:cubicBezTo>
                  <a:cubicBezTo>
                    <a:pt x="178" y="143"/>
                    <a:pt x="143" y="179"/>
                    <a:pt x="100" y="179"/>
                  </a:cubicBezTo>
                  <a:close/>
                </a:path>
              </a:pathLst>
            </a:custGeom>
            <a:solidFill>
              <a:sysClr val="windowText" lastClr="000000">
                <a:lumMod val="65000"/>
                <a:lumOff val="35000"/>
              </a:sys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 name="Rectangle 62"/>
            <p:cNvSpPr/>
            <p:nvPr/>
          </p:nvSpPr>
          <p:spPr>
            <a:xfrm>
              <a:off x="8321427" y="1503020"/>
              <a:ext cx="783826" cy="102267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ysClr val="windowText" lastClr="000000">
                      <a:lumMod val="65000"/>
                      <a:lumOff val="35000"/>
                      <a:alpha val="99000"/>
                    </a:sysClr>
                  </a:solidFill>
                  <a:effectLst/>
                  <a:uLnTx/>
                  <a:uFillTx/>
                  <a:latin typeface="Webdings"/>
                </a:rPr>
                <a:t>i</a:t>
              </a:r>
              <a:endParaRPr kumimoji="0" lang="en-US" sz="4000" b="0" i="0" u="none" strike="noStrike" kern="0" cap="none" spc="0" normalizeH="0" baseline="0" noProof="0" dirty="0">
                <a:ln>
                  <a:noFill/>
                </a:ln>
                <a:solidFill>
                  <a:sysClr val="windowText" lastClr="000000">
                    <a:lumMod val="65000"/>
                    <a:lumOff val="35000"/>
                    <a:alpha val="99000"/>
                  </a:sysClr>
                </a:solidFill>
                <a:effectLst/>
                <a:uLnTx/>
                <a:uFillTx/>
              </a:endParaRPr>
            </a:p>
          </p:txBody>
        </p:sp>
      </p:grpSp>
      <p:pic>
        <p:nvPicPr>
          <p:cNvPr id="64" name="Picture 7"/>
          <p:cNvPicPr>
            <a:picLocks noChangeAspect="1" noChangeArrowheads="1"/>
          </p:cNvPicPr>
          <p:nvPr/>
        </p:nvPicPr>
        <p:blipFill>
          <a:blip r:embed="rId4" cstate="print">
            <a:lum bright="-63000"/>
            <a:extLst>
              <a:ext uri="{28A0092B-C50C-407E-A947-70E740481C1C}">
                <a14:useLocalDpi xmlns:a14="http://schemas.microsoft.com/office/drawing/2010/main" val="0"/>
              </a:ext>
            </a:extLst>
          </a:blip>
          <a:stretch>
            <a:fillRect/>
          </a:stretch>
        </p:blipFill>
        <p:spPr bwMode="auto">
          <a:xfrm>
            <a:off x="5214269" y="1985791"/>
            <a:ext cx="463840" cy="489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Title 4"/>
          <p:cNvSpPr>
            <a:spLocks noGrp="1"/>
          </p:cNvSpPr>
          <p:nvPr>
            <p:ph type="title"/>
          </p:nvPr>
        </p:nvSpPr>
        <p:spPr>
          <a:xfrm>
            <a:off x="395536" y="709582"/>
            <a:ext cx="8229600" cy="703194"/>
          </a:xfrm>
        </p:spPr>
        <p:txBody>
          <a:bodyPr>
            <a:normAutofit/>
          </a:bodyPr>
          <a:lstStyle/>
          <a:p>
            <a:r>
              <a:rPr lang="en-AU" sz="2200" dirty="0" smtClean="0">
                <a:solidFill>
                  <a:srgbClr val="FFC200"/>
                </a:solidFill>
              </a:rPr>
              <a:t>Compared to On-Premise</a:t>
            </a:r>
            <a:endParaRPr sz="2200" dirty="0">
              <a:solidFill>
                <a:srgbClr val="FFC200"/>
              </a:solidFill>
            </a:endParaRPr>
          </a:p>
        </p:txBody>
      </p:sp>
    </p:spTree>
    <p:extLst>
      <p:ext uri="{BB962C8B-B14F-4D97-AF65-F5344CB8AC3E}">
        <p14:creationId xmlns:p14="http://schemas.microsoft.com/office/powerpoint/2010/main" val="58652662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right)">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Agenda</a:t>
            </a:r>
            <a:br>
              <a:rPr lang="en-US" dirty="0" smtClean="0"/>
            </a:br>
            <a:endParaRPr lang="en-US" dirty="0">
              <a:solidFill>
                <a:schemeClr val="accent2"/>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03018559"/>
              </p:ext>
            </p:extLst>
          </p:nvPr>
        </p:nvGraphicFramePr>
        <p:xfrm>
          <a:off x="457200" y="1844824"/>
          <a:ext cx="8229600" cy="42813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467544" y="1498280"/>
            <a:ext cx="4464496" cy="39469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00000"/>
              </a:lnSpc>
              <a:spcAft>
                <a:spcPts val="1800"/>
              </a:spcAft>
              <a:buClr>
                <a:srgbClr val="FFA615"/>
              </a:buClr>
              <a:buSzPct val="85000"/>
              <a:buFont typeface="Arial" pitchFamily="34" charset="0"/>
              <a:buChar char="•"/>
            </a:pPr>
            <a:r>
              <a:rPr lang="en-US" dirty="0" smtClean="0">
                <a:solidFill>
                  <a:srgbClr val="FFFFFF"/>
                </a:solidFill>
                <a:latin typeface="Segoe"/>
                <a:cs typeface="Arial" pitchFamily="34" charset="0"/>
              </a:rPr>
              <a:t>Multiple </a:t>
            </a:r>
            <a:r>
              <a:rPr lang="en-US" dirty="0">
                <a:solidFill>
                  <a:srgbClr val="FFFFFF"/>
                </a:solidFill>
                <a:latin typeface="Segoe"/>
                <a:cs typeface="Arial" pitchFamily="34" charset="0"/>
              </a:rPr>
              <a:t>tenants share same infrastructure (building, doors) </a:t>
            </a:r>
          </a:p>
          <a:p>
            <a:pPr marL="285750" indent="-285750">
              <a:lnSpc>
                <a:spcPct val="100000"/>
              </a:lnSpc>
              <a:spcAft>
                <a:spcPts val="1800"/>
              </a:spcAft>
              <a:buClr>
                <a:srgbClr val="FFA615"/>
              </a:buClr>
              <a:buSzPct val="85000"/>
              <a:buFont typeface="Arial" pitchFamily="34" charset="0"/>
              <a:buChar char="•"/>
            </a:pPr>
            <a:r>
              <a:rPr lang="en-US" dirty="0">
                <a:solidFill>
                  <a:srgbClr val="FFFFFF"/>
                </a:solidFill>
                <a:latin typeface="Segoe"/>
                <a:cs typeface="Arial" pitchFamily="34" charset="0"/>
              </a:rPr>
              <a:t>Some services are shared </a:t>
            </a:r>
            <a:r>
              <a:rPr lang="en-US" dirty="0" smtClean="0">
                <a:solidFill>
                  <a:srgbClr val="FFFFFF"/>
                </a:solidFill>
                <a:latin typeface="Segoe"/>
                <a:cs typeface="Arial" pitchFamily="34" charset="0"/>
              </a:rPr>
              <a:t>but have no data (</a:t>
            </a:r>
            <a:r>
              <a:rPr lang="en-US" dirty="0">
                <a:solidFill>
                  <a:srgbClr val="FFFFFF"/>
                </a:solidFill>
                <a:latin typeface="Segoe"/>
                <a:cs typeface="Arial" pitchFamily="34" charset="0"/>
              </a:rPr>
              <a:t>phone in reception area, trash collection) </a:t>
            </a:r>
          </a:p>
          <a:p>
            <a:pPr marL="285750" indent="-285750">
              <a:lnSpc>
                <a:spcPct val="100000"/>
              </a:lnSpc>
              <a:spcAft>
                <a:spcPts val="1800"/>
              </a:spcAft>
              <a:buClr>
                <a:srgbClr val="FFA615"/>
              </a:buClr>
              <a:buSzPct val="85000"/>
              <a:buFont typeface="Arial" pitchFamily="34" charset="0"/>
              <a:buChar char="•"/>
            </a:pPr>
            <a:r>
              <a:rPr lang="en-US" dirty="0">
                <a:solidFill>
                  <a:srgbClr val="FFFFFF"/>
                </a:solidFill>
                <a:latin typeface="Segoe"/>
                <a:cs typeface="Arial" pitchFamily="34" charset="0"/>
              </a:rPr>
              <a:t>Some services are shared (electricity, phone) but data is partitioned (meter readings, billing) </a:t>
            </a:r>
          </a:p>
          <a:p>
            <a:pPr marL="285750" indent="-285750">
              <a:lnSpc>
                <a:spcPct val="100000"/>
              </a:lnSpc>
              <a:spcAft>
                <a:spcPts val="1800"/>
              </a:spcAft>
              <a:buClr>
                <a:srgbClr val="FFA615"/>
              </a:buClr>
              <a:buSzPct val="85000"/>
              <a:buFont typeface="Arial" pitchFamily="34" charset="0"/>
              <a:buChar char="•"/>
            </a:pPr>
            <a:r>
              <a:rPr lang="en-US" dirty="0">
                <a:solidFill>
                  <a:srgbClr val="FFFFFF"/>
                </a:solidFill>
                <a:latin typeface="Segoe"/>
                <a:cs typeface="Arial" pitchFamily="34" charset="0"/>
              </a:rPr>
              <a:t>Some shared services are a free for all users (parking)</a:t>
            </a:r>
          </a:p>
        </p:txBody>
      </p:sp>
      <p:sp>
        <p:nvSpPr>
          <p:cNvPr id="46" name="Freeform 5"/>
          <p:cNvSpPr>
            <a:spLocks/>
          </p:cNvSpPr>
          <p:nvPr/>
        </p:nvSpPr>
        <p:spPr bwMode="auto">
          <a:xfrm>
            <a:off x="6313450" y="3724068"/>
            <a:ext cx="1426525" cy="1349115"/>
          </a:xfrm>
          <a:prstGeom prst="rect">
            <a:avLst/>
          </a:prstGeom>
          <a:gradFill>
            <a:gsLst>
              <a:gs pos="0">
                <a:schemeClr val="accent1">
                  <a:tint val="66000"/>
                  <a:satMod val="160000"/>
                  <a:alpha val="0"/>
                </a:schemeClr>
              </a:gs>
              <a:gs pos="100000">
                <a:schemeClr val="tx1">
                  <a:lumMod val="50000"/>
                  <a:lumOff val="50000"/>
                  <a:alpha val="39000"/>
                </a:schemeClr>
              </a:gs>
            </a:gsLst>
            <a:lin ang="5400000" scaled="0"/>
          </a:gradFill>
          <a:ln>
            <a:noFill/>
          </a:ln>
          <a:effectLst/>
        </p:spPr>
        <p:txBody>
          <a:bodyPr vert="horz" wrap="square" lIns="91440" tIns="45720" rIns="91440" bIns="45720" numCol="1" anchor="t" anchorCtr="0" compatLnSpc="1">
            <a:prstTxWarp prst="textNoShape">
              <a:avLst/>
            </a:prstTxWarp>
          </a:bodyPr>
          <a:lstStyle/>
          <a:p>
            <a:endParaRPr lang="en-US" sz="2000" dirty="0">
              <a:solidFill>
                <a:prstClr val="black"/>
              </a:solidFill>
            </a:endParaRPr>
          </a:p>
        </p:txBody>
      </p:sp>
      <p:pic>
        <p:nvPicPr>
          <p:cNvPr id="30"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116632"/>
            <a:ext cx="4104456" cy="711265"/>
          </a:xfrm>
          <a:prstGeom prst="rect">
            <a:avLst/>
          </a:prstGeom>
        </p:spPr>
      </p:pic>
      <p:cxnSp>
        <p:nvCxnSpPr>
          <p:cNvPr id="31" name="Straight Connector 30"/>
          <p:cNvCxnSpPr/>
          <p:nvPr/>
        </p:nvCxnSpPr>
        <p:spPr>
          <a:xfrm>
            <a:off x="8172400" y="3068960"/>
            <a:ext cx="9716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8172400" y="827897"/>
            <a:ext cx="0" cy="2227095"/>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40568" y="827897"/>
            <a:ext cx="871296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nvGrpSpPr>
          <p:cNvPr id="33" name="Group 32"/>
          <p:cNvGrpSpPr/>
          <p:nvPr/>
        </p:nvGrpSpPr>
        <p:grpSpPr>
          <a:xfrm>
            <a:off x="5220072" y="980728"/>
            <a:ext cx="3744416" cy="4740316"/>
            <a:chOff x="215724" y="1585794"/>
            <a:chExt cx="3996391" cy="4885470"/>
          </a:xfrm>
        </p:grpSpPr>
        <p:pic>
          <p:nvPicPr>
            <p:cNvPr id="37" name="Picture 4" descr="Tower"/>
            <p:cNvPicPr>
              <a:picLocks noChangeAspect="1" noChangeArrowheads="1"/>
            </p:cNvPicPr>
            <p:nvPr/>
          </p:nvPicPr>
          <p:blipFill>
            <a:blip r:embed="rId4" cstate="print"/>
            <a:srcRect/>
            <a:stretch>
              <a:fillRect/>
            </a:stretch>
          </p:blipFill>
          <p:spPr bwMode="auto">
            <a:xfrm>
              <a:off x="715647" y="1968500"/>
              <a:ext cx="2590801" cy="4210050"/>
            </a:xfrm>
            <a:prstGeom prst="rect">
              <a:avLst/>
            </a:prstGeom>
            <a:noFill/>
          </p:spPr>
        </p:pic>
        <p:pic>
          <p:nvPicPr>
            <p:cNvPr id="40" name="Picture 26" descr="radio tower 3"/>
            <p:cNvPicPr>
              <a:picLocks noChangeAspect="1" noChangeArrowheads="1"/>
            </p:cNvPicPr>
            <p:nvPr/>
          </p:nvPicPr>
          <p:blipFill>
            <a:blip r:embed="rId5" cstate="print"/>
            <a:srcRect/>
            <a:stretch>
              <a:fillRect/>
            </a:stretch>
          </p:blipFill>
          <p:spPr bwMode="auto">
            <a:xfrm>
              <a:off x="1997266" y="1827528"/>
              <a:ext cx="851982" cy="1283972"/>
            </a:xfrm>
            <a:prstGeom prst="rect">
              <a:avLst/>
            </a:prstGeom>
            <a:noFill/>
            <a:ln w="9525">
              <a:noFill/>
              <a:miter lim="800000"/>
              <a:headEnd/>
              <a:tailEnd/>
            </a:ln>
          </p:spPr>
        </p:pic>
        <p:pic>
          <p:nvPicPr>
            <p:cNvPr id="44" name="Picture 42" descr="phone"/>
            <p:cNvPicPr>
              <a:picLocks noChangeAspect="1" noChangeArrowheads="1"/>
            </p:cNvPicPr>
            <p:nvPr/>
          </p:nvPicPr>
          <p:blipFill>
            <a:blip r:embed="rId6" cstate="print"/>
            <a:srcRect/>
            <a:stretch>
              <a:fillRect/>
            </a:stretch>
          </p:blipFill>
          <p:spPr bwMode="auto">
            <a:xfrm>
              <a:off x="1206364" y="3278639"/>
              <a:ext cx="591202" cy="611968"/>
            </a:xfrm>
            <a:prstGeom prst="rect">
              <a:avLst/>
            </a:prstGeom>
            <a:noFill/>
            <a:ln w="9525">
              <a:noFill/>
              <a:miter lim="800000"/>
              <a:headEnd/>
              <a:tailEnd/>
            </a:ln>
          </p:spPr>
        </p:pic>
        <p:pic>
          <p:nvPicPr>
            <p:cNvPr id="45" name="Picture 2" descr="\\eventsql\dvd27\Clip_Installer\DVD_ART\Artwork_Imagery\HARDWARE_IMAGERY\Illustration - Misc Hardware\Windows Vista Illustration Icons\Telephone.png"/>
            <p:cNvPicPr>
              <a:picLocks noChangeAspect="1" noChangeArrowheads="1"/>
            </p:cNvPicPr>
            <p:nvPr/>
          </p:nvPicPr>
          <p:blipFill>
            <a:blip r:embed="rId7" cstate="print"/>
            <a:srcRect/>
            <a:stretch>
              <a:fillRect/>
            </a:stretch>
          </p:blipFill>
          <p:spPr bwMode="auto">
            <a:xfrm>
              <a:off x="1272665" y="4272273"/>
              <a:ext cx="701770" cy="701770"/>
            </a:xfrm>
            <a:prstGeom prst="rect">
              <a:avLst/>
            </a:prstGeom>
            <a:noFill/>
          </p:spPr>
        </p:pic>
        <p:pic>
          <p:nvPicPr>
            <p:cNvPr id="49" name="Picture 26" descr="C:\Documents and Settings\ashish.joshi\My Documents\My Pictures\Microsoft Clip Organizer\j0434831.png"/>
            <p:cNvPicPr>
              <a:picLocks noChangeAspect="1" noChangeArrowheads="1"/>
            </p:cNvPicPr>
            <p:nvPr/>
          </p:nvPicPr>
          <p:blipFill>
            <a:blip r:embed="rId8" cstate="print"/>
            <a:srcRect/>
            <a:stretch>
              <a:fillRect/>
            </a:stretch>
          </p:blipFill>
          <p:spPr bwMode="auto">
            <a:xfrm>
              <a:off x="2198901" y="3763021"/>
              <a:ext cx="620408" cy="620408"/>
            </a:xfrm>
            <a:prstGeom prst="rect">
              <a:avLst/>
            </a:prstGeom>
            <a:noFill/>
          </p:spPr>
        </p:pic>
        <p:pic>
          <p:nvPicPr>
            <p:cNvPr id="52" name="Picture 26" descr="C:\Documents and Settings\ashish.joshi\My Documents\My Pictures\Microsoft Clip Organizer\j0434831.png"/>
            <p:cNvPicPr>
              <a:picLocks noChangeAspect="1" noChangeArrowheads="1"/>
            </p:cNvPicPr>
            <p:nvPr/>
          </p:nvPicPr>
          <p:blipFill>
            <a:blip r:embed="rId8" cstate="print"/>
            <a:srcRect/>
            <a:stretch>
              <a:fillRect/>
            </a:stretch>
          </p:blipFill>
          <p:spPr bwMode="auto">
            <a:xfrm>
              <a:off x="1974435" y="4663839"/>
              <a:ext cx="620408" cy="620408"/>
            </a:xfrm>
            <a:prstGeom prst="rect">
              <a:avLst/>
            </a:prstGeom>
            <a:noFill/>
          </p:spPr>
        </p:pic>
        <p:sp>
          <p:nvSpPr>
            <p:cNvPr id="53" name="Rectangular Callout 52"/>
            <p:cNvSpPr/>
            <p:nvPr/>
          </p:nvSpPr>
          <p:spPr bwMode="auto">
            <a:xfrm>
              <a:off x="229094" y="1585794"/>
              <a:ext cx="1068044" cy="533400"/>
            </a:xfrm>
            <a:prstGeom prst="wedgeRectCallout">
              <a:avLst>
                <a:gd name="adj1" fmla="val 89079"/>
                <a:gd name="adj2" fmla="val 193664"/>
              </a:avLst>
            </a:prstGeom>
            <a:gradFill>
              <a:gsLst>
                <a:gs pos="72000">
                  <a:srgbClr val="525051"/>
                </a:gs>
                <a:gs pos="100000">
                  <a:srgbClr val="FFFFFF">
                    <a:lumMod val="50000"/>
                  </a:srgbClr>
                </a:gs>
              </a:gsLst>
              <a:lin ang="16200000" scaled="0"/>
            </a:gradFill>
            <a:ln w="19050" algn="ctr">
              <a:noFill/>
              <a:miter lim="800000"/>
              <a:headEnd/>
              <a:tailEnd/>
            </a:ln>
            <a:effectLst/>
          </p:spPr>
          <p:txBody>
            <a:bodyPr vert="horz" wrap="square" lIns="91440" tIns="0" rIns="0" bIns="0" numCol="1" anchor="ctr" anchorCtr="0" compatLnSpc="1">
              <a:prstTxWarp prst="textNoShape">
                <a:avLst/>
              </a:prstTxWarp>
              <a:noAutofit/>
            </a:bodyPr>
            <a:lstStyle/>
            <a:p>
              <a:pPr>
                <a:lnSpc>
                  <a:spcPct val="90000"/>
                </a:lnSpc>
                <a:buClr>
                  <a:srgbClr val="FF5B00"/>
                </a:buClr>
                <a:defRPr/>
              </a:pPr>
              <a:r>
                <a:rPr lang="en-US" sz="1100" kern="0" dirty="0">
                  <a:solidFill>
                    <a:srgbClr val="FFFFFF"/>
                  </a:solidFill>
                  <a:latin typeface="+mj-lt"/>
                </a:rPr>
                <a:t>Shared infrastructure</a:t>
              </a:r>
            </a:p>
          </p:txBody>
        </p:sp>
        <p:sp>
          <p:nvSpPr>
            <p:cNvPr id="54" name="Rectangular Callout 53"/>
            <p:cNvSpPr/>
            <p:nvPr/>
          </p:nvSpPr>
          <p:spPr bwMode="auto">
            <a:xfrm>
              <a:off x="2944579" y="1906517"/>
              <a:ext cx="1267536" cy="533400"/>
            </a:xfrm>
            <a:prstGeom prst="wedgeRectCallout">
              <a:avLst>
                <a:gd name="adj1" fmla="val -84081"/>
                <a:gd name="adj2" fmla="val 118842"/>
              </a:avLst>
            </a:prstGeom>
            <a:gradFill>
              <a:gsLst>
                <a:gs pos="72000">
                  <a:srgbClr val="525051"/>
                </a:gs>
                <a:gs pos="100000">
                  <a:srgbClr val="FFFFFF">
                    <a:lumMod val="50000"/>
                  </a:srgbClr>
                </a:gs>
              </a:gsLst>
              <a:lin ang="16200000" scaled="0"/>
            </a:gradFill>
            <a:ln w="19050" algn="ctr">
              <a:noFill/>
              <a:miter lim="800000"/>
              <a:headEnd/>
              <a:tailEnd/>
            </a:ln>
            <a:effectLst/>
          </p:spPr>
          <p:txBody>
            <a:bodyPr vert="horz" wrap="square" lIns="91440" tIns="0" rIns="0" bIns="0" numCol="1" anchor="ctr" anchorCtr="0" compatLnSpc="1">
              <a:prstTxWarp prst="textNoShape">
                <a:avLst/>
              </a:prstTxWarp>
              <a:noAutofit/>
            </a:bodyPr>
            <a:lstStyle/>
            <a:p>
              <a:pPr>
                <a:lnSpc>
                  <a:spcPct val="90000"/>
                </a:lnSpc>
                <a:buClr>
                  <a:srgbClr val="FF5B00"/>
                </a:buClr>
              </a:pPr>
              <a:r>
                <a:rPr lang="en-US" sz="1100" kern="0" dirty="0">
                  <a:solidFill>
                    <a:srgbClr val="FFFFFF"/>
                  </a:solidFill>
                  <a:latin typeface="+mj-lt"/>
                </a:rPr>
                <a:t>Shared wireless services</a:t>
              </a:r>
            </a:p>
          </p:txBody>
        </p:sp>
        <p:sp>
          <p:nvSpPr>
            <p:cNvPr id="55" name="Rectangular Callout 54"/>
            <p:cNvSpPr/>
            <p:nvPr/>
          </p:nvSpPr>
          <p:spPr bwMode="auto">
            <a:xfrm>
              <a:off x="215724" y="5937864"/>
              <a:ext cx="1281988" cy="533400"/>
            </a:xfrm>
            <a:prstGeom prst="wedgeRectCallout">
              <a:avLst>
                <a:gd name="adj1" fmla="val 59966"/>
                <a:gd name="adj2" fmla="val -280305"/>
              </a:avLst>
            </a:prstGeom>
            <a:gradFill>
              <a:gsLst>
                <a:gs pos="72000">
                  <a:srgbClr val="525051"/>
                </a:gs>
                <a:gs pos="100000">
                  <a:srgbClr val="FFFFFF">
                    <a:lumMod val="50000"/>
                  </a:srgbClr>
                </a:gs>
              </a:gsLst>
              <a:lin ang="16200000" scaled="0"/>
            </a:gradFill>
            <a:ln w="19050" algn="ctr">
              <a:noFill/>
              <a:miter lim="800000"/>
              <a:headEnd/>
              <a:tailEnd/>
            </a:ln>
            <a:effectLst/>
          </p:spPr>
          <p:txBody>
            <a:bodyPr vert="horz" wrap="square" lIns="91440" tIns="0" rIns="0" bIns="0" numCol="1" anchor="ctr" anchorCtr="0" compatLnSpc="1">
              <a:prstTxWarp prst="textNoShape">
                <a:avLst/>
              </a:prstTxWarp>
              <a:noAutofit/>
            </a:bodyPr>
            <a:lstStyle/>
            <a:p>
              <a:pPr>
                <a:lnSpc>
                  <a:spcPct val="90000"/>
                </a:lnSpc>
                <a:buClr>
                  <a:srgbClr val="FF5B00"/>
                </a:buClr>
              </a:pPr>
              <a:r>
                <a:rPr lang="en-US" sz="1100" kern="0" dirty="0">
                  <a:solidFill>
                    <a:srgbClr val="FFFFFF"/>
                  </a:solidFill>
                  <a:latin typeface="+mj-lt"/>
                </a:rPr>
                <a:t>Shared phone services at reception area</a:t>
              </a:r>
            </a:p>
          </p:txBody>
        </p:sp>
        <p:sp>
          <p:nvSpPr>
            <p:cNvPr id="57" name="Rectangular Callout 56"/>
            <p:cNvSpPr/>
            <p:nvPr/>
          </p:nvSpPr>
          <p:spPr bwMode="auto">
            <a:xfrm>
              <a:off x="2818333" y="5931516"/>
              <a:ext cx="1313555" cy="534858"/>
            </a:xfrm>
            <a:prstGeom prst="wedgeRectCallout">
              <a:avLst>
                <a:gd name="adj1" fmla="val -86152"/>
                <a:gd name="adj2" fmla="val -224008"/>
              </a:avLst>
            </a:prstGeom>
            <a:gradFill>
              <a:gsLst>
                <a:gs pos="72000">
                  <a:srgbClr val="525051"/>
                </a:gs>
                <a:gs pos="100000">
                  <a:srgbClr val="FFFFFF">
                    <a:lumMod val="50000"/>
                  </a:srgbClr>
                </a:gs>
              </a:gsLst>
              <a:lin ang="16200000" scaled="0"/>
            </a:gradFill>
            <a:ln w="19050" algn="ctr">
              <a:noFill/>
              <a:miter lim="800000"/>
              <a:headEnd/>
              <a:tailEnd/>
            </a:ln>
            <a:effectLst/>
          </p:spPr>
          <p:txBody>
            <a:bodyPr vert="horz" wrap="square" lIns="91440" tIns="0" rIns="0" bIns="0" numCol="1" anchor="ctr" anchorCtr="0" compatLnSpc="1">
              <a:prstTxWarp prst="textNoShape">
                <a:avLst/>
              </a:prstTxWarp>
              <a:noAutofit/>
            </a:bodyPr>
            <a:lstStyle/>
            <a:p>
              <a:pPr>
                <a:lnSpc>
                  <a:spcPct val="90000"/>
                </a:lnSpc>
                <a:buClr>
                  <a:srgbClr val="FF5B00"/>
                </a:buClr>
              </a:pPr>
              <a:r>
                <a:rPr lang="en-US" sz="1100" kern="0" dirty="0">
                  <a:solidFill>
                    <a:srgbClr val="FFFFFF"/>
                  </a:solidFill>
                  <a:latin typeface="+mj-lt"/>
                </a:rPr>
                <a:t>Individual meter billing</a:t>
              </a:r>
            </a:p>
          </p:txBody>
        </p:sp>
        <p:pic>
          <p:nvPicPr>
            <p:cNvPr id="67" name="Picture 66" descr="Bulb.png"/>
            <p:cNvPicPr>
              <a:picLocks noChangeAspect="1"/>
            </p:cNvPicPr>
            <p:nvPr/>
          </p:nvPicPr>
          <p:blipFill>
            <a:blip r:embed="rId9" cstate="print"/>
            <a:stretch>
              <a:fillRect/>
            </a:stretch>
          </p:blipFill>
          <p:spPr>
            <a:xfrm>
              <a:off x="2023885" y="4397260"/>
              <a:ext cx="451796" cy="451796"/>
            </a:xfrm>
            <a:prstGeom prst="rect">
              <a:avLst/>
            </a:prstGeom>
          </p:spPr>
        </p:pic>
        <p:pic>
          <p:nvPicPr>
            <p:cNvPr id="68" name="Picture 67" descr="Bulb.png"/>
            <p:cNvPicPr>
              <a:picLocks noChangeAspect="1"/>
            </p:cNvPicPr>
            <p:nvPr/>
          </p:nvPicPr>
          <p:blipFill>
            <a:blip r:embed="rId9" cstate="print"/>
            <a:stretch>
              <a:fillRect/>
            </a:stretch>
          </p:blipFill>
          <p:spPr>
            <a:xfrm>
              <a:off x="2012010" y="3737641"/>
              <a:ext cx="451796" cy="451796"/>
            </a:xfrm>
            <a:prstGeom prst="rect">
              <a:avLst/>
            </a:prstGeom>
          </p:spPr>
        </p:pic>
      </p:grpSp>
      <p:sp>
        <p:nvSpPr>
          <p:cNvPr id="21" name="Title 4"/>
          <p:cNvSpPr>
            <a:spLocks noGrp="1"/>
          </p:cNvSpPr>
          <p:nvPr>
            <p:ph type="title"/>
          </p:nvPr>
        </p:nvSpPr>
        <p:spPr>
          <a:xfrm>
            <a:off x="395536" y="709582"/>
            <a:ext cx="8229600" cy="703194"/>
          </a:xfrm>
        </p:spPr>
        <p:txBody>
          <a:bodyPr>
            <a:normAutofit/>
          </a:bodyPr>
          <a:lstStyle/>
          <a:p>
            <a:r>
              <a:rPr lang="en-AU" sz="2200" dirty="0" smtClean="0">
                <a:solidFill>
                  <a:srgbClr val="FFC200"/>
                </a:solidFill>
              </a:rPr>
              <a:t>Multi-Tenancy</a:t>
            </a:r>
            <a:endParaRPr sz="2200" dirty="0">
              <a:solidFill>
                <a:srgbClr val="FFC200"/>
              </a:solidFill>
            </a:endParaRPr>
          </a:p>
        </p:txBody>
      </p:sp>
    </p:spTree>
    <p:extLst>
      <p:ext uri="{BB962C8B-B14F-4D97-AF65-F5344CB8AC3E}">
        <p14:creationId xmlns:p14="http://schemas.microsoft.com/office/powerpoint/2010/main" val="2873280505"/>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right)">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95536" y="692696"/>
            <a:ext cx="8229600" cy="703194"/>
          </a:xfrm>
        </p:spPr>
        <p:txBody>
          <a:bodyPr>
            <a:normAutofit/>
          </a:bodyPr>
          <a:lstStyle/>
          <a:p>
            <a:r>
              <a:rPr sz="2200" dirty="0">
                <a:solidFill>
                  <a:srgbClr val="FFC200"/>
                </a:solidFill>
              </a:rPr>
              <a:t>Administration</a:t>
            </a:r>
          </a:p>
        </p:txBody>
      </p:sp>
      <p:sp>
        <p:nvSpPr>
          <p:cNvPr id="21" name="TextBox 32"/>
          <p:cNvSpPr txBox="1">
            <a:spLocks noChangeArrowheads="1"/>
          </p:cNvSpPr>
          <p:nvPr/>
        </p:nvSpPr>
        <p:spPr bwMode="auto">
          <a:xfrm>
            <a:off x="107504" y="1294076"/>
            <a:ext cx="3499257" cy="341257"/>
          </a:xfrm>
          <a:prstGeom prst="roundRect">
            <a:avLst>
              <a:gd name="adj" fmla="val 15059"/>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wrap="square" lIns="91440" tIns="45720" rIns="91440" bIns="45720" rtlCol="0" anchor="t">
            <a:spAutoFit/>
          </a:bodyPr>
          <a:lstStyle>
            <a:defPPr>
              <a:defRPr lang="en-US"/>
            </a:defPPr>
            <a:lvl1pPr marL="290513" indent="-290513">
              <a:lnSpc>
                <a:spcPct val="90000"/>
              </a:lnSpc>
              <a:spcBef>
                <a:spcPct val="20000"/>
              </a:spcBef>
              <a:buClr>
                <a:srgbClr val="F69F1E"/>
              </a:buClr>
              <a:buSzPct val="90000"/>
              <a:buFont typeface="Arial" pitchFamily="34" charset="0"/>
              <a:buChar char="•"/>
              <a:defRPr b="0">
                <a:solidFill>
                  <a:schemeClr val="tx1">
                    <a:alpha val="99000"/>
                  </a:schemeClr>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lvl="2" algn="ctr">
              <a:lnSpc>
                <a:spcPct val="90000"/>
              </a:lnSpc>
              <a:spcBef>
                <a:spcPct val="20000"/>
              </a:spcBef>
              <a:buClr>
                <a:srgbClr val="F69F1E"/>
              </a:buClr>
              <a:buSzPct val="90000"/>
            </a:pPr>
            <a:r>
              <a:rPr lang="en-US" sz="1600" b="1" dirty="0">
                <a:solidFill>
                  <a:schemeClr val="tx1">
                    <a:alpha val="99000"/>
                  </a:schemeClr>
                </a:solidFill>
              </a:rPr>
              <a:t>Responsibilities </a:t>
            </a:r>
            <a:r>
              <a:rPr lang="en-US" sz="1600" b="1" dirty="0" smtClean="0">
                <a:solidFill>
                  <a:schemeClr val="tx1">
                    <a:alpha val="99000"/>
                  </a:schemeClr>
                </a:solidFill>
              </a:rPr>
              <a:t>include</a:t>
            </a:r>
            <a:endParaRPr lang="en-US" sz="1600" b="1" dirty="0">
              <a:solidFill>
                <a:schemeClr val="tx1">
                  <a:alpha val="99000"/>
                </a:schemeClr>
              </a:solidFill>
            </a:endParaRPr>
          </a:p>
        </p:txBody>
      </p:sp>
      <p:sp>
        <p:nvSpPr>
          <p:cNvPr id="22" name="Rounded Rectangle 21"/>
          <p:cNvSpPr>
            <a:spLocks noChangeArrowheads="1"/>
          </p:cNvSpPr>
          <p:nvPr/>
        </p:nvSpPr>
        <p:spPr bwMode="gray">
          <a:xfrm>
            <a:off x="5317327" y="1811521"/>
            <a:ext cx="3611666" cy="969407"/>
          </a:xfrm>
          <a:prstGeom prst="roundRect">
            <a:avLst>
              <a:gd name="adj" fmla="val 11218"/>
            </a:avLst>
          </a:prstGeom>
          <a:ln/>
        </p:spPr>
        <p:style>
          <a:lnRef idx="1">
            <a:schemeClr val="accent1"/>
          </a:lnRef>
          <a:fillRef idx="3">
            <a:schemeClr val="accent1"/>
          </a:fillRef>
          <a:effectRef idx="2">
            <a:schemeClr val="accent1"/>
          </a:effectRef>
          <a:fontRef idx="minor">
            <a:schemeClr val="lt1"/>
          </a:fontRef>
        </p:style>
        <p:txBody>
          <a:bodyPr wrap="square" lIns="182880" tIns="91440" bIns="91440" rtlCol="0" anchor="t">
            <a:spAutoFit/>
          </a:bodyPr>
          <a:lstStyle/>
          <a:p>
            <a:pPr marL="290513" lvl="2" indent="-290513">
              <a:spcBef>
                <a:spcPts val="300"/>
              </a:spcBef>
              <a:buClr>
                <a:srgbClr val="F69F1E"/>
              </a:buClr>
              <a:buSzPct val="90000"/>
              <a:buFont typeface="Arial" pitchFamily="34" charset="0"/>
              <a:buChar char="•"/>
            </a:pPr>
            <a:r>
              <a:rPr lang="en-US" sz="1400" dirty="0">
                <a:solidFill>
                  <a:schemeClr val="bg1">
                    <a:alpha val="99000"/>
                  </a:schemeClr>
                </a:solidFill>
              </a:rPr>
              <a:t>Multi-Tenant</a:t>
            </a:r>
          </a:p>
          <a:p>
            <a:pPr marL="290513" lvl="2" indent="-290513">
              <a:spcBef>
                <a:spcPts val="300"/>
              </a:spcBef>
              <a:buClr>
                <a:srgbClr val="F69F1E"/>
              </a:buClr>
              <a:buSzPct val="90000"/>
              <a:buFont typeface="Arial" pitchFamily="34" charset="0"/>
              <a:buChar char="•"/>
            </a:pPr>
            <a:r>
              <a:rPr lang="en-US" sz="1400" dirty="0">
                <a:solidFill>
                  <a:schemeClr val="bg1">
                    <a:alpha val="99000"/>
                  </a:schemeClr>
                </a:solidFill>
              </a:rPr>
              <a:t>Modular Services Applications</a:t>
            </a:r>
          </a:p>
          <a:p>
            <a:pPr marL="290513" lvl="2" indent="-290513">
              <a:spcBef>
                <a:spcPts val="300"/>
              </a:spcBef>
              <a:buClr>
                <a:srgbClr val="F69F1E"/>
              </a:buClr>
              <a:buSzPct val="90000"/>
              <a:buFont typeface="Arial" pitchFamily="34" charset="0"/>
              <a:buChar char="•"/>
            </a:pPr>
            <a:r>
              <a:rPr lang="en-US" sz="1400" dirty="0">
                <a:solidFill>
                  <a:schemeClr val="bg1">
                    <a:alpha val="99000"/>
                  </a:schemeClr>
                </a:solidFill>
              </a:rPr>
              <a:t>Offers governance at all levels</a:t>
            </a:r>
          </a:p>
        </p:txBody>
      </p:sp>
      <p:grpSp>
        <p:nvGrpSpPr>
          <p:cNvPr id="24" name="Diagram group"/>
          <p:cNvGrpSpPr/>
          <p:nvPr/>
        </p:nvGrpSpPr>
        <p:grpSpPr>
          <a:xfrm>
            <a:off x="4968552" y="2564905"/>
            <a:ext cx="4355976" cy="3672408"/>
            <a:chOff x="0" y="0"/>
            <a:chExt cx="4648200" cy="3048000"/>
          </a:xfrm>
          <a:scene3d>
            <a:camera prst="perspectiveHeroicExtremeRightFacing" fov="0" zoom="82000">
              <a:rot lat="0" lon="0" rev="0"/>
            </a:camera>
            <a:lightRig rig="morning" dir="t">
              <a:rot lat="0" lon="0" rev="20400000"/>
            </a:lightRig>
          </a:scene3d>
        </p:grpSpPr>
        <p:grpSp>
          <p:nvGrpSpPr>
            <p:cNvPr id="25" name="Group 24"/>
            <p:cNvGrpSpPr/>
            <p:nvPr/>
          </p:nvGrpSpPr>
          <p:grpSpPr>
            <a:xfrm>
              <a:off x="0" y="0"/>
              <a:ext cx="4648200" cy="3048000"/>
              <a:chOff x="0" y="0"/>
              <a:chExt cx="4648200" cy="3048000"/>
            </a:xfrm>
          </p:grpSpPr>
          <p:sp>
            <p:nvSpPr>
              <p:cNvPr id="44" name="Rounded Rectangle 43"/>
              <p:cNvSpPr/>
              <p:nvPr/>
            </p:nvSpPr>
            <p:spPr>
              <a:xfrm>
                <a:off x="0" y="0"/>
                <a:ext cx="4648200" cy="3048000"/>
              </a:xfrm>
              <a:prstGeom prst="roundRect">
                <a:avLst>
                  <a:gd name="adj" fmla="val 8500"/>
                </a:avLst>
              </a:prstGeom>
              <a:solidFill>
                <a:srgbClr val="6BBD46"/>
              </a:solidFill>
              <a:sp3d extrusionH="190500" prstMaterial="matte">
                <a:bevelT w="88900" h="19050" prst="relaxedInset"/>
                <a:bevelB w="88900" h="19050" prst="relaxedInset"/>
                <a:contourClr>
                  <a:schemeClr val="bg1"/>
                </a:contourClr>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45" name="Rounded Rectangle 4"/>
              <p:cNvSpPr/>
              <p:nvPr/>
            </p:nvSpPr>
            <p:spPr>
              <a:xfrm>
                <a:off x="75882" y="75882"/>
                <a:ext cx="4496436" cy="289623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2365587" numCol="1" spcCol="1270" anchor="t" anchorCtr="0">
                <a:noAutofit/>
              </a:bodyPr>
              <a:lstStyle/>
              <a:p>
                <a:pPr lvl="0" algn="l" defTabSz="1022350">
                  <a:lnSpc>
                    <a:spcPct val="90000"/>
                  </a:lnSpc>
                  <a:spcBef>
                    <a:spcPct val="0"/>
                  </a:spcBef>
                  <a:spcAft>
                    <a:spcPct val="35000"/>
                  </a:spcAft>
                </a:pPr>
                <a:r>
                  <a:rPr lang="en-US" sz="2300" b="1" kern="1200" dirty="0" smtClean="0">
                    <a:ln>
                      <a:solidFill>
                        <a:schemeClr val="bg1">
                          <a:alpha val="0"/>
                        </a:schemeClr>
                      </a:solidFill>
                    </a:ln>
                    <a:solidFill>
                      <a:schemeClr val="bg1"/>
                    </a:solidFill>
                    <a:effectLst>
                      <a:outerShdw blurRad="38100" dist="38100" dir="2700000" algn="tl">
                        <a:srgbClr val="000000">
                          <a:alpha val="43137"/>
                        </a:srgbClr>
                      </a:outerShdw>
                    </a:effectLst>
                  </a:rPr>
                  <a:t>Farm Administrator</a:t>
                </a:r>
                <a:endParaRPr lang="en-US" sz="2300"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nvGrpSpPr>
            <p:cNvPr id="26" name="Group 25"/>
            <p:cNvGrpSpPr/>
            <p:nvPr/>
          </p:nvGrpSpPr>
          <p:grpSpPr>
            <a:xfrm>
              <a:off x="116205" y="762000"/>
              <a:ext cx="4415790" cy="2133600"/>
              <a:chOff x="116205" y="762000"/>
              <a:chExt cx="4415790" cy="2133600"/>
            </a:xfrm>
          </p:grpSpPr>
          <p:sp>
            <p:nvSpPr>
              <p:cNvPr id="42" name="Rounded Rectangle 41"/>
              <p:cNvSpPr/>
              <p:nvPr/>
            </p:nvSpPr>
            <p:spPr>
              <a:xfrm>
                <a:off x="116205" y="762000"/>
                <a:ext cx="4415790" cy="2133600"/>
              </a:xfrm>
              <a:prstGeom prst="roundRect">
                <a:avLst>
                  <a:gd name="adj" fmla="val 10500"/>
                </a:avLst>
              </a:prstGeom>
              <a:solidFill>
                <a:srgbClr val="6BBD46"/>
              </a:solidFill>
              <a:sp3d extrusionH="190500" prstMaterial="matte">
                <a:bevelT w="88900" h="19050" prst="relaxedInset"/>
                <a:bevelB w="88900" h="19050" prst="relaxedInset"/>
                <a:contourClr>
                  <a:schemeClr val="bg1"/>
                </a:contourClr>
              </a:sp3d>
            </p:spPr>
            <p:style>
              <a:lnRef idx="0">
                <a:schemeClr val="lt1">
                  <a:hueOff val="0"/>
                  <a:satOff val="0"/>
                  <a:lumOff val="0"/>
                  <a:alphaOff val="0"/>
                </a:schemeClr>
              </a:lnRef>
              <a:fillRef idx="1">
                <a:scrgbClr r="0" g="0" b="0"/>
              </a:fillRef>
              <a:effectRef idx="2">
                <a:schemeClr val="accent2">
                  <a:hueOff val="-633577"/>
                  <a:satOff val="0"/>
                  <a:lumOff val="-196"/>
                  <a:alphaOff val="0"/>
                </a:schemeClr>
              </a:effectRef>
              <a:fontRef idx="minor">
                <a:schemeClr val="lt1"/>
              </a:fontRef>
            </p:style>
          </p:sp>
          <p:sp>
            <p:nvSpPr>
              <p:cNvPr id="43" name="Rounded Rectangle 6"/>
              <p:cNvSpPr/>
              <p:nvPr/>
            </p:nvSpPr>
            <p:spPr>
              <a:xfrm>
                <a:off x="181821" y="827616"/>
                <a:ext cx="4284558" cy="200236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1354836" numCol="1" spcCol="1270" anchor="t" anchorCtr="0">
                <a:noAutofit/>
              </a:bodyPr>
              <a:lstStyle/>
              <a:p>
                <a:pPr lvl="0" algn="l" defTabSz="1022350">
                  <a:lnSpc>
                    <a:spcPct val="90000"/>
                  </a:lnSpc>
                  <a:spcBef>
                    <a:spcPct val="0"/>
                  </a:spcBef>
                  <a:spcAft>
                    <a:spcPct val="35000"/>
                  </a:spcAft>
                </a:pPr>
                <a:r>
                  <a:rPr lang="en-US" sz="2300" b="1" kern="1200" dirty="0" smtClean="0">
                    <a:ln>
                      <a:solidFill>
                        <a:schemeClr val="bg1">
                          <a:alpha val="0"/>
                        </a:schemeClr>
                      </a:solidFill>
                    </a:ln>
                    <a:solidFill>
                      <a:schemeClr val="bg1"/>
                    </a:solidFill>
                    <a:effectLst>
                      <a:outerShdw blurRad="38100" dist="38100" dir="2700000" algn="tl">
                        <a:srgbClr val="000000">
                          <a:alpha val="43137"/>
                        </a:srgbClr>
                      </a:outerShdw>
                    </a:effectLst>
                  </a:rPr>
                  <a:t>Central Administration</a:t>
                </a:r>
                <a:endParaRPr lang="en-US" sz="2300"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nvGrpSpPr>
            <p:cNvPr id="27" name="Group 26"/>
            <p:cNvGrpSpPr/>
            <p:nvPr/>
          </p:nvGrpSpPr>
          <p:grpSpPr>
            <a:xfrm>
              <a:off x="232410" y="1524000"/>
              <a:ext cx="4183380" cy="1219200"/>
              <a:chOff x="232410" y="1524000"/>
              <a:chExt cx="4183380" cy="1219200"/>
            </a:xfrm>
          </p:grpSpPr>
          <p:sp>
            <p:nvSpPr>
              <p:cNvPr id="40" name="Rounded Rectangle 39"/>
              <p:cNvSpPr/>
              <p:nvPr/>
            </p:nvSpPr>
            <p:spPr>
              <a:xfrm>
                <a:off x="232410" y="1524000"/>
                <a:ext cx="4183380" cy="1219200"/>
              </a:xfrm>
              <a:prstGeom prst="roundRect">
                <a:avLst>
                  <a:gd name="adj" fmla="val 10500"/>
                </a:avLst>
              </a:prstGeom>
              <a:solidFill>
                <a:schemeClr val="accent2"/>
              </a:solidFill>
              <a:sp3d extrusionH="190500" prstMaterial="matte">
                <a:bevelT w="88900" h="19050" prst="relaxedInset"/>
                <a:bevelB w="88900" h="19050" prst="relaxedInset"/>
                <a:contourClr>
                  <a:schemeClr val="bg1"/>
                </a:contourClr>
              </a:sp3d>
            </p:spPr>
            <p:style>
              <a:lnRef idx="0">
                <a:schemeClr val="lt1">
                  <a:hueOff val="0"/>
                  <a:satOff val="0"/>
                  <a:lumOff val="0"/>
                  <a:alphaOff val="0"/>
                </a:schemeClr>
              </a:lnRef>
              <a:fillRef idx="1">
                <a:scrgbClr r="0" g="0" b="0"/>
              </a:fillRef>
              <a:effectRef idx="2">
                <a:schemeClr val="accent2">
                  <a:hueOff val="-1267153"/>
                  <a:satOff val="0"/>
                  <a:lumOff val="-392"/>
                  <a:alphaOff val="0"/>
                </a:schemeClr>
              </a:effectRef>
              <a:fontRef idx="minor">
                <a:schemeClr val="lt1"/>
              </a:fontRef>
            </p:style>
          </p:sp>
          <p:sp>
            <p:nvSpPr>
              <p:cNvPr id="41" name="Rounded Rectangle 8"/>
              <p:cNvSpPr/>
              <p:nvPr/>
            </p:nvSpPr>
            <p:spPr>
              <a:xfrm>
                <a:off x="269905" y="1561495"/>
                <a:ext cx="4108390" cy="114421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688171" numCol="1" spcCol="1270" anchor="t" anchorCtr="0">
                <a:noAutofit/>
              </a:bodyPr>
              <a:lstStyle/>
              <a:p>
                <a:pPr lvl="0" algn="l" defTabSz="1022350">
                  <a:lnSpc>
                    <a:spcPct val="90000"/>
                  </a:lnSpc>
                  <a:spcBef>
                    <a:spcPct val="0"/>
                  </a:spcBef>
                  <a:spcAft>
                    <a:spcPct val="35000"/>
                  </a:spcAft>
                </a:pPr>
                <a:r>
                  <a:rPr lang="en-US" sz="2300" b="1" kern="1200" dirty="0" smtClean="0">
                    <a:ln>
                      <a:solidFill>
                        <a:schemeClr val="bg1">
                          <a:alpha val="0"/>
                        </a:schemeClr>
                      </a:solidFill>
                    </a:ln>
                    <a:solidFill>
                      <a:schemeClr val="bg1"/>
                    </a:solidFill>
                    <a:effectLst>
                      <a:outerShdw blurRad="38100" dist="38100" dir="2700000" algn="tl">
                        <a:srgbClr val="000000">
                          <a:alpha val="43137"/>
                        </a:srgbClr>
                      </a:outerShdw>
                    </a:effectLst>
                  </a:rPr>
                  <a:t>Tenant Administration</a:t>
                </a:r>
                <a:endParaRPr lang="en-US" sz="2300"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nvGrpSpPr>
            <p:cNvPr id="28" name="Group 27"/>
            <p:cNvGrpSpPr/>
            <p:nvPr/>
          </p:nvGrpSpPr>
          <p:grpSpPr>
            <a:xfrm>
              <a:off x="336994" y="2072640"/>
              <a:ext cx="979969" cy="548640"/>
              <a:chOff x="336994" y="2072640"/>
              <a:chExt cx="979969" cy="548640"/>
            </a:xfrm>
          </p:grpSpPr>
          <p:sp>
            <p:nvSpPr>
              <p:cNvPr id="38" name="Rounded Rectangle 37"/>
              <p:cNvSpPr/>
              <p:nvPr/>
            </p:nvSpPr>
            <p:spPr>
              <a:xfrm>
                <a:off x="336994" y="2072640"/>
                <a:ext cx="979969" cy="548640"/>
              </a:xfrm>
              <a:prstGeom prst="roundRect">
                <a:avLst>
                  <a:gd name="adj" fmla="val 10500"/>
                </a:avLst>
              </a:prstGeom>
              <a:solidFill>
                <a:schemeClr val="accent2">
                  <a:alpha val="90000"/>
                </a:schemeClr>
              </a:solidFill>
              <a:sp3d z="152400" extrusionH="63500" prstMaterial="matte">
                <a:bevelT w="50800" h="19050" prst="relaxedInset"/>
                <a:contourClr>
                  <a:schemeClr val="bg1"/>
                </a:contourClr>
              </a:sp3d>
            </p:spPr>
            <p:style>
              <a:lnRef idx="0">
                <a:schemeClr val="accent2">
                  <a:hueOff val="0"/>
                  <a:satOff val="0"/>
                  <a:lumOff val="0"/>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39" name="Rounded Rectangle 10"/>
              <p:cNvSpPr/>
              <p:nvPr/>
            </p:nvSpPr>
            <p:spPr>
              <a:xfrm>
                <a:off x="353867" y="2089513"/>
                <a:ext cx="946223" cy="514894"/>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ln>
                      <a:solidFill>
                        <a:schemeClr val="bg1">
                          <a:alpha val="0"/>
                        </a:schemeClr>
                      </a:solidFill>
                    </a:ln>
                    <a:solidFill>
                      <a:schemeClr val="bg1"/>
                    </a:solidFill>
                    <a:effectLst>
                      <a:outerShdw blurRad="38100" dist="38100" dir="2700000" algn="tl">
                        <a:srgbClr val="000000">
                          <a:alpha val="43137"/>
                        </a:srgbClr>
                      </a:outerShdw>
                    </a:effectLst>
                  </a:rPr>
                  <a:t>Site Collection Admin</a:t>
                </a:r>
                <a:endParaRPr lang="en-US" sz="1000"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nvGrpSpPr>
            <p:cNvPr id="29" name="Group 28"/>
            <p:cNvGrpSpPr/>
            <p:nvPr/>
          </p:nvGrpSpPr>
          <p:grpSpPr>
            <a:xfrm>
              <a:off x="1334155" y="2072640"/>
              <a:ext cx="979969" cy="548640"/>
              <a:chOff x="1334155" y="2072640"/>
              <a:chExt cx="979969" cy="548640"/>
            </a:xfrm>
          </p:grpSpPr>
          <p:sp>
            <p:nvSpPr>
              <p:cNvPr id="36" name="Rounded Rectangle 35"/>
              <p:cNvSpPr/>
              <p:nvPr/>
            </p:nvSpPr>
            <p:spPr>
              <a:xfrm>
                <a:off x="1334155" y="2072640"/>
                <a:ext cx="979969" cy="548640"/>
              </a:xfrm>
              <a:prstGeom prst="roundRect">
                <a:avLst>
                  <a:gd name="adj" fmla="val 10500"/>
                </a:avLst>
              </a:prstGeom>
              <a:solidFill>
                <a:schemeClr val="accent2">
                  <a:alpha val="90000"/>
                </a:schemeClr>
              </a:solidFill>
              <a:sp3d z="152400" extrusionH="63500" prstMaterial="matte">
                <a:bevelT w="50800" h="19050" prst="relaxedInset"/>
                <a:contourClr>
                  <a:schemeClr val="bg1"/>
                </a:contourClr>
              </a:sp3d>
            </p:spPr>
            <p:style>
              <a:lnRef idx="0">
                <a:schemeClr val="accent2">
                  <a:hueOff val="-422384"/>
                  <a:satOff val="0"/>
                  <a:lumOff val="-131"/>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37" name="Rounded Rectangle 12"/>
              <p:cNvSpPr/>
              <p:nvPr/>
            </p:nvSpPr>
            <p:spPr>
              <a:xfrm>
                <a:off x="1351028" y="2089513"/>
                <a:ext cx="946223" cy="514894"/>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ln>
                      <a:solidFill>
                        <a:schemeClr val="bg1">
                          <a:alpha val="0"/>
                        </a:schemeClr>
                      </a:solidFill>
                    </a:ln>
                    <a:solidFill>
                      <a:schemeClr val="bg1"/>
                    </a:solidFill>
                    <a:effectLst>
                      <a:outerShdw blurRad="38100" dist="38100" dir="2700000" algn="tl">
                        <a:srgbClr val="000000">
                          <a:alpha val="43137"/>
                        </a:srgbClr>
                      </a:outerShdw>
                    </a:effectLst>
                  </a:rPr>
                  <a:t>Site Collection Admin</a:t>
                </a:r>
                <a:endParaRPr lang="en-US" sz="1000"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nvGrpSpPr>
            <p:cNvPr id="30" name="Group 29"/>
            <p:cNvGrpSpPr/>
            <p:nvPr/>
          </p:nvGrpSpPr>
          <p:grpSpPr>
            <a:xfrm>
              <a:off x="2331317" y="2072640"/>
              <a:ext cx="979969" cy="548640"/>
              <a:chOff x="2331317" y="2072640"/>
              <a:chExt cx="979969" cy="548640"/>
            </a:xfrm>
          </p:grpSpPr>
          <p:sp>
            <p:nvSpPr>
              <p:cNvPr id="34" name="Rounded Rectangle 33"/>
              <p:cNvSpPr/>
              <p:nvPr/>
            </p:nvSpPr>
            <p:spPr>
              <a:xfrm>
                <a:off x="2331317" y="2072640"/>
                <a:ext cx="979969" cy="548640"/>
              </a:xfrm>
              <a:prstGeom prst="roundRect">
                <a:avLst>
                  <a:gd name="adj" fmla="val 10500"/>
                </a:avLst>
              </a:prstGeom>
              <a:solidFill>
                <a:schemeClr val="accent2">
                  <a:alpha val="90000"/>
                </a:schemeClr>
              </a:solidFill>
              <a:sp3d z="152400" extrusionH="63500" prstMaterial="matte">
                <a:bevelT w="50800" h="19050" prst="relaxedInset"/>
                <a:contourClr>
                  <a:schemeClr val="bg1"/>
                </a:contourClr>
              </a:sp3d>
            </p:spPr>
            <p:style>
              <a:lnRef idx="0">
                <a:schemeClr val="accent2">
                  <a:hueOff val="-844769"/>
                  <a:satOff val="0"/>
                  <a:lumOff val="-261"/>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35" name="Rounded Rectangle 14"/>
              <p:cNvSpPr/>
              <p:nvPr/>
            </p:nvSpPr>
            <p:spPr>
              <a:xfrm>
                <a:off x="2348190" y="2089513"/>
                <a:ext cx="946223" cy="514894"/>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ln>
                      <a:solidFill>
                        <a:schemeClr val="bg1">
                          <a:alpha val="0"/>
                        </a:schemeClr>
                      </a:solidFill>
                    </a:ln>
                    <a:solidFill>
                      <a:schemeClr val="bg1"/>
                    </a:solidFill>
                    <a:effectLst>
                      <a:outerShdw blurRad="38100" dist="38100" dir="2700000" algn="tl">
                        <a:srgbClr val="000000">
                          <a:alpha val="43137"/>
                        </a:srgbClr>
                      </a:outerShdw>
                    </a:effectLst>
                  </a:rPr>
                  <a:t>Site Collection Admin</a:t>
                </a:r>
                <a:endParaRPr lang="en-US" sz="1000"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nvGrpSpPr>
            <p:cNvPr id="31" name="Group 30"/>
            <p:cNvGrpSpPr/>
            <p:nvPr/>
          </p:nvGrpSpPr>
          <p:grpSpPr>
            <a:xfrm>
              <a:off x="3328478" y="2072640"/>
              <a:ext cx="979969" cy="548640"/>
              <a:chOff x="3328478" y="2072640"/>
              <a:chExt cx="979969" cy="548640"/>
            </a:xfrm>
          </p:grpSpPr>
          <p:sp>
            <p:nvSpPr>
              <p:cNvPr id="32" name="Rounded Rectangle 31"/>
              <p:cNvSpPr/>
              <p:nvPr/>
            </p:nvSpPr>
            <p:spPr>
              <a:xfrm>
                <a:off x="3328478" y="2072640"/>
                <a:ext cx="979969" cy="548640"/>
              </a:xfrm>
              <a:prstGeom prst="roundRect">
                <a:avLst>
                  <a:gd name="adj" fmla="val 10500"/>
                </a:avLst>
              </a:prstGeom>
              <a:solidFill>
                <a:schemeClr val="accent2">
                  <a:alpha val="90000"/>
                </a:schemeClr>
              </a:solidFill>
              <a:sp3d z="152400" extrusionH="63500" prstMaterial="matte">
                <a:bevelT w="50800" h="19050" prst="relaxedInset"/>
                <a:contourClr>
                  <a:schemeClr val="bg1"/>
                </a:contourClr>
              </a:sp3d>
            </p:spPr>
            <p:style>
              <a:lnRef idx="0">
                <a:schemeClr val="accent2">
                  <a:hueOff val="-1267153"/>
                  <a:satOff val="0"/>
                  <a:lumOff val="-392"/>
                  <a:alphaOff val="0"/>
                </a:schemeClr>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33" name="Rounded Rectangle 16"/>
              <p:cNvSpPr/>
              <p:nvPr/>
            </p:nvSpPr>
            <p:spPr>
              <a:xfrm>
                <a:off x="3345351" y="2089513"/>
                <a:ext cx="946223" cy="514894"/>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b="1" kern="1200" dirty="0" smtClean="0">
                    <a:ln>
                      <a:solidFill>
                        <a:schemeClr val="bg1">
                          <a:alpha val="0"/>
                        </a:schemeClr>
                      </a:solidFill>
                    </a:ln>
                    <a:solidFill>
                      <a:schemeClr val="bg1"/>
                    </a:solidFill>
                    <a:effectLst>
                      <a:outerShdw blurRad="38100" dist="38100" dir="2700000" algn="tl">
                        <a:srgbClr val="000000">
                          <a:alpha val="43137"/>
                        </a:srgbClr>
                      </a:outerShdw>
                    </a:effectLst>
                  </a:rPr>
                  <a:t>…</a:t>
                </a:r>
                <a:endParaRPr lang="en-US" b="1" kern="1200" dirty="0">
                  <a:ln>
                    <a:solidFill>
                      <a:schemeClr val="bg1">
                        <a:alpha val="0"/>
                      </a:schemeClr>
                    </a:solidFill>
                  </a:ln>
                  <a:solidFill>
                    <a:schemeClr val="bg1"/>
                  </a:solidFill>
                  <a:effectLst>
                    <a:outerShdw blurRad="38100" dist="38100" dir="2700000" algn="tl">
                      <a:srgbClr val="000000">
                        <a:alpha val="43137"/>
                      </a:srgbClr>
                    </a:outerShdw>
                  </a:effectLst>
                </a:endParaRPr>
              </a:p>
            </p:txBody>
          </p:sp>
        </p:grpSp>
      </p:grpSp>
      <p:grpSp>
        <p:nvGrpSpPr>
          <p:cNvPr id="8" name="Group 7"/>
          <p:cNvGrpSpPr/>
          <p:nvPr/>
        </p:nvGrpSpPr>
        <p:grpSpPr>
          <a:xfrm>
            <a:off x="5379500" y="6110763"/>
            <a:ext cx="3549494" cy="558597"/>
            <a:chOff x="5136799" y="5318675"/>
            <a:chExt cx="3797717" cy="702613"/>
          </a:xfrm>
        </p:grpSpPr>
        <p:sp>
          <p:nvSpPr>
            <p:cNvPr id="7" name="Rounded Rectangle 6"/>
            <p:cNvSpPr/>
            <p:nvPr/>
          </p:nvSpPr>
          <p:spPr>
            <a:xfrm>
              <a:off x="5136799" y="5318675"/>
              <a:ext cx="3797717" cy="702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p:cNvGrpSpPr/>
            <p:nvPr/>
          </p:nvGrpSpPr>
          <p:grpSpPr>
            <a:xfrm>
              <a:off x="5202174" y="5382213"/>
              <a:ext cx="365760" cy="429623"/>
              <a:chOff x="4526280" y="5123543"/>
              <a:chExt cx="365760" cy="429623"/>
            </a:xfrm>
          </p:grpSpPr>
          <p:sp>
            <p:nvSpPr>
              <p:cNvPr id="16" name="Rectangle 15"/>
              <p:cNvSpPr/>
              <p:nvPr/>
            </p:nvSpPr>
            <p:spPr bwMode="auto">
              <a:xfrm>
                <a:off x="4526280" y="5123543"/>
                <a:ext cx="365760" cy="182880"/>
              </a:xfrm>
              <a:prstGeom prst="rect">
                <a:avLst/>
              </a:prstGeom>
              <a:solidFill>
                <a:srgbClr val="6BBD46"/>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none" lIns="548640" tIns="45718" rIns="91436" bIns="45718" numCol="1" rtlCol="0" anchor="ctr" anchorCtr="0" compatLnSpc="1">
                <a:prstTxWarp prst="textNoShape">
                  <a:avLst/>
                </a:prstTxWarp>
              </a:bodyPr>
              <a:lstStyle/>
              <a:p>
                <a:pPr defTabSz="914099"/>
                <a:r>
                  <a:rPr lang="en-US" sz="1200" dirty="0" smtClean="0">
                    <a:ln>
                      <a:solidFill>
                        <a:schemeClr val="bg1">
                          <a:alpha val="0"/>
                        </a:schemeClr>
                      </a:solidFill>
                    </a:ln>
                    <a:solidFill>
                      <a:schemeClr val="tx1"/>
                    </a:solidFill>
                  </a:rPr>
                  <a:t>= Administered by Microsoft </a:t>
                </a:r>
              </a:p>
            </p:txBody>
          </p:sp>
          <p:sp>
            <p:nvSpPr>
              <p:cNvPr id="46" name="Rectangle 45"/>
              <p:cNvSpPr/>
              <p:nvPr/>
            </p:nvSpPr>
            <p:spPr bwMode="auto">
              <a:xfrm>
                <a:off x="4526280" y="5370286"/>
                <a:ext cx="365760" cy="182880"/>
              </a:xfrm>
              <a:prstGeom prst="rect">
                <a:avLst/>
              </a:prstGeom>
              <a:solidFill>
                <a:schemeClr val="accent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none" lIns="548640" tIns="45718" rIns="91436" bIns="45718" numCol="1" spcCol="0" rtlCol="0" fromWordArt="0" anchor="ctr" anchorCtr="0" forceAA="0" compatLnSpc="1">
                <a:prstTxWarp prst="textNoShape">
                  <a:avLst/>
                </a:prstTxWarp>
                <a:noAutofit/>
              </a:bodyPr>
              <a:lstStyle/>
              <a:p>
                <a:pPr defTabSz="914099"/>
                <a:r>
                  <a:rPr lang="en-US" sz="1200" dirty="0" smtClean="0">
                    <a:ln>
                      <a:solidFill>
                        <a:schemeClr val="bg1">
                          <a:alpha val="0"/>
                        </a:schemeClr>
                      </a:solidFill>
                    </a:ln>
                    <a:solidFill>
                      <a:schemeClr val="tx1"/>
                    </a:solidFill>
                  </a:rPr>
                  <a:t>= Administered by Customer and/or Partner</a:t>
                </a:r>
                <a:endParaRPr lang="en-US" sz="1200" dirty="0">
                  <a:ln>
                    <a:solidFill>
                      <a:schemeClr val="bg1">
                        <a:alpha val="0"/>
                      </a:schemeClr>
                    </a:solidFill>
                  </a:ln>
                  <a:solidFill>
                    <a:schemeClr val="tx1"/>
                  </a:solidFill>
                </a:endParaRPr>
              </a:p>
            </p:txBody>
          </p:sp>
        </p:grpSp>
      </p:grpSp>
      <p:cxnSp>
        <p:nvCxnSpPr>
          <p:cNvPr id="49" name="Straight Connector 48"/>
          <p:cNvCxnSpPr/>
          <p:nvPr/>
        </p:nvCxnSpPr>
        <p:spPr>
          <a:xfrm>
            <a:off x="-540568" y="827897"/>
            <a:ext cx="968456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aphicFrame>
        <p:nvGraphicFramePr>
          <p:cNvPr id="4" name="Diagram 3"/>
          <p:cNvGraphicFramePr/>
          <p:nvPr>
            <p:extLst>
              <p:ext uri="{D42A27DB-BD31-4B8C-83A1-F6EECF244321}">
                <p14:modId xmlns:p14="http://schemas.microsoft.com/office/powerpoint/2010/main" val="1732989260"/>
              </p:ext>
            </p:extLst>
          </p:nvPr>
        </p:nvGraphicFramePr>
        <p:xfrm>
          <a:off x="135300" y="1763727"/>
          <a:ext cx="5003641" cy="41176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2" name="Content Placeholder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7544" y="116632"/>
            <a:ext cx="4104456" cy="711265"/>
          </a:xfrm>
          <a:prstGeom prst="rect">
            <a:avLst/>
          </a:prstGeom>
        </p:spPr>
      </p:pic>
    </p:spTree>
    <p:extLst>
      <p:ext uri="{BB962C8B-B14F-4D97-AF65-F5344CB8AC3E}">
        <p14:creationId xmlns:p14="http://schemas.microsoft.com/office/powerpoint/2010/main" val="168469183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938984" y="2204864"/>
            <a:ext cx="2205368" cy="3543299"/>
            <a:chOff x="938984" y="2204864"/>
            <a:chExt cx="2205368" cy="3543299"/>
          </a:xfrm>
        </p:grpSpPr>
        <p:sp>
          <p:nvSpPr>
            <p:cNvPr id="13" name="Freeform 6"/>
            <p:cNvSpPr>
              <a:spLocks/>
            </p:cNvSpPr>
            <p:nvPr/>
          </p:nvSpPr>
          <p:spPr bwMode="auto">
            <a:xfrm>
              <a:off x="938984" y="2204864"/>
              <a:ext cx="2205368" cy="3543299"/>
            </a:xfrm>
            <a:prstGeom prst="roundRect">
              <a:avLst>
                <a:gd name="adj" fmla="val 6825"/>
              </a:avLst>
            </a:prstGeom>
            <a:noFill/>
            <a:ln/>
          </p:spPr>
          <p:style>
            <a:lnRef idx="2">
              <a:schemeClr val="accent1"/>
            </a:lnRef>
            <a:fillRef idx="1">
              <a:schemeClr val="lt1"/>
            </a:fillRef>
            <a:effectRef idx="0">
              <a:schemeClr val="accent1"/>
            </a:effectRef>
            <a:fontRef idx="minor">
              <a:schemeClr val="dk1"/>
            </a:fontRef>
          </p:style>
          <p:txBody>
            <a:bodyPr lIns="0" tIns="91440" rIns="0" bIns="0" rtlCol="0" anchor="t" anchorCtr="0"/>
            <a:lstStyle/>
            <a:p>
              <a:pPr algn="ctr" defTabSz="914400" fontAlgn="base">
                <a:spcBef>
                  <a:spcPct val="0"/>
                </a:spcBef>
                <a:spcAft>
                  <a:spcPct val="0"/>
                </a:spcAft>
              </a:pPr>
              <a:r>
                <a:rPr lang="en-US" kern="0" dirty="0" smtClean="0">
                  <a:ln>
                    <a:solidFill>
                      <a:prstClr val="white">
                        <a:alpha val="0"/>
                      </a:prstClr>
                    </a:solidFill>
                  </a:ln>
                  <a:solidFill>
                    <a:schemeClr val="bg1"/>
                  </a:solidFill>
                </a:rPr>
                <a:t>Configuration </a:t>
              </a:r>
              <a:br>
                <a:rPr lang="en-US" kern="0" dirty="0" smtClean="0">
                  <a:ln>
                    <a:solidFill>
                      <a:prstClr val="white">
                        <a:alpha val="0"/>
                      </a:prstClr>
                    </a:solidFill>
                  </a:ln>
                  <a:solidFill>
                    <a:schemeClr val="bg1"/>
                  </a:solidFill>
                </a:rPr>
              </a:br>
              <a:r>
                <a:rPr lang="en-US" sz="1400" kern="0" dirty="0" smtClean="0">
                  <a:ln>
                    <a:solidFill>
                      <a:prstClr val="white">
                        <a:alpha val="0"/>
                      </a:prstClr>
                    </a:solidFill>
                  </a:ln>
                  <a:solidFill>
                    <a:schemeClr val="bg1"/>
                  </a:solidFill>
                </a:rPr>
                <a:t>(Out-of-the-Box)</a:t>
              </a:r>
              <a:endParaRPr lang="en-US" kern="0" dirty="0" smtClean="0">
                <a:ln>
                  <a:solidFill>
                    <a:prstClr val="white">
                      <a:alpha val="0"/>
                    </a:prstClr>
                  </a:solidFill>
                </a:ln>
                <a:solidFill>
                  <a:schemeClr val="bg1"/>
                </a:solidFill>
              </a:endParaRPr>
            </a:p>
          </p:txBody>
        </p:sp>
        <p:sp>
          <p:nvSpPr>
            <p:cNvPr id="20" name="Rounded Rectangle 19"/>
            <p:cNvSpPr/>
            <p:nvPr/>
          </p:nvSpPr>
          <p:spPr bwMode="auto">
            <a:xfrm>
              <a:off x="1031256" y="4544636"/>
              <a:ext cx="2020824" cy="470032"/>
            </a:xfrm>
            <a:prstGeom prst="roundRect">
              <a:avLst>
                <a:gd name="adj" fmla="val 16072"/>
              </a:avLst>
            </a:prstGeom>
            <a:ln>
              <a:headEnd type="oval"/>
            </a:ln>
          </p:spPr>
          <p:style>
            <a:lnRef idx="2">
              <a:schemeClr val="accent3">
                <a:shade val="50000"/>
              </a:schemeClr>
            </a:lnRef>
            <a:fillRef idx="1">
              <a:schemeClr val="accent3"/>
            </a:fillRef>
            <a:effectRef idx="0">
              <a:schemeClr val="accent3"/>
            </a:effectRef>
            <a:fontRef idx="minor">
              <a:schemeClr val="lt1"/>
            </a:fontRef>
          </p:style>
          <p:txBody>
            <a:bodyPr lIns="91440" tIns="0" rIns="91440" bIns="0" rtlCol="0" anchor="ctr"/>
            <a:lstStyle/>
            <a:p>
              <a:pPr algn="ctr" defTabSz="914286"/>
              <a:r>
                <a:rPr lang="en-US" sz="1400" dirty="0" smtClean="0">
                  <a:ln>
                    <a:solidFill>
                      <a:prstClr val="white">
                        <a:alpha val="0"/>
                      </a:prstClr>
                    </a:solidFill>
                  </a:ln>
                  <a:solidFill>
                    <a:schemeClr val="bg1"/>
                  </a:solidFill>
                </a:rPr>
                <a:t>Lists and libraries</a:t>
              </a:r>
              <a:endParaRPr lang="en-US" sz="1400" dirty="0">
                <a:ln>
                  <a:solidFill>
                    <a:prstClr val="white">
                      <a:alpha val="0"/>
                    </a:prstClr>
                  </a:solidFill>
                </a:ln>
                <a:solidFill>
                  <a:schemeClr val="bg1"/>
                </a:solidFill>
              </a:endParaRPr>
            </a:p>
          </p:txBody>
        </p:sp>
        <p:sp>
          <p:nvSpPr>
            <p:cNvPr id="23" name="Rounded Rectangle 22"/>
            <p:cNvSpPr/>
            <p:nvPr/>
          </p:nvSpPr>
          <p:spPr bwMode="auto">
            <a:xfrm>
              <a:off x="1031256" y="4011365"/>
              <a:ext cx="2020824" cy="470032"/>
            </a:xfrm>
            <a:prstGeom prst="roundRect">
              <a:avLst>
                <a:gd name="adj" fmla="val 16072"/>
              </a:avLst>
            </a:prstGeom>
            <a:ln>
              <a:headEnd type="oval"/>
            </a:ln>
          </p:spPr>
          <p:style>
            <a:lnRef idx="2">
              <a:schemeClr val="accent3">
                <a:shade val="50000"/>
              </a:schemeClr>
            </a:lnRef>
            <a:fillRef idx="1">
              <a:schemeClr val="accent3"/>
            </a:fillRef>
            <a:effectRef idx="0">
              <a:schemeClr val="accent3"/>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bg1"/>
                  </a:solidFill>
                </a:rPr>
                <a:t>Site </a:t>
              </a:r>
              <a:r>
                <a:rPr lang="en-US" sz="1400" dirty="0" smtClean="0">
                  <a:ln>
                    <a:solidFill>
                      <a:prstClr val="white">
                        <a:alpha val="0"/>
                      </a:prstClr>
                    </a:solidFill>
                  </a:ln>
                  <a:solidFill>
                    <a:schemeClr val="bg1"/>
                  </a:solidFill>
                </a:rPr>
                <a:t>Templates</a:t>
              </a:r>
              <a:endParaRPr lang="en-US" sz="1400" dirty="0">
                <a:ln>
                  <a:solidFill>
                    <a:prstClr val="white">
                      <a:alpha val="0"/>
                    </a:prstClr>
                  </a:solidFill>
                </a:ln>
                <a:solidFill>
                  <a:schemeClr val="bg1"/>
                </a:solidFill>
              </a:endParaRPr>
            </a:p>
          </p:txBody>
        </p:sp>
        <p:sp>
          <p:nvSpPr>
            <p:cNvPr id="30" name="Rounded Rectangle 29"/>
            <p:cNvSpPr/>
            <p:nvPr/>
          </p:nvSpPr>
          <p:spPr bwMode="auto">
            <a:xfrm>
              <a:off x="1031256" y="3471224"/>
              <a:ext cx="2020824" cy="470032"/>
            </a:xfrm>
            <a:prstGeom prst="roundRect">
              <a:avLst>
                <a:gd name="adj" fmla="val 16072"/>
              </a:avLst>
            </a:prstGeom>
            <a:ln>
              <a:headEnd type="oval"/>
            </a:ln>
          </p:spPr>
          <p:style>
            <a:lnRef idx="2">
              <a:schemeClr val="accent3">
                <a:shade val="50000"/>
              </a:schemeClr>
            </a:lnRef>
            <a:fillRef idx="1">
              <a:schemeClr val="accent3"/>
            </a:fillRef>
            <a:effectRef idx="0">
              <a:schemeClr val="accent3"/>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bg1"/>
                  </a:solidFill>
                </a:rPr>
                <a:t>Workflows</a:t>
              </a:r>
            </a:p>
          </p:txBody>
        </p:sp>
        <p:sp>
          <p:nvSpPr>
            <p:cNvPr id="31" name="Rounded Rectangle 30"/>
            <p:cNvSpPr/>
            <p:nvPr/>
          </p:nvSpPr>
          <p:spPr bwMode="auto">
            <a:xfrm>
              <a:off x="1031256" y="2937954"/>
              <a:ext cx="2020824" cy="470032"/>
            </a:xfrm>
            <a:prstGeom prst="roundRect">
              <a:avLst>
                <a:gd name="adj" fmla="val 16072"/>
              </a:avLst>
            </a:prstGeom>
            <a:ln>
              <a:headEnd type="oval"/>
            </a:ln>
          </p:spPr>
          <p:style>
            <a:lnRef idx="2">
              <a:schemeClr val="accent3">
                <a:shade val="50000"/>
              </a:schemeClr>
            </a:lnRef>
            <a:fillRef idx="1">
              <a:schemeClr val="accent3"/>
            </a:fillRef>
            <a:effectRef idx="0">
              <a:schemeClr val="accent3"/>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bg1"/>
                  </a:solidFill>
                </a:rPr>
                <a:t>Web Parts</a:t>
              </a:r>
            </a:p>
          </p:txBody>
        </p:sp>
      </p:grpSp>
      <p:cxnSp>
        <p:nvCxnSpPr>
          <p:cNvPr id="33" name="Straight Connector 32"/>
          <p:cNvCxnSpPr/>
          <p:nvPr/>
        </p:nvCxnSpPr>
        <p:spPr>
          <a:xfrm>
            <a:off x="7452320" y="822552"/>
            <a:ext cx="0" cy="6035448"/>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849781" y="2204864"/>
            <a:ext cx="2205368" cy="3543299"/>
            <a:chOff x="5849781" y="2204864"/>
            <a:chExt cx="2205368" cy="3543299"/>
          </a:xfrm>
        </p:grpSpPr>
        <p:sp>
          <p:nvSpPr>
            <p:cNvPr id="17" name="Freeform 6"/>
            <p:cNvSpPr>
              <a:spLocks/>
            </p:cNvSpPr>
            <p:nvPr/>
          </p:nvSpPr>
          <p:spPr bwMode="auto">
            <a:xfrm>
              <a:off x="5849781" y="2204864"/>
              <a:ext cx="2205368" cy="3543299"/>
            </a:xfrm>
            <a:prstGeom prst="roundRect">
              <a:avLst>
                <a:gd name="adj" fmla="val 6825"/>
              </a:avLst>
            </a:prstGeom>
            <a:noFill/>
            <a:ln/>
          </p:spPr>
          <p:style>
            <a:lnRef idx="2">
              <a:schemeClr val="accent1"/>
            </a:lnRef>
            <a:fillRef idx="1">
              <a:schemeClr val="lt1"/>
            </a:fillRef>
            <a:effectRef idx="0">
              <a:schemeClr val="accent1"/>
            </a:effectRef>
            <a:fontRef idx="minor">
              <a:schemeClr val="dk1"/>
            </a:fontRef>
          </p:style>
          <p:txBody>
            <a:bodyPr lIns="0" tIns="91440" rIns="0" bIns="0" rtlCol="0" anchor="t" anchorCtr="0"/>
            <a:lstStyle/>
            <a:p>
              <a:pPr algn="ctr" defTabSz="914400" fontAlgn="base">
                <a:spcBef>
                  <a:spcPct val="0"/>
                </a:spcBef>
                <a:spcAft>
                  <a:spcPct val="0"/>
                </a:spcAft>
              </a:pPr>
              <a:r>
                <a:rPr lang="en-US" kern="0" dirty="0" smtClean="0">
                  <a:ln>
                    <a:solidFill>
                      <a:prstClr val="white">
                        <a:alpha val="0"/>
                      </a:prstClr>
                    </a:solidFill>
                  </a:ln>
                  <a:solidFill>
                    <a:schemeClr val="bg1"/>
                  </a:solidFill>
                </a:rPr>
                <a:t>Development</a:t>
              </a:r>
            </a:p>
          </p:txBody>
        </p:sp>
        <p:sp>
          <p:nvSpPr>
            <p:cNvPr id="50" name="Rounded Rectangle 49"/>
            <p:cNvSpPr/>
            <p:nvPr/>
          </p:nvSpPr>
          <p:spPr bwMode="auto">
            <a:xfrm>
              <a:off x="5942053" y="5067150"/>
              <a:ext cx="2020824" cy="470032"/>
            </a:xfrm>
            <a:prstGeom prst="roundRect">
              <a:avLst>
                <a:gd name="adj" fmla="val 16072"/>
              </a:avLst>
            </a:prstGeom>
            <a:ln>
              <a:headEnd type="oval"/>
            </a:ln>
          </p:spPr>
          <p:style>
            <a:lnRef idx="2">
              <a:schemeClr val="accent2">
                <a:shade val="50000"/>
              </a:schemeClr>
            </a:lnRef>
            <a:fillRef idx="1">
              <a:schemeClr val="accent2"/>
            </a:fillRef>
            <a:effectRef idx="0">
              <a:schemeClr val="accent2"/>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bg1"/>
                  </a:solidFill>
                </a:rPr>
                <a:t>Web Services</a:t>
              </a:r>
            </a:p>
          </p:txBody>
        </p:sp>
        <p:sp>
          <p:nvSpPr>
            <p:cNvPr id="46" name="Rounded Rectangle 45"/>
            <p:cNvSpPr/>
            <p:nvPr/>
          </p:nvSpPr>
          <p:spPr bwMode="auto">
            <a:xfrm>
              <a:off x="5942053" y="4544636"/>
              <a:ext cx="2020824" cy="470032"/>
            </a:xfrm>
            <a:prstGeom prst="roundRect">
              <a:avLst>
                <a:gd name="adj" fmla="val 16072"/>
              </a:avLst>
            </a:prstGeom>
            <a:ln>
              <a:headEnd type="oval"/>
            </a:ln>
          </p:spPr>
          <p:style>
            <a:lnRef idx="2">
              <a:schemeClr val="accent2">
                <a:shade val="50000"/>
              </a:schemeClr>
            </a:lnRef>
            <a:fillRef idx="1">
              <a:schemeClr val="accent2"/>
            </a:fillRef>
            <a:effectRef idx="0">
              <a:schemeClr val="accent2"/>
            </a:effectRef>
            <a:fontRef idx="minor">
              <a:schemeClr val="lt1"/>
            </a:fontRef>
          </p:style>
          <p:txBody>
            <a:bodyPr lIns="91440" tIns="0" rIns="91440" bIns="0" rtlCol="0" anchor="ctr"/>
            <a:lstStyle/>
            <a:p>
              <a:pPr algn="ctr" defTabSz="914286"/>
              <a:r>
                <a:rPr lang="en-US" sz="1400" dirty="0" smtClean="0">
                  <a:ln>
                    <a:solidFill>
                      <a:prstClr val="white">
                        <a:alpha val="0"/>
                      </a:prstClr>
                    </a:solidFill>
                  </a:ln>
                  <a:solidFill>
                    <a:schemeClr val="bg1"/>
                  </a:solidFill>
                </a:rPr>
                <a:t>Client-Object </a:t>
              </a:r>
              <a:r>
                <a:rPr lang="en-US" sz="1400" dirty="0">
                  <a:ln>
                    <a:solidFill>
                      <a:prstClr val="white">
                        <a:alpha val="0"/>
                      </a:prstClr>
                    </a:solidFill>
                  </a:ln>
                  <a:solidFill>
                    <a:schemeClr val="bg1"/>
                  </a:solidFill>
                </a:rPr>
                <a:t>Model</a:t>
              </a:r>
            </a:p>
          </p:txBody>
        </p:sp>
        <p:sp>
          <p:nvSpPr>
            <p:cNvPr id="47" name="Rounded Rectangle 46"/>
            <p:cNvSpPr/>
            <p:nvPr/>
          </p:nvSpPr>
          <p:spPr bwMode="auto">
            <a:xfrm>
              <a:off x="5942053" y="4011365"/>
              <a:ext cx="2020824" cy="470032"/>
            </a:xfrm>
            <a:prstGeom prst="roundRect">
              <a:avLst>
                <a:gd name="adj" fmla="val 16072"/>
              </a:avLst>
            </a:prstGeom>
            <a:ln>
              <a:headEnd type="oval"/>
            </a:ln>
          </p:spPr>
          <p:style>
            <a:lnRef idx="2">
              <a:schemeClr val="accent2">
                <a:shade val="50000"/>
              </a:schemeClr>
            </a:lnRef>
            <a:fillRef idx="1">
              <a:schemeClr val="accent2"/>
            </a:fillRef>
            <a:effectRef idx="0">
              <a:schemeClr val="accent2"/>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bg1"/>
                  </a:solidFill>
                </a:rPr>
                <a:t>Silverlight</a:t>
              </a:r>
            </a:p>
          </p:txBody>
        </p:sp>
        <p:sp>
          <p:nvSpPr>
            <p:cNvPr id="48" name="Rounded Rectangle 47"/>
            <p:cNvSpPr/>
            <p:nvPr/>
          </p:nvSpPr>
          <p:spPr bwMode="auto">
            <a:xfrm>
              <a:off x="5942053" y="3478095"/>
              <a:ext cx="2020824" cy="470032"/>
            </a:xfrm>
            <a:prstGeom prst="roundRect">
              <a:avLst>
                <a:gd name="adj" fmla="val 16072"/>
              </a:avLst>
            </a:prstGeom>
            <a:ln>
              <a:headEnd type="oval"/>
            </a:ln>
          </p:spPr>
          <p:style>
            <a:lnRef idx="2">
              <a:schemeClr val="accent2">
                <a:shade val="50000"/>
              </a:schemeClr>
            </a:lnRef>
            <a:fillRef idx="1">
              <a:schemeClr val="accent2"/>
            </a:fillRef>
            <a:effectRef idx="0">
              <a:schemeClr val="accent2"/>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bg1"/>
                  </a:solidFill>
                </a:rPr>
                <a:t>Sandboxed Solutions</a:t>
              </a:r>
            </a:p>
          </p:txBody>
        </p:sp>
        <p:sp>
          <p:nvSpPr>
            <p:cNvPr id="49" name="Rounded Rectangle 48"/>
            <p:cNvSpPr/>
            <p:nvPr/>
          </p:nvSpPr>
          <p:spPr bwMode="auto">
            <a:xfrm>
              <a:off x="5942053" y="2944825"/>
              <a:ext cx="2020824" cy="470032"/>
            </a:xfrm>
            <a:prstGeom prst="roundRect">
              <a:avLst>
                <a:gd name="adj" fmla="val 16072"/>
              </a:avLst>
            </a:prstGeom>
            <a:ln>
              <a:headEnd type="oval"/>
            </a:ln>
          </p:spPr>
          <p:style>
            <a:lnRef idx="2">
              <a:schemeClr val="accent2">
                <a:shade val="50000"/>
              </a:schemeClr>
            </a:lnRef>
            <a:fillRef idx="1">
              <a:schemeClr val="accent2"/>
            </a:fillRef>
            <a:effectRef idx="0">
              <a:schemeClr val="accent2"/>
            </a:effectRef>
            <a:fontRef idx="minor">
              <a:schemeClr val="lt1"/>
            </a:fontRef>
          </p:style>
          <p:txBody>
            <a:bodyPr lIns="91440" tIns="0" rIns="91440" bIns="0" rtlCol="0" anchor="ctr"/>
            <a:lstStyle/>
            <a:p>
              <a:pPr algn="ctr" defTabSz="914286"/>
              <a:r>
                <a:rPr lang="en-US" sz="1400" dirty="0" smtClean="0">
                  <a:ln>
                    <a:solidFill>
                      <a:prstClr val="white">
                        <a:alpha val="0"/>
                      </a:prstClr>
                    </a:solidFill>
                  </a:ln>
                  <a:solidFill>
                    <a:schemeClr val="bg1"/>
                  </a:solidFill>
                </a:rPr>
                <a:t>Microsoft Visual Studio</a:t>
              </a:r>
              <a:r>
                <a:rPr lang="en-US" sz="1400" baseline="30000" dirty="0" smtClean="0">
                  <a:solidFill>
                    <a:schemeClr val="bg1"/>
                  </a:solidFill>
                </a:rPr>
                <a:t>®</a:t>
              </a:r>
              <a:r>
                <a:rPr lang="en-US" sz="1400" dirty="0" smtClean="0">
                  <a:ln>
                    <a:solidFill>
                      <a:prstClr val="white">
                        <a:alpha val="0"/>
                      </a:prstClr>
                    </a:solidFill>
                  </a:ln>
                  <a:solidFill>
                    <a:schemeClr val="bg1"/>
                  </a:solidFill>
                </a:rPr>
                <a:t> </a:t>
              </a:r>
              <a:r>
                <a:rPr lang="en-US" sz="1400" dirty="0">
                  <a:ln>
                    <a:solidFill>
                      <a:prstClr val="white">
                        <a:alpha val="0"/>
                      </a:prstClr>
                    </a:solidFill>
                  </a:ln>
                  <a:solidFill>
                    <a:schemeClr val="bg1"/>
                  </a:solidFill>
                </a:rPr>
                <a:t>2010</a:t>
              </a:r>
            </a:p>
          </p:txBody>
        </p:sp>
      </p:grpSp>
      <p:grpSp>
        <p:nvGrpSpPr>
          <p:cNvPr id="5" name="Group 4"/>
          <p:cNvGrpSpPr/>
          <p:nvPr/>
        </p:nvGrpSpPr>
        <p:grpSpPr>
          <a:xfrm>
            <a:off x="3394383" y="2204864"/>
            <a:ext cx="2205368" cy="3543299"/>
            <a:chOff x="3394383" y="2204864"/>
            <a:chExt cx="2205368" cy="3543299"/>
          </a:xfrm>
        </p:grpSpPr>
        <p:sp>
          <p:nvSpPr>
            <p:cNvPr id="16" name="Freeform 6"/>
            <p:cNvSpPr>
              <a:spLocks/>
            </p:cNvSpPr>
            <p:nvPr/>
          </p:nvSpPr>
          <p:spPr bwMode="auto">
            <a:xfrm>
              <a:off x="3394383" y="2204864"/>
              <a:ext cx="2205368" cy="3543299"/>
            </a:xfrm>
            <a:prstGeom prst="roundRect">
              <a:avLst>
                <a:gd name="adj" fmla="val 6825"/>
              </a:avLst>
            </a:prstGeom>
            <a:noFill/>
            <a:ln/>
          </p:spPr>
          <p:style>
            <a:lnRef idx="2">
              <a:schemeClr val="accent1"/>
            </a:lnRef>
            <a:fillRef idx="1">
              <a:schemeClr val="lt1"/>
            </a:fillRef>
            <a:effectRef idx="0">
              <a:schemeClr val="accent1"/>
            </a:effectRef>
            <a:fontRef idx="minor">
              <a:schemeClr val="dk1"/>
            </a:fontRef>
          </p:style>
          <p:txBody>
            <a:bodyPr lIns="0" tIns="91440" rIns="0" bIns="0" rtlCol="0" anchor="t" anchorCtr="0"/>
            <a:lstStyle/>
            <a:p>
              <a:pPr algn="ctr" defTabSz="914400" fontAlgn="base">
                <a:spcBef>
                  <a:spcPct val="0"/>
                </a:spcBef>
                <a:spcAft>
                  <a:spcPct val="0"/>
                </a:spcAft>
              </a:pPr>
              <a:r>
                <a:rPr lang="en-US" kern="0" dirty="0" smtClean="0">
                  <a:ln>
                    <a:solidFill>
                      <a:prstClr val="white">
                        <a:alpha val="0"/>
                      </a:prstClr>
                    </a:solidFill>
                  </a:ln>
                  <a:solidFill>
                    <a:schemeClr val="bg1"/>
                  </a:solidFill>
                </a:rPr>
                <a:t>Design</a:t>
              </a:r>
            </a:p>
          </p:txBody>
        </p:sp>
        <p:sp>
          <p:nvSpPr>
            <p:cNvPr id="42" name="Rounded Rectangle 41"/>
            <p:cNvSpPr/>
            <p:nvPr/>
          </p:nvSpPr>
          <p:spPr bwMode="auto">
            <a:xfrm>
              <a:off x="3486655" y="4544636"/>
              <a:ext cx="2020824" cy="470032"/>
            </a:xfrm>
            <a:prstGeom prst="roundRect">
              <a:avLst>
                <a:gd name="adj" fmla="val 16072"/>
              </a:avLst>
            </a:prstGeom>
            <a:ln>
              <a:headEnd type="oval"/>
            </a:ln>
          </p:spPr>
          <p:style>
            <a:lnRef idx="2">
              <a:schemeClr val="accent5">
                <a:shade val="50000"/>
              </a:schemeClr>
            </a:lnRef>
            <a:fillRef idx="1">
              <a:schemeClr val="accent5"/>
            </a:fillRef>
            <a:effectRef idx="0">
              <a:schemeClr val="accent5"/>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tx1"/>
                  </a:solidFill>
                </a:rPr>
                <a:t>Site templates</a:t>
              </a:r>
            </a:p>
          </p:txBody>
        </p:sp>
        <p:sp>
          <p:nvSpPr>
            <p:cNvPr id="43" name="Rounded Rectangle 42"/>
            <p:cNvSpPr/>
            <p:nvPr/>
          </p:nvSpPr>
          <p:spPr bwMode="auto">
            <a:xfrm>
              <a:off x="3486655" y="4011365"/>
              <a:ext cx="2020824" cy="470032"/>
            </a:xfrm>
            <a:prstGeom prst="roundRect">
              <a:avLst>
                <a:gd name="adj" fmla="val 16072"/>
              </a:avLst>
            </a:prstGeom>
            <a:ln>
              <a:headEnd type="oval"/>
            </a:ln>
          </p:spPr>
          <p:style>
            <a:lnRef idx="2">
              <a:schemeClr val="accent5">
                <a:shade val="50000"/>
              </a:schemeClr>
            </a:lnRef>
            <a:fillRef idx="1">
              <a:schemeClr val="accent5"/>
            </a:fillRef>
            <a:effectRef idx="0">
              <a:schemeClr val="accent5"/>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tx1"/>
                  </a:solidFill>
                </a:rPr>
                <a:t>Master pages</a:t>
              </a:r>
            </a:p>
          </p:txBody>
        </p:sp>
        <p:sp>
          <p:nvSpPr>
            <p:cNvPr id="44" name="Rounded Rectangle 43"/>
            <p:cNvSpPr/>
            <p:nvPr/>
          </p:nvSpPr>
          <p:spPr bwMode="auto">
            <a:xfrm>
              <a:off x="3486655" y="3478095"/>
              <a:ext cx="2020824" cy="470032"/>
            </a:xfrm>
            <a:prstGeom prst="roundRect">
              <a:avLst>
                <a:gd name="adj" fmla="val 16072"/>
              </a:avLst>
            </a:prstGeom>
            <a:ln>
              <a:headEnd type="oval"/>
            </a:ln>
          </p:spPr>
          <p:style>
            <a:lnRef idx="2">
              <a:schemeClr val="accent5">
                <a:shade val="50000"/>
              </a:schemeClr>
            </a:lnRef>
            <a:fillRef idx="1">
              <a:schemeClr val="accent5"/>
            </a:fillRef>
            <a:effectRef idx="0">
              <a:schemeClr val="accent5"/>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tx1"/>
                  </a:solidFill>
                </a:rPr>
                <a:t>No-code workflows</a:t>
              </a:r>
            </a:p>
          </p:txBody>
        </p:sp>
        <p:sp>
          <p:nvSpPr>
            <p:cNvPr id="45" name="Rounded Rectangle 44"/>
            <p:cNvSpPr/>
            <p:nvPr/>
          </p:nvSpPr>
          <p:spPr bwMode="auto">
            <a:xfrm>
              <a:off x="3486655" y="2944825"/>
              <a:ext cx="2020824" cy="470032"/>
            </a:xfrm>
            <a:prstGeom prst="roundRect">
              <a:avLst>
                <a:gd name="adj" fmla="val 16072"/>
              </a:avLst>
            </a:prstGeom>
            <a:ln>
              <a:headEnd type="oval"/>
            </a:ln>
          </p:spPr>
          <p:style>
            <a:lnRef idx="2">
              <a:schemeClr val="accent5">
                <a:shade val="50000"/>
              </a:schemeClr>
            </a:lnRef>
            <a:fillRef idx="1">
              <a:schemeClr val="accent5"/>
            </a:fillRef>
            <a:effectRef idx="0">
              <a:schemeClr val="accent5"/>
            </a:effectRef>
            <a:fontRef idx="minor">
              <a:schemeClr val="lt1"/>
            </a:fontRef>
          </p:style>
          <p:txBody>
            <a:bodyPr lIns="91440" tIns="0" rIns="91440" bIns="0" rtlCol="0" anchor="ctr"/>
            <a:lstStyle/>
            <a:p>
              <a:pPr algn="ctr" defTabSz="914286"/>
              <a:r>
                <a:rPr lang="en-US" sz="1400" dirty="0">
                  <a:ln>
                    <a:solidFill>
                      <a:prstClr val="white">
                        <a:alpha val="0"/>
                      </a:prstClr>
                    </a:solidFill>
                  </a:ln>
                  <a:solidFill>
                    <a:schemeClr val="tx1"/>
                  </a:solidFill>
                </a:rPr>
                <a:t>SharePoint </a:t>
              </a:r>
              <a:r>
                <a:rPr lang="en-US" sz="1400" dirty="0" smtClean="0">
                  <a:ln>
                    <a:solidFill>
                      <a:prstClr val="white">
                        <a:alpha val="0"/>
                      </a:prstClr>
                    </a:solidFill>
                  </a:ln>
                  <a:solidFill>
                    <a:schemeClr val="tx1"/>
                  </a:solidFill>
                </a:rPr>
                <a:t>Designer 2010</a:t>
              </a:r>
              <a:endParaRPr lang="en-US" sz="1400" dirty="0">
                <a:ln>
                  <a:solidFill>
                    <a:prstClr val="white">
                      <a:alpha val="0"/>
                    </a:prstClr>
                  </a:solidFill>
                </a:ln>
                <a:solidFill>
                  <a:schemeClr val="tx1"/>
                </a:solidFill>
              </a:endParaRPr>
            </a:p>
          </p:txBody>
        </p:sp>
      </p:grpSp>
      <p:sp>
        <p:nvSpPr>
          <p:cNvPr id="19" name="Title 18"/>
          <p:cNvSpPr>
            <a:spLocks noGrp="1"/>
          </p:cNvSpPr>
          <p:nvPr>
            <p:ph type="title"/>
          </p:nvPr>
        </p:nvSpPr>
        <p:spPr>
          <a:xfrm>
            <a:off x="437456" y="827897"/>
            <a:ext cx="8229600" cy="443198"/>
          </a:xfrm>
        </p:spPr>
        <p:txBody>
          <a:bodyPr>
            <a:normAutofit/>
          </a:bodyPr>
          <a:lstStyle/>
          <a:p>
            <a:r>
              <a:rPr lang="en-US" sz="2200" dirty="0" smtClean="0">
                <a:solidFill>
                  <a:srgbClr val="FFC200"/>
                </a:solidFill>
              </a:rPr>
              <a:t>Customization &amp; Extensibility</a:t>
            </a:r>
            <a:endParaRPr lang="en-US" sz="2200" dirty="0">
              <a:solidFill>
                <a:srgbClr val="FFC200"/>
              </a:solidFill>
            </a:endParaRPr>
          </a:p>
        </p:txBody>
      </p:sp>
      <p:grpSp>
        <p:nvGrpSpPr>
          <p:cNvPr id="10" name="Group 9"/>
          <p:cNvGrpSpPr/>
          <p:nvPr/>
        </p:nvGrpSpPr>
        <p:grpSpPr>
          <a:xfrm>
            <a:off x="442334" y="1412776"/>
            <a:ext cx="8241291" cy="548640"/>
            <a:chOff x="442334" y="1412776"/>
            <a:chExt cx="8241291" cy="548640"/>
          </a:xfrm>
        </p:grpSpPr>
        <p:sp>
          <p:nvSpPr>
            <p:cNvPr id="11" name="Freeform 6"/>
            <p:cNvSpPr>
              <a:spLocks/>
            </p:cNvSpPr>
            <p:nvPr/>
          </p:nvSpPr>
          <p:spPr bwMode="auto">
            <a:xfrm>
              <a:off x="442334" y="1412776"/>
              <a:ext cx="8241291" cy="548640"/>
            </a:xfrm>
            <a:prstGeom prst="roundRect">
              <a:avLst>
                <a:gd name="adj" fmla="val 15521"/>
              </a:avLst>
            </a:prstGeom>
            <a:solidFill>
              <a:schemeClr val="bg1"/>
            </a:solidFill>
            <a:ln w="12700" cap="rnd">
              <a:noFill/>
              <a:prstDash val="sysDash"/>
              <a:headEnd type="ova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1440" tIns="0" rIns="0" bIns="0" rtlCol="0" anchor="ctr"/>
            <a:lstStyle/>
            <a:p>
              <a:pPr fontAlgn="base">
                <a:spcBef>
                  <a:spcPct val="0"/>
                </a:spcBef>
                <a:spcAft>
                  <a:spcPct val="0"/>
                </a:spcAft>
              </a:pPr>
              <a:endParaRPr lang="en-US" sz="1600" b="1" dirty="0">
                <a:solidFill>
                  <a:schemeClr val="tx1">
                    <a:alpha val="99000"/>
                  </a:schemeClr>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7082" y="1457987"/>
              <a:ext cx="1498713" cy="458219"/>
            </a:xfrm>
            <a:prstGeom prst="rect">
              <a:avLst/>
            </a:prstGeom>
            <a:solidFill>
              <a:schemeClr val="bg1"/>
            </a:solidFill>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6607" y="1547680"/>
              <a:ext cx="1882978" cy="278832"/>
            </a:xfrm>
            <a:prstGeom prst="rect">
              <a:avLst/>
            </a:prstGeom>
            <a:solidFill>
              <a:schemeClr val="bg1"/>
            </a:solidFill>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30398" y="1543992"/>
              <a:ext cx="2092902" cy="286209"/>
            </a:xfrm>
            <a:prstGeom prst="rect">
              <a:avLst/>
            </a:prstGeom>
            <a:solidFill>
              <a:schemeClr val="bg1"/>
            </a:solidFill>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0116" y="1519337"/>
              <a:ext cx="1936154" cy="335518"/>
            </a:xfrm>
            <a:prstGeom prst="rect">
              <a:avLst/>
            </a:prstGeom>
            <a:solidFill>
              <a:schemeClr val="bg1"/>
            </a:solidFill>
          </p:spPr>
        </p:pic>
      </p:grpSp>
      <p:sp>
        <p:nvSpPr>
          <p:cNvPr id="36" name="Rectangle 35"/>
          <p:cNvSpPr/>
          <p:nvPr/>
        </p:nvSpPr>
        <p:spPr bwMode="auto">
          <a:xfrm>
            <a:off x="5436095" y="5995228"/>
            <a:ext cx="3600401" cy="732518"/>
          </a:xfrm>
          <a:prstGeom prst="rect">
            <a:avLst/>
          </a:prstGeom>
          <a:solidFill>
            <a:schemeClr val="bg1"/>
          </a:solidFill>
          <a:ln w="25400" cap="flat" cmpd="sng" algn="ctr">
            <a:noFill/>
            <a:prstDash val="solid"/>
          </a:ln>
          <a:effectLst>
            <a:outerShdw blurRad="63500" sx="102000" sy="102000" algn="ctr" rotWithShape="0">
              <a:prstClr val="black">
                <a:alpha val="40000"/>
              </a:prstClr>
            </a:outerShdw>
          </a:effectLst>
        </p:spPr>
        <p:txBody>
          <a:bodyPr tIns="0" bIns="0" rtlCol="0" anchor="ctr" anchorCtr="0"/>
          <a:lstStyle/>
          <a:p>
            <a:pPr>
              <a:buClr>
                <a:srgbClr val="595959"/>
              </a:buClr>
              <a:buSzPct val="100000"/>
              <a:defRPr/>
            </a:pPr>
            <a:r>
              <a:rPr lang="en-US" sz="1400" dirty="0" smtClean="0">
                <a:solidFill>
                  <a:schemeClr val="tx1">
                    <a:alpha val="99000"/>
                  </a:schemeClr>
                </a:solidFill>
              </a:rPr>
              <a:t>For </a:t>
            </a:r>
            <a:r>
              <a:rPr lang="en-US" sz="1400" dirty="0">
                <a:solidFill>
                  <a:schemeClr val="tx1">
                    <a:alpha val="99000"/>
                  </a:schemeClr>
                </a:solidFill>
              </a:rPr>
              <a:t>more </a:t>
            </a:r>
            <a:r>
              <a:rPr lang="en-US" sz="1400" dirty="0" smtClean="0">
                <a:solidFill>
                  <a:schemeClr val="tx1">
                    <a:alpha val="99000"/>
                  </a:schemeClr>
                </a:solidFill>
              </a:rPr>
              <a:t>information :</a:t>
            </a:r>
            <a:endParaRPr lang="en-US" sz="1400" dirty="0">
              <a:solidFill>
                <a:schemeClr val="tx1">
                  <a:alpha val="99000"/>
                </a:schemeClr>
              </a:solidFill>
            </a:endParaRPr>
          </a:p>
          <a:p>
            <a:pPr marL="171450" indent="-171450">
              <a:buClr>
                <a:srgbClr val="595959"/>
              </a:buClr>
              <a:buSzPct val="100000"/>
              <a:buFont typeface="Arial" pitchFamily="34" charset="0"/>
              <a:buChar char="•"/>
              <a:defRPr/>
            </a:pPr>
            <a:r>
              <a:rPr lang="en-US" sz="1400" b="1" dirty="0" smtClean="0">
                <a:solidFill>
                  <a:schemeClr val="tx1">
                    <a:alpha val="99000"/>
                  </a:schemeClr>
                </a:solidFill>
                <a:hlinkClick r:id="rId7"/>
              </a:rPr>
              <a:t>SharePoint </a:t>
            </a:r>
            <a:r>
              <a:rPr lang="en-US" sz="1400" b="1" dirty="0">
                <a:solidFill>
                  <a:schemeClr val="tx1">
                    <a:alpha val="99000"/>
                  </a:schemeClr>
                </a:solidFill>
                <a:hlinkClick r:id="rId7"/>
              </a:rPr>
              <a:t>Online Developer </a:t>
            </a:r>
            <a:r>
              <a:rPr lang="en-US" sz="1400" b="1" dirty="0" smtClean="0">
                <a:solidFill>
                  <a:schemeClr val="tx1">
                    <a:alpha val="99000"/>
                  </a:schemeClr>
                </a:solidFill>
                <a:hlinkClick r:id="rId7"/>
              </a:rPr>
              <a:t>Guide</a:t>
            </a:r>
            <a:endParaRPr lang="en-US" sz="1400" b="1" dirty="0">
              <a:solidFill>
                <a:schemeClr val="tx1">
                  <a:alpha val="99000"/>
                </a:schemeClr>
              </a:solidFill>
            </a:endParaRPr>
          </a:p>
          <a:p>
            <a:pPr marL="171450" indent="-171450">
              <a:buClr>
                <a:srgbClr val="595959"/>
              </a:buClr>
              <a:buSzPct val="100000"/>
              <a:buFont typeface="Arial" pitchFamily="34" charset="0"/>
              <a:buChar char="•"/>
              <a:defRPr/>
            </a:pPr>
            <a:r>
              <a:rPr lang="en-US" sz="1400" b="1" dirty="0" smtClean="0">
                <a:solidFill>
                  <a:schemeClr val="tx1">
                    <a:alpha val="99000"/>
                  </a:schemeClr>
                </a:solidFill>
                <a:hlinkClick r:id="rId8"/>
              </a:rPr>
              <a:t>MSDN </a:t>
            </a:r>
            <a:r>
              <a:rPr lang="en-US" sz="1400" b="1" dirty="0">
                <a:solidFill>
                  <a:schemeClr val="tx1">
                    <a:alpha val="99000"/>
                  </a:schemeClr>
                </a:solidFill>
                <a:hlinkClick r:id="rId8"/>
              </a:rPr>
              <a:t>SharePoint Online Resource Center</a:t>
            </a:r>
            <a:endParaRPr lang="en-US" sz="1400" b="1" dirty="0" smtClean="0">
              <a:solidFill>
                <a:schemeClr val="tx1">
                  <a:alpha val="99000"/>
                </a:schemeClr>
              </a:solidFill>
            </a:endParaRPr>
          </a:p>
        </p:txBody>
      </p:sp>
      <p:cxnSp>
        <p:nvCxnSpPr>
          <p:cNvPr id="27" name="Straight Connector 26"/>
          <p:cNvCxnSpPr/>
          <p:nvPr/>
        </p:nvCxnSpPr>
        <p:spPr>
          <a:xfrm>
            <a:off x="7452320" y="827897"/>
            <a:ext cx="169168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28" name="Content Placeholder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7544" y="116632"/>
            <a:ext cx="4104456" cy="711265"/>
          </a:xfrm>
          <a:prstGeom prst="rect">
            <a:avLst/>
          </a:prstGeom>
        </p:spPr>
      </p:pic>
    </p:spTree>
    <p:extLst>
      <p:ext uri="{BB962C8B-B14F-4D97-AF65-F5344CB8AC3E}">
        <p14:creationId xmlns:p14="http://schemas.microsoft.com/office/powerpoint/2010/main" val="659907484"/>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up)">
                                      <p:cBhvr>
                                        <p:cTn id="11" dur="500"/>
                                        <p:tgtEl>
                                          <p:spTgt spid="3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250"/>
                                        <p:tgtEl>
                                          <p:spTgt spid="10"/>
                                        </p:tgtEl>
                                      </p:cBhvr>
                                    </p:animEffect>
                                  </p:childTnLst>
                                </p:cTn>
                              </p:par>
                            </p:childTnLst>
                          </p:cTn>
                        </p:par>
                        <p:par>
                          <p:cTn id="16" fill="hold">
                            <p:stCondLst>
                              <p:cond delay="1250"/>
                            </p:stCondLst>
                            <p:childTnLst>
                              <p:par>
                                <p:cTn id="17" presetID="22" presetClass="entr" presetSubtype="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250"/>
                                        <p:tgtEl>
                                          <p:spTgt spid="9"/>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250"/>
                                        <p:tgtEl>
                                          <p:spTgt spid="5"/>
                                        </p:tgtEl>
                                      </p:cBhvr>
                                    </p:animEffect>
                                  </p:childTnLst>
                                </p:cTn>
                              </p:par>
                            </p:childTnLst>
                          </p:cTn>
                        </p:par>
                        <p:par>
                          <p:cTn id="24" fill="hold">
                            <p:stCondLst>
                              <p:cond delay="1750"/>
                            </p:stCondLst>
                            <p:childTnLst>
                              <p:par>
                                <p:cTn id="25" presetID="2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33" name="Straight Connector 32"/>
          <p:cNvCxnSpPr/>
          <p:nvPr/>
        </p:nvCxnSpPr>
        <p:spPr>
          <a:xfrm>
            <a:off x="7452320" y="822552"/>
            <a:ext cx="0" cy="6035448"/>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19" name="Title 18"/>
          <p:cNvSpPr>
            <a:spLocks noGrp="1"/>
          </p:cNvSpPr>
          <p:nvPr>
            <p:ph type="title"/>
          </p:nvPr>
        </p:nvSpPr>
        <p:spPr>
          <a:xfrm>
            <a:off x="437456" y="827897"/>
            <a:ext cx="8229600" cy="443198"/>
          </a:xfrm>
        </p:spPr>
        <p:txBody>
          <a:bodyPr>
            <a:normAutofit/>
          </a:bodyPr>
          <a:lstStyle/>
          <a:p>
            <a:r>
              <a:rPr lang="en-US" sz="2200" dirty="0" smtClean="0">
                <a:solidFill>
                  <a:srgbClr val="FFC200"/>
                </a:solidFill>
              </a:rPr>
              <a:t>Other products &amp; vendors</a:t>
            </a:r>
            <a:endParaRPr lang="en-US" sz="2200" dirty="0">
              <a:solidFill>
                <a:srgbClr val="FFC200"/>
              </a:solidFill>
            </a:endParaRPr>
          </a:p>
        </p:txBody>
      </p:sp>
      <p:cxnSp>
        <p:nvCxnSpPr>
          <p:cNvPr id="27" name="Straight Connector 26"/>
          <p:cNvCxnSpPr/>
          <p:nvPr/>
        </p:nvCxnSpPr>
        <p:spPr>
          <a:xfrm>
            <a:off x="7452320" y="827897"/>
            <a:ext cx="169168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28"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116632"/>
            <a:ext cx="4104456" cy="711265"/>
          </a:xfrm>
          <a:prstGeom prst="rect">
            <a:avLst/>
          </a:prstGeom>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3801" y="2134337"/>
            <a:ext cx="7049734"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1412776"/>
            <a:ext cx="2071493" cy="566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5461" y="2134337"/>
            <a:ext cx="6294108"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7543" y="1375282"/>
            <a:ext cx="1965305" cy="604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6799" y="1366363"/>
            <a:ext cx="2043242" cy="612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8"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35696" y="2204864"/>
            <a:ext cx="6835113" cy="4113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0" name="Picture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300" y="1389024"/>
            <a:ext cx="1088121" cy="101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1" name="Picture 1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35696" y="2134337"/>
            <a:ext cx="6384430"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5786289"/>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up)">
                                      <p:cBhvr>
                                        <p:cTn id="11" dur="500"/>
                                        <p:tgtEl>
                                          <p:spTgt spid="33"/>
                                        </p:tgtEl>
                                      </p:cBhvr>
                                    </p:animEffect>
                                  </p:childTnLst>
                                </p:cTn>
                              </p:par>
                              <p:par>
                                <p:cTn id="12" presetID="9" presetClass="entr" presetSubtype="0" fill="hold" nodeType="withEffect">
                                  <p:stCondLst>
                                    <p:cond delay="0"/>
                                  </p:stCondLst>
                                  <p:childTnLst>
                                    <p:set>
                                      <p:cBhvr>
                                        <p:cTn id="13" dur="1" fill="hold">
                                          <p:stCondLst>
                                            <p:cond delay="0"/>
                                          </p:stCondLst>
                                        </p:cTn>
                                        <p:tgtEl>
                                          <p:spTgt spid="4099"/>
                                        </p:tgtEl>
                                        <p:attrNameLst>
                                          <p:attrName>style.visibility</p:attrName>
                                        </p:attrNameLst>
                                      </p:cBhvr>
                                      <p:to>
                                        <p:strVal val="visible"/>
                                      </p:to>
                                    </p:set>
                                    <p:animEffect transition="in" filter="dissolve">
                                      <p:cBhvr>
                                        <p:cTn id="14" dur="500"/>
                                        <p:tgtEl>
                                          <p:spTgt spid="4099"/>
                                        </p:tgtEl>
                                      </p:cBhvr>
                                    </p:animEffect>
                                  </p:childTnLst>
                                </p:cTn>
                              </p:par>
                              <p:par>
                                <p:cTn id="15" presetID="9" presetClass="entr" presetSubtype="0" fill="hold" nodeType="with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dissolve">
                                      <p:cBhvr>
                                        <p:cTn id="17" dur="500"/>
                                        <p:tgtEl>
                                          <p:spTgt spid="409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4099"/>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4098"/>
                                        </p:tgtEl>
                                        <p:attrNameLst>
                                          <p:attrName>style.visibility</p:attrName>
                                        </p:attrNameLst>
                                      </p:cBhvr>
                                      <p:to>
                                        <p:strVal val="hidden"/>
                                      </p:to>
                                    </p:set>
                                  </p:childTnLst>
                                </p:cTn>
                              </p:par>
                              <p:par>
                                <p:cTn id="24" presetID="9" presetClass="entr" presetSubtype="0" fill="hold" nodeType="withEffect">
                                  <p:stCondLst>
                                    <p:cond delay="0"/>
                                  </p:stCondLst>
                                  <p:childTnLst>
                                    <p:set>
                                      <p:cBhvr>
                                        <p:cTn id="25" dur="1" fill="hold">
                                          <p:stCondLst>
                                            <p:cond delay="0"/>
                                          </p:stCondLst>
                                        </p:cTn>
                                        <p:tgtEl>
                                          <p:spTgt spid="4101"/>
                                        </p:tgtEl>
                                        <p:attrNameLst>
                                          <p:attrName>style.visibility</p:attrName>
                                        </p:attrNameLst>
                                      </p:cBhvr>
                                      <p:to>
                                        <p:strVal val="visible"/>
                                      </p:to>
                                    </p:set>
                                    <p:animEffect transition="in" filter="dissolve">
                                      <p:cBhvr>
                                        <p:cTn id="26" dur="500"/>
                                        <p:tgtEl>
                                          <p:spTgt spid="4101"/>
                                        </p:tgtEl>
                                      </p:cBhvr>
                                    </p:animEffect>
                                  </p:childTnLst>
                                </p:cTn>
                              </p:par>
                              <p:par>
                                <p:cTn id="27" presetID="9" presetClass="entr" presetSubtype="0" fill="hold" nodeType="with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dissolve">
                                      <p:cBhvr>
                                        <p:cTn id="29" dur="500"/>
                                        <p:tgtEl>
                                          <p:spTgt spid="4102"/>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nodeType="clickEffect">
                                  <p:stCondLst>
                                    <p:cond delay="0"/>
                                  </p:stCondLst>
                                  <p:childTnLst>
                                    <p:set>
                                      <p:cBhvr>
                                        <p:cTn id="33" dur="1" fill="hold">
                                          <p:stCondLst>
                                            <p:cond delay="0"/>
                                          </p:stCondLst>
                                        </p:cTn>
                                        <p:tgtEl>
                                          <p:spTgt spid="4101"/>
                                        </p:tgtEl>
                                        <p:attrNameLst>
                                          <p:attrName>style.visibility</p:attrName>
                                        </p:attrNameLst>
                                      </p:cBhvr>
                                      <p:to>
                                        <p:strVal val="hidden"/>
                                      </p:to>
                                    </p:set>
                                  </p:childTnLst>
                                </p:cTn>
                              </p:par>
                              <p:par>
                                <p:cTn id="34" presetID="1" presetClass="exit" presetSubtype="0" fill="hold" nodeType="withEffect">
                                  <p:stCondLst>
                                    <p:cond delay="0"/>
                                  </p:stCondLst>
                                  <p:childTnLst>
                                    <p:set>
                                      <p:cBhvr>
                                        <p:cTn id="35" dur="1" fill="hold">
                                          <p:stCondLst>
                                            <p:cond delay="0"/>
                                          </p:stCondLst>
                                        </p:cTn>
                                        <p:tgtEl>
                                          <p:spTgt spid="4102"/>
                                        </p:tgtEl>
                                        <p:attrNameLst>
                                          <p:attrName>style.visibility</p:attrName>
                                        </p:attrNameLst>
                                      </p:cBhvr>
                                      <p:to>
                                        <p:strVal val="hidden"/>
                                      </p:to>
                                    </p:set>
                                  </p:childTnLst>
                                </p:cTn>
                              </p:par>
                              <p:par>
                                <p:cTn id="36" presetID="9" presetClass="entr" presetSubtype="0" fill="hold" nodeType="withEffect">
                                  <p:stCondLst>
                                    <p:cond delay="0"/>
                                  </p:stCondLst>
                                  <p:childTnLst>
                                    <p:set>
                                      <p:cBhvr>
                                        <p:cTn id="37" dur="1" fill="hold">
                                          <p:stCondLst>
                                            <p:cond delay="0"/>
                                          </p:stCondLst>
                                        </p:cTn>
                                        <p:tgtEl>
                                          <p:spTgt spid="4106"/>
                                        </p:tgtEl>
                                        <p:attrNameLst>
                                          <p:attrName>style.visibility</p:attrName>
                                        </p:attrNameLst>
                                      </p:cBhvr>
                                      <p:to>
                                        <p:strVal val="visible"/>
                                      </p:to>
                                    </p:set>
                                    <p:animEffect transition="in" filter="dissolve">
                                      <p:cBhvr>
                                        <p:cTn id="38" dur="500"/>
                                        <p:tgtEl>
                                          <p:spTgt spid="4106"/>
                                        </p:tgtEl>
                                      </p:cBhvr>
                                    </p:animEffect>
                                  </p:childTnLst>
                                </p:cTn>
                              </p:par>
                              <p:par>
                                <p:cTn id="39" presetID="9" presetClass="entr" presetSubtype="0" fill="hold" nodeType="withEffect">
                                  <p:stCondLst>
                                    <p:cond delay="0"/>
                                  </p:stCondLst>
                                  <p:childTnLst>
                                    <p:set>
                                      <p:cBhvr>
                                        <p:cTn id="40" dur="1" fill="hold">
                                          <p:stCondLst>
                                            <p:cond delay="0"/>
                                          </p:stCondLst>
                                        </p:cTn>
                                        <p:tgtEl>
                                          <p:spTgt spid="4108"/>
                                        </p:tgtEl>
                                        <p:attrNameLst>
                                          <p:attrName>style.visibility</p:attrName>
                                        </p:attrNameLst>
                                      </p:cBhvr>
                                      <p:to>
                                        <p:strVal val="visible"/>
                                      </p:to>
                                    </p:set>
                                    <p:animEffect transition="in" filter="dissolve">
                                      <p:cBhvr>
                                        <p:cTn id="41" dur="500"/>
                                        <p:tgtEl>
                                          <p:spTgt spid="4108"/>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nodeType="clickEffect">
                                  <p:stCondLst>
                                    <p:cond delay="0"/>
                                  </p:stCondLst>
                                  <p:childTnLst>
                                    <p:set>
                                      <p:cBhvr>
                                        <p:cTn id="45" dur="1" fill="hold">
                                          <p:stCondLst>
                                            <p:cond delay="0"/>
                                          </p:stCondLst>
                                        </p:cTn>
                                        <p:tgtEl>
                                          <p:spTgt spid="4106"/>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4108"/>
                                        </p:tgtEl>
                                        <p:attrNameLst>
                                          <p:attrName>style.visibility</p:attrName>
                                        </p:attrNameLst>
                                      </p:cBhvr>
                                      <p:to>
                                        <p:strVal val="hidden"/>
                                      </p:to>
                                    </p:set>
                                  </p:childTnLst>
                                </p:cTn>
                              </p:par>
                              <p:par>
                                <p:cTn id="48" presetID="9" presetClass="entr" presetSubtype="0" fill="hold" nodeType="withEffect">
                                  <p:stCondLst>
                                    <p:cond delay="0"/>
                                  </p:stCondLst>
                                  <p:childTnLst>
                                    <p:set>
                                      <p:cBhvr>
                                        <p:cTn id="49" dur="1" fill="hold">
                                          <p:stCondLst>
                                            <p:cond delay="0"/>
                                          </p:stCondLst>
                                        </p:cTn>
                                        <p:tgtEl>
                                          <p:spTgt spid="4110"/>
                                        </p:tgtEl>
                                        <p:attrNameLst>
                                          <p:attrName>style.visibility</p:attrName>
                                        </p:attrNameLst>
                                      </p:cBhvr>
                                      <p:to>
                                        <p:strVal val="visible"/>
                                      </p:to>
                                    </p:set>
                                    <p:animEffect transition="in" filter="dissolve">
                                      <p:cBhvr>
                                        <p:cTn id="50" dur="500"/>
                                        <p:tgtEl>
                                          <p:spTgt spid="4110"/>
                                        </p:tgtEl>
                                      </p:cBhvr>
                                    </p:animEffect>
                                  </p:childTnLst>
                                </p:cTn>
                              </p:par>
                              <p:par>
                                <p:cTn id="51" presetID="9" presetClass="entr" presetSubtype="0" fill="hold" nodeType="withEffect">
                                  <p:stCondLst>
                                    <p:cond delay="0"/>
                                  </p:stCondLst>
                                  <p:childTnLst>
                                    <p:set>
                                      <p:cBhvr>
                                        <p:cTn id="52" dur="1" fill="hold">
                                          <p:stCondLst>
                                            <p:cond delay="0"/>
                                          </p:stCondLst>
                                        </p:cTn>
                                        <p:tgtEl>
                                          <p:spTgt spid="4111"/>
                                        </p:tgtEl>
                                        <p:attrNameLst>
                                          <p:attrName>style.visibility</p:attrName>
                                        </p:attrNameLst>
                                      </p:cBhvr>
                                      <p:to>
                                        <p:strVal val="visible"/>
                                      </p:to>
                                    </p:set>
                                    <p:animEffect transition="in" filter="dissolve">
                                      <p:cBhvr>
                                        <p:cTn id="53" dur="500"/>
                                        <p:tgtEl>
                                          <p:spTgt spid="4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32"/>
          <p:cNvCxnSpPr/>
          <p:nvPr/>
        </p:nvCxnSpPr>
        <p:spPr>
          <a:xfrm>
            <a:off x="7452320" y="822552"/>
            <a:ext cx="0" cy="6035448"/>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19" name="Title 18"/>
          <p:cNvSpPr>
            <a:spLocks noGrp="1"/>
          </p:cNvSpPr>
          <p:nvPr>
            <p:ph type="title"/>
          </p:nvPr>
        </p:nvSpPr>
        <p:spPr>
          <a:xfrm>
            <a:off x="437456" y="827897"/>
            <a:ext cx="8229600" cy="443198"/>
          </a:xfrm>
        </p:spPr>
        <p:txBody>
          <a:bodyPr>
            <a:normAutofit/>
          </a:bodyPr>
          <a:lstStyle/>
          <a:p>
            <a:r>
              <a:rPr lang="en-US" sz="2200" dirty="0" smtClean="0">
                <a:solidFill>
                  <a:srgbClr val="FFC200"/>
                </a:solidFill>
              </a:rPr>
              <a:t>Other products &amp; vendors</a:t>
            </a:r>
            <a:endParaRPr lang="en-US" sz="2200" dirty="0">
              <a:solidFill>
                <a:srgbClr val="FFC200"/>
              </a:solidFill>
            </a:endParaRPr>
          </a:p>
        </p:txBody>
      </p:sp>
      <p:cxnSp>
        <p:nvCxnSpPr>
          <p:cNvPr id="27" name="Straight Connector 26"/>
          <p:cNvCxnSpPr/>
          <p:nvPr/>
        </p:nvCxnSpPr>
        <p:spPr>
          <a:xfrm>
            <a:off x="7452320" y="827897"/>
            <a:ext cx="169168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28"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116632"/>
            <a:ext cx="4104456" cy="711265"/>
          </a:xfrm>
          <a:prstGeom prst="rect">
            <a:avLst/>
          </a:prstGeom>
        </p:spPr>
      </p:pic>
      <p:grpSp>
        <p:nvGrpSpPr>
          <p:cNvPr id="6" name="Group 5"/>
          <p:cNvGrpSpPr/>
          <p:nvPr/>
        </p:nvGrpSpPr>
        <p:grpSpPr>
          <a:xfrm>
            <a:off x="3851920" y="1421358"/>
            <a:ext cx="3348000" cy="2151658"/>
            <a:chOff x="3851920" y="1421358"/>
            <a:chExt cx="3348000" cy="2151658"/>
          </a:xfrm>
        </p:grpSpPr>
        <p:sp>
          <p:nvSpPr>
            <p:cNvPr id="17" name="Freeform 6"/>
            <p:cNvSpPr>
              <a:spLocks/>
            </p:cNvSpPr>
            <p:nvPr/>
          </p:nvSpPr>
          <p:spPr bwMode="auto">
            <a:xfrm>
              <a:off x="3851920" y="1421358"/>
              <a:ext cx="3348000" cy="2151658"/>
            </a:xfrm>
            <a:prstGeom prst="roundRect">
              <a:avLst>
                <a:gd name="adj" fmla="val 6825"/>
              </a:avLst>
            </a:prstGeom>
            <a:noFill/>
            <a:ln/>
          </p:spPr>
          <p:style>
            <a:lnRef idx="2">
              <a:schemeClr val="accent1"/>
            </a:lnRef>
            <a:fillRef idx="1">
              <a:schemeClr val="lt1"/>
            </a:fillRef>
            <a:effectRef idx="0">
              <a:schemeClr val="accent1"/>
            </a:effectRef>
            <a:fontRef idx="minor">
              <a:schemeClr val="dk1"/>
            </a:fontRef>
          </p:style>
          <p:txBody>
            <a:bodyPr lIns="0" tIns="91440" rIns="0" bIns="0" rtlCol="0" anchor="t" anchorCtr="0"/>
            <a:lstStyle/>
            <a:p>
              <a:pPr algn="ctr" fontAlgn="base">
                <a:spcBef>
                  <a:spcPct val="0"/>
                </a:spcBef>
                <a:spcAft>
                  <a:spcPct val="0"/>
                </a:spcAft>
              </a:pPr>
              <a:endParaRPr lang="en-US" kern="0" dirty="0" smtClean="0">
                <a:ln>
                  <a:solidFill>
                    <a:prstClr val="white">
                      <a:alpha val="0"/>
                    </a:prstClr>
                  </a:solidFill>
                </a:ln>
                <a:solidFill>
                  <a:schemeClr val="bg1"/>
                </a:solidFill>
              </a:endParaRPr>
            </a:p>
          </p:txBody>
        </p:sp>
        <p:sp>
          <p:nvSpPr>
            <p:cNvPr id="20" name="TextBox 19"/>
            <p:cNvSpPr txBox="1"/>
            <p:nvPr/>
          </p:nvSpPr>
          <p:spPr>
            <a:xfrm>
              <a:off x="3923928" y="2348880"/>
              <a:ext cx="3200620" cy="1077218"/>
            </a:xfrm>
            <a:prstGeom prst="rect">
              <a:avLst/>
            </a:prstGeom>
            <a:noFill/>
          </p:spPr>
          <p:txBody>
            <a:bodyPr wrap="none" rtlCol="0">
              <a:spAutoFit/>
            </a:bodyPr>
            <a:lstStyle/>
            <a:p>
              <a:pPr marL="285750" indent="-285750">
                <a:buFont typeface="Arial" pitchFamily="34" charset="0"/>
                <a:buChar char="•"/>
              </a:pPr>
              <a:r>
                <a:rPr lang="en-AU" sz="1600" dirty="0" err="1" smtClean="0">
                  <a:solidFill>
                    <a:schemeClr val="bg1"/>
                  </a:solidFill>
                </a:rPr>
                <a:t>DocAve</a:t>
              </a:r>
              <a:r>
                <a:rPr lang="en-AU" sz="1600" dirty="0" smtClean="0">
                  <a:solidFill>
                    <a:schemeClr val="bg1"/>
                  </a:solidFill>
                </a:rPr>
                <a:t> for Office 365</a:t>
              </a:r>
            </a:p>
            <a:p>
              <a:pPr marL="285750" indent="-285750">
                <a:buFont typeface="Arial" pitchFamily="34" charset="0"/>
                <a:buChar char="•"/>
              </a:pPr>
              <a:r>
                <a:rPr lang="en-AU" sz="1600" dirty="0" smtClean="0">
                  <a:solidFill>
                    <a:schemeClr val="bg1"/>
                  </a:solidFill>
                </a:rPr>
                <a:t>Migrate to SharePoint Online</a:t>
              </a:r>
            </a:p>
            <a:p>
              <a:pPr marL="285750" indent="-285750">
                <a:buFont typeface="Arial" pitchFamily="34" charset="0"/>
                <a:buChar char="•"/>
              </a:pPr>
              <a:r>
                <a:rPr lang="en-AU" sz="1600" dirty="0" smtClean="0">
                  <a:solidFill>
                    <a:schemeClr val="bg1"/>
                  </a:solidFill>
                </a:rPr>
                <a:t>Publish content</a:t>
              </a:r>
            </a:p>
            <a:p>
              <a:pPr marL="285750" indent="-285750">
                <a:buFont typeface="Arial" pitchFamily="34" charset="0"/>
                <a:buChar char="•"/>
              </a:pPr>
              <a:r>
                <a:rPr lang="en-AU" sz="1600" dirty="0" smtClean="0">
                  <a:solidFill>
                    <a:schemeClr val="bg1"/>
                  </a:solidFill>
                </a:rPr>
                <a:t>Manage/replicate between sites</a:t>
              </a:r>
              <a:endParaRPr lang="en-AU" sz="1600" dirty="0">
                <a:solidFill>
                  <a:schemeClr val="bg1"/>
                </a:solidFill>
              </a:endParaRPr>
            </a:p>
          </p:txBody>
        </p:sp>
        <p:pic>
          <p:nvPicPr>
            <p:cNvPr id="410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658063"/>
              <a:ext cx="1965305" cy="604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Group 2"/>
          <p:cNvGrpSpPr/>
          <p:nvPr/>
        </p:nvGrpSpPr>
        <p:grpSpPr>
          <a:xfrm>
            <a:off x="287896" y="1421358"/>
            <a:ext cx="3348000" cy="2151658"/>
            <a:chOff x="287896" y="1421358"/>
            <a:chExt cx="3348000" cy="2151658"/>
          </a:xfrm>
        </p:grpSpPr>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584" y="1637377"/>
              <a:ext cx="2160240" cy="590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Freeform 6"/>
            <p:cNvSpPr>
              <a:spLocks/>
            </p:cNvSpPr>
            <p:nvPr/>
          </p:nvSpPr>
          <p:spPr bwMode="auto">
            <a:xfrm>
              <a:off x="287896" y="1421358"/>
              <a:ext cx="3348000" cy="2151658"/>
            </a:xfrm>
            <a:prstGeom prst="roundRect">
              <a:avLst>
                <a:gd name="adj" fmla="val 6825"/>
              </a:avLst>
            </a:prstGeom>
            <a:noFill/>
            <a:ln/>
          </p:spPr>
          <p:style>
            <a:lnRef idx="2">
              <a:schemeClr val="accent1"/>
            </a:lnRef>
            <a:fillRef idx="1">
              <a:schemeClr val="lt1"/>
            </a:fillRef>
            <a:effectRef idx="0">
              <a:schemeClr val="accent1"/>
            </a:effectRef>
            <a:fontRef idx="minor">
              <a:schemeClr val="dk1"/>
            </a:fontRef>
          </p:style>
          <p:txBody>
            <a:bodyPr lIns="0" tIns="91440" rIns="0" bIns="0" rtlCol="0" anchor="t" anchorCtr="0"/>
            <a:lstStyle/>
            <a:p>
              <a:pPr algn="ctr" defTabSz="914400" fontAlgn="base">
                <a:spcBef>
                  <a:spcPct val="0"/>
                </a:spcBef>
                <a:spcAft>
                  <a:spcPct val="0"/>
                </a:spcAft>
              </a:pPr>
              <a:r>
                <a:rPr lang="en-US" kern="0" dirty="0" smtClean="0">
                  <a:ln>
                    <a:solidFill>
                      <a:prstClr val="white">
                        <a:alpha val="0"/>
                      </a:prstClr>
                    </a:solidFill>
                  </a:ln>
                  <a:solidFill>
                    <a:schemeClr val="bg1"/>
                  </a:solidFill>
                </a:rPr>
                <a:t/>
              </a:r>
              <a:br>
                <a:rPr lang="en-US" kern="0" dirty="0" smtClean="0">
                  <a:ln>
                    <a:solidFill>
                      <a:prstClr val="white">
                        <a:alpha val="0"/>
                      </a:prstClr>
                    </a:solidFill>
                  </a:ln>
                  <a:solidFill>
                    <a:schemeClr val="bg1"/>
                  </a:solidFill>
                </a:rPr>
              </a:br>
              <a:endParaRPr lang="en-US" kern="0" dirty="0" smtClean="0">
                <a:ln>
                  <a:solidFill>
                    <a:prstClr val="white">
                      <a:alpha val="0"/>
                    </a:prstClr>
                  </a:solidFill>
                </a:ln>
                <a:solidFill>
                  <a:schemeClr val="bg1"/>
                </a:solidFill>
              </a:endParaRPr>
            </a:p>
          </p:txBody>
        </p:sp>
        <p:sp>
          <p:nvSpPr>
            <p:cNvPr id="2" name="TextBox 1"/>
            <p:cNvSpPr txBox="1"/>
            <p:nvPr/>
          </p:nvSpPr>
          <p:spPr>
            <a:xfrm>
              <a:off x="539552" y="2348880"/>
              <a:ext cx="2617640" cy="1077218"/>
            </a:xfrm>
            <a:prstGeom prst="rect">
              <a:avLst/>
            </a:prstGeom>
            <a:noFill/>
          </p:spPr>
          <p:txBody>
            <a:bodyPr wrap="none" rtlCol="0">
              <a:spAutoFit/>
            </a:bodyPr>
            <a:lstStyle/>
            <a:p>
              <a:pPr marL="285750" indent="-285750">
                <a:buFont typeface="Arial" pitchFamily="34" charset="0"/>
                <a:buChar char="•"/>
              </a:pPr>
              <a:r>
                <a:rPr lang="en-AU" sz="1600" dirty="0" err="1" smtClean="0">
                  <a:solidFill>
                    <a:schemeClr val="bg1"/>
                  </a:solidFill>
                </a:rPr>
                <a:t>Nintex</a:t>
              </a:r>
              <a:r>
                <a:rPr lang="en-AU" sz="1600" smtClean="0">
                  <a:solidFill>
                    <a:schemeClr val="bg1"/>
                  </a:solidFill>
                </a:rPr>
                <a:t> Workflow 2010</a:t>
              </a:r>
              <a:endParaRPr lang="en-AU" sz="1600" dirty="0" smtClean="0">
                <a:solidFill>
                  <a:schemeClr val="bg1"/>
                </a:solidFill>
              </a:endParaRPr>
            </a:p>
            <a:p>
              <a:pPr marL="285750" indent="-285750">
                <a:buFont typeface="Arial" pitchFamily="34" charset="0"/>
                <a:buChar char="•"/>
              </a:pPr>
              <a:r>
                <a:rPr lang="en-AU" sz="1600" dirty="0" smtClean="0">
                  <a:solidFill>
                    <a:schemeClr val="bg1"/>
                  </a:solidFill>
                </a:rPr>
                <a:t>Runs on-premise</a:t>
              </a:r>
            </a:p>
            <a:p>
              <a:pPr marL="285750" indent="-285750">
                <a:buFont typeface="Arial" pitchFamily="34" charset="0"/>
                <a:buChar char="•"/>
              </a:pPr>
              <a:r>
                <a:rPr lang="en-AU" sz="1600" dirty="0" smtClean="0">
                  <a:solidFill>
                    <a:schemeClr val="bg1"/>
                  </a:solidFill>
                </a:rPr>
                <a:t>Push documents to O365</a:t>
              </a:r>
            </a:p>
            <a:p>
              <a:pPr marL="285750" indent="-285750">
                <a:buFont typeface="Arial" pitchFamily="34" charset="0"/>
                <a:buChar char="•"/>
              </a:pPr>
              <a:r>
                <a:rPr lang="en-AU" sz="1600" dirty="0" smtClean="0">
                  <a:solidFill>
                    <a:schemeClr val="bg1"/>
                  </a:solidFill>
                </a:rPr>
                <a:t>Retrieve items from O365</a:t>
              </a:r>
              <a:endParaRPr lang="en-AU" sz="1600" dirty="0">
                <a:solidFill>
                  <a:schemeClr val="bg1"/>
                </a:solidFill>
              </a:endParaRPr>
            </a:p>
          </p:txBody>
        </p:sp>
      </p:grpSp>
      <p:grpSp>
        <p:nvGrpSpPr>
          <p:cNvPr id="8" name="Group 7"/>
          <p:cNvGrpSpPr/>
          <p:nvPr/>
        </p:nvGrpSpPr>
        <p:grpSpPr>
          <a:xfrm>
            <a:off x="3851920" y="3797623"/>
            <a:ext cx="3348000" cy="2151657"/>
            <a:chOff x="3851920" y="3797623"/>
            <a:chExt cx="3312368" cy="2151657"/>
          </a:xfrm>
        </p:grpSpPr>
        <p:pic>
          <p:nvPicPr>
            <p:cNvPr id="4106"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3978316"/>
              <a:ext cx="2043242" cy="612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Freeform 6"/>
            <p:cNvSpPr>
              <a:spLocks/>
            </p:cNvSpPr>
            <p:nvPr/>
          </p:nvSpPr>
          <p:spPr bwMode="auto">
            <a:xfrm>
              <a:off x="3851920" y="3797623"/>
              <a:ext cx="3312368" cy="2151657"/>
            </a:xfrm>
            <a:prstGeom prst="roundRect">
              <a:avLst>
                <a:gd name="adj" fmla="val 6825"/>
              </a:avLst>
            </a:prstGeom>
            <a:noFill/>
            <a:ln/>
          </p:spPr>
          <p:style>
            <a:lnRef idx="2">
              <a:schemeClr val="accent1"/>
            </a:lnRef>
            <a:fillRef idx="1">
              <a:schemeClr val="lt1"/>
            </a:fillRef>
            <a:effectRef idx="0">
              <a:schemeClr val="accent1"/>
            </a:effectRef>
            <a:fontRef idx="minor">
              <a:schemeClr val="dk1"/>
            </a:fontRef>
          </p:style>
          <p:txBody>
            <a:bodyPr lIns="0" tIns="91440" rIns="0" bIns="0" rtlCol="0" anchor="t" anchorCtr="0"/>
            <a:lstStyle/>
            <a:p>
              <a:pPr algn="ctr" fontAlgn="base">
                <a:spcBef>
                  <a:spcPct val="0"/>
                </a:spcBef>
                <a:spcAft>
                  <a:spcPct val="0"/>
                </a:spcAft>
              </a:pPr>
              <a:endParaRPr lang="en-US" kern="0" dirty="0" smtClean="0">
                <a:ln>
                  <a:solidFill>
                    <a:prstClr val="white">
                      <a:alpha val="0"/>
                    </a:prstClr>
                  </a:solidFill>
                </a:ln>
                <a:solidFill>
                  <a:schemeClr val="bg1"/>
                </a:solidFill>
              </a:endParaRPr>
            </a:p>
          </p:txBody>
        </p:sp>
        <p:sp>
          <p:nvSpPr>
            <p:cNvPr id="24" name="TextBox 23"/>
            <p:cNvSpPr txBox="1"/>
            <p:nvPr/>
          </p:nvSpPr>
          <p:spPr>
            <a:xfrm>
              <a:off x="3907794" y="4653136"/>
              <a:ext cx="3216754" cy="1077218"/>
            </a:xfrm>
            <a:prstGeom prst="rect">
              <a:avLst/>
            </a:prstGeom>
            <a:noFill/>
          </p:spPr>
          <p:txBody>
            <a:bodyPr wrap="square" rtlCol="0">
              <a:spAutoFit/>
            </a:bodyPr>
            <a:lstStyle/>
            <a:p>
              <a:pPr marL="285750" indent="-285750">
                <a:buFont typeface="Arial" pitchFamily="34" charset="0"/>
                <a:buChar char="•"/>
              </a:pPr>
              <a:r>
                <a:rPr lang="en-AU" sz="1600" dirty="0">
                  <a:solidFill>
                    <a:schemeClr val="bg1"/>
                  </a:solidFill>
                </a:rPr>
                <a:t>SideKick365 </a:t>
              </a:r>
              <a:r>
                <a:rPr lang="en-AU" sz="1600" dirty="0" err="1">
                  <a:solidFill>
                    <a:schemeClr val="bg1"/>
                  </a:solidFill>
                </a:rPr>
                <a:t>xRM</a:t>
              </a:r>
              <a:endParaRPr lang="en-AU" sz="1600" dirty="0">
                <a:solidFill>
                  <a:schemeClr val="bg1"/>
                </a:solidFill>
              </a:endParaRPr>
            </a:p>
            <a:p>
              <a:pPr marL="285750" indent="-285750">
                <a:buFont typeface="Arial" pitchFamily="34" charset="0"/>
                <a:buChar char="•"/>
              </a:pPr>
              <a:r>
                <a:rPr lang="en-US" sz="1600" dirty="0">
                  <a:solidFill>
                    <a:schemeClr val="bg1"/>
                  </a:solidFill>
                </a:rPr>
                <a:t>Manage Leads, Opportunities, Accounts, Contacts, Tasks, Meetings and Projects</a:t>
              </a:r>
            </a:p>
          </p:txBody>
        </p:sp>
      </p:grpSp>
      <p:grpSp>
        <p:nvGrpSpPr>
          <p:cNvPr id="7" name="Group 6"/>
          <p:cNvGrpSpPr/>
          <p:nvPr/>
        </p:nvGrpSpPr>
        <p:grpSpPr>
          <a:xfrm>
            <a:off x="323528" y="3797623"/>
            <a:ext cx="3312368" cy="2151657"/>
            <a:chOff x="323528" y="3797623"/>
            <a:chExt cx="3312368" cy="2151657"/>
          </a:xfrm>
        </p:grpSpPr>
        <p:pic>
          <p:nvPicPr>
            <p:cNvPr id="4110"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63643" y="3978316"/>
              <a:ext cx="1088121" cy="101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Freeform 6"/>
            <p:cNvSpPr>
              <a:spLocks/>
            </p:cNvSpPr>
            <p:nvPr/>
          </p:nvSpPr>
          <p:spPr bwMode="auto">
            <a:xfrm>
              <a:off x="323528" y="3797623"/>
              <a:ext cx="3312368" cy="2151657"/>
            </a:xfrm>
            <a:prstGeom prst="roundRect">
              <a:avLst>
                <a:gd name="adj" fmla="val 6825"/>
              </a:avLst>
            </a:prstGeom>
            <a:noFill/>
            <a:ln/>
          </p:spPr>
          <p:style>
            <a:lnRef idx="2">
              <a:schemeClr val="accent1"/>
            </a:lnRef>
            <a:fillRef idx="1">
              <a:schemeClr val="lt1"/>
            </a:fillRef>
            <a:effectRef idx="0">
              <a:schemeClr val="accent1"/>
            </a:effectRef>
            <a:fontRef idx="minor">
              <a:schemeClr val="dk1"/>
            </a:fontRef>
          </p:style>
          <p:txBody>
            <a:bodyPr lIns="0" tIns="91440" rIns="0" bIns="0" rtlCol="0" anchor="t" anchorCtr="0"/>
            <a:lstStyle/>
            <a:p>
              <a:pPr algn="ctr" fontAlgn="base">
                <a:spcBef>
                  <a:spcPct val="0"/>
                </a:spcBef>
                <a:spcAft>
                  <a:spcPct val="0"/>
                </a:spcAft>
              </a:pPr>
              <a:endParaRPr lang="en-US" kern="0" dirty="0" smtClean="0">
                <a:ln>
                  <a:solidFill>
                    <a:prstClr val="white">
                      <a:alpha val="0"/>
                    </a:prstClr>
                  </a:solidFill>
                </a:ln>
                <a:solidFill>
                  <a:schemeClr val="bg1"/>
                </a:solidFill>
              </a:endParaRPr>
            </a:p>
          </p:txBody>
        </p:sp>
        <p:sp>
          <p:nvSpPr>
            <p:cNvPr id="25" name="TextBox 24"/>
            <p:cNvSpPr txBox="1"/>
            <p:nvPr/>
          </p:nvSpPr>
          <p:spPr>
            <a:xfrm>
              <a:off x="563158" y="5187156"/>
              <a:ext cx="3072738" cy="584775"/>
            </a:xfrm>
            <a:prstGeom prst="rect">
              <a:avLst/>
            </a:prstGeom>
            <a:noFill/>
          </p:spPr>
          <p:txBody>
            <a:bodyPr wrap="square" rtlCol="0">
              <a:spAutoFit/>
            </a:bodyPr>
            <a:lstStyle/>
            <a:p>
              <a:pPr marL="285750" indent="-285750">
                <a:buFont typeface="Arial" pitchFamily="34" charset="0"/>
                <a:buChar char="•"/>
              </a:pPr>
              <a:r>
                <a:rPr lang="en-AU" sz="1600" dirty="0" smtClean="0">
                  <a:solidFill>
                    <a:schemeClr val="bg1"/>
                  </a:solidFill>
                </a:rPr>
                <a:t>SocialFactor365</a:t>
              </a:r>
            </a:p>
            <a:p>
              <a:pPr marL="285750" indent="-285750">
                <a:buFont typeface="Arial" pitchFamily="34" charset="0"/>
                <a:buChar char="•"/>
              </a:pPr>
              <a:r>
                <a:rPr lang="en-AU" sz="1600" dirty="0" err="1" smtClean="0">
                  <a:solidFill>
                    <a:schemeClr val="bg1"/>
                  </a:solidFill>
                </a:rPr>
                <a:t>Microblogging</a:t>
              </a:r>
              <a:r>
                <a:rPr lang="en-AU" sz="1600" dirty="0" smtClean="0">
                  <a:solidFill>
                    <a:schemeClr val="bg1"/>
                  </a:solidFill>
                </a:rPr>
                <a:t> + Conversations</a:t>
              </a:r>
            </a:p>
          </p:txBody>
        </p:sp>
      </p:grpSp>
    </p:spTree>
    <p:extLst>
      <p:ext uri="{BB962C8B-B14F-4D97-AF65-F5344CB8AC3E}">
        <p14:creationId xmlns:p14="http://schemas.microsoft.com/office/powerpoint/2010/main" val="271540248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up)">
                                      <p:cBhvr>
                                        <p:cTn id="11" dur="500"/>
                                        <p:tgtEl>
                                          <p:spTgt spid="3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50"/>
                                        <p:tgtEl>
                                          <p:spTgt spid="3"/>
                                        </p:tgtEl>
                                      </p:cBhvr>
                                    </p:animEffect>
                                  </p:childTnLst>
                                </p:cTn>
                              </p:par>
                            </p:childTnLst>
                          </p:cTn>
                        </p:par>
                        <p:par>
                          <p:cTn id="16" fill="hold">
                            <p:stCondLst>
                              <p:cond delay="125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250"/>
                                        <p:tgtEl>
                                          <p:spTgt spid="6"/>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250"/>
                                        <p:tgtEl>
                                          <p:spTgt spid="7"/>
                                        </p:tgtEl>
                                      </p:cBhvr>
                                    </p:animEffect>
                                  </p:childTnLst>
                                </p:cTn>
                              </p:par>
                            </p:childTnLst>
                          </p:cTn>
                        </p:par>
                        <p:par>
                          <p:cTn id="24" fill="hold">
                            <p:stCondLst>
                              <p:cond delay="1750"/>
                            </p:stCondLst>
                            <p:childTnLst>
                              <p:par>
                                <p:cTn id="25" presetID="2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2313" y="4406900"/>
            <a:ext cx="2913583" cy="1362075"/>
          </a:xfrm>
        </p:spPr>
        <p:txBody>
          <a:bodyPr/>
          <a:lstStyle/>
          <a:p>
            <a:r>
              <a:rPr lang="en-US" dirty="0" smtClean="0"/>
              <a:t>Demo</a:t>
            </a:r>
            <a:endParaRPr lang="en-US" dirty="0"/>
          </a:p>
        </p:txBody>
      </p:sp>
      <p:sp>
        <p:nvSpPr>
          <p:cNvPr id="2" name="Text Placeholder 1"/>
          <p:cNvSpPr>
            <a:spLocks noGrp="1"/>
          </p:cNvSpPr>
          <p:nvPr>
            <p:ph type="body" idx="1"/>
          </p:nvPr>
        </p:nvSpPr>
        <p:spPr>
          <a:xfrm>
            <a:off x="251520" y="2420888"/>
            <a:ext cx="4608512" cy="1656184"/>
          </a:xfrm>
        </p:spPr>
        <p:txBody>
          <a:bodyPr>
            <a:normAutofit/>
          </a:bodyPr>
          <a:lstStyle/>
          <a:p>
            <a:pPr marL="342900" indent="-342900">
              <a:buFontTx/>
              <a:buChar char="-"/>
            </a:pPr>
            <a:r>
              <a:rPr lang="en-US" sz="2400" dirty="0" smtClean="0"/>
              <a:t>Setting up SharePoint Online</a:t>
            </a:r>
          </a:p>
          <a:p>
            <a:pPr marL="342900" indent="-342900">
              <a:buFontTx/>
              <a:buChar char="-"/>
            </a:pPr>
            <a:r>
              <a:rPr lang="en-US" sz="2400" dirty="0" smtClean="0"/>
              <a:t>Public Facing </a:t>
            </a:r>
            <a:r>
              <a:rPr lang="en-US" sz="2400" dirty="0" err="1" smtClean="0"/>
              <a:t>WebSite</a:t>
            </a:r>
            <a:endParaRPr lang="en-US" sz="2400" dirty="0"/>
          </a:p>
        </p:txBody>
      </p:sp>
      <p:pic>
        <p:nvPicPr>
          <p:cNvPr id="6"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988840"/>
            <a:ext cx="4104456" cy="711265"/>
          </a:xfrm>
          <a:prstGeom prst="rect">
            <a:avLst/>
          </a:prstGeom>
        </p:spPr>
      </p:pic>
      <p:graphicFrame>
        <p:nvGraphicFramePr>
          <p:cNvPr id="3" name="Diagram 2"/>
          <p:cNvGraphicFramePr/>
          <p:nvPr>
            <p:extLst>
              <p:ext uri="{D42A27DB-BD31-4B8C-83A1-F6EECF244321}">
                <p14:modId xmlns:p14="http://schemas.microsoft.com/office/powerpoint/2010/main" val="1954892307"/>
              </p:ext>
            </p:extLst>
          </p:nvPr>
        </p:nvGraphicFramePr>
        <p:xfrm>
          <a:off x="5004048" y="3573016"/>
          <a:ext cx="3963938" cy="23358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90204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14:presetBounceEnd="52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2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395536" y="1340768"/>
            <a:ext cx="6857454" cy="1004839"/>
          </a:xfrm>
        </p:spPr>
      </p:pic>
      <p:sp>
        <p:nvSpPr>
          <p:cNvPr id="3" name="Title 2"/>
          <p:cNvSpPr>
            <a:spLocks noGrp="1"/>
          </p:cNvSpPr>
          <p:nvPr>
            <p:ph type="title"/>
          </p:nvPr>
        </p:nvSpPr>
        <p:spPr/>
        <p:txBody>
          <a:bodyPr/>
          <a:lstStyle/>
          <a:p>
            <a:endParaRPr lang="en-US"/>
          </a:p>
        </p:txBody>
      </p:sp>
      <p:cxnSp>
        <p:nvCxnSpPr>
          <p:cNvPr id="6" name="Straight Connector 5"/>
          <p:cNvCxnSpPr/>
          <p:nvPr/>
        </p:nvCxnSpPr>
        <p:spPr>
          <a:xfrm>
            <a:off x="-324544" y="2493801"/>
            <a:ext cx="7776864"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7452320" y="1710973"/>
            <a:ext cx="0" cy="782829"/>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452320" y="1722574"/>
            <a:ext cx="187220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7"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1720" y="2636912"/>
            <a:ext cx="4896544" cy="1232389"/>
          </a:xfrm>
          <a:prstGeom prst="rect">
            <a:avLst/>
          </a:prstGeom>
        </p:spPr>
      </p:pic>
    </p:spTree>
    <p:extLst>
      <p:ext uri="{BB962C8B-B14F-4D97-AF65-F5344CB8AC3E}">
        <p14:creationId xmlns:p14="http://schemas.microsoft.com/office/powerpoint/2010/main" val="2467368219"/>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2" presetClass="entr" presetSubtype="8" fill="hold" nodeType="withEffect" p14:presetBounceEnd="30000">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14:bounceEnd="30000">
                                          <p:cBhvr additive="base">
                                            <p:cTn id="14" dur="10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par>
                                    <p:cTn id="20" presetID="2" presetClass="entr" presetSubtype="8" fill="hold" nodeType="withEffect" p14:presetBounceEnd="30000">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14:bounceEnd="30000">
                                          <p:cBhvr additive="base">
                                            <p:cTn id="22" dur="1000" fill="hold"/>
                                            <p:tgtEl>
                                              <p:spTgt spid="7"/>
                                            </p:tgtEl>
                                            <p:attrNameLst>
                                              <p:attrName>ppt_x</p:attrName>
                                            </p:attrNameLst>
                                          </p:cBhvr>
                                          <p:tavLst>
                                            <p:tav tm="0">
                                              <p:val>
                                                <p:strVal val="0-#ppt_w/2"/>
                                              </p:val>
                                            </p:tav>
                                            <p:tav tm="100000">
                                              <p:val>
                                                <p:strVal val="#ppt_x"/>
                                              </p:val>
                                            </p:tav>
                                          </p:tavLst>
                                        </p:anim>
                                        <p:anim calcmode="lin" valueType="num" p14:bounceEnd="30000">
                                          <p:cBhvr additive="base">
                                            <p:cTn id="23"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2" presetClass="entr" presetSubtype="8"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par>
                                    <p:cTn id="20" presetID="2" presetClass="entr" presetSubtype="8"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0-#ppt_w/2"/>
                                              </p:val>
                                            </p:tav>
                                            <p:tav tm="100000">
                                              <p:val>
                                                <p:strVal val="#ppt_x"/>
                                              </p:val>
                                            </p:tav>
                                          </p:tavLst>
                                        </p:anim>
                                        <p:anim calcmode="lin" valueType="num">
                                          <p:cBhvr additive="base">
                                            <p:cTn id="23"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p:txBody>
          <a:bodyPr/>
          <a:lstStyle/>
          <a:p>
            <a:endParaRPr lang="en-US" dirty="0"/>
          </a:p>
        </p:txBody>
      </p:sp>
      <p:sp>
        <p:nvSpPr>
          <p:cNvPr id="3" name="Title 2"/>
          <p:cNvSpPr>
            <a:spLocks noGrp="1"/>
          </p:cNvSpPr>
          <p:nvPr>
            <p:ph type="title"/>
          </p:nvPr>
        </p:nvSpPr>
        <p:spPr/>
        <p:txBody>
          <a:bodyPr/>
          <a:lstStyle/>
          <a:p>
            <a:endParaRPr lang="en-US"/>
          </a:p>
        </p:txBody>
      </p:sp>
      <p:sp>
        <p:nvSpPr>
          <p:cNvPr id="7" name="Isosceles Triangle 6"/>
          <p:cNvSpPr/>
          <p:nvPr/>
        </p:nvSpPr>
        <p:spPr>
          <a:xfrm rot="5400000">
            <a:off x="7610426" y="1434542"/>
            <a:ext cx="691900" cy="576064"/>
          </a:xfrm>
          <a:prstGeom prst="triangle">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endCxn id="7" idx="3"/>
          </p:cNvCxnSpPr>
          <p:nvPr/>
        </p:nvCxnSpPr>
        <p:spPr>
          <a:xfrm>
            <a:off x="-396552" y="1722574"/>
            <a:ext cx="8064896"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11"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29" y="260648"/>
            <a:ext cx="4752528" cy="696399"/>
          </a:xfrm>
          <a:prstGeom prst="rect">
            <a:avLst/>
          </a:prstGeom>
        </p:spPr>
      </p:pic>
      <p:pic>
        <p:nvPicPr>
          <p:cNvPr id="9"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2204864"/>
            <a:ext cx="4896544" cy="1232389"/>
          </a:xfrm>
          <a:prstGeom prst="rect">
            <a:avLst/>
          </a:prstGeom>
        </p:spPr>
      </p:pic>
    </p:spTree>
    <p:extLst>
      <p:ext uri="{BB962C8B-B14F-4D97-AF65-F5344CB8AC3E}">
        <p14:creationId xmlns:p14="http://schemas.microsoft.com/office/powerpoint/2010/main" val="1191565766"/>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 presetClass="entr" presetSubtype="8" fill="hold" nodeType="withEffect" p14:presetBounceEnd="30000">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14:bounceEnd="30000">
                                          <p:cBhvr additive="base">
                                            <p:cTn id="14" dur="1000" fill="hold"/>
                                            <p:tgtEl>
                                              <p:spTgt spid="9"/>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000" fill="hold"/>
                                            <p:tgtEl>
                                              <p:spTgt spid="9"/>
                                            </p:tgtEl>
                                            <p:attrNameLst>
                                              <p:attrName>ppt_x</p:attrName>
                                            </p:attrNameLst>
                                          </p:cBhvr>
                                          <p:tavLst>
                                            <p:tav tm="0">
                                              <p:val>
                                                <p:strVal val="0-#ppt_w/2"/>
                                              </p:val>
                                            </p:tav>
                                            <p:tav tm="100000">
                                              <p:val>
                                                <p:strVal val="#ppt_x"/>
                                              </p:val>
                                            </p:tav>
                                          </p:tavLst>
                                        </p:anim>
                                        <p:anim calcmode="lin" valueType="num">
                                          <p:cBhvr additive="base">
                                            <p:cTn id="15"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Group 134"/>
          <p:cNvGrpSpPr/>
          <p:nvPr/>
        </p:nvGrpSpPr>
        <p:grpSpPr>
          <a:xfrm>
            <a:off x="1319731" y="2690336"/>
            <a:ext cx="7716765" cy="751511"/>
            <a:chOff x="1417709" y="3109740"/>
            <a:chExt cx="7336456" cy="751511"/>
          </a:xfrm>
        </p:grpSpPr>
        <p:sp>
          <p:nvSpPr>
            <p:cNvPr id="136" name="Rounded Rectangle 135"/>
            <p:cNvSpPr/>
            <p:nvPr/>
          </p:nvSpPr>
          <p:spPr bwMode="auto">
            <a:xfrm>
              <a:off x="1417709" y="3112694"/>
              <a:ext cx="7305675" cy="748557"/>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defRPr/>
              </a:pPr>
              <a:endParaRPr lang="en-US" b="1" kern="0" dirty="0">
                <a:solidFill>
                  <a:schemeClr val="bg1"/>
                </a:solidFill>
                <a:effectLst>
                  <a:outerShdw blurRad="38100" dist="38100" dir="2700000" algn="tl">
                    <a:srgbClr val="000000">
                      <a:alpha val="43137"/>
                    </a:srgbClr>
                  </a:outerShdw>
                </a:effectLst>
                <a:latin typeface="Segoe"/>
              </a:endParaRPr>
            </a:p>
          </p:txBody>
        </p:sp>
        <p:sp>
          <p:nvSpPr>
            <p:cNvPr id="137" name="Text Placeholder 5"/>
            <p:cNvSpPr txBox="1">
              <a:spLocks/>
            </p:cNvSpPr>
            <p:nvPr/>
          </p:nvSpPr>
          <p:spPr>
            <a:xfrm>
              <a:off x="3358472" y="3109740"/>
              <a:ext cx="5395693" cy="7386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spAutoFit/>
            </a:bodyPr>
            <a:lstStyle>
              <a:lvl1pPr marL="460375" indent="-460375" algn="l" defTabSz="914363" rtl="0" eaLnBrk="1" latinLnBrk="0" hangingPunct="1">
                <a:lnSpc>
                  <a:spcPct val="90000"/>
                </a:lnSpc>
                <a:spcBef>
                  <a:spcPct val="20000"/>
                </a:spcBef>
                <a:buClr>
                  <a:schemeClr val="bg1"/>
                </a:buClr>
                <a:buSzPct val="100000"/>
                <a:buFont typeface="Arial" pitchFamily="34" charset="0"/>
                <a:buChar char="•"/>
                <a:defRPr sz="2000" kern="1200" spc="0">
                  <a:solidFill>
                    <a:schemeClr val="bg1"/>
                  </a:solidFill>
                  <a:latin typeface="+mn-lt"/>
                  <a:ea typeface="+mn-ea"/>
                  <a:cs typeface="Arial" pitchFamily="34" charset="0"/>
                </a:defRPr>
              </a:lvl1pPr>
              <a:lvl2pPr marL="855663" indent="-395288" algn="l" defTabSz="914363" rtl="0" eaLnBrk="1" latinLnBrk="0" hangingPunct="1">
                <a:lnSpc>
                  <a:spcPct val="90000"/>
                </a:lnSpc>
                <a:spcBef>
                  <a:spcPct val="20000"/>
                </a:spcBef>
                <a:buClr>
                  <a:schemeClr val="bg1"/>
                </a:buClr>
                <a:buSzPct val="100000"/>
                <a:buFont typeface="Arial" pitchFamily="34" charset="0"/>
                <a:buChar char="•"/>
                <a:defRPr sz="1800" kern="1200" spc="0">
                  <a:solidFill>
                    <a:schemeClr val="bg1"/>
                  </a:solidFill>
                  <a:latin typeface="+mn-lt"/>
                  <a:ea typeface="+mn-ea"/>
                  <a:cs typeface="Arial" pitchFamily="34" charset="0"/>
                </a:defRPr>
              </a:lvl2pPr>
              <a:lvl3pPr marL="1258888" indent="-403225" algn="l" defTabSz="914363" rtl="0" eaLnBrk="1" latinLnBrk="0" hangingPunct="1">
                <a:lnSpc>
                  <a:spcPct val="90000"/>
                </a:lnSpc>
                <a:spcBef>
                  <a:spcPct val="20000"/>
                </a:spcBef>
                <a:buClr>
                  <a:schemeClr val="bg1"/>
                </a:buClr>
                <a:buSzPct val="100000"/>
                <a:buFont typeface="Arial" pitchFamily="34" charset="0"/>
                <a:buChar char="•"/>
                <a:defRPr sz="1600" kern="1200" spc="0">
                  <a:solidFill>
                    <a:schemeClr val="bg1"/>
                  </a:solidFill>
                  <a:latin typeface="+mn-lt"/>
                  <a:ea typeface="+mn-ea"/>
                  <a:cs typeface="Arial" pitchFamily="34" charset="0"/>
                </a:defRPr>
              </a:lvl3pPr>
              <a:lvl4pPr marL="1604963" indent="-346075" algn="l" defTabSz="914363" rtl="0" eaLnBrk="1" latinLnBrk="0" hangingPunct="1">
                <a:lnSpc>
                  <a:spcPct val="90000"/>
                </a:lnSpc>
                <a:spcBef>
                  <a:spcPct val="20000"/>
                </a:spcBef>
                <a:buClr>
                  <a:schemeClr val="bg1"/>
                </a:buClr>
                <a:buSzPct val="100000"/>
                <a:buFont typeface="Arial" pitchFamily="34" charset="0"/>
                <a:buChar char="•"/>
                <a:defRPr sz="1400" kern="1200" spc="0">
                  <a:solidFill>
                    <a:schemeClr val="bg1"/>
                  </a:solidFill>
                  <a:latin typeface="+mn-lt"/>
                  <a:ea typeface="+mn-ea"/>
                  <a:cs typeface="Arial" pitchFamily="34" charset="0"/>
                </a:defRPr>
              </a:lvl4pPr>
              <a:lvl5pPr marL="1941513" indent="-336550" algn="l" defTabSz="914363" rtl="0" eaLnBrk="1" latinLnBrk="0" hangingPunct="1">
                <a:lnSpc>
                  <a:spcPct val="90000"/>
                </a:lnSpc>
                <a:spcBef>
                  <a:spcPct val="20000"/>
                </a:spcBef>
                <a:buClr>
                  <a:schemeClr val="bg1"/>
                </a:buClr>
                <a:buSzPct val="100000"/>
                <a:buFont typeface="Arial" pitchFamily="34" charset="0"/>
                <a:buChar char="•"/>
                <a:defRPr sz="1400" kern="1200" spc="0">
                  <a:solidFill>
                    <a:schemeClr val="bg1"/>
                  </a:solidFill>
                  <a:latin typeface="+mn-lt"/>
                  <a:ea typeface="+mn-ea"/>
                  <a:cs typeface="Arial" pitchFamily="34"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Clr>
                  <a:srgbClr val="FFFFFF"/>
                </a:buClr>
                <a:buFont typeface="Arial" pitchFamily="34" charset="0"/>
                <a:buNone/>
              </a:pPr>
              <a:r>
                <a:rPr lang="en-US" sz="1600" b="1" i="1" dirty="0" smtClean="0">
                  <a:ea typeface="Segoe UI" pitchFamily="34" charset="0"/>
                  <a:cs typeface="Segoe UI" pitchFamily="34" charset="0"/>
                </a:rPr>
                <a:t>The complete Microsoft</a:t>
              </a:r>
              <a:r>
                <a:rPr lang="en-US" sz="1600" b="1" i="1" baseline="30000" dirty="0" smtClean="0">
                  <a:ea typeface="Segoe UI" pitchFamily="34" charset="0"/>
                  <a:cs typeface="Segoe UI" pitchFamily="34" charset="0"/>
                </a:rPr>
                <a:t>®</a:t>
              </a:r>
              <a:r>
                <a:rPr lang="en-US" sz="1600" b="1" i="1" dirty="0" smtClean="0">
                  <a:ea typeface="Segoe UI" pitchFamily="34" charset="0"/>
                  <a:cs typeface="Segoe UI" pitchFamily="34" charset="0"/>
                </a:rPr>
                <a:t> Office </a:t>
              </a:r>
              <a:r>
                <a:rPr lang="en-US" sz="1600" b="1" i="1" dirty="0">
                  <a:ea typeface="Segoe UI" pitchFamily="34" charset="0"/>
                  <a:cs typeface="Segoe UI" pitchFamily="34" charset="0"/>
                </a:rPr>
                <a:t>experience with services integration in </a:t>
              </a:r>
              <a:r>
                <a:rPr lang="en-US" sz="1600" b="1" i="1" dirty="0" smtClean="0">
                  <a:ea typeface="Segoe UI" pitchFamily="34" charset="0"/>
                  <a:cs typeface="Segoe UI" pitchFamily="34" charset="0"/>
                </a:rPr>
                <a:t/>
              </a:r>
              <a:br>
                <a:rPr lang="en-US" sz="1600" b="1" i="1" dirty="0" smtClean="0">
                  <a:ea typeface="Segoe UI" pitchFamily="34" charset="0"/>
                  <a:cs typeface="Segoe UI" pitchFamily="34" charset="0"/>
                </a:rPr>
              </a:br>
              <a:r>
                <a:rPr lang="en-US" sz="1600" b="1" i="1" dirty="0" smtClean="0">
                  <a:ea typeface="Segoe UI" pitchFamily="34" charset="0"/>
                  <a:cs typeface="Segoe UI" pitchFamily="34" charset="0"/>
                </a:rPr>
                <a:t>Office 365 </a:t>
              </a:r>
              <a:endParaRPr lang="en-US" sz="1600" b="1" i="1" dirty="0">
                <a:ea typeface="Segoe UI" pitchFamily="34" charset="0"/>
                <a:cs typeface="Segoe UI" pitchFamily="34" charset="0"/>
              </a:endParaRPr>
            </a:p>
          </p:txBody>
        </p:sp>
      </p:grpSp>
      <p:sp>
        <p:nvSpPr>
          <p:cNvPr id="3" name="Text Placeholder 2"/>
          <p:cNvSpPr>
            <a:spLocks noGrp="1"/>
          </p:cNvSpPr>
          <p:nvPr>
            <p:ph type="body" sz="quarter" idx="10"/>
          </p:nvPr>
        </p:nvSpPr>
        <p:spPr>
          <a:xfrm>
            <a:off x="235061" y="872062"/>
            <a:ext cx="8363938" cy="455996"/>
          </a:xfrm>
        </p:spPr>
        <p:txBody>
          <a:bodyPr>
            <a:noAutofit/>
          </a:bodyPr>
          <a:lstStyle/>
          <a:p>
            <a:pPr marL="28575" indent="0">
              <a:buNone/>
            </a:pPr>
            <a:r>
              <a:rPr lang="en-US" sz="2000" dirty="0">
                <a:solidFill>
                  <a:srgbClr val="FFC200"/>
                </a:solidFill>
              </a:rPr>
              <a:t>The Best Productivity Experience across the PC, Phone, and Browser</a:t>
            </a:r>
          </a:p>
        </p:txBody>
      </p:sp>
      <p:grpSp>
        <p:nvGrpSpPr>
          <p:cNvPr id="53" name="Group 52"/>
          <p:cNvGrpSpPr/>
          <p:nvPr/>
        </p:nvGrpSpPr>
        <p:grpSpPr>
          <a:xfrm>
            <a:off x="1330617" y="4290536"/>
            <a:ext cx="7673503" cy="748557"/>
            <a:chOff x="1417709" y="4131198"/>
            <a:chExt cx="7305675" cy="748557"/>
          </a:xfrm>
        </p:grpSpPr>
        <p:sp>
          <p:nvSpPr>
            <p:cNvPr id="54" name="Rounded Rectangle 53"/>
            <p:cNvSpPr/>
            <p:nvPr/>
          </p:nvSpPr>
          <p:spPr bwMode="auto">
            <a:xfrm>
              <a:off x="1417709" y="4131198"/>
              <a:ext cx="7305675" cy="748557"/>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defRPr/>
              </a:pPr>
              <a:endParaRPr lang="en-US" sz="2400" b="1" kern="0" dirty="0">
                <a:solidFill>
                  <a:schemeClr val="bg1"/>
                </a:solidFill>
                <a:effectLst>
                  <a:outerShdw blurRad="38100" dist="38100" dir="2700000" algn="tl">
                    <a:srgbClr val="000000">
                      <a:alpha val="43137"/>
                    </a:srgbClr>
                  </a:outerShdw>
                </a:effectLst>
                <a:latin typeface="Segoe"/>
              </a:endParaRPr>
            </a:p>
          </p:txBody>
        </p:sp>
        <p:sp>
          <p:nvSpPr>
            <p:cNvPr id="55" name="Text Placeholder 5"/>
            <p:cNvSpPr txBox="1">
              <a:spLocks/>
            </p:cNvSpPr>
            <p:nvPr/>
          </p:nvSpPr>
          <p:spPr>
            <a:xfrm>
              <a:off x="3319247" y="4277774"/>
              <a:ext cx="5366405" cy="4924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sp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SzPct val="100000"/>
                <a:buFont typeface="Segoe" pitchFamily="34" charset="0"/>
                <a:buChar char="−"/>
                <a:defRPr lang="en-US" sz="2400" kern="1200" dirty="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Font typeface="Arial" pitchFamily="34" charset="0"/>
                <a:buNone/>
              </a:pPr>
              <a:r>
                <a:rPr lang="en-US" sz="1600" b="1" i="1" dirty="0">
                  <a:solidFill>
                    <a:schemeClr val="bg1"/>
                  </a:solidFill>
                  <a:ea typeface="Segoe UI" pitchFamily="34" charset="0"/>
                  <a:cs typeface="Segoe UI" pitchFamily="34" charset="0"/>
                </a:rPr>
                <a:t>Always the latest version of the Office apps, including Office Web Apps</a:t>
              </a:r>
            </a:p>
          </p:txBody>
        </p:sp>
      </p:grpSp>
      <p:grpSp>
        <p:nvGrpSpPr>
          <p:cNvPr id="56" name="Group 55"/>
          <p:cNvGrpSpPr/>
          <p:nvPr/>
        </p:nvGrpSpPr>
        <p:grpSpPr>
          <a:xfrm>
            <a:off x="1341499" y="5089158"/>
            <a:ext cx="7662621" cy="748557"/>
            <a:chOff x="1417709" y="4131198"/>
            <a:chExt cx="7305675" cy="748557"/>
          </a:xfrm>
        </p:grpSpPr>
        <p:sp>
          <p:nvSpPr>
            <p:cNvPr id="58" name="Rounded Rectangle 57"/>
            <p:cNvSpPr/>
            <p:nvPr/>
          </p:nvSpPr>
          <p:spPr bwMode="auto">
            <a:xfrm>
              <a:off x="1417709" y="4131198"/>
              <a:ext cx="7305675" cy="748557"/>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defRPr/>
              </a:pPr>
              <a:endParaRPr lang="en-US" sz="2400" b="1" kern="0" dirty="0">
                <a:solidFill>
                  <a:schemeClr val="bg1"/>
                </a:solidFill>
                <a:effectLst>
                  <a:outerShdw blurRad="38100" dist="38100" dir="2700000" algn="tl">
                    <a:srgbClr val="000000">
                      <a:alpha val="43137"/>
                    </a:srgbClr>
                  </a:outerShdw>
                </a:effectLst>
                <a:latin typeface="Segoe"/>
              </a:endParaRPr>
            </a:p>
          </p:txBody>
        </p:sp>
        <p:sp>
          <p:nvSpPr>
            <p:cNvPr id="59" name="Text Placeholder 5"/>
            <p:cNvSpPr txBox="1">
              <a:spLocks/>
            </p:cNvSpPr>
            <p:nvPr/>
          </p:nvSpPr>
          <p:spPr>
            <a:xfrm>
              <a:off x="3356770" y="4403231"/>
              <a:ext cx="5199545"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sp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SzPct val="100000"/>
                <a:buFont typeface="Segoe" pitchFamily="34" charset="0"/>
                <a:buChar char="−"/>
                <a:defRPr lang="en-US" sz="2400" kern="1200" dirty="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Font typeface="Arial" pitchFamily="34" charset="0"/>
                <a:buNone/>
              </a:pPr>
              <a:r>
                <a:rPr lang="en-US" sz="1600" b="1" i="1" dirty="0" smtClean="0">
                  <a:solidFill>
                    <a:schemeClr val="bg1"/>
                  </a:solidFill>
                  <a:ea typeface="Segoe UI" pitchFamily="34" charset="0"/>
                  <a:cs typeface="Segoe UI" pitchFamily="34" charset="0"/>
                </a:rPr>
                <a:t>Familiar Office user </a:t>
              </a:r>
              <a:r>
                <a:rPr lang="en-US" sz="1600" b="1" i="1" dirty="0">
                  <a:solidFill>
                    <a:schemeClr val="bg1"/>
                  </a:solidFill>
                  <a:ea typeface="Segoe UI" pitchFamily="34" charset="0"/>
                  <a:cs typeface="Segoe UI" pitchFamily="34" charset="0"/>
                </a:rPr>
                <a:t>experience </a:t>
              </a:r>
              <a:r>
                <a:rPr lang="en-US" sz="1600" b="1" i="1" dirty="0" smtClean="0">
                  <a:solidFill>
                    <a:schemeClr val="bg1"/>
                  </a:solidFill>
                  <a:ea typeface="Segoe UI" pitchFamily="34" charset="0"/>
                  <a:cs typeface="Segoe UI" pitchFamily="34" charset="0"/>
                </a:rPr>
                <a:t>to access services</a:t>
              </a:r>
            </a:p>
          </p:txBody>
        </p:sp>
      </p:grpSp>
      <p:grpSp>
        <p:nvGrpSpPr>
          <p:cNvPr id="98" name="Group 97"/>
          <p:cNvGrpSpPr/>
          <p:nvPr/>
        </p:nvGrpSpPr>
        <p:grpSpPr>
          <a:xfrm>
            <a:off x="1319735" y="1894667"/>
            <a:ext cx="7684386" cy="748557"/>
            <a:chOff x="1417709" y="3112694"/>
            <a:chExt cx="7305675" cy="748557"/>
          </a:xfrm>
        </p:grpSpPr>
        <p:sp>
          <p:nvSpPr>
            <p:cNvPr id="99" name="Rounded Rectangle 98"/>
            <p:cNvSpPr/>
            <p:nvPr/>
          </p:nvSpPr>
          <p:spPr bwMode="auto">
            <a:xfrm>
              <a:off x="1417709" y="3112694"/>
              <a:ext cx="7305675" cy="748557"/>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defRPr/>
              </a:pPr>
              <a:endParaRPr lang="en-US" b="1" kern="0" dirty="0">
                <a:solidFill>
                  <a:schemeClr val="bg1"/>
                </a:solidFill>
                <a:effectLst>
                  <a:outerShdw blurRad="38100" dist="38100" dir="2700000" algn="tl">
                    <a:srgbClr val="000000">
                      <a:alpha val="43137"/>
                    </a:srgbClr>
                  </a:outerShdw>
                </a:effectLst>
                <a:latin typeface="Segoe"/>
              </a:endParaRPr>
            </a:p>
          </p:txBody>
        </p:sp>
        <p:sp>
          <p:nvSpPr>
            <p:cNvPr id="100" name="Text Placeholder 5"/>
            <p:cNvSpPr txBox="1">
              <a:spLocks/>
            </p:cNvSpPr>
            <p:nvPr/>
          </p:nvSpPr>
          <p:spPr>
            <a:xfrm>
              <a:off x="3357183" y="3363533"/>
              <a:ext cx="5199604"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spAutoFit/>
            </a:bodyPr>
            <a:lstStyle>
              <a:lvl1pPr marL="460375" indent="-460375" algn="l" defTabSz="914363" rtl="0" eaLnBrk="1" latinLnBrk="0" hangingPunct="1">
                <a:lnSpc>
                  <a:spcPct val="90000"/>
                </a:lnSpc>
                <a:spcBef>
                  <a:spcPct val="20000"/>
                </a:spcBef>
                <a:buClr>
                  <a:schemeClr val="bg1"/>
                </a:buClr>
                <a:buSzPct val="100000"/>
                <a:buFont typeface="Arial" pitchFamily="34" charset="0"/>
                <a:buChar char="•"/>
                <a:defRPr sz="2000" kern="1200" spc="0">
                  <a:solidFill>
                    <a:schemeClr val="bg1"/>
                  </a:solidFill>
                  <a:latin typeface="+mn-lt"/>
                  <a:ea typeface="+mn-ea"/>
                  <a:cs typeface="Arial" pitchFamily="34" charset="0"/>
                </a:defRPr>
              </a:lvl1pPr>
              <a:lvl2pPr marL="855663" indent="-395288" algn="l" defTabSz="914363" rtl="0" eaLnBrk="1" latinLnBrk="0" hangingPunct="1">
                <a:lnSpc>
                  <a:spcPct val="90000"/>
                </a:lnSpc>
                <a:spcBef>
                  <a:spcPct val="20000"/>
                </a:spcBef>
                <a:buClr>
                  <a:schemeClr val="bg1"/>
                </a:buClr>
                <a:buSzPct val="100000"/>
                <a:buFont typeface="Arial" pitchFamily="34" charset="0"/>
                <a:buChar char="•"/>
                <a:defRPr sz="1800" kern="1200" spc="0">
                  <a:solidFill>
                    <a:schemeClr val="bg1"/>
                  </a:solidFill>
                  <a:latin typeface="+mn-lt"/>
                  <a:ea typeface="+mn-ea"/>
                  <a:cs typeface="Arial" pitchFamily="34" charset="0"/>
                </a:defRPr>
              </a:lvl2pPr>
              <a:lvl3pPr marL="1258888" indent="-403225" algn="l" defTabSz="914363" rtl="0" eaLnBrk="1" latinLnBrk="0" hangingPunct="1">
                <a:lnSpc>
                  <a:spcPct val="90000"/>
                </a:lnSpc>
                <a:spcBef>
                  <a:spcPct val="20000"/>
                </a:spcBef>
                <a:buClr>
                  <a:schemeClr val="bg1"/>
                </a:buClr>
                <a:buSzPct val="100000"/>
                <a:buFont typeface="Arial" pitchFamily="34" charset="0"/>
                <a:buChar char="•"/>
                <a:defRPr sz="1600" kern="1200" spc="0">
                  <a:solidFill>
                    <a:schemeClr val="bg1"/>
                  </a:solidFill>
                  <a:latin typeface="+mn-lt"/>
                  <a:ea typeface="+mn-ea"/>
                  <a:cs typeface="Arial" pitchFamily="34" charset="0"/>
                </a:defRPr>
              </a:lvl3pPr>
              <a:lvl4pPr marL="1604963" indent="-346075" algn="l" defTabSz="914363" rtl="0" eaLnBrk="1" latinLnBrk="0" hangingPunct="1">
                <a:lnSpc>
                  <a:spcPct val="90000"/>
                </a:lnSpc>
                <a:spcBef>
                  <a:spcPct val="20000"/>
                </a:spcBef>
                <a:buClr>
                  <a:schemeClr val="bg1"/>
                </a:buClr>
                <a:buSzPct val="100000"/>
                <a:buFont typeface="Arial" pitchFamily="34" charset="0"/>
                <a:buChar char="•"/>
                <a:defRPr sz="1400" kern="1200" spc="0">
                  <a:solidFill>
                    <a:schemeClr val="bg1"/>
                  </a:solidFill>
                  <a:latin typeface="+mn-lt"/>
                  <a:ea typeface="+mn-ea"/>
                  <a:cs typeface="Arial" pitchFamily="34" charset="0"/>
                </a:defRPr>
              </a:lvl4pPr>
              <a:lvl5pPr marL="1941513" indent="-336550" algn="l" defTabSz="914363" rtl="0" eaLnBrk="1" latinLnBrk="0" hangingPunct="1">
                <a:lnSpc>
                  <a:spcPct val="90000"/>
                </a:lnSpc>
                <a:spcBef>
                  <a:spcPct val="20000"/>
                </a:spcBef>
                <a:buClr>
                  <a:schemeClr val="bg1"/>
                </a:buClr>
                <a:buSzPct val="100000"/>
                <a:buFont typeface="Arial" pitchFamily="34" charset="0"/>
                <a:buChar char="•"/>
                <a:defRPr sz="1400" kern="1200" spc="0">
                  <a:solidFill>
                    <a:schemeClr val="bg1"/>
                  </a:solidFill>
                  <a:latin typeface="+mn-lt"/>
                  <a:ea typeface="+mn-ea"/>
                  <a:cs typeface="Arial" pitchFamily="34"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Clr>
                  <a:srgbClr val="FFFFFF"/>
                </a:buClr>
                <a:buFont typeface="Arial" pitchFamily="34" charset="0"/>
                <a:buNone/>
              </a:pPr>
              <a:r>
                <a:rPr lang="en-US" sz="1600" b="1" i="1" dirty="0">
                  <a:ea typeface="Segoe UI" pitchFamily="34" charset="0"/>
                  <a:cs typeface="Segoe UI" pitchFamily="34" charset="0"/>
                </a:rPr>
                <a:t>Flexible </a:t>
              </a:r>
              <a:r>
                <a:rPr lang="en-US" sz="1600" b="1" i="1" dirty="0" smtClean="0">
                  <a:ea typeface="Segoe UI" pitchFamily="34" charset="0"/>
                  <a:cs typeface="Segoe UI" pitchFamily="34" charset="0"/>
                </a:rPr>
                <a:t>service offering with </a:t>
              </a:r>
              <a:r>
                <a:rPr lang="en-US" sz="1600" b="1" i="1" dirty="0">
                  <a:ea typeface="Segoe UI" pitchFamily="34" charset="0"/>
                  <a:cs typeface="Segoe UI" pitchFamily="34" charset="0"/>
                </a:rPr>
                <a:t>pay-as-you-go, per-user </a:t>
              </a:r>
              <a:r>
                <a:rPr lang="en-US" sz="1600" b="1" i="1" dirty="0" smtClean="0">
                  <a:ea typeface="Segoe UI" pitchFamily="34" charset="0"/>
                  <a:cs typeface="Segoe UI" pitchFamily="34" charset="0"/>
                </a:rPr>
                <a:t>licensing</a:t>
              </a:r>
              <a:endParaRPr lang="en-US" sz="1600" b="1" i="1" dirty="0">
                <a:ea typeface="Segoe UI" pitchFamily="34" charset="0"/>
                <a:cs typeface="Segoe UI" pitchFamily="34" charset="0"/>
              </a:endParaRPr>
            </a:p>
          </p:txBody>
        </p:sp>
      </p:grpSp>
      <p:grpSp>
        <p:nvGrpSpPr>
          <p:cNvPr id="101" name="Group 100"/>
          <p:cNvGrpSpPr/>
          <p:nvPr/>
        </p:nvGrpSpPr>
        <p:grpSpPr>
          <a:xfrm>
            <a:off x="1319735" y="3491913"/>
            <a:ext cx="7684385" cy="748557"/>
            <a:chOff x="1417709" y="4131198"/>
            <a:chExt cx="7305675" cy="748557"/>
          </a:xfrm>
        </p:grpSpPr>
        <p:sp>
          <p:nvSpPr>
            <p:cNvPr id="102" name="Rounded Rectangle 101"/>
            <p:cNvSpPr/>
            <p:nvPr/>
          </p:nvSpPr>
          <p:spPr bwMode="auto">
            <a:xfrm>
              <a:off x="1417709" y="4131198"/>
              <a:ext cx="7305675" cy="748557"/>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defRPr/>
              </a:pPr>
              <a:endParaRPr lang="en-US" sz="2400" b="1" kern="0" dirty="0">
                <a:solidFill>
                  <a:schemeClr val="bg1"/>
                </a:solidFill>
                <a:effectLst>
                  <a:outerShdw blurRad="38100" dist="38100" dir="2700000" algn="tl">
                    <a:srgbClr val="000000">
                      <a:alpha val="43137"/>
                    </a:srgbClr>
                  </a:outerShdw>
                </a:effectLst>
                <a:latin typeface="Segoe"/>
              </a:endParaRPr>
            </a:p>
          </p:txBody>
        </p:sp>
        <p:sp>
          <p:nvSpPr>
            <p:cNvPr id="103" name="Text Placeholder 5"/>
            <p:cNvSpPr txBox="1">
              <a:spLocks/>
            </p:cNvSpPr>
            <p:nvPr/>
          </p:nvSpPr>
          <p:spPr>
            <a:xfrm>
              <a:off x="3367532" y="4383817"/>
              <a:ext cx="5189255" cy="2527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spAutoFit/>
            </a:bodyPr>
            <a:lst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SzPct val="100000"/>
                <a:buFont typeface="Segoe" pitchFamily="34" charset="0"/>
                <a:buChar char="−"/>
                <a:defRPr lang="en-US" sz="2400" kern="1200" dirty="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Font typeface="Arial" pitchFamily="34" charset="0"/>
                <a:buNone/>
              </a:pPr>
              <a:r>
                <a:rPr lang="en-US" sz="1600" b="1" i="1" dirty="0">
                  <a:solidFill>
                    <a:schemeClr val="bg1"/>
                  </a:solidFill>
                  <a:ea typeface="Segoe UI" pitchFamily="34" charset="0"/>
                  <a:cs typeface="Segoe UI" pitchFamily="34" charset="0"/>
                </a:rPr>
                <a:t>Simplified </a:t>
              </a:r>
              <a:r>
                <a:rPr lang="en-US" sz="1600" b="1" i="1" dirty="0" smtClean="0">
                  <a:solidFill>
                    <a:schemeClr val="bg1"/>
                  </a:solidFill>
                  <a:ea typeface="Segoe UI" pitchFamily="34" charset="0"/>
                  <a:cs typeface="Segoe UI" pitchFamily="34" charset="0"/>
                </a:rPr>
                <a:t>end-user setup to preconfigure services</a:t>
              </a:r>
              <a:endParaRPr lang="en-US" sz="1600" b="1" i="1" dirty="0">
                <a:solidFill>
                  <a:schemeClr val="bg1"/>
                </a:solidFill>
                <a:ea typeface="Segoe UI" pitchFamily="34" charset="0"/>
                <a:cs typeface="Segoe UI" pitchFamily="34" charset="0"/>
              </a:endParaRPr>
            </a:p>
          </p:txBody>
        </p:sp>
      </p:grpSp>
      <p:grpSp>
        <p:nvGrpSpPr>
          <p:cNvPr id="104" name="Group 103"/>
          <p:cNvGrpSpPr/>
          <p:nvPr/>
        </p:nvGrpSpPr>
        <p:grpSpPr>
          <a:xfrm>
            <a:off x="185397" y="1747342"/>
            <a:ext cx="3081938" cy="4238168"/>
            <a:chOff x="4608576" y="1285876"/>
            <a:chExt cx="4078224" cy="5041772"/>
          </a:xfrm>
        </p:grpSpPr>
        <p:sp>
          <p:nvSpPr>
            <p:cNvPr id="105" name="Rounded Rectangle 104"/>
            <p:cNvSpPr/>
            <p:nvPr/>
          </p:nvSpPr>
          <p:spPr>
            <a:xfrm flipH="1">
              <a:off x="4608576" y="1285876"/>
              <a:ext cx="4078224" cy="5041772"/>
            </a:xfrm>
            <a:prstGeom prst="roundRect">
              <a:avLst>
                <a:gd name="adj" fmla="val 5285"/>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solidFill>
                  <a:prstClr val="black"/>
                </a:solidFill>
              </a:endParaRPr>
            </a:p>
          </p:txBody>
        </p:sp>
        <p:sp>
          <p:nvSpPr>
            <p:cNvPr id="107" name="Round Same Side Corner Rectangle 106"/>
            <p:cNvSpPr/>
            <p:nvPr/>
          </p:nvSpPr>
          <p:spPr>
            <a:xfrm flipH="1">
              <a:off x="4704083" y="1352550"/>
              <a:ext cx="3931920" cy="4799279"/>
            </a:xfrm>
            <a:prstGeom prst="round2SameRect">
              <a:avLst>
                <a:gd name="adj1" fmla="val 6071"/>
                <a:gd name="adj2" fmla="val 0"/>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181"/>
              <a:endParaRPr lang="en-US" dirty="0">
                <a:solidFill>
                  <a:prstClr val="black"/>
                </a:solidFill>
              </a:endParaRPr>
            </a:p>
          </p:txBody>
        </p:sp>
        <p:sp>
          <p:nvSpPr>
            <p:cNvPr id="108" name="Rounded Rectangle 107"/>
            <p:cNvSpPr/>
            <p:nvPr/>
          </p:nvSpPr>
          <p:spPr>
            <a:xfrm>
              <a:off x="4808803" y="1400174"/>
              <a:ext cx="3749040" cy="977266"/>
            </a:xfrm>
            <a:prstGeom prst="roundRect">
              <a:avLst>
                <a:gd name="adj" fmla="val 12349"/>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181"/>
              <a:endParaRPr lang="en-US" dirty="0">
                <a:solidFill>
                  <a:prstClr val="black"/>
                </a:solidFill>
              </a:endParaRPr>
            </a:p>
          </p:txBody>
        </p:sp>
      </p:grpSp>
      <p:sp>
        <p:nvSpPr>
          <p:cNvPr id="111" name="TextBox 110"/>
          <p:cNvSpPr txBox="1"/>
          <p:nvPr/>
        </p:nvSpPr>
        <p:spPr>
          <a:xfrm>
            <a:off x="690009" y="5114374"/>
            <a:ext cx="1049686" cy="307777"/>
          </a:xfrm>
          <a:prstGeom prst="rect">
            <a:avLst/>
          </a:prstGeom>
          <a:noFill/>
        </p:spPr>
        <p:txBody>
          <a:bodyPr wrap="square" lIns="0" tIns="0" rIns="0" bIns="0" rtlCol="0">
            <a:spAutoFit/>
          </a:bodyPr>
          <a:lstStyle/>
          <a:p>
            <a:pPr marL="171450" indent="-171450" defTabSz="914181">
              <a:buFont typeface="Arial" pitchFamily="34" charset="0"/>
              <a:buChar char="•"/>
            </a:pPr>
            <a:r>
              <a:rPr lang="en-US" sz="1000" dirty="0">
                <a:solidFill>
                  <a:schemeClr val="bg1"/>
                </a:solidFill>
              </a:rPr>
              <a:t>Excel</a:t>
            </a:r>
          </a:p>
          <a:p>
            <a:pPr marL="171450" indent="-171450" defTabSz="914181">
              <a:buFont typeface="Arial" pitchFamily="34" charset="0"/>
              <a:buChar char="•"/>
            </a:pPr>
            <a:r>
              <a:rPr lang="en-US" sz="1000" dirty="0">
                <a:solidFill>
                  <a:schemeClr val="bg1"/>
                </a:solidFill>
              </a:rPr>
              <a:t>OneNote</a:t>
            </a:r>
          </a:p>
        </p:txBody>
      </p:sp>
      <p:sp>
        <p:nvSpPr>
          <p:cNvPr id="113" name="TextBox 112"/>
          <p:cNvSpPr txBox="1"/>
          <p:nvPr/>
        </p:nvSpPr>
        <p:spPr>
          <a:xfrm>
            <a:off x="1714078" y="5116997"/>
            <a:ext cx="1049686" cy="307777"/>
          </a:xfrm>
          <a:prstGeom prst="rect">
            <a:avLst/>
          </a:prstGeom>
          <a:noFill/>
        </p:spPr>
        <p:txBody>
          <a:bodyPr wrap="square" lIns="0" tIns="0" rIns="0" bIns="0" rtlCol="0">
            <a:spAutoFit/>
          </a:bodyPr>
          <a:lstStyle/>
          <a:p>
            <a:pPr marL="171450" indent="-171450" defTabSz="914181">
              <a:buFont typeface="Arial" pitchFamily="34" charset="0"/>
              <a:buChar char="•"/>
            </a:pPr>
            <a:r>
              <a:rPr lang="en-US" sz="1000" dirty="0">
                <a:solidFill>
                  <a:schemeClr val="bg1"/>
                </a:solidFill>
              </a:rPr>
              <a:t>PowerPoint</a:t>
            </a:r>
          </a:p>
          <a:p>
            <a:pPr marL="171450" indent="-171450" defTabSz="914181">
              <a:buFont typeface="Arial" pitchFamily="34" charset="0"/>
              <a:buChar char="•"/>
            </a:pPr>
            <a:r>
              <a:rPr lang="en-US" sz="1000" dirty="0">
                <a:solidFill>
                  <a:schemeClr val="bg1"/>
                </a:solidFill>
              </a:rPr>
              <a:t>Word</a:t>
            </a:r>
          </a:p>
        </p:txBody>
      </p:sp>
      <p:grpSp>
        <p:nvGrpSpPr>
          <p:cNvPr id="114" name="Group 113"/>
          <p:cNvGrpSpPr/>
          <p:nvPr/>
        </p:nvGrpSpPr>
        <p:grpSpPr>
          <a:xfrm>
            <a:off x="310398" y="2701552"/>
            <a:ext cx="2798564" cy="1720608"/>
            <a:chOff x="408372" y="2701552"/>
            <a:chExt cx="2798564" cy="1720608"/>
          </a:xfrm>
        </p:grpSpPr>
        <p:sp>
          <p:nvSpPr>
            <p:cNvPr id="115" name="Text Placeholder 2"/>
            <p:cNvSpPr txBox="1">
              <a:spLocks/>
            </p:cNvSpPr>
            <p:nvPr/>
          </p:nvSpPr>
          <p:spPr>
            <a:xfrm>
              <a:off x="2383976" y="2793038"/>
              <a:ext cx="822960"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defTabSz="914363" fontAlgn="base">
                <a:spcBef>
                  <a:spcPts val="500"/>
                </a:spcBef>
                <a:spcAft>
                  <a:spcPct val="0"/>
                </a:spcAft>
              </a:pPr>
              <a:r>
                <a:rPr lang="en-US" sz="1000" b="0" dirty="0" smtClean="0">
                  <a:solidFill>
                    <a:schemeClr val="bg1"/>
                  </a:solidFill>
                </a:rPr>
                <a:t>Publisher</a:t>
              </a:r>
            </a:p>
          </p:txBody>
        </p:sp>
        <p:pic>
          <p:nvPicPr>
            <p:cNvPr id="116" name="Picture 6" descr="\\cmcreate\brandteam\EPRO\TRANSFER\ppt\OneNote2010_256.png"/>
            <p:cNvPicPr>
              <a:picLocks noChangeAspect="1" noChangeArrowheads="1"/>
            </p:cNvPicPr>
            <p:nvPr/>
          </p:nvPicPr>
          <p:blipFill>
            <a:blip r:embed="rId3" cstate="print"/>
            <a:srcRect/>
            <a:stretch>
              <a:fillRect/>
            </a:stretch>
          </p:blipFill>
          <p:spPr bwMode="auto">
            <a:xfrm>
              <a:off x="1141682" y="3759117"/>
              <a:ext cx="310896" cy="293881"/>
            </a:xfrm>
            <a:prstGeom prst="rect">
              <a:avLst/>
            </a:prstGeom>
            <a:noFill/>
          </p:spPr>
        </p:pic>
        <p:pic>
          <p:nvPicPr>
            <p:cNvPr id="117" name="Picture 2" descr="\\cmcreate\brandteam\EPRO\TRANSFER\ppt\Word2010_256.png"/>
            <p:cNvPicPr>
              <a:picLocks noChangeAspect="1" noChangeArrowheads="1"/>
            </p:cNvPicPr>
            <p:nvPr/>
          </p:nvPicPr>
          <p:blipFill>
            <a:blip r:embed="rId4" cstate="print"/>
            <a:srcRect/>
            <a:stretch>
              <a:fillRect/>
            </a:stretch>
          </p:blipFill>
          <p:spPr bwMode="auto">
            <a:xfrm>
              <a:off x="1142035" y="2717136"/>
              <a:ext cx="310896" cy="292305"/>
            </a:xfrm>
            <a:prstGeom prst="rect">
              <a:avLst/>
            </a:prstGeom>
            <a:noFill/>
          </p:spPr>
        </p:pic>
        <p:pic>
          <p:nvPicPr>
            <p:cNvPr id="118" name="Picture 4" descr="\\cmcreate\brandteam\EPRO\TRANSFER\ppt\Excel2010_256.png"/>
            <p:cNvPicPr>
              <a:picLocks noChangeAspect="1" noChangeArrowheads="1"/>
            </p:cNvPicPr>
            <p:nvPr/>
          </p:nvPicPr>
          <p:blipFill>
            <a:blip r:embed="rId5" cstate="print"/>
            <a:srcRect/>
            <a:stretch>
              <a:fillRect/>
            </a:stretch>
          </p:blipFill>
          <p:spPr bwMode="auto">
            <a:xfrm>
              <a:off x="1142035" y="3064463"/>
              <a:ext cx="310896" cy="292305"/>
            </a:xfrm>
            <a:prstGeom prst="rect">
              <a:avLst/>
            </a:prstGeom>
            <a:noFill/>
          </p:spPr>
        </p:pic>
        <p:pic>
          <p:nvPicPr>
            <p:cNvPr id="119" name="Picture 8" descr="\\cmcreate\brandteam\EPRO\TRANSFER\ppt\PowerPoint2010_256.png"/>
            <p:cNvPicPr>
              <a:picLocks noChangeAspect="1" noChangeArrowheads="1"/>
            </p:cNvPicPr>
            <p:nvPr/>
          </p:nvPicPr>
          <p:blipFill>
            <a:blip r:embed="rId6" cstate="print"/>
            <a:srcRect/>
            <a:stretch>
              <a:fillRect/>
            </a:stretch>
          </p:blipFill>
          <p:spPr bwMode="auto">
            <a:xfrm>
              <a:off x="1142035" y="3411790"/>
              <a:ext cx="310896" cy="292305"/>
            </a:xfrm>
            <a:prstGeom prst="rect">
              <a:avLst/>
            </a:prstGeom>
            <a:noFill/>
          </p:spPr>
        </p:pic>
        <p:pic>
          <p:nvPicPr>
            <p:cNvPr id="120" name="Picture 7" descr="\\cmcreate\brandteam\EPRO\TRANSFER\ppt\Outlook2010_256.png"/>
            <p:cNvPicPr>
              <a:picLocks noChangeAspect="1" noChangeArrowheads="1"/>
            </p:cNvPicPr>
            <p:nvPr/>
          </p:nvPicPr>
          <p:blipFill>
            <a:blip r:embed="rId7" cstate="print"/>
            <a:srcRect/>
            <a:stretch>
              <a:fillRect/>
            </a:stretch>
          </p:blipFill>
          <p:spPr bwMode="auto">
            <a:xfrm>
              <a:off x="1142035" y="4108770"/>
              <a:ext cx="310896" cy="292305"/>
            </a:xfrm>
            <a:prstGeom prst="rect">
              <a:avLst/>
            </a:prstGeom>
            <a:noFill/>
          </p:spPr>
        </p:pic>
        <p:pic>
          <p:nvPicPr>
            <p:cNvPr id="121" name="Picture 3" descr="\\cmcreate\brandteam\EPRO\TRANSFER\ppt\Access2010_256.png"/>
            <p:cNvPicPr>
              <a:picLocks noChangeAspect="1" noChangeArrowheads="1"/>
            </p:cNvPicPr>
            <p:nvPr/>
          </p:nvPicPr>
          <p:blipFill>
            <a:blip r:embed="rId8" cstate="print"/>
            <a:srcRect/>
            <a:stretch>
              <a:fillRect/>
            </a:stretch>
          </p:blipFill>
          <p:spPr bwMode="auto">
            <a:xfrm>
              <a:off x="2017925" y="3048879"/>
              <a:ext cx="310896" cy="292305"/>
            </a:xfrm>
            <a:prstGeom prst="rect">
              <a:avLst/>
            </a:prstGeom>
            <a:noFill/>
          </p:spPr>
        </p:pic>
        <p:pic>
          <p:nvPicPr>
            <p:cNvPr id="122" name="Picture 10" descr="\\cmcreate\brandteam\EPRO\TRANSFER\ppt\Publisher2010_256.png"/>
            <p:cNvPicPr>
              <a:picLocks noChangeAspect="1" noChangeArrowheads="1"/>
            </p:cNvPicPr>
            <p:nvPr/>
          </p:nvPicPr>
          <p:blipFill>
            <a:blip r:embed="rId9" cstate="print"/>
            <a:srcRect/>
            <a:stretch>
              <a:fillRect/>
            </a:stretch>
          </p:blipFill>
          <p:spPr bwMode="auto">
            <a:xfrm>
              <a:off x="2017925" y="2701552"/>
              <a:ext cx="310896" cy="292305"/>
            </a:xfrm>
            <a:prstGeom prst="rect">
              <a:avLst/>
            </a:prstGeom>
            <a:noFill/>
          </p:spPr>
        </p:pic>
        <p:pic>
          <p:nvPicPr>
            <p:cNvPr id="123" name="Picture 5" descr="\\cmcreate\brandteam\EPRO\TRANSFER\ppt\InfoPath2010_256.png"/>
            <p:cNvPicPr>
              <a:picLocks noChangeAspect="1" noChangeArrowheads="1"/>
            </p:cNvPicPr>
            <p:nvPr/>
          </p:nvPicPr>
          <p:blipFill>
            <a:blip r:embed="rId10" cstate="print"/>
            <a:srcRect/>
            <a:stretch>
              <a:fillRect/>
            </a:stretch>
          </p:blipFill>
          <p:spPr bwMode="auto">
            <a:xfrm>
              <a:off x="2017925" y="3396206"/>
              <a:ext cx="310896" cy="292305"/>
            </a:xfrm>
            <a:prstGeom prst="rect">
              <a:avLst/>
            </a:prstGeom>
            <a:noFill/>
          </p:spPr>
        </p:pic>
        <p:pic>
          <p:nvPicPr>
            <p:cNvPr id="124" name="Picture 1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027602" y="3744532"/>
              <a:ext cx="310896" cy="288870"/>
            </a:xfrm>
            <a:prstGeom prst="rect">
              <a:avLst/>
            </a:prstGeom>
          </p:spPr>
        </p:pic>
        <p:sp>
          <p:nvSpPr>
            <p:cNvPr id="125" name="Text Placeholder 2"/>
            <p:cNvSpPr txBox="1">
              <a:spLocks/>
            </p:cNvSpPr>
            <p:nvPr/>
          </p:nvSpPr>
          <p:spPr>
            <a:xfrm>
              <a:off x="408372" y="2790000"/>
              <a:ext cx="680204"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algn="r" defTabSz="914363" fontAlgn="base">
                <a:spcBef>
                  <a:spcPts val="500"/>
                </a:spcBef>
                <a:spcAft>
                  <a:spcPct val="0"/>
                </a:spcAft>
              </a:pPr>
              <a:r>
                <a:rPr lang="en-US" sz="1000" b="0" dirty="0" smtClean="0">
                  <a:solidFill>
                    <a:schemeClr val="bg1"/>
                  </a:solidFill>
                </a:rPr>
                <a:t>Word</a:t>
              </a:r>
              <a:endParaRPr lang="en-US" sz="1000" b="0" dirty="0">
                <a:solidFill>
                  <a:schemeClr val="bg1"/>
                </a:solidFill>
              </a:endParaRPr>
            </a:p>
          </p:txBody>
        </p:sp>
        <p:sp>
          <p:nvSpPr>
            <p:cNvPr id="126" name="Text Placeholder 2"/>
            <p:cNvSpPr txBox="1">
              <a:spLocks/>
            </p:cNvSpPr>
            <p:nvPr/>
          </p:nvSpPr>
          <p:spPr>
            <a:xfrm>
              <a:off x="408372" y="3155949"/>
              <a:ext cx="680204"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algn="r" defTabSz="914363" fontAlgn="base">
                <a:spcBef>
                  <a:spcPts val="500"/>
                </a:spcBef>
                <a:spcAft>
                  <a:spcPct val="0"/>
                </a:spcAft>
              </a:pPr>
              <a:r>
                <a:rPr lang="en-US" sz="1000" b="0" dirty="0" smtClean="0">
                  <a:solidFill>
                    <a:schemeClr val="bg1"/>
                  </a:solidFill>
                </a:rPr>
                <a:t>Excel</a:t>
              </a:r>
              <a:endParaRPr lang="en-US" sz="1000" b="0" dirty="0">
                <a:solidFill>
                  <a:schemeClr val="bg1"/>
                </a:solidFill>
              </a:endParaRPr>
            </a:p>
          </p:txBody>
        </p:sp>
        <p:sp>
          <p:nvSpPr>
            <p:cNvPr id="127" name="Text Placeholder 2"/>
            <p:cNvSpPr txBox="1">
              <a:spLocks/>
            </p:cNvSpPr>
            <p:nvPr/>
          </p:nvSpPr>
          <p:spPr>
            <a:xfrm>
              <a:off x="408372" y="3503276"/>
              <a:ext cx="680204"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algn="r" defTabSz="914363" fontAlgn="base">
                <a:spcBef>
                  <a:spcPts val="500"/>
                </a:spcBef>
                <a:spcAft>
                  <a:spcPct val="0"/>
                </a:spcAft>
              </a:pPr>
              <a:r>
                <a:rPr lang="en-US" sz="1000" b="0" dirty="0" smtClean="0">
                  <a:solidFill>
                    <a:schemeClr val="bg1"/>
                  </a:solidFill>
                </a:rPr>
                <a:t>PowerPoint</a:t>
              </a:r>
              <a:endParaRPr lang="en-US" sz="1000" b="0" dirty="0">
                <a:solidFill>
                  <a:schemeClr val="bg1"/>
                </a:solidFill>
              </a:endParaRPr>
            </a:p>
          </p:txBody>
        </p:sp>
        <p:sp>
          <p:nvSpPr>
            <p:cNvPr id="128" name="Text Placeholder 2"/>
            <p:cNvSpPr txBox="1">
              <a:spLocks/>
            </p:cNvSpPr>
            <p:nvPr/>
          </p:nvSpPr>
          <p:spPr>
            <a:xfrm>
              <a:off x="408372" y="3851766"/>
              <a:ext cx="680204"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algn="r" defTabSz="914363" fontAlgn="base">
                <a:spcBef>
                  <a:spcPts val="500"/>
                </a:spcBef>
                <a:spcAft>
                  <a:spcPct val="0"/>
                </a:spcAft>
              </a:pPr>
              <a:r>
                <a:rPr lang="en-US" sz="1000" b="0" dirty="0" smtClean="0">
                  <a:solidFill>
                    <a:schemeClr val="bg1"/>
                  </a:solidFill>
                </a:rPr>
                <a:t>OneNote  </a:t>
              </a:r>
            </a:p>
          </p:txBody>
        </p:sp>
        <p:sp>
          <p:nvSpPr>
            <p:cNvPr id="129" name="Text Placeholder 2"/>
            <p:cNvSpPr txBox="1">
              <a:spLocks/>
            </p:cNvSpPr>
            <p:nvPr/>
          </p:nvSpPr>
          <p:spPr>
            <a:xfrm>
              <a:off x="408372" y="4200256"/>
              <a:ext cx="680204"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algn="r" defTabSz="914363" fontAlgn="base">
                <a:spcBef>
                  <a:spcPts val="500"/>
                </a:spcBef>
                <a:spcAft>
                  <a:spcPct val="0"/>
                </a:spcAft>
              </a:pPr>
              <a:r>
                <a:rPr lang="en-US" sz="1000" b="0" dirty="0" smtClean="0">
                  <a:solidFill>
                    <a:schemeClr val="bg1"/>
                  </a:solidFill>
                </a:rPr>
                <a:t>Outlook </a:t>
              </a:r>
            </a:p>
          </p:txBody>
        </p:sp>
        <p:sp>
          <p:nvSpPr>
            <p:cNvPr id="130" name="Text Placeholder 2"/>
            <p:cNvSpPr txBox="1">
              <a:spLocks/>
            </p:cNvSpPr>
            <p:nvPr/>
          </p:nvSpPr>
          <p:spPr>
            <a:xfrm>
              <a:off x="2383976" y="3140365"/>
              <a:ext cx="822960"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defTabSz="914363" fontAlgn="base">
                <a:spcBef>
                  <a:spcPts val="500"/>
                </a:spcBef>
                <a:spcAft>
                  <a:spcPct val="0"/>
                </a:spcAft>
              </a:pPr>
              <a:r>
                <a:rPr lang="en-US" sz="1000" b="0" dirty="0" smtClean="0">
                  <a:solidFill>
                    <a:schemeClr val="bg1"/>
                  </a:solidFill>
                </a:rPr>
                <a:t>Access</a:t>
              </a:r>
            </a:p>
          </p:txBody>
        </p:sp>
        <p:sp>
          <p:nvSpPr>
            <p:cNvPr id="131" name="Text Placeholder 2"/>
            <p:cNvSpPr txBox="1">
              <a:spLocks/>
            </p:cNvSpPr>
            <p:nvPr/>
          </p:nvSpPr>
          <p:spPr>
            <a:xfrm>
              <a:off x="2383976" y="3487692"/>
              <a:ext cx="822960"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defTabSz="914363" fontAlgn="base">
                <a:spcBef>
                  <a:spcPts val="500"/>
                </a:spcBef>
                <a:spcAft>
                  <a:spcPct val="0"/>
                </a:spcAft>
              </a:pPr>
              <a:r>
                <a:rPr lang="en-US" sz="1000" b="0" dirty="0" smtClean="0">
                  <a:solidFill>
                    <a:schemeClr val="bg1"/>
                  </a:solidFill>
                </a:rPr>
                <a:t>InfoPath</a:t>
              </a:r>
            </a:p>
          </p:txBody>
        </p:sp>
        <p:sp>
          <p:nvSpPr>
            <p:cNvPr id="132" name="Text Placeholder 2"/>
            <p:cNvSpPr txBox="1">
              <a:spLocks/>
            </p:cNvSpPr>
            <p:nvPr/>
          </p:nvSpPr>
          <p:spPr>
            <a:xfrm>
              <a:off x="2383976" y="4198434"/>
              <a:ext cx="822960" cy="1384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defTabSz="914363" fontAlgn="base">
                <a:spcBef>
                  <a:spcPts val="500"/>
                </a:spcBef>
                <a:spcAft>
                  <a:spcPct val="0"/>
                </a:spcAft>
              </a:pPr>
              <a:r>
                <a:rPr lang="en-US" sz="1000" b="0" dirty="0" smtClean="0">
                  <a:solidFill>
                    <a:schemeClr val="bg1"/>
                  </a:solidFill>
                </a:rPr>
                <a:t>Lync</a:t>
              </a:r>
            </a:p>
          </p:txBody>
        </p:sp>
        <p:sp>
          <p:nvSpPr>
            <p:cNvPr id="133" name="Text Placeholder 2"/>
            <p:cNvSpPr txBox="1">
              <a:spLocks/>
            </p:cNvSpPr>
            <p:nvPr/>
          </p:nvSpPr>
          <p:spPr>
            <a:xfrm>
              <a:off x="2383976" y="3761601"/>
              <a:ext cx="822960" cy="276999"/>
            </a:xfrm>
            <a:prstGeom prst="rect">
              <a:avLst/>
            </a:prstGeom>
          </p:spPr>
          <p:txBody>
            <a:bodyPr wrap="square" lIns="0" tIns="0" rIns="0" bIns="0">
              <a:spAutoFit/>
            </a:bodyPr>
            <a:lstStyle>
              <a:defPPr>
                <a:defRPr lang="en-US"/>
              </a:defPPr>
              <a:lvl1pPr>
                <a:lnSpc>
                  <a:spcPct val="90000"/>
                </a:lnSpc>
                <a:defRPr b="1">
                  <a:gradFill>
                    <a:gsLst>
                      <a:gs pos="0">
                        <a:schemeClr val="tx2">
                          <a:lumMod val="25000"/>
                        </a:schemeClr>
                      </a:gs>
                      <a:gs pos="86000">
                        <a:schemeClr val="tx2">
                          <a:lumMod val="25000"/>
                        </a:schemeClr>
                      </a:gs>
                    </a:gsLst>
                    <a:lin ang="5400000" scaled="0"/>
                  </a:gradFill>
                </a:defRPr>
              </a:lvl1pPr>
            </a:lstStyle>
            <a:p>
              <a:pPr defTabSz="914363" fontAlgn="base">
                <a:spcAft>
                  <a:spcPct val="0"/>
                </a:spcAft>
              </a:pPr>
              <a:r>
                <a:rPr lang="en-US" sz="1000" b="0" dirty="0" smtClean="0">
                  <a:solidFill>
                    <a:schemeClr val="bg1"/>
                  </a:solidFill>
                </a:rPr>
                <a:t>SharePoint </a:t>
              </a:r>
            </a:p>
            <a:p>
              <a:pPr defTabSz="914363" fontAlgn="base">
                <a:spcAft>
                  <a:spcPct val="0"/>
                </a:spcAft>
              </a:pPr>
              <a:r>
                <a:rPr lang="en-US" sz="1000" b="0" dirty="0" smtClean="0">
                  <a:solidFill>
                    <a:schemeClr val="bg1"/>
                  </a:solidFill>
                </a:rPr>
                <a:t>Workspace</a:t>
              </a:r>
            </a:p>
          </p:txBody>
        </p:sp>
        <p:pic>
          <p:nvPicPr>
            <p:cNvPr id="134" name="Picture 133"/>
            <p:cNvPicPr>
              <a:picLocks/>
            </p:cNvPicPr>
            <p:nvPr/>
          </p:nvPicPr>
          <p:blipFill>
            <a:blip r:embed="rId12" cstate="print">
              <a:extLst>
                <a:ext uri="{28A0092B-C50C-407E-A947-70E740481C1C}">
                  <a14:useLocalDpi xmlns:a14="http://schemas.microsoft.com/office/drawing/2010/main" val="0"/>
                </a:ext>
              </a:extLst>
            </a:blip>
            <a:stretch>
              <a:fillRect/>
            </a:stretch>
          </p:blipFill>
          <p:spPr>
            <a:xfrm>
              <a:off x="2008162" y="4083832"/>
              <a:ext cx="374904" cy="338328"/>
            </a:xfrm>
            <a:prstGeom prst="rect">
              <a:avLst/>
            </a:prstGeom>
          </p:spPr>
        </p:pic>
      </p:grpSp>
      <p:pic>
        <p:nvPicPr>
          <p:cNvPr id="51" name="Content Placeholder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95629" y="260648"/>
            <a:ext cx="4752528" cy="696399"/>
          </a:xfrm>
          <a:prstGeom prst="rect">
            <a:avLst/>
          </a:prstGeom>
        </p:spPr>
      </p:pic>
      <p:pic>
        <p:nvPicPr>
          <p:cNvPr id="57" name="Content Placeholder 4"/>
          <p:cNvPicPr>
            <a:picLocks noChangeAspect="1"/>
          </p:cNvPicPr>
          <p:nvPr/>
        </p:nvPicPr>
        <p:blipFill rotWithShape="1">
          <a:blip r:embed="rId13" cstate="print">
            <a:extLst>
              <a:ext uri="{28A0092B-C50C-407E-A947-70E740481C1C}">
                <a14:useLocalDpi xmlns:a14="http://schemas.microsoft.com/office/drawing/2010/main" val="0"/>
              </a:ext>
            </a:extLst>
          </a:blip>
          <a:srcRect r="11431"/>
          <a:stretch/>
        </p:blipFill>
        <p:spPr>
          <a:xfrm>
            <a:off x="400764" y="2030144"/>
            <a:ext cx="2708198" cy="448056"/>
          </a:xfrm>
          <a:prstGeom prst="rect">
            <a:avLst/>
          </a:prstGeom>
        </p:spPr>
      </p:pic>
      <p:pic>
        <p:nvPicPr>
          <p:cNvPr id="5" name="Picture 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90009" y="4567583"/>
            <a:ext cx="1847088" cy="402336"/>
          </a:xfrm>
          <a:prstGeom prst="rect">
            <a:avLst/>
          </a:prstGeom>
        </p:spPr>
      </p:pic>
      <p:cxnSp>
        <p:nvCxnSpPr>
          <p:cNvPr id="60" name="Straight Connector 59"/>
          <p:cNvCxnSpPr/>
          <p:nvPr/>
        </p:nvCxnSpPr>
        <p:spPr>
          <a:xfrm>
            <a:off x="-108520" y="1722574"/>
            <a:ext cx="943304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50" name="Content Placeholder 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364088" y="329679"/>
            <a:ext cx="2218387" cy="558336"/>
          </a:xfrm>
          <a:prstGeom prst="rect">
            <a:avLst/>
          </a:prstGeom>
        </p:spPr>
      </p:pic>
      <p:cxnSp>
        <p:nvCxnSpPr>
          <p:cNvPr id="52" name="Straight Connector 51"/>
          <p:cNvCxnSpPr/>
          <p:nvPr/>
        </p:nvCxnSpPr>
        <p:spPr>
          <a:xfrm flipV="1">
            <a:off x="5253980" y="105186"/>
            <a:ext cx="0" cy="782829"/>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1072787"/>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par>
                                    <p:cTn id="8" presetID="2" presetClass="entr" presetSubtype="8" fill="hold" nodeType="withEffect" p14:presetBounceEnd="30000">
                                      <p:stCondLst>
                                        <p:cond delay="0"/>
                                      </p:stCondLst>
                                      <p:childTnLst>
                                        <p:set>
                                          <p:cBhvr>
                                            <p:cTn id="9" dur="1" fill="hold">
                                              <p:stCondLst>
                                                <p:cond delay="0"/>
                                              </p:stCondLst>
                                            </p:cTn>
                                            <p:tgtEl>
                                              <p:spTgt spid="50"/>
                                            </p:tgtEl>
                                            <p:attrNameLst>
                                              <p:attrName>style.visibility</p:attrName>
                                            </p:attrNameLst>
                                          </p:cBhvr>
                                          <p:to>
                                            <p:strVal val="visible"/>
                                          </p:to>
                                        </p:set>
                                        <p:anim calcmode="lin" valueType="num" p14:bounceEnd="30000">
                                          <p:cBhvr additive="base">
                                            <p:cTn id="10" dur="1000" fill="hold"/>
                                            <p:tgtEl>
                                              <p:spTgt spid="50"/>
                                            </p:tgtEl>
                                            <p:attrNameLst>
                                              <p:attrName>ppt_x</p:attrName>
                                            </p:attrNameLst>
                                          </p:cBhvr>
                                          <p:tavLst>
                                            <p:tav tm="0">
                                              <p:val>
                                                <p:strVal val="0-#ppt_w/2"/>
                                              </p:val>
                                            </p:tav>
                                            <p:tav tm="100000">
                                              <p:val>
                                                <p:strVal val="#ppt_x"/>
                                              </p:val>
                                            </p:tav>
                                          </p:tavLst>
                                        </p:anim>
                                        <p:anim calcmode="lin" valueType="num" p14:bounceEnd="30000">
                                          <p:cBhvr additive="base">
                                            <p:cTn id="11"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par>
                                    <p:cTn id="8" presetID="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 calcmode="lin" valueType="num">
                                          <p:cBhvr additive="base">
                                            <p:cTn id="10" dur="1000" fill="hold"/>
                                            <p:tgtEl>
                                              <p:spTgt spid="50"/>
                                            </p:tgtEl>
                                            <p:attrNameLst>
                                              <p:attrName>ppt_x</p:attrName>
                                            </p:attrNameLst>
                                          </p:cBhvr>
                                          <p:tavLst>
                                            <p:tav tm="0">
                                              <p:val>
                                                <p:strVal val="0-#ppt_w/2"/>
                                              </p:val>
                                            </p:tav>
                                            <p:tav tm="100000">
                                              <p:val>
                                                <p:strVal val="#ppt_x"/>
                                              </p:val>
                                            </p:tav>
                                          </p:tavLst>
                                        </p:anim>
                                        <p:anim calcmode="lin" valueType="num">
                                          <p:cBhvr additive="base">
                                            <p:cTn id="11"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idx="1"/>
          </p:nvPr>
        </p:nvSpPr>
        <p:spPr/>
        <p:txBody>
          <a:bodyPr/>
          <a:lstStyle/>
          <a:p>
            <a:endParaRPr lang="en-US"/>
          </a:p>
        </p:txBody>
      </p:sp>
      <p:pic>
        <p:nvPicPr>
          <p:cNvPr id="6"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2204864"/>
            <a:ext cx="4752528" cy="696399"/>
          </a:xfrm>
          <a:prstGeom prst="rect">
            <a:avLst/>
          </a:prstGeom>
        </p:spPr>
      </p:pic>
      <p:pic>
        <p:nvPicPr>
          <p:cNvPr id="7"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9872" y="2819370"/>
            <a:ext cx="4104456" cy="1033032"/>
          </a:xfrm>
          <a:prstGeom prst="rect">
            <a:avLst/>
          </a:prstGeom>
        </p:spPr>
      </p:pic>
      <p:grpSp>
        <p:nvGrpSpPr>
          <p:cNvPr id="8" name="Group 7"/>
          <p:cNvGrpSpPr/>
          <p:nvPr/>
        </p:nvGrpSpPr>
        <p:grpSpPr>
          <a:xfrm>
            <a:off x="4932040" y="5589240"/>
            <a:ext cx="4035946" cy="1103675"/>
            <a:chOff x="0" y="1193824"/>
            <a:chExt cx="4035946" cy="1103675"/>
          </a:xfrm>
        </p:grpSpPr>
        <p:sp>
          <p:nvSpPr>
            <p:cNvPr id="9" name="Rounded Rectangle 8"/>
            <p:cNvSpPr/>
            <p:nvPr/>
          </p:nvSpPr>
          <p:spPr>
            <a:xfrm>
              <a:off x="0" y="1193824"/>
              <a:ext cx="4035946" cy="1103675"/>
            </a:xfrm>
            <a:prstGeom prst="roundRect">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0" name="Rounded Rectangle 4"/>
            <p:cNvSpPr/>
            <p:nvPr/>
          </p:nvSpPr>
          <p:spPr>
            <a:xfrm>
              <a:off x="53877" y="1247701"/>
              <a:ext cx="3928192" cy="99592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smtClean="0"/>
                <a:t>COS-OFC307</a:t>
              </a:r>
            </a:p>
            <a:p>
              <a:pPr lvl="0" algn="l" defTabSz="800100">
                <a:lnSpc>
                  <a:spcPct val="90000"/>
                </a:lnSpc>
                <a:spcBef>
                  <a:spcPct val="0"/>
                </a:spcBef>
                <a:spcAft>
                  <a:spcPct val="35000"/>
                </a:spcAft>
              </a:pPr>
              <a:r>
                <a:rPr lang="en-US" sz="1800" kern="1200" dirty="0" smtClean="0"/>
                <a:t>Exploring the Office Developer story in Microsoft Office 365</a:t>
              </a:r>
              <a:endParaRPr lang="en-US" sz="1800" kern="1200" dirty="0"/>
            </a:p>
          </p:txBody>
        </p:sp>
      </p:grpSp>
    </p:spTree>
    <p:extLst>
      <p:ext uri="{BB962C8B-B14F-4D97-AF65-F5344CB8AC3E}">
        <p14:creationId xmlns:p14="http://schemas.microsoft.com/office/powerpoint/2010/main" val="1390204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14:presetBounceEnd="5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2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loud-Main-BG" descr="cloud.png"/>
          <p:cNvPicPr>
            <a:picLocks noChangeAspect="1"/>
          </p:cNvPicPr>
          <p:nvPr/>
        </p:nvPicPr>
        <p:blipFill>
          <a:blip r:embed="rId3" cstate="print"/>
          <a:stretch>
            <a:fillRect/>
          </a:stretch>
        </p:blipFill>
        <p:spPr>
          <a:xfrm>
            <a:off x="4531874" y="2764353"/>
            <a:ext cx="5027409" cy="3463870"/>
          </a:xfrm>
          <a:prstGeom prst="rect">
            <a:avLst/>
          </a:prstGeom>
          <a:effectLst>
            <a:outerShdw blurRad="63500" sx="102000" sy="102000" algn="ctr" rotWithShape="0">
              <a:prstClr val="black">
                <a:alpha val="32000"/>
              </a:prstClr>
            </a:outerShdw>
          </a:effectLst>
        </p:spPr>
      </p:pic>
      <p:pic>
        <p:nvPicPr>
          <p:cNvPr id="37" name="Picture 36"/>
          <p:cNvPicPr>
            <a:picLocks noChangeAspect="1"/>
          </p:cNvPicPr>
          <p:nvPr/>
        </p:nvPicPr>
        <p:blipFill rotWithShape="1">
          <a:blip r:embed="rId4">
            <a:extLst>
              <a:ext uri="{28A0092B-C50C-407E-A947-70E740481C1C}">
                <a14:useLocalDpi xmlns:a14="http://schemas.microsoft.com/office/drawing/2010/main" val="0"/>
              </a:ext>
            </a:extLst>
          </a:blip>
          <a:srcRect t="48713" b="2574"/>
          <a:stretch/>
        </p:blipFill>
        <p:spPr>
          <a:xfrm>
            <a:off x="-252536" y="2543464"/>
            <a:ext cx="9577064" cy="4341920"/>
          </a:xfrm>
          <a:prstGeom prst="roundRect">
            <a:avLst>
              <a:gd name="adj" fmla="val 2946"/>
            </a:avLst>
          </a:prstGeom>
        </p:spPr>
      </p:pic>
      <p:sp>
        <p:nvSpPr>
          <p:cNvPr id="4" name="Title 3"/>
          <p:cNvSpPr>
            <a:spLocks noGrp="1"/>
          </p:cNvSpPr>
          <p:nvPr>
            <p:ph type="title"/>
          </p:nvPr>
        </p:nvSpPr>
        <p:spPr/>
        <p:txBody>
          <a:bodyPr>
            <a:noAutofit/>
          </a:bodyPr>
          <a:lstStyle/>
          <a:p>
            <a:r>
              <a:rPr lang="en-US" sz="3200" b="1" cap="all" dirty="0">
                <a:solidFill>
                  <a:srgbClr val="03C2F1"/>
                </a:solidFill>
              </a:rPr>
              <a:t>Announcing Microsoft Office 365</a:t>
            </a:r>
          </a:p>
        </p:txBody>
      </p:sp>
      <p:pic>
        <p:nvPicPr>
          <p:cNvPr id="12" name="Picture 2" descr="C:\Users\adi\Desktop\Office 365.png"/>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6386697" y="3175264"/>
            <a:ext cx="1959248" cy="2394014"/>
          </a:xfrm>
          <a:prstGeom prst="rect">
            <a:avLst/>
          </a:prstGeom>
          <a:noFill/>
        </p:spPr>
      </p:pic>
      <p:sp>
        <p:nvSpPr>
          <p:cNvPr id="25" name="Freeform 6"/>
          <p:cNvSpPr>
            <a:spLocks/>
          </p:cNvSpPr>
          <p:nvPr/>
        </p:nvSpPr>
        <p:spPr bwMode="auto">
          <a:xfrm rot="10800000">
            <a:off x="176692" y="1213488"/>
            <a:ext cx="8761818" cy="1161569"/>
          </a:xfrm>
          <a:custGeom>
            <a:avLst/>
            <a:gdLst/>
            <a:ahLst/>
            <a:cxnLst>
              <a:cxn ang="0">
                <a:pos x="1949" y="116"/>
              </a:cxn>
              <a:cxn ang="0">
                <a:pos x="1401" y="116"/>
              </a:cxn>
              <a:cxn ang="0">
                <a:pos x="1327" y="39"/>
              </a:cxn>
              <a:cxn ang="0">
                <a:pos x="1247" y="0"/>
              </a:cxn>
              <a:cxn ang="0">
                <a:pos x="746" y="0"/>
              </a:cxn>
              <a:cxn ang="0">
                <a:pos x="666" y="39"/>
              </a:cxn>
              <a:cxn ang="0">
                <a:pos x="591" y="116"/>
              </a:cxn>
              <a:cxn ang="0">
                <a:pos x="43" y="116"/>
              </a:cxn>
              <a:cxn ang="0">
                <a:pos x="0" y="159"/>
              </a:cxn>
              <a:cxn ang="0">
                <a:pos x="0" y="276"/>
              </a:cxn>
              <a:cxn ang="0">
                <a:pos x="43" y="319"/>
              </a:cxn>
              <a:cxn ang="0">
                <a:pos x="1949" y="319"/>
              </a:cxn>
              <a:cxn ang="0">
                <a:pos x="1992" y="276"/>
              </a:cxn>
              <a:cxn ang="0">
                <a:pos x="1992" y="159"/>
              </a:cxn>
              <a:cxn ang="0">
                <a:pos x="1949" y="116"/>
              </a:cxn>
            </a:cxnLst>
            <a:rect l="0" t="0" r="r" b="b"/>
            <a:pathLst>
              <a:path w="1992" h="319">
                <a:moveTo>
                  <a:pt x="1949" y="116"/>
                </a:moveTo>
                <a:cubicBezTo>
                  <a:pt x="1401" y="116"/>
                  <a:pt x="1401" y="116"/>
                  <a:pt x="1401" y="116"/>
                </a:cubicBezTo>
                <a:cubicBezTo>
                  <a:pt x="1327" y="39"/>
                  <a:pt x="1327" y="39"/>
                  <a:pt x="1327" y="39"/>
                </a:cubicBezTo>
                <a:cubicBezTo>
                  <a:pt x="1311" y="20"/>
                  <a:pt x="1287" y="0"/>
                  <a:pt x="1247" y="0"/>
                </a:cubicBezTo>
                <a:cubicBezTo>
                  <a:pt x="746" y="0"/>
                  <a:pt x="746" y="0"/>
                  <a:pt x="746" y="0"/>
                </a:cubicBezTo>
                <a:cubicBezTo>
                  <a:pt x="706" y="0"/>
                  <a:pt x="682" y="20"/>
                  <a:pt x="666" y="39"/>
                </a:cubicBezTo>
                <a:cubicBezTo>
                  <a:pt x="591" y="116"/>
                  <a:pt x="591" y="116"/>
                  <a:pt x="591" y="116"/>
                </a:cubicBezTo>
                <a:cubicBezTo>
                  <a:pt x="43" y="116"/>
                  <a:pt x="43" y="116"/>
                  <a:pt x="43" y="116"/>
                </a:cubicBezTo>
                <a:cubicBezTo>
                  <a:pt x="20" y="116"/>
                  <a:pt x="0" y="135"/>
                  <a:pt x="0" y="159"/>
                </a:cubicBezTo>
                <a:cubicBezTo>
                  <a:pt x="0" y="276"/>
                  <a:pt x="0" y="276"/>
                  <a:pt x="0" y="276"/>
                </a:cubicBezTo>
                <a:cubicBezTo>
                  <a:pt x="0" y="300"/>
                  <a:pt x="20" y="319"/>
                  <a:pt x="43" y="319"/>
                </a:cubicBezTo>
                <a:cubicBezTo>
                  <a:pt x="1949" y="319"/>
                  <a:pt x="1949" y="319"/>
                  <a:pt x="1949" y="319"/>
                </a:cubicBezTo>
                <a:cubicBezTo>
                  <a:pt x="1973" y="319"/>
                  <a:pt x="1992" y="300"/>
                  <a:pt x="1992" y="276"/>
                </a:cubicBezTo>
                <a:cubicBezTo>
                  <a:pt x="1992" y="159"/>
                  <a:pt x="1992" y="159"/>
                  <a:pt x="1992" y="159"/>
                </a:cubicBezTo>
                <a:cubicBezTo>
                  <a:pt x="1992" y="135"/>
                  <a:pt x="1973" y="116"/>
                  <a:pt x="1949" y="116"/>
                </a:cubicBezTo>
                <a:close/>
              </a:path>
            </a:pathLst>
          </a:custGeom>
          <a:solidFill>
            <a:sysClr val="window" lastClr="FFFFFF"/>
          </a:solidFill>
          <a:ln w="9525">
            <a:noFill/>
            <a:round/>
            <a:headEnd/>
            <a:tailEnd/>
          </a:ln>
          <a:effectLst>
            <a:outerShdw blurRad="127000" dist="38100" dir="5400000" algn="t" rotWithShape="0">
              <a:prstClr val="black">
                <a:alpha val="12000"/>
              </a:prstClr>
            </a:outerShdw>
          </a:effectLst>
        </p:spPr>
        <p:txBody>
          <a:bodyPr vert="horz" wrap="square" lIns="76822" tIns="38411" rIns="76822" bIns="38411" numCol="1" anchor="t" anchorCtr="0" compatLnSpc="1">
            <a:prstTxWarp prst="textNoShape">
              <a:avLst/>
            </a:prstTxWarp>
          </a:bodyPr>
          <a:lstStyle/>
          <a:p>
            <a:pPr defTabSz="768224">
              <a:defRPr/>
            </a:pPr>
            <a:endParaRPr lang="en-US" kern="0" dirty="0">
              <a:solidFill>
                <a:sysClr val="windowText" lastClr="000000"/>
              </a:solidFill>
            </a:endParaRPr>
          </a:p>
        </p:txBody>
      </p:sp>
      <p:sp>
        <p:nvSpPr>
          <p:cNvPr id="24" name="TextBox 23"/>
          <p:cNvSpPr txBox="1"/>
          <p:nvPr/>
        </p:nvSpPr>
        <p:spPr>
          <a:xfrm>
            <a:off x="374031" y="1196862"/>
            <a:ext cx="8358384" cy="1210190"/>
          </a:xfrm>
          <a:prstGeom prst="rect">
            <a:avLst/>
          </a:prstGeom>
          <a:noFill/>
        </p:spPr>
        <p:txBody>
          <a:bodyPr wrap="square" lIns="76822" tIns="38411" rIns="76822" bIns="38411" rtlCol="0">
            <a:spAutoFit/>
          </a:bodyPr>
          <a:lstStyle/>
          <a:p>
            <a:pPr algn="ctr">
              <a:lnSpc>
                <a:spcPct val="115000"/>
              </a:lnSpc>
            </a:pPr>
            <a:r>
              <a:rPr lang="en-US" sz="1600" dirty="0">
                <a:solidFill>
                  <a:schemeClr val="tx1">
                    <a:alpha val="99000"/>
                  </a:schemeClr>
                </a:solidFill>
              </a:rPr>
              <a:t>BRINGING TOGETHER CLOUD VERSIONS OF OUR MOST TRUSTED COMMUNICATIONS AND COLLABORATION PRODUCTS WITH THE LATEST VERSION OF OUR DESKTOP SUITE FOR BUSINESSES OF ALL SIZES. </a:t>
            </a:r>
          </a:p>
          <a:p>
            <a:pPr algn="ctr">
              <a:lnSpc>
                <a:spcPct val="115000"/>
              </a:lnSpc>
            </a:pPr>
            <a:endParaRPr lang="en-US" sz="1600" dirty="0">
              <a:solidFill>
                <a:schemeClr val="tx2">
                  <a:alpha val="99000"/>
                </a:schemeClr>
              </a:solidFill>
            </a:endParaRPr>
          </a:p>
        </p:txBody>
      </p:sp>
      <p:pic>
        <p:nvPicPr>
          <p:cNvPr id="32" name="Picture 3" descr="\\192.168.1.51\Shared\ADI_Projects\Microsoft\MS_10-01094_Catherine Boeger FY11 Open PO\From_Client\Catherine Boeger_Brand Elements\brand elements\ofc365_gesture.png"/>
          <p:cNvPicPr>
            <a:picLocks noChangeAspect="1" noChangeArrowheads="1"/>
          </p:cNvPicPr>
          <p:nvPr/>
        </p:nvPicPr>
        <p:blipFill rotWithShape="1">
          <a:blip r:embed="rId6">
            <a:extLst>
              <a:ext uri="{28A0092B-C50C-407E-A947-70E740481C1C}">
                <a14:useLocalDpi xmlns:a14="http://schemas.microsoft.com/office/drawing/2010/main" val="0"/>
              </a:ext>
            </a:extLst>
          </a:blip>
          <a:srcRect l="13793" r="11466" b="52401"/>
          <a:stretch/>
        </p:blipFill>
        <p:spPr bwMode="auto">
          <a:xfrm>
            <a:off x="1" y="4222623"/>
            <a:ext cx="9144000" cy="2635377"/>
          </a:xfrm>
          <a:prstGeom prst="rect">
            <a:avLst/>
          </a:prstGeom>
          <a:noFill/>
          <a:extLst>
            <a:ext uri="{909E8E84-426E-40DD-AFC4-6F175D3DCCD1}">
              <a14:hiddenFill xmlns:a14="http://schemas.microsoft.com/office/drawing/2010/main">
                <a:solidFill>
                  <a:srgbClr val="FFFFFF"/>
                </a:solidFill>
              </a14:hiddenFill>
            </a:ext>
          </a:extLst>
        </p:spPr>
      </p:pic>
      <p:cxnSp>
        <p:nvCxnSpPr>
          <p:cNvPr id="39" name="Straight Connector 38"/>
          <p:cNvCxnSpPr/>
          <p:nvPr/>
        </p:nvCxnSpPr>
        <p:spPr>
          <a:xfrm>
            <a:off x="641298" y="3218525"/>
            <a:ext cx="2747021" cy="0"/>
          </a:xfrm>
          <a:prstGeom prst="line">
            <a:avLst/>
          </a:prstGeom>
          <a:ln w="2857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099150" y="4110275"/>
            <a:ext cx="2747021" cy="0"/>
          </a:xfrm>
          <a:prstGeom prst="line">
            <a:avLst/>
          </a:prstGeom>
          <a:ln w="2857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1784853" y="4981878"/>
            <a:ext cx="2747021" cy="0"/>
          </a:xfrm>
          <a:prstGeom prst="line">
            <a:avLst/>
          </a:prstGeom>
          <a:ln w="2857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800114" y="5820834"/>
            <a:ext cx="2747021" cy="0"/>
          </a:xfrm>
          <a:prstGeom prst="line">
            <a:avLst/>
          </a:prstGeom>
          <a:ln w="2857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7" cstate="print">
            <a:extLst>
              <a:ext uri="{28A0092B-C50C-407E-A947-70E740481C1C}">
                <a14:useLocalDpi xmlns:a14="http://schemas.microsoft.com/office/drawing/2010/main" val="0"/>
              </a:ext>
            </a:extLst>
          </a:blip>
          <a:srcRect r="11751"/>
          <a:stretch/>
        </p:blipFill>
        <p:spPr>
          <a:xfrm>
            <a:off x="641299" y="2577866"/>
            <a:ext cx="2478140" cy="411480"/>
          </a:xfrm>
          <a:prstGeom prst="rect">
            <a:avLst/>
          </a:prstGeom>
        </p:spPr>
      </p:pic>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99149" y="3459573"/>
            <a:ext cx="2747021" cy="517957"/>
          </a:xfrm>
          <a:prstGeom prst="rect">
            <a:avLst/>
          </a:prstGeom>
        </p:spPr>
      </p:pic>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69747" y="4403875"/>
            <a:ext cx="2802254" cy="485605"/>
          </a:xfrm>
          <a:prstGeom prst="rect">
            <a:avLst/>
          </a:prstGeom>
        </p:spPr>
      </p:pic>
      <p:pic>
        <p:nvPicPr>
          <p:cNvPr id="6" name="Picture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00114" y="5085184"/>
            <a:ext cx="2615837" cy="658368"/>
          </a:xfrm>
          <a:prstGeom prst="rect">
            <a:avLst/>
          </a:prstGeom>
        </p:spPr>
      </p:pic>
      <p:pic>
        <p:nvPicPr>
          <p:cNvPr id="7" name="Picture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184770" y="2230394"/>
            <a:ext cx="2363101" cy="758952"/>
          </a:xfrm>
          <a:prstGeom prst="rect">
            <a:avLst/>
          </a:prstGeom>
        </p:spPr>
      </p:pic>
    </p:spTree>
    <p:extLst>
      <p:ext uri="{BB962C8B-B14F-4D97-AF65-F5344CB8AC3E}">
        <p14:creationId xmlns:p14="http://schemas.microsoft.com/office/powerpoint/2010/main" val="34217839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&amp; Answer Session</a:t>
            </a:r>
            <a:endParaRPr lang="en-AU" dirty="0"/>
          </a:p>
        </p:txBody>
      </p:sp>
      <p:sp>
        <p:nvSpPr>
          <p:cNvPr id="3" name="Text Placeholder 2"/>
          <p:cNvSpPr>
            <a:spLocks noGrp="1"/>
          </p:cNvSpPr>
          <p:nvPr>
            <p:ph type="body" idx="1"/>
          </p:nvPr>
        </p:nvSpPr>
        <p:spPr/>
        <p:txBody>
          <a:bodyPr/>
          <a:lstStyle/>
          <a:p>
            <a:endParaRPr lang="en-AU"/>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Follow up sessions</a:t>
            </a:r>
            <a:endParaRPr lang="en-AU" dirty="0"/>
          </a:p>
        </p:txBody>
      </p:sp>
      <p:sp>
        <p:nvSpPr>
          <p:cNvPr id="4" name="Footer Placeholder 3"/>
          <p:cNvSpPr>
            <a:spLocks noGrp="1"/>
          </p:cNvSpPr>
          <p:nvPr>
            <p:ph type="ftr" sz="quarter" idx="11"/>
          </p:nvPr>
        </p:nvSpPr>
        <p:spPr/>
        <p:txBody>
          <a:bodyPr/>
          <a:lstStyle/>
          <a:p>
            <a:r>
              <a:rPr lang="en-AU" dirty="0" smtClean="0"/>
              <a:t>(c) 2011 Microsoft. All rights reserved.</a:t>
            </a:r>
            <a:endParaRPr lang="en-AU" dirty="0"/>
          </a:p>
        </p:txBody>
      </p:sp>
      <p:graphicFrame>
        <p:nvGraphicFramePr>
          <p:cNvPr id="7" name="Diagram 6"/>
          <p:cNvGraphicFramePr/>
          <p:nvPr>
            <p:extLst>
              <p:ext uri="{D42A27DB-BD31-4B8C-83A1-F6EECF244321}">
                <p14:modId xmlns:p14="http://schemas.microsoft.com/office/powerpoint/2010/main" val="377939066"/>
              </p:ext>
            </p:extLst>
          </p:nvPr>
        </p:nvGraphicFramePr>
        <p:xfrm>
          <a:off x="755576" y="1556792"/>
          <a:ext cx="7920880" cy="410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981281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67732126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rgbClr val="F2F2F2"/>
                </a:solidFill>
                <a:hlinkClick r:id="rId4"/>
              </a:rPr>
              <a:t>www.msteched.com/Australia</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pPr marL="0" lvl="1"/>
            <a:r>
              <a:rPr lang="en-US" dirty="0">
                <a:solidFill>
                  <a:srgbClr val="F2F2F2"/>
                </a:solidFill>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rgbClr val="F2F2F2"/>
                </a:solidFill>
                <a:hlinkClick r:id="rId5"/>
              </a:rPr>
              <a:t>http</a:t>
            </a:r>
            <a:r>
              <a:rPr lang="en-US" sz="2000" dirty="0" smtClean="0">
                <a:solidFill>
                  <a:srgbClr val="F2F2F2"/>
                </a:solidFill>
                <a:hlinkClick r:id="rId5"/>
              </a:rPr>
              <a:t>://</a:t>
            </a:r>
            <a:r>
              <a:rPr lang="en-AU" sz="2000" dirty="0" smtClean="0">
                <a:solidFill>
                  <a:srgbClr val="F2F2F2"/>
                </a:solidFill>
                <a:hlinkClick r:id="rId5"/>
              </a:rPr>
              <a:t> technet.microsoft.com/en-au</a:t>
            </a:r>
            <a:r>
              <a:rPr lang="en-US" sz="2400" b="1" dirty="0" smtClean="0">
                <a:solidFill>
                  <a:srgbClr val="F2F2F2"/>
                </a:solidFill>
                <a:hlinkClick r:id="rId5"/>
              </a:rPr>
              <a:t>  </a:t>
            </a:r>
            <a:endParaRPr lang="en-US" sz="2400" dirty="0">
              <a:solidFill>
                <a:srgbClr val="F2F2F2"/>
              </a:solidFill>
            </a:endParaRPr>
          </a:p>
          <a:p>
            <a:pPr marL="0" lvl="1">
              <a:tabLst>
                <a:tab pos="1828800" algn="l"/>
              </a:tabLst>
            </a:pPr>
            <a:endParaRPr lang="en-US" dirty="0">
              <a:solidFill>
                <a:srgbClr val="F2F2F2"/>
              </a:solidFill>
            </a:endParaRPr>
          </a:p>
          <a:p>
            <a:pPr marL="0" lvl="1">
              <a:tabLst>
                <a:tab pos="1828800" algn="l"/>
              </a:tabLst>
            </a:pPr>
            <a:r>
              <a:rPr lang="en-US" dirty="0">
                <a:solidFill>
                  <a:srgbClr val="F2F2F2"/>
                </a:solidFill>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rgbClr val="F2F2F2"/>
                </a:solidFill>
                <a:hlinkClick r:id="rId8"/>
              </a:rPr>
              <a:t>http</a:t>
            </a:r>
            <a:r>
              <a:rPr lang="en-US" sz="2000" dirty="0" smtClean="0">
                <a:solidFill>
                  <a:srgbClr val="F2F2F2"/>
                </a:solidFill>
                <a:hlinkClick r:id="rId8"/>
              </a:rPr>
              <a:t>://</a:t>
            </a:r>
            <a:r>
              <a:rPr lang="en-AU" sz="2000" dirty="0" smtClean="0">
                <a:solidFill>
                  <a:srgbClr val="F2F2F2"/>
                </a:solidFill>
                <a:hlinkClick r:id="rId8"/>
              </a:rPr>
              <a:t>msdn.microsoft.com/en-au</a:t>
            </a:r>
            <a:endParaRPr lang="en-AU" sz="2000" dirty="0" smtClean="0">
              <a:solidFill>
                <a:srgbClr val="F2F2F2"/>
              </a:solidFill>
            </a:endParaRPr>
          </a:p>
          <a:p>
            <a:pPr>
              <a:spcBef>
                <a:spcPts val="600"/>
              </a:spcBef>
              <a:tabLst>
                <a:tab pos="1828800" algn="l"/>
              </a:tabLst>
            </a:pPr>
            <a:r>
              <a:rPr lang="en-US" sz="2400" b="1" dirty="0" smtClean="0">
                <a:solidFill>
                  <a:srgbClr val="F2F2F2"/>
                </a:solidFill>
              </a:rPr>
              <a:t> </a:t>
            </a:r>
            <a:endParaRPr lang="en-US" dirty="0">
              <a:solidFill>
                <a:srgbClr val="F2F2F2"/>
              </a:solidFill>
            </a:endParaRPr>
          </a:p>
          <a:p>
            <a:pPr marL="0" lvl="1">
              <a:tabLst>
                <a:tab pos="1828800" algn="l"/>
              </a:tabLst>
            </a:pPr>
            <a:r>
              <a:rPr lang="en-US" dirty="0">
                <a:solidFill>
                  <a:srgbClr val="F2F2F2"/>
                </a:solidFill>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rgbClr val="F2F2F2"/>
                </a:solidFill>
                <a:hlinkClick r:id="rId9"/>
              </a:rPr>
              <a:t>www.microsoft.com/australia/learning</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r>
              <a:rPr lang="en-US" dirty="0">
                <a:solidFill>
                  <a:srgbClr val="F2F2F2"/>
                </a:solidFill>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981239557"/>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rgbClr val="F2F2F2"/>
                </a:solidFill>
                <a:cs typeface="Arial" charset="0"/>
              </a:rPr>
              <a:t>© </a:t>
            </a:r>
            <a:r>
              <a:rPr lang="en-US" sz="800" dirty="0" smtClean="0">
                <a:solidFill>
                  <a:srgbClr val="F2F2F2"/>
                </a:solidFill>
                <a:cs typeface="Arial" charset="0"/>
              </a:rPr>
              <a:t>2010 Microsoft </a:t>
            </a:r>
            <a:r>
              <a:rPr lang="en-US" sz="800" dirty="0">
                <a:solidFill>
                  <a:srgbClr val="F2F2F2"/>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rgbClr val="F2F2F2"/>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rgbClr val="F2F2F2"/>
                </a:solidFill>
                <a:cs typeface="Arial" charset="0"/>
              </a:rPr>
              <a:t>MICROSOFT </a:t>
            </a:r>
            <a:r>
              <a:rPr lang="en-US" sz="800" dirty="0">
                <a:solidFill>
                  <a:srgbClr val="F2F2F2"/>
                </a:solidFill>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40347874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59632" y="4365104"/>
            <a:ext cx="7772400" cy="1362075"/>
          </a:xfrm>
        </p:spPr>
        <p:txBody>
          <a:bodyPr>
            <a:normAutofit/>
          </a:bodyPr>
          <a:lstStyle/>
          <a:p>
            <a:r>
              <a:rPr lang="en-US" dirty="0" smtClean="0"/>
              <a:t>Demo</a:t>
            </a:r>
            <a:endParaRPr lang="en-US" dirty="0"/>
          </a:p>
        </p:txBody>
      </p:sp>
      <p:sp>
        <p:nvSpPr>
          <p:cNvPr id="2" name="Text Placeholder 1"/>
          <p:cNvSpPr>
            <a:spLocks noGrp="1"/>
          </p:cNvSpPr>
          <p:nvPr>
            <p:ph type="body" idx="1"/>
          </p:nvPr>
        </p:nvSpPr>
        <p:spPr>
          <a:xfrm>
            <a:off x="1259632" y="2899023"/>
            <a:ext cx="7772400" cy="1500187"/>
          </a:xfrm>
        </p:spPr>
        <p:txBody>
          <a:bodyPr/>
          <a:lstStyle/>
          <a:p>
            <a:r>
              <a:rPr lang="en-US" dirty="0" smtClean="0"/>
              <a:t>Setting up the Tenant</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504" y="2924944"/>
            <a:ext cx="3259928" cy="1046984"/>
          </a:xfrm>
          <a:prstGeom prst="rect">
            <a:avLst/>
          </a:prstGeom>
        </p:spPr>
      </p:pic>
      <p:grpSp>
        <p:nvGrpSpPr>
          <p:cNvPr id="7" name="Group 6"/>
          <p:cNvGrpSpPr/>
          <p:nvPr/>
        </p:nvGrpSpPr>
        <p:grpSpPr>
          <a:xfrm>
            <a:off x="4513515" y="5373216"/>
            <a:ext cx="4464496" cy="1198080"/>
            <a:chOff x="0" y="2248"/>
            <a:chExt cx="4464496" cy="1198080"/>
          </a:xfrm>
        </p:grpSpPr>
        <p:sp>
          <p:nvSpPr>
            <p:cNvPr id="8" name="Rounded Rectangle 7"/>
            <p:cNvSpPr/>
            <p:nvPr/>
          </p:nvSpPr>
          <p:spPr>
            <a:xfrm>
              <a:off x="0" y="2248"/>
              <a:ext cx="4464496" cy="1198080"/>
            </a:xfrm>
            <a:prstGeom prst="roundRect">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9" name="Rounded Rectangle 4"/>
            <p:cNvSpPr/>
            <p:nvPr/>
          </p:nvSpPr>
          <p:spPr>
            <a:xfrm>
              <a:off x="58485" y="60733"/>
              <a:ext cx="4347526" cy="108111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t>SEC-OFC310</a:t>
              </a:r>
            </a:p>
            <a:p>
              <a:pPr lvl="0" algn="l" defTabSz="889000" rtl="0">
                <a:lnSpc>
                  <a:spcPct val="90000"/>
                </a:lnSpc>
                <a:spcBef>
                  <a:spcPct val="0"/>
                </a:spcBef>
                <a:spcAft>
                  <a:spcPct val="35000"/>
                </a:spcAft>
              </a:pPr>
              <a:r>
                <a:rPr lang="en-US" sz="2000" dirty="0" smtClean="0"/>
                <a:t>Microsoft Office 356: Identity and Access Solutions</a:t>
              </a:r>
              <a:endParaRPr lang="en-US" sz="2000" kern="1200" dirty="0"/>
            </a:p>
          </p:txBody>
        </p:sp>
      </p:grpSp>
    </p:spTree>
    <p:extLst>
      <p:ext uri="{BB962C8B-B14F-4D97-AF65-F5344CB8AC3E}">
        <p14:creationId xmlns:p14="http://schemas.microsoft.com/office/powerpoint/2010/main" val="1411194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1691680" y="2204864"/>
            <a:ext cx="5657850" cy="1066800"/>
          </a:xfrm>
        </p:spPr>
      </p:pic>
      <p:sp>
        <p:nvSpPr>
          <p:cNvPr id="3" name="Title 2"/>
          <p:cNvSpPr>
            <a:spLocks noGrp="1"/>
          </p:cNvSpPr>
          <p:nvPr>
            <p:ph type="title"/>
          </p:nvPr>
        </p:nvSpPr>
        <p:spPr/>
        <p:txBody>
          <a:bodyPr/>
          <a:lstStyle/>
          <a:p>
            <a:endParaRPr lang="en-US" dirty="0"/>
          </a:p>
        </p:txBody>
      </p:sp>
      <p:cxnSp>
        <p:nvCxnSpPr>
          <p:cNvPr id="9" name="Straight Connector 8"/>
          <p:cNvCxnSpPr/>
          <p:nvPr/>
        </p:nvCxnSpPr>
        <p:spPr>
          <a:xfrm>
            <a:off x="7524328" y="2618910"/>
            <a:ext cx="0" cy="882098"/>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971600" y="3501008"/>
            <a:ext cx="655272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71600" y="3501008"/>
            <a:ext cx="0" cy="3456384"/>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19" name="Isosceles Triangle 18"/>
          <p:cNvSpPr/>
          <p:nvPr/>
        </p:nvSpPr>
        <p:spPr>
          <a:xfrm rot="5400000">
            <a:off x="7610426" y="1434542"/>
            <a:ext cx="691900" cy="576064"/>
          </a:xfrm>
          <a:prstGeom prst="triangle">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a:stCxn id="19" idx="0"/>
          </p:cNvCxnSpPr>
          <p:nvPr/>
        </p:nvCxnSpPr>
        <p:spPr>
          <a:xfrm>
            <a:off x="8244408" y="1722574"/>
            <a:ext cx="36004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604448" y="1722574"/>
            <a:ext cx="0" cy="896336"/>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7524328" y="2618910"/>
            <a:ext cx="108012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9530704"/>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up)">
                                          <p:cBhvr>
                                            <p:cTn id="15" dur="500"/>
                                            <p:tgtEl>
                                              <p:spTgt spid="24"/>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right)">
                                          <p:cBhvr>
                                            <p:cTn id="19" dur="500"/>
                                            <p:tgtEl>
                                              <p:spTgt spid="26"/>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right)">
                                          <p:cBhvr>
                                            <p:cTn id="27" dur="500"/>
                                            <p:tgtEl>
                                              <p:spTgt spid="16"/>
                                            </p:tgtEl>
                                          </p:cBhvr>
                                        </p:animEffect>
                                      </p:childTnLst>
                                    </p:cTn>
                                  </p:par>
                                  <p:par>
                                    <p:cTn id="28" presetID="2" presetClass="entr" presetSubtype="8" fill="hold" nodeType="withEffect" p14:presetBounceEnd="30000">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14:bounceEnd="30000">
                                          <p:cBhvr additive="base">
                                            <p:cTn id="30" dur="10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31" dur="10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up)">
                                          <p:cBhvr>
                                            <p:cTn id="15" dur="500"/>
                                            <p:tgtEl>
                                              <p:spTgt spid="24"/>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right)">
                                          <p:cBhvr>
                                            <p:cTn id="19" dur="500"/>
                                            <p:tgtEl>
                                              <p:spTgt spid="26"/>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right)">
                                          <p:cBhvr>
                                            <p:cTn id="27" dur="500"/>
                                            <p:tgtEl>
                                              <p:spTgt spid="16"/>
                                            </p:tgtEl>
                                          </p:cBhvr>
                                        </p:animEffect>
                                      </p:childTnLst>
                                    </p:cTn>
                                  </p:par>
                                  <p:par>
                                    <p:cTn id="28" presetID="2" presetClass="entr" presetSubtype="8"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1000" fill="hold"/>
                                            <p:tgtEl>
                                              <p:spTgt spid="5"/>
                                            </p:tgtEl>
                                            <p:attrNameLst>
                                              <p:attrName>ppt_x</p:attrName>
                                            </p:attrNameLst>
                                          </p:cBhvr>
                                          <p:tavLst>
                                            <p:tav tm="0">
                                              <p:val>
                                                <p:strVal val="0-#ppt_w/2"/>
                                              </p:val>
                                            </p:tav>
                                            <p:tav tm="100000">
                                              <p:val>
                                                <p:strVal val="#ppt_x"/>
                                              </p:val>
                                            </p:tav>
                                          </p:tavLst>
                                        </p:anim>
                                        <p:anim calcmode="lin" valueType="num">
                                          <p:cBhvr additive="base">
                                            <p:cTn id="31" dur="10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899670" y="1282700"/>
            <a:ext cx="2596769" cy="1949947"/>
          </a:xfrm>
          <a:prstGeom prst="rect">
            <a:avLst/>
          </a:prstGeom>
          <a:noFill/>
          <a:effectLst>
            <a:outerShdw blurRad="50800" dist="38100" dir="2700000" algn="tl" rotWithShape="0">
              <a:prstClr val="black">
                <a:alpha val="40000"/>
              </a:prstClr>
            </a:outerShdw>
          </a:effectLst>
        </p:spPr>
      </p:pic>
      <p:cxnSp>
        <p:nvCxnSpPr>
          <p:cNvPr id="48" name="Straight Connector 47"/>
          <p:cNvCxnSpPr>
            <a:stCxn id="36" idx="0"/>
          </p:cNvCxnSpPr>
          <p:nvPr/>
        </p:nvCxnSpPr>
        <p:spPr>
          <a:xfrm flipV="1">
            <a:off x="1798845" y="2413000"/>
            <a:ext cx="5101074" cy="1585140"/>
          </a:xfrm>
          <a:prstGeom prst="line">
            <a:avLst/>
          </a:prstGeom>
          <a:noFill/>
          <a:ln w="28575" cap="flat" cmpd="sng" algn="ctr">
            <a:solidFill>
              <a:srgbClr val="F37A1F">
                <a:alpha val="65000"/>
              </a:srgbClr>
            </a:solidFill>
            <a:prstDash val="sysDot"/>
          </a:ln>
          <a:effectLst/>
        </p:spPr>
      </p:cxnSp>
      <p:cxnSp>
        <p:nvCxnSpPr>
          <p:cNvPr id="46" name="Straight Connector 45"/>
          <p:cNvCxnSpPr>
            <a:stCxn id="104" idx="0"/>
          </p:cNvCxnSpPr>
          <p:nvPr/>
        </p:nvCxnSpPr>
        <p:spPr>
          <a:xfrm flipV="1">
            <a:off x="7469821" y="2413000"/>
            <a:ext cx="146488" cy="1585140"/>
          </a:xfrm>
          <a:prstGeom prst="line">
            <a:avLst/>
          </a:prstGeom>
          <a:noFill/>
          <a:ln w="28575" cap="flat" cmpd="sng" algn="ctr">
            <a:solidFill>
              <a:srgbClr val="F37A1F">
                <a:alpha val="65000"/>
              </a:srgbClr>
            </a:solidFill>
            <a:prstDash val="sysDot"/>
          </a:ln>
          <a:effectLst/>
        </p:spPr>
      </p:cxnSp>
      <p:cxnSp>
        <p:nvCxnSpPr>
          <p:cNvPr id="47" name="Straight Connector 46"/>
          <p:cNvCxnSpPr>
            <a:stCxn id="103" idx="0"/>
          </p:cNvCxnSpPr>
          <p:nvPr/>
        </p:nvCxnSpPr>
        <p:spPr>
          <a:xfrm flipV="1">
            <a:off x="4648016" y="2413000"/>
            <a:ext cx="2648755" cy="1585140"/>
          </a:xfrm>
          <a:prstGeom prst="line">
            <a:avLst/>
          </a:prstGeom>
          <a:noFill/>
          <a:ln w="28575" cap="flat" cmpd="sng" algn="ctr">
            <a:solidFill>
              <a:srgbClr val="F37A1F">
                <a:alpha val="65000"/>
              </a:srgbClr>
            </a:solidFill>
            <a:prstDash val="sysDot"/>
          </a:ln>
          <a:effectLst/>
        </p:spPr>
      </p:cxnSp>
      <p:grpSp>
        <p:nvGrpSpPr>
          <p:cNvPr id="5" name="Group 4"/>
          <p:cNvGrpSpPr/>
          <p:nvPr/>
        </p:nvGrpSpPr>
        <p:grpSpPr>
          <a:xfrm>
            <a:off x="531812" y="3289739"/>
            <a:ext cx="8500977" cy="457200"/>
            <a:chOff x="166411" y="1508261"/>
            <a:chExt cx="8909222" cy="457200"/>
          </a:xfrm>
        </p:grpSpPr>
        <p:sp>
          <p:nvSpPr>
            <p:cNvPr id="38" name="Rounded Rectangle 37"/>
            <p:cNvSpPr/>
            <p:nvPr/>
          </p:nvSpPr>
          <p:spPr bwMode="auto">
            <a:xfrm>
              <a:off x="166411" y="1508261"/>
              <a:ext cx="8909222" cy="457200"/>
            </a:xfrm>
            <a:prstGeom prst="roundRect">
              <a:avLst/>
            </a:prstGeom>
            <a:solidFill>
              <a:schemeClr val="bg1"/>
            </a:solidFill>
            <a:ln w="25400" cap="flat" cmpd="sng" algn="ctr">
              <a:noFill/>
              <a:prstDash val="solid"/>
            </a:ln>
            <a:effectLst>
              <a:outerShdw blurRad="76200" algn="ctr" rotWithShape="0">
                <a:prstClr val="black">
                  <a:alpha val="39000"/>
                </a:prstClr>
              </a:outerShdw>
            </a:effectLst>
          </p:spPr>
          <p:txBody>
            <a:bodyPr rtlCol="0" anchor="ctr"/>
            <a:lstStyle/>
            <a:p>
              <a:pPr algn="ctr"/>
              <a:endParaRPr lang="en-US" sz="1400" b="1" kern="0" dirty="0">
                <a:ln>
                  <a:solidFill>
                    <a:prstClr val="white">
                      <a:alpha val="0"/>
                    </a:prstClr>
                  </a:solidFill>
                </a:ln>
                <a:solidFill>
                  <a:prstClr val="black"/>
                </a:solidFill>
              </a:endParaRPr>
            </a:p>
          </p:txBody>
        </p:sp>
        <p:sp>
          <p:nvSpPr>
            <p:cNvPr id="53" name="Rectangle 52"/>
            <p:cNvSpPr/>
            <p:nvPr/>
          </p:nvSpPr>
          <p:spPr>
            <a:xfrm>
              <a:off x="219918" y="1655753"/>
              <a:ext cx="1219235"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Calendaring</a:t>
              </a:r>
            </a:p>
          </p:txBody>
        </p:sp>
        <p:cxnSp>
          <p:nvCxnSpPr>
            <p:cNvPr id="54" name="Straight Connector 53"/>
            <p:cNvCxnSpPr/>
            <p:nvPr/>
          </p:nvCxnSpPr>
          <p:spPr>
            <a:xfrm>
              <a:off x="1529258" y="1597340"/>
              <a:ext cx="0" cy="293980"/>
            </a:xfrm>
            <a:prstGeom prst="line">
              <a:avLst/>
            </a:prstGeom>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1619363" y="1663484"/>
              <a:ext cx="763885"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Email</a:t>
              </a:r>
            </a:p>
          </p:txBody>
        </p:sp>
        <p:sp>
          <p:nvSpPr>
            <p:cNvPr id="71" name="Rectangle 70"/>
            <p:cNvSpPr/>
            <p:nvPr/>
          </p:nvSpPr>
          <p:spPr>
            <a:xfrm>
              <a:off x="2563458" y="1663484"/>
              <a:ext cx="891540"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Contacts</a:t>
              </a:r>
            </a:p>
          </p:txBody>
        </p:sp>
        <p:sp>
          <p:nvSpPr>
            <p:cNvPr id="72" name="Rectangle 71"/>
            <p:cNvSpPr/>
            <p:nvPr/>
          </p:nvSpPr>
          <p:spPr>
            <a:xfrm>
              <a:off x="3635208" y="1663484"/>
              <a:ext cx="763885"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Tasks</a:t>
              </a:r>
            </a:p>
          </p:txBody>
        </p:sp>
        <p:sp>
          <p:nvSpPr>
            <p:cNvPr id="73" name="Rectangle 72"/>
            <p:cNvSpPr/>
            <p:nvPr/>
          </p:nvSpPr>
          <p:spPr>
            <a:xfrm>
              <a:off x="4579303" y="1663484"/>
              <a:ext cx="1876405"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Company Directory</a:t>
              </a:r>
            </a:p>
          </p:txBody>
        </p:sp>
        <p:sp>
          <p:nvSpPr>
            <p:cNvPr id="74" name="Rectangle 73"/>
            <p:cNvSpPr/>
            <p:nvPr/>
          </p:nvSpPr>
          <p:spPr>
            <a:xfrm>
              <a:off x="6635918" y="1663484"/>
              <a:ext cx="763885"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Mobility</a:t>
              </a:r>
            </a:p>
          </p:txBody>
        </p:sp>
        <p:sp>
          <p:nvSpPr>
            <p:cNvPr id="75" name="Rectangle 74"/>
            <p:cNvSpPr/>
            <p:nvPr/>
          </p:nvSpPr>
          <p:spPr>
            <a:xfrm>
              <a:off x="7580015" y="1663484"/>
              <a:ext cx="1381105" cy="193899"/>
            </a:xfrm>
            <a:prstGeom prst="rect">
              <a:avLst/>
            </a:prstGeom>
            <a:noFill/>
            <a:ln>
              <a:noFill/>
            </a:ln>
            <a:effectLst/>
            <a:scene3d>
              <a:camera prst="orthographicFront"/>
              <a:lightRig rig="flat" dir="t"/>
            </a:scene3d>
            <a:sp3d/>
          </p:spPr>
          <p:txBody>
            <a:bodyPr spcFirstLastPara="0" vert="horz" wrap="square" lIns="0" tIns="0" rIns="0" bIns="0" numCol="1" spcCol="1270" anchor="ctr" anchorCtr="0">
              <a:spAutoFit/>
            </a:bodyPr>
            <a:lstStyle/>
            <a:p>
              <a:pPr algn="ctr" defTabSz="1040130">
                <a:lnSpc>
                  <a:spcPct val="90000"/>
                </a:lnSpc>
                <a:spcBef>
                  <a:spcPct val="0"/>
                </a:spcBef>
                <a:spcAft>
                  <a:spcPct val="35000"/>
                </a:spcAft>
                <a:defRPr/>
              </a:pPr>
              <a:r>
                <a:rPr lang="en-US" sz="1400" dirty="0">
                  <a:ln>
                    <a:solidFill>
                      <a:prstClr val="white">
                        <a:alpha val="0"/>
                      </a:prstClr>
                    </a:solidFill>
                  </a:ln>
                  <a:solidFill>
                    <a:prstClr val="black"/>
                  </a:solidFill>
                </a:rPr>
                <a:t>Offline Access</a:t>
              </a:r>
            </a:p>
          </p:txBody>
        </p:sp>
        <p:cxnSp>
          <p:nvCxnSpPr>
            <p:cNvPr id="77" name="Straight Connector 76"/>
            <p:cNvCxnSpPr/>
            <p:nvPr/>
          </p:nvCxnSpPr>
          <p:spPr>
            <a:xfrm>
              <a:off x="2473353" y="1597340"/>
              <a:ext cx="0" cy="293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545103" y="1597340"/>
              <a:ext cx="0" cy="293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4489198" y="1597340"/>
              <a:ext cx="0" cy="293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6545813" y="1597340"/>
              <a:ext cx="0" cy="293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7489908" y="1597340"/>
              <a:ext cx="0" cy="29398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Title 2"/>
          <p:cNvSpPr>
            <a:spLocks noGrp="1"/>
          </p:cNvSpPr>
          <p:nvPr>
            <p:ph type="title"/>
          </p:nvPr>
        </p:nvSpPr>
        <p:spPr>
          <a:xfrm>
            <a:off x="509944" y="453621"/>
            <a:ext cx="8216947" cy="775597"/>
          </a:xfrm>
        </p:spPr>
        <p:txBody>
          <a:bodyPr>
            <a:normAutofit fontScale="90000"/>
          </a:bodyPr>
          <a:lstStyle/>
          <a:p>
            <a:r>
              <a:rPr lang="en-US" dirty="0" smtClean="0"/>
              <a:t/>
            </a:r>
            <a:br>
              <a:rPr lang="en-US" dirty="0" smtClean="0"/>
            </a:br>
            <a:r>
              <a:rPr lang="en-US" dirty="0"/>
              <a:t/>
            </a:r>
            <a:br>
              <a:rPr lang="en-US" dirty="0"/>
            </a:br>
            <a:r>
              <a:rPr lang="en-US" sz="2400" dirty="0" smtClean="0">
                <a:solidFill>
                  <a:srgbClr val="FFC200"/>
                </a:solidFill>
              </a:rPr>
              <a:t>Business-Class Messaging</a:t>
            </a:r>
            <a:endParaRPr lang="en-US" sz="2400" dirty="0">
              <a:solidFill>
                <a:srgbClr val="FFC200"/>
              </a:solidFill>
            </a:endParaRPr>
          </a:p>
        </p:txBody>
      </p:sp>
      <p:sp>
        <p:nvSpPr>
          <p:cNvPr id="4" name="Content Placeholder 3"/>
          <p:cNvSpPr>
            <a:spLocks noGrp="1"/>
          </p:cNvSpPr>
          <p:nvPr>
            <p:ph idx="1"/>
          </p:nvPr>
        </p:nvSpPr>
        <p:spPr>
          <a:xfrm>
            <a:off x="507283" y="1515440"/>
            <a:ext cx="8386690" cy="1292662"/>
          </a:xfrm>
        </p:spPr>
        <p:txBody>
          <a:bodyPr>
            <a:noAutofit/>
          </a:bodyPr>
          <a:lstStyle/>
          <a:p>
            <a:r>
              <a:rPr lang="en-US" sz="1600" dirty="0"/>
              <a:t>Rich client access via Outlook </a:t>
            </a:r>
          </a:p>
          <a:p>
            <a:r>
              <a:rPr lang="en-US" sz="1600" dirty="0"/>
              <a:t>Premium </a:t>
            </a:r>
            <a:r>
              <a:rPr lang="en-US" sz="1600" dirty="0" smtClean="0"/>
              <a:t>web email </a:t>
            </a:r>
            <a:r>
              <a:rPr lang="en-US" sz="1600" dirty="0"/>
              <a:t>experience via </a:t>
            </a:r>
            <a:r>
              <a:rPr lang="en-US" sz="1600" dirty="0" smtClean="0"/>
              <a:t>OWA</a:t>
            </a:r>
          </a:p>
          <a:p>
            <a:r>
              <a:rPr lang="en-US" sz="1600" dirty="0" smtClean="0"/>
              <a:t>Support </a:t>
            </a:r>
            <a:r>
              <a:rPr lang="en-US" sz="1600" dirty="0"/>
              <a:t>for a broad range of </a:t>
            </a:r>
            <a:r>
              <a:rPr lang="en-US" sz="1600" dirty="0" smtClean="0"/>
              <a:t>mobile devices*</a:t>
            </a:r>
            <a:endParaRPr lang="en-US" sz="1600" dirty="0"/>
          </a:p>
          <a:p>
            <a:r>
              <a:rPr lang="en-US" sz="1600" dirty="0"/>
              <a:t>Large mailbox sizes (</a:t>
            </a:r>
            <a:r>
              <a:rPr lang="en-US" sz="1600" dirty="0" smtClean="0"/>
              <a:t>25GB)</a:t>
            </a:r>
            <a:endParaRPr lang="en-US" sz="1600" dirty="0"/>
          </a:p>
        </p:txBody>
      </p:sp>
      <p:pic>
        <p:nvPicPr>
          <p:cNvPr id="2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715000" y="990600"/>
            <a:ext cx="3158344" cy="2371641"/>
          </a:xfrm>
          <a:prstGeom prst="rect">
            <a:avLst/>
          </a:prstGeom>
          <a:noFill/>
        </p:spPr>
      </p:pic>
      <p:pic>
        <p:nvPicPr>
          <p:cNvPr id="34" name="Picture 33" descr="ExchangeOnline_h_rgb.png"/>
          <p:cNvPicPr>
            <a:picLocks noChangeAspect="1"/>
          </p:cNvPicPr>
          <p:nvPr/>
        </p:nvPicPr>
        <p:blipFill>
          <a:blip r:embed="rId4"/>
          <a:stretch>
            <a:fillRect/>
          </a:stretch>
        </p:blipFill>
        <p:spPr>
          <a:xfrm>
            <a:off x="6023631" y="1961445"/>
            <a:ext cx="2329598" cy="439252"/>
          </a:xfrm>
          <a:prstGeom prst="rect">
            <a:avLst/>
          </a:prstGeom>
        </p:spPr>
      </p:pic>
      <p:sp>
        <p:nvSpPr>
          <p:cNvPr id="36" name="Freeform 6"/>
          <p:cNvSpPr>
            <a:spLocks/>
          </p:cNvSpPr>
          <p:nvPr/>
        </p:nvSpPr>
        <p:spPr bwMode="auto">
          <a:xfrm>
            <a:off x="523785" y="3998140"/>
            <a:ext cx="2550120" cy="2049680"/>
          </a:xfrm>
          <a:prstGeom prst="roundRect">
            <a:avLst>
              <a:gd name="adj" fmla="val 7619"/>
            </a:avLst>
          </a:prstGeom>
          <a:solidFill>
            <a:srgbClr val="EAEAEA">
              <a:alpha val="37000"/>
            </a:srgbClr>
          </a:soli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wrap="square" lIns="45720" tIns="45720" rIns="45720" rtlCol="0" anchor="b">
            <a:noAutofit/>
          </a:bodyPr>
          <a:lstStyle/>
          <a:p>
            <a:pPr algn="ctr" defTabSz="914181"/>
            <a:r>
              <a:rPr lang="en-US" sz="1400" b="1" dirty="0">
                <a:solidFill>
                  <a:prstClr val="black">
                    <a:alpha val="99000"/>
                  </a:prstClr>
                </a:solidFill>
              </a:rPr>
              <a:t>PCs</a:t>
            </a:r>
          </a:p>
        </p:txBody>
      </p:sp>
      <p:pic>
        <p:nvPicPr>
          <p:cNvPr id="64" name="Picture 2" descr="C:\Program Files\Microsoft Resource DVD Artwork\DVD_ART\Artwork_Imagery\HARDWARE_IMAGERY\Photos - OEM Hardware\Computer\Vista Media Center\HP Hewlett Packard Crossfire.png"/>
          <p:cNvPicPr>
            <a:picLocks noChangeAspect="1" noChangeArrowheads="1"/>
          </p:cNvPicPr>
          <p:nvPr/>
        </p:nvPicPr>
        <p:blipFill>
          <a:blip r:embed="rId5" cstate="print"/>
          <a:stretch>
            <a:fillRect/>
          </a:stretch>
        </p:blipFill>
        <p:spPr bwMode="auto">
          <a:xfrm>
            <a:off x="1009912" y="4143259"/>
            <a:ext cx="1627392" cy="1481024"/>
          </a:xfrm>
          <a:prstGeom prst="rect">
            <a:avLst/>
          </a:prstGeom>
          <a:noFill/>
          <a:ln>
            <a:noFill/>
          </a:ln>
          <a:effectLst>
            <a:outerShdw blurRad="50800" dist="38100" dir="2700000" algn="tl" rotWithShape="0">
              <a:prstClr val="black">
                <a:alpha val="40000"/>
              </a:prstClr>
            </a:outerShdw>
          </a:effectLst>
        </p:spPr>
      </p:pic>
      <p:sp>
        <p:nvSpPr>
          <p:cNvPr id="104" name="Freeform 6"/>
          <p:cNvSpPr>
            <a:spLocks/>
          </p:cNvSpPr>
          <p:nvPr/>
        </p:nvSpPr>
        <p:spPr bwMode="auto">
          <a:xfrm>
            <a:off x="6195260" y="3998140"/>
            <a:ext cx="2549122" cy="2049680"/>
          </a:xfrm>
          <a:prstGeom prst="roundRect">
            <a:avLst>
              <a:gd name="adj" fmla="val 7619"/>
            </a:avLst>
          </a:prstGeom>
          <a:solidFill>
            <a:srgbClr val="EAEAEA">
              <a:alpha val="37000"/>
            </a:srgbClr>
          </a:soli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wrap="square" lIns="45720" tIns="45720" rIns="45720" rtlCol="0" anchor="b">
            <a:noAutofit/>
          </a:bodyPr>
          <a:lstStyle/>
          <a:p>
            <a:pPr algn="ctr" defTabSz="914181"/>
            <a:r>
              <a:rPr lang="en-US" sz="1400" b="1" dirty="0">
                <a:solidFill>
                  <a:prstClr val="black">
                    <a:alpha val="99000"/>
                  </a:prstClr>
                </a:solidFill>
              </a:rPr>
              <a:t>Phones</a:t>
            </a:r>
          </a:p>
        </p:txBody>
      </p:sp>
      <p:pic>
        <p:nvPicPr>
          <p:cNvPr id="66" name="Picture 3" descr="\\eventsql\dvd\Online_ART\DVD_ART34\Artwork_Imagery\Hardware Photos\OEM HW\Windows Mobile devices (cell phone, pda)\Smartphone cell phones\HTC TyTN smartphone angled.png"/>
          <p:cNvPicPr>
            <a:picLocks noChangeAspect="1" noChangeArrowheads="1"/>
          </p:cNvPicPr>
          <p:nvPr/>
        </p:nvPicPr>
        <p:blipFill>
          <a:blip r:embed="rId6" cstate="print"/>
          <a:srcRect/>
          <a:stretch>
            <a:fillRect/>
          </a:stretch>
        </p:blipFill>
        <p:spPr bwMode="auto">
          <a:xfrm>
            <a:off x="6294684" y="4432790"/>
            <a:ext cx="1321625" cy="1148422"/>
          </a:xfrm>
          <a:prstGeom prst="rect">
            <a:avLst/>
          </a:prstGeom>
          <a:noFill/>
          <a:effectLst>
            <a:outerShdw blurRad="50800" dist="38100" dir="2700000" algn="tl" rotWithShape="0">
              <a:prstClr val="black">
                <a:alpha val="40000"/>
              </a:prstClr>
            </a:outerShdw>
          </a:effectLst>
        </p:spPr>
      </p:pic>
      <p:pic>
        <p:nvPicPr>
          <p:cNvPr id="67" name="Picture 66" descr="iphone_email_jenny copy.png"/>
          <p:cNvPicPr>
            <a:picLocks noChangeAspect="1"/>
          </p:cNvPicPr>
          <p:nvPr/>
        </p:nvPicPr>
        <p:blipFill>
          <a:blip r:embed="rId7" cstate="print"/>
          <a:stretch>
            <a:fillRect/>
          </a:stretch>
        </p:blipFill>
        <p:spPr>
          <a:xfrm rot="1643997">
            <a:off x="7523269" y="4338583"/>
            <a:ext cx="928037" cy="1237383"/>
          </a:xfrm>
          <a:prstGeom prst="rect">
            <a:avLst/>
          </a:prstGeom>
          <a:effectLst>
            <a:outerShdw blurRad="50800" dist="38100" dir="2700000" algn="tl" rotWithShape="0">
              <a:prstClr val="black">
                <a:alpha val="40000"/>
              </a:prstClr>
            </a:outerShdw>
          </a:effectLst>
        </p:spPr>
      </p:pic>
      <p:sp>
        <p:nvSpPr>
          <p:cNvPr id="103" name="Freeform 6"/>
          <p:cNvSpPr>
            <a:spLocks/>
          </p:cNvSpPr>
          <p:nvPr/>
        </p:nvSpPr>
        <p:spPr bwMode="auto">
          <a:xfrm>
            <a:off x="3372428" y="3998140"/>
            <a:ext cx="2551176" cy="2049680"/>
          </a:xfrm>
          <a:prstGeom prst="roundRect">
            <a:avLst>
              <a:gd name="adj" fmla="val 7619"/>
            </a:avLst>
          </a:prstGeom>
          <a:solidFill>
            <a:srgbClr val="EAEAEA">
              <a:alpha val="37000"/>
            </a:srgbClr>
          </a:solidFill>
          <a:ln w="12700" cap="rnd">
            <a:solidFill>
              <a:srgbClr val="F37A1F"/>
            </a:solidFill>
            <a:prstDash val="sysDash"/>
            <a:headEnd type="ova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wrap="square" lIns="45720" tIns="45720" rIns="45720" rtlCol="0" anchor="b">
            <a:noAutofit/>
          </a:bodyPr>
          <a:lstStyle/>
          <a:p>
            <a:pPr algn="ctr" defTabSz="914181"/>
            <a:r>
              <a:rPr lang="en-US" sz="1400" b="1" dirty="0">
                <a:solidFill>
                  <a:prstClr val="black">
                    <a:alpha val="99000"/>
                  </a:prstClr>
                </a:solidFill>
              </a:rPr>
              <a:t>Browsers</a:t>
            </a:r>
          </a:p>
        </p:txBody>
      </p:sp>
      <p:grpSp>
        <p:nvGrpSpPr>
          <p:cNvPr id="10" name="Group 9"/>
          <p:cNvGrpSpPr/>
          <p:nvPr/>
        </p:nvGrpSpPr>
        <p:grpSpPr>
          <a:xfrm>
            <a:off x="3716750" y="4190392"/>
            <a:ext cx="1812665" cy="1324732"/>
            <a:chOff x="3697484" y="4435692"/>
            <a:chExt cx="1812665" cy="1324732"/>
          </a:xfrm>
        </p:grpSpPr>
        <p:pic>
          <p:nvPicPr>
            <p:cNvPr id="69" name="Picture 68" descr="Capture.JPG"/>
            <p:cNvPicPr>
              <a:picLocks noChangeAspect="1"/>
            </p:cNvPicPr>
            <p:nvPr/>
          </p:nvPicPr>
          <p:blipFill>
            <a:blip r:embed="rId8" cstate="print"/>
            <a:stretch>
              <a:fillRect/>
            </a:stretch>
          </p:blipFill>
          <p:spPr>
            <a:xfrm>
              <a:off x="3774155" y="4578230"/>
              <a:ext cx="1632296" cy="1182194"/>
            </a:xfrm>
            <a:prstGeom prst="rect">
              <a:avLst/>
            </a:prstGeom>
            <a:noFill/>
            <a:ln>
              <a:solidFill>
                <a:schemeClr val="tx1">
                  <a:lumMod val="75000"/>
                  <a:lumOff val="25000"/>
                </a:schemeClr>
              </a:solidFill>
            </a:ln>
            <a:effectLst>
              <a:outerShdw blurRad="50800" dist="38100" dir="2700000" algn="tl" rotWithShape="0">
                <a:prstClr val="black">
                  <a:alpha val="40000"/>
                </a:prstClr>
              </a:outerShdw>
            </a:effectLst>
          </p:spPr>
        </p:pic>
        <p:pic>
          <p:nvPicPr>
            <p:cNvPr id="30" name="Picture 29" descr="http://www.mozilla.com/img/press/firefox-logo.png"/>
            <p:cNvPicPr>
              <a:picLocks noChangeAspect="1" noChangeArrowheads="1"/>
            </p:cNvPicPr>
            <p:nvPr/>
          </p:nvPicPr>
          <p:blipFill>
            <a:blip r:embed="rId9" cstate="print"/>
            <a:srcRect l="14130" t="13098" r="12826" b="14511"/>
            <a:stretch>
              <a:fillRect/>
            </a:stretch>
          </p:blipFill>
          <p:spPr bwMode="auto">
            <a:xfrm>
              <a:off x="4389893" y="4456231"/>
              <a:ext cx="460569" cy="456457"/>
            </a:xfrm>
            <a:prstGeom prst="rect">
              <a:avLst/>
            </a:prstGeom>
            <a:ln>
              <a:noFill/>
            </a:ln>
            <a:effectLst/>
          </p:spPr>
        </p:pic>
        <p:pic>
          <p:nvPicPr>
            <p:cNvPr id="31" name="Picture 30" descr="http://blog.tice.de/a_icons/icons/512%20Safari%20Leopard.png"/>
            <p:cNvPicPr>
              <a:picLocks noChangeAspect="1" noChangeArrowheads="1"/>
            </p:cNvPicPr>
            <p:nvPr/>
          </p:nvPicPr>
          <p:blipFill>
            <a:blip r:embed="rId10" cstate="print"/>
            <a:srcRect/>
            <a:stretch>
              <a:fillRect/>
            </a:stretch>
          </p:blipFill>
          <p:spPr bwMode="auto">
            <a:xfrm>
              <a:off x="5049580" y="4435692"/>
              <a:ext cx="460569" cy="460569"/>
            </a:xfrm>
            <a:prstGeom prst="rect">
              <a:avLst/>
            </a:prstGeom>
            <a:ln>
              <a:noFill/>
            </a:ln>
            <a:effectLst/>
          </p:spPr>
        </p:pic>
        <p:pic>
          <p:nvPicPr>
            <p:cNvPr id="33" name="Picture 32" descr="\\eventsql\dvd\Online_ART\DVD_ART34\Logos\Internet Explorer 7\IE Internet Explorer 7 logo bug.png"/>
            <p:cNvPicPr>
              <a:picLocks noChangeAspect="1" noChangeArrowheads="1"/>
            </p:cNvPicPr>
            <p:nvPr/>
          </p:nvPicPr>
          <p:blipFill>
            <a:blip r:embed="rId11" cstate="print"/>
            <a:srcRect/>
            <a:stretch>
              <a:fillRect/>
            </a:stretch>
          </p:blipFill>
          <p:spPr bwMode="auto">
            <a:xfrm>
              <a:off x="3697484" y="4457448"/>
              <a:ext cx="460568" cy="442939"/>
            </a:xfrm>
            <a:prstGeom prst="rect">
              <a:avLst/>
            </a:prstGeom>
            <a:ln>
              <a:noFill/>
            </a:ln>
            <a:effectLst/>
          </p:spPr>
        </p:pic>
      </p:grpSp>
      <p:pic>
        <p:nvPicPr>
          <p:cNvPr id="40" name="Picture 2" descr="C:\Users\mandym\Desktop\Windows 7 phone w screenshot.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064860" y="4207038"/>
            <a:ext cx="682326" cy="129944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Content Placeholder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67544" y="188640"/>
            <a:ext cx="3096344" cy="583822"/>
          </a:xfrm>
          <a:prstGeom prst="rect">
            <a:avLst/>
          </a:prstGeom>
        </p:spPr>
      </p:pic>
      <p:cxnSp>
        <p:nvCxnSpPr>
          <p:cNvPr id="41" name="Straight Connector 40"/>
          <p:cNvCxnSpPr/>
          <p:nvPr/>
        </p:nvCxnSpPr>
        <p:spPr>
          <a:xfrm>
            <a:off x="971600" y="0"/>
            <a:ext cx="0" cy="772462"/>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251520" y="772462"/>
            <a:ext cx="72008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51520" y="772462"/>
            <a:ext cx="0" cy="6085538"/>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46071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right)">
                                      <p:cBhvr>
                                        <p:cTn id="11" dur="500"/>
                                        <p:tgtEl>
                                          <p:spTgt spid="4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up)">
                                      <p:cBhvr>
                                        <p:cTn id="1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3568" y="4437112"/>
            <a:ext cx="7772400" cy="1362075"/>
          </a:xfrm>
        </p:spPr>
        <p:txBody>
          <a:bodyPr/>
          <a:lstStyle/>
          <a:p>
            <a:r>
              <a:rPr lang="en-US" dirty="0" smtClean="0"/>
              <a:t>Demo</a:t>
            </a:r>
            <a:endParaRPr lang="en-US" dirty="0"/>
          </a:p>
        </p:txBody>
      </p:sp>
      <p:sp>
        <p:nvSpPr>
          <p:cNvPr id="2" name="Text Placeholder 1"/>
          <p:cNvSpPr>
            <a:spLocks noGrp="1"/>
          </p:cNvSpPr>
          <p:nvPr>
            <p:ph type="body" idx="1"/>
          </p:nvPr>
        </p:nvSpPr>
        <p:spPr/>
        <p:txBody>
          <a:bodyPr/>
          <a:lstStyle/>
          <a:p>
            <a:r>
              <a:rPr lang="en-US" dirty="0" smtClean="0"/>
              <a:t>Setting up mail</a:t>
            </a:r>
            <a:endParaRPr lang="en-US" dirty="0"/>
          </a:p>
        </p:txBody>
      </p:sp>
      <p:pic>
        <p:nvPicPr>
          <p:cNvPr id="6"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3068960"/>
            <a:ext cx="3744416" cy="706018"/>
          </a:xfrm>
          <a:prstGeom prst="rect">
            <a:avLst/>
          </a:prstGeom>
        </p:spPr>
      </p:pic>
      <p:graphicFrame>
        <p:nvGraphicFramePr>
          <p:cNvPr id="4" name="Diagram 3"/>
          <p:cNvGraphicFramePr/>
          <p:nvPr>
            <p:extLst>
              <p:ext uri="{D42A27DB-BD31-4B8C-83A1-F6EECF244321}">
                <p14:modId xmlns:p14="http://schemas.microsoft.com/office/powerpoint/2010/main" val="3688468722"/>
              </p:ext>
            </p:extLst>
          </p:nvPr>
        </p:nvGraphicFramePr>
        <p:xfrm>
          <a:off x="4355976" y="5085184"/>
          <a:ext cx="4464496" cy="13443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199012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14:presetBounceEnd="4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6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46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230" y="391836"/>
            <a:ext cx="8216947" cy="861774"/>
          </a:xfrm>
        </p:spPr>
        <p:txBody>
          <a:bodyPr>
            <a:normAutofit fontScale="90000"/>
          </a:bodyPr>
          <a:lstStyle/>
          <a:p>
            <a:pPr defTabSz="1097418">
              <a:lnSpc>
                <a:spcPct val="100000"/>
              </a:lnSpc>
            </a:pPr>
            <a:r>
              <a:rPr lang="en-US" dirty="0"/>
              <a:t>Protection and Compliance</a:t>
            </a:r>
            <a:r>
              <a:rPr lang="en-US" dirty="0" smtClean="0"/>
              <a:t/>
            </a:r>
            <a:br>
              <a:rPr lang="en-US" dirty="0" smtClean="0"/>
            </a:br>
            <a:r>
              <a:rPr lang="en-US" sz="2400" dirty="0">
                <a:solidFill>
                  <a:srgbClr val="FFC200"/>
                </a:solidFill>
              </a:rPr>
              <a:t>Premium </a:t>
            </a:r>
            <a:r>
              <a:rPr lang="en-US" sz="2400" dirty="0" smtClean="0">
                <a:solidFill>
                  <a:srgbClr val="FFC200"/>
                </a:solidFill>
              </a:rPr>
              <a:t>Anti-Spam </a:t>
            </a:r>
            <a:r>
              <a:rPr lang="en-US" sz="2400" dirty="0">
                <a:solidFill>
                  <a:srgbClr val="FFC200"/>
                </a:solidFill>
              </a:rPr>
              <a:t>and </a:t>
            </a:r>
            <a:r>
              <a:rPr lang="en-US" sz="2400" dirty="0" smtClean="0">
                <a:solidFill>
                  <a:srgbClr val="FFC200"/>
                </a:solidFill>
              </a:rPr>
              <a:t>Antivirus Protection</a:t>
            </a:r>
            <a:endParaRPr lang="en-US" sz="2400" dirty="0">
              <a:solidFill>
                <a:srgbClr val="FFC200"/>
              </a:solidFill>
            </a:endParaRPr>
          </a:p>
        </p:txBody>
      </p:sp>
      <p:sp>
        <p:nvSpPr>
          <p:cNvPr id="3" name="Content Placeholder 2"/>
          <p:cNvSpPr>
            <a:spLocks noGrp="1"/>
          </p:cNvSpPr>
          <p:nvPr>
            <p:ph idx="1"/>
          </p:nvPr>
        </p:nvSpPr>
        <p:spPr>
          <a:xfrm>
            <a:off x="518985" y="4657465"/>
            <a:ext cx="8386690" cy="1292662"/>
          </a:xfrm>
        </p:spPr>
        <p:txBody>
          <a:bodyPr>
            <a:normAutofit fontScale="70000" lnSpcReduction="20000"/>
          </a:bodyPr>
          <a:lstStyle/>
          <a:p>
            <a:r>
              <a:rPr lang="en-US" dirty="0"/>
              <a:t>High-accuracy spam filtering</a:t>
            </a:r>
          </a:p>
          <a:p>
            <a:r>
              <a:rPr lang="en-US" dirty="0"/>
              <a:t>Multiple virus-scanning engines</a:t>
            </a:r>
          </a:p>
          <a:p>
            <a:r>
              <a:rPr lang="en-US" dirty="0"/>
              <a:t>Included with Exchange Online subscription</a:t>
            </a:r>
          </a:p>
          <a:p>
            <a:r>
              <a:rPr lang="en-US" dirty="0"/>
              <a:t>Admin center provides advanced policy rules and </a:t>
            </a:r>
            <a:r>
              <a:rPr lang="en-US" dirty="0" smtClean="0"/>
              <a:t>reporting</a:t>
            </a:r>
            <a:endParaRPr lang="en-US" dirty="0"/>
          </a:p>
        </p:txBody>
      </p:sp>
      <p:sp>
        <p:nvSpPr>
          <p:cNvPr id="75" name="Rounded Rectangle 74"/>
          <p:cNvSpPr/>
          <p:nvPr/>
        </p:nvSpPr>
        <p:spPr bwMode="auto">
          <a:xfrm>
            <a:off x="3865457" y="1586847"/>
            <a:ext cx="4842609" cy="1903158"/>
          </a:xfrm>
          <a:prstGeom prst="roundRect">
            <a:avLst>
              <a:gd name="adj" fmla="val 5152"/>
            </a:avLst>
          </a:prstGeom>
          <a:solidFill>
            <a:srgbClr val="E6E6E6"/>
          </a:solidFill>
          <a:ln w="25400" cap="flat" cmpd="sng" algn="ctr">
            <a:noFill/>
            <a:prstDash val="solid"/>
          </a:ln>
          <a:effectLst>
            <a:innerShdw blurRad="342900">
              <a:prstClr val="black">
                <a:alpha val="56000"/>
              </a:prstClr>
            </a:innerShdw>
          </a:effectLst>
        </p:spPr>
        <p:txBody>
          <a:bodyPr tIns="91440" rtlCol="0" anchor="t"/>
          <a:lstStyle/>
          <a:p>
            <a:pPr algn="ctr" defTabSz="914181">
              <a:spcBef>
                <a:spcPct val="20000"/>
              </a:spcBef>
              <a:buClr>
                <a:srgbClr val="F69F1E"/>
              </a:buClr>
              <a:buSzPct val="90000"/>
            </a:pPr>
            <a:endParaRPr lang="en-US" altLang="zh-CN" sz="2000" dirty="0">
              <a:solidFill>
                <a:prstClr val="black">
                  <a:lumMod val="85000"/>
                  <a:lumOff val="15000"/>
                  <a:alpha val="99000"/>
                </a:prstClr>
              </a:solidFill>
            </a:endParaRPr>
          </a:p>
        </p:txBody>
      </p:sp>
      <p:sp>
        <p:nvSpPr>
          <p:cNvPr id="76" name="Shape 9220"/>
          <p:cNvSpPr>
            <a:spLocks/>
          </p:cNvSpPr>
          <p:nvPr/>
        </p:nvSpPr>
        <p:spPr bwMode="auto">
          <a:xfrm>
            <a:off x="5855620" y="2860082"/>
            <a:ext cx="1686073" cy="45719"/>
          </a:xfrm>
          <a:custGeom>
            <a:avLst/>
            <a:gdLst>
              <a:gd name="T0" fmla="*/ 0 w 720"/>
              <a:gd name="T1" fmla="*/ 0 h 1"/>
              <a:gd name="T2" fmla="*/ 852488 w 720"/>
              <a:gd name="T3" fmla="*/ 0 h 1"/>
              <a:gd name="T4" fmla="*/ 0 60000 65536"/>
              <a:gd name="T5" fmla="*/ 0 60000 65536"/>
              <a:gd name="T6" fmla="*/ 0 w 720"/>
              <a:gd name="T7" fmla="*/ 0 h 1"/>
              <a:gd name="T8" fmla="*/ 0 w 720"/>
              <a:gd name="T9" fmla="*/ 0 h 1"/>
            </a:gdLst>
            <a:ahLst/>
            <a:cxnLst>
              <a:cxn ang="T4">
                <a:pos x="T0" y="T1"/>
              </a:cxn>
              <a:cxn ang="T5">
                <a:pos x="T2" y="T3"/>
              </a:cxn>
            </a:cxnLst>
            <a:rect l="T6" t="T7" r="T8" b="T9"/>
            <a:pathLst>
              <a:path w="720" h="1">
                <a:moveTo>
                  <a:pt x="0" y="0"/>
                </a:moveTo>
                <a:lnTo>
                  <a:pt x="720" y="0"/>
                </a:lnTo>
              </a:path>
            </a:pathLst>
          </a:custGeom>
          <a:noFill/>
          <a:ln w="38100" algn="ctr">
            <a:solidFill>
              <a:schemeClr val="tx1">
                <a:lumMod val="75000"/>
                <a:lumOff val="25000"/>
              </a:schemeClr>
            </a:solidFill>
            <a:prstDash val="sysDash"/>
            <a:round/>
            <a:headEnd/>
            <a:tailEnd type="stealth" w="med" len="med"/>
          </a:ln>
        </p:spPr>
        <p:txBody>
          <a:bodyPr/>
          <a:lstStyle/>
          <a:p>
            <a:pPr fontAlgn="base">
              <a:spcBef>
                <a:spcPct val="0"/>
              </a:spcBef>
              <a:spcAft>
                <a:spcPct val="0"/>
              </a:spcAft>
              <a:defRPr/>
            </a:pPr>
            <a:endParaRPr lang="en-US" dirty="0">
              <a:solidFill>
                <a:srgbClr val="000000"/>
              </a:solidFill>
              <a:latin typeface="Arial" charset="0"/>
            </a:endParaRPr>
          </a:p>
        </p:txBody>
      </p:sp>
      <p:sp>
        <p:nvSpPr>
          <p:cNvPr id="77" name="Shape 9221"/>
          <p:cNvSpPr>
            <a:spLocks/>
          </p:cNvSpPr>
          <p:nvPr/>
        </p:nvSpPr>
        <p:spPr bwMode="auto">
          <a:xfrm flipH="1">
            <a:off x="5942686" y="2386066"/>
            <a:ext cx="1599008" cy="45719"/>
          </a:xfrm>
          <a:custGeom>
            <a:avLst/>
            <a:gdLst>
              <a:gd name="T0" fmla="*/ 0 w 720"/>
              <a:gd name="T1" fmla="*/ 0 h 1"/>
              <a:gd name="T2" fmla="*/ 2705100 w 720"/>
              <a:gd name="T3" fmla="*/ 0 h 1"/>
              <a:gd name="T4" fmla="*/ 0 60000 65536"/>
              <a:gd name="T5" fmla="*/ 0 60000 65536"/>
              <a:gd name="T6" fmla="*/ 0 w 720"/>
              <a:gd name="T7" fmla="*/ 0 h 1"/>
              <a:gd name="T8" fmla="*/ 0 w 720"/>
              <a:gd name="T9" fmla="*/ 0 h 1"/>
            </a:gdLst>
            <a:ahLst/>
            <a:cxnLst>
              <a:cxn ang="T4">
                <a:pos x="T0" y="T1"/>
              </a:cxn>
              <a:cxn ang="T5">
                <a:pos x="T2" y="T3"/>
              </a:cxn>
            </a:cxnLst>
            <a:rect l="T6" t="T7" r="T8" b="T9"/>
            <a:pathLst>
              <a:path w="720" h="1">
                <a:moveTo>
                  <a:pt x="0" y="0"/>
                </a:moveTo>
                <a:lnTo>
                  <a:pt x="720" y="0"/>
                </a:lnTo>
              </a:path>
            </a:pathLst>
          </a:custGeom>
          <a:noFill/>
          <a:ln w="38100" algn="ctr">
            <a:solidFill>
              <a:schemeClr val="tx1">
                <a:lumMod val="75000"/>
                <a:lumOff val="25000"/>
              </a:schemeClr>
            </a:solidFill>
            <a:prstDash val="sysDash"/>
            <a:round/>
            <a:headEnd/>
            <a:tailEnd type="stealth" w="med" len="med"/>
          </a:ln>
        </p:spPr>
        <p:txBody>
          <a:bodyPr/>
          <a:lstStyle/>
          <a:p>
            <a:pPr fontAlgn="base">
              <a:spcBef>
                <a:spcPct val="0"/>
              </a:spcBef>
              <a:spcAft>
                <a:spcPct val="0"/>
              </a:spcAft>
              <a:defRPr/>
            </a:pPr>
            <a:endParaRPr lang="en-US" dirty="0">
              <a:solidFill>
                <a:srgbClr val="000000"/>
              </a:solidFill>
              <a:latin typeface="Arial" charset="0"/>
            </a:endParaRPr>
          </a:p>
        </p:txBody>
      </p:sp>
      <p:sp>
        <p:nvSpPr>
          <p:cNvPr id="84" name="Shape 9266"/>
          <p:cNvSpPr>
            <a:spLocks/>
          </p:cNvSpPr>
          <p:nvPr/>
        </p:nvSpPr>
        <p:spPr bwMode="auto">
          <a:xfrm>
            <a:off x="2144083" y="2895794"/>
            <a:ext cx="1972390" cy="45719"/>
          </a:xfrm>
          <a:custGeom>
            <a:avLst/>
            <a:gdLst>
              <a:gd name="T0" fmla="*/ 0 w 720"/>
              <a:gd name="T1" fmla="*/ 0 h 1"/>
              <a:gd name="T2" fmla="*/ 514350 w 720"/>
              <a:gd name="T3" fmla="*/ 0 h 1"/>
              <a:gd name="T4" fmla="*/ 0 60000 65536"/>
              <a:gd name="T5" fmla="*/ 0 60000 65536"/>
              <a:gd name="T6" fmla="*/ 0 w 720"/>
              <a:gd name="T7" fmla="*/ 0 h 1"/>
              <a:gd name="T8" fmla="*/ 0 w 720"/>
              <a:gd name="T9" fmla="*/ 0 h 1"/>
            </a:gdLst>
            <a:ahLst/>
            <a:cxnLst>
              <a:cxn ang="T4">
                <a:pos x="T0" y="T1"/>
              </a:cxn>
              <a:cxn ang="T5">
                <a:pos x="T2" y="T3"/>
              </a:cxn>
            </a:cxnLst>
            <a:rect l="T6" t="T7" r="T8" b="T9"/>
            <a:pathLst>
              <a:path w="720" h="1">
                <a:moveTo>
                  <a:pt x="0" y="0"/>
                </a:moveTo>
                <a:lnTo>
                  <a:pt x="720" y="0"/>
                </a:lnTo>
              </a:path>
            </a:pathLst>
          </a:custGeom>
          <a:noFill/>
          <a:ln w="38100" algn="ctr">
            <a:solidFill>
              <a:schemeClr val="tx1">
                <a:lumMod val="75000"/>
                <a:lumOff val="25000"/>
              </a:schemeClr>
            </a:solidFill>
            <a:prstDash val="sysDash"/>
            <a:round/>
            <a:headEnd/>
            <a:tailEnd type="stealth" w="med" len="med"/>
          </a:ln>
        </p:spPr>
        <p:txBody>
          <a:bodyPr/>
          <a:lstStyle/>
          <a:p>
            <a:pPr fontAlgn="base">
              <a:spcBef>
                <a:spcPct val="0"/>
              </a:spcBef>
              <a:spcAft>
                <a:spcPct val="0"/>
              </a:spcAft>
              <a:defRPr/>
            </a:pPr>
            <a:endParaRPr lang="en-US" dirty="0">
              <a:solidFill>
                <a:srgbClr val="000000"/>
              </a:solidFill>
              <a:latin typeface="Arial" charset="0"/>
            </a:endParaRPr>
          </a:p>
        </p:txBody>
      </p:sp>
      <p:pic>
        <p:nvPicPr>
          <p:cNvPr id="86" name="Rectangle 9268"/>
          <p:cNvPicPr>
            <a:picLocks noChangeAspect="1" noChangeArrowheads="1"/>
          </p:cNvPicPr>
          <p:nvPr/>
        </p:nvPicPr>
        <p:blipFill>
          <a:blip r:embed="rId3"/>
          <a:stretch>
            <a:fillRect/>
          </a:stretch>
        </p:blipFill>
        <p:spPr bwMode="auto">
          <a:xfrm>
            <a:off x="4851548" y="3818604"/>
            <a:ext cx="476250" cy="431983"/>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28" name="Shape 9223"/>
          <p:cNvSpPr>
            <a:spLocks/>
          </p:cNvSpPr>
          <p:nvPr/>
        </p:nvSpPr>
        <p:spPr bwMode="auto">
          <a:xfrm rot="16200000" flipH="1">
            <a:off x="4929174" y="3277435"/>
            <a:ext cx="672137" cy="365760"/>
          </a:xfrm>
          <a:custGeom>
            <a:avLst/>
            <a:gdLst>
              <a:gd name="T0" fmla="*/ 0 w 720"/>
              <a:gd name="T1" fmla="*/ 0 h 1"/>
              <a:gd name="T2" fmla="*/ 828675 w 720"/>
              <a:gd name="T3" fmla="*/ 0 h 1"/>
              <a:gd name="T4" fmla="*/ 0 60000 65536"/>
              <a:gd name="T5" fmla="*/ 0 60000 65536"/>
              <a:gd name="T6" fmla="*/ 0 w 720"/>
              <a:gd name="T7" fmla="*/ 0 h 1"/>
              <a:gd name="T8" fmla="*/ 0 w 720"/>
              <a:gd name="T9" fmla="*/ 0 h 1"/>
            </a:gdLst>
            <a:ahLst/>
            <a:cxnLst>
              <a:cxn ang="T4">
                <a:pos x="T0" y="T1"/>
              </a:cxn>
              <a:cxn ang="T5">
                <a:pos x="T2" y="T3"/>
              </a:cxn>
            </a:cxnLst>
            <a:rect l="T6" t="T7" r="T8" b="T9"/>
            <a:pathLst>
              <a:path w="720" h="1">
                <a:moveTo>
                  <a:pt x="0" y="0"/>
                </a:moveTo>
                <a:lnTo>
                  <a:pt x="720" y="0"/>
                </a:lnTo>
              </a:path>
            </a:pathLst>
          </a:custGeom>
          <a:noFill/>
          <a:ln w="38100" algn="ctr">
            <a:solidFill>
              <a:schemeClr val="tx1">
                <a:lumMod val="75000"/>
                <a:lumOff val="25000"/>
              </a:schemeClr>
            </a:solidFill>
            <a:prstDash val="sysDash"/>
            <a:round/>
            <a:headEnd/>
            <a:tailEnd type="stealth" w="med" len="med"/>
          </a:ln>
        </p:spPr>
        <p:txBody>
          <a:bodyPr/>
          <a:lstStyle/>
          <a:p>
            <a:pPr fontAlgn="base">
              <a:spcBef>
                <a:spcPct val="0"/>
              </a:spcBef>
              <a:spcAft>
                <a:spcPct val="0"/>
              </a:spcAft>
              <a:defRPr/>
            </a:pPr>
            <a:endParaRPr lang="en-US" dirty="0">
              <a:solidFill>
                <a:srgbClr val="000000"/>
              </a:solidFill>
              <a:latin typeface="Arial" charset="0"/>
            </a:endParaRPr>
          </a:p>
        </p:txBody>
      </p:sp>
      <p:sp>
        <p:nvSpPr>
          <p:cNvPr id="137" name="Content Placeholder 7"/>
          <p:cNvSpPr txBox="1">
            <a:spLocks/>
          </p:cNvSpPr>
          <p:nvPr/>
        </p:nvSpPr>
        <p:spPr>
          <a:xfrm>
            <a:off x="4198957" y="3180093"/>
            <a:ext cx="4650883" cy="1232580"/>
          </a:xfrm>
          <a:prstGeom prst="rect">
            <a:avLst/>
          </a:prstGeom>
        </p:spPr>
        <p:txBody>
          <a:bodyPr vert="horz" lIns="91440" tIns="45720" rIns="91440" bIns="45720" rtlCol="0">
            <a:noAutofit/>
          </a:bodyPr>
          <a:lstStyle>
            <a:lvl1pPr marL="398463" indent="-398463" algn="l" defTabSz="914400" rtl="0" eaLnBrk="1" latinLnBrk="0" hangingPunct="1">
              <a:spcBef>
                <a:spcPts val="0"/>
              </a:spcBef>
              <a:spcAft>
                <a:spcPts val="600"/>
              </a:spcAft>
              <a:buClr>
                <a:srgbClr val="FF5B00"/>
              </a:buClr>
              <a:buSzPct val="65000"/>
              <a:buFont typeface="Wingdings 3" pitchFamily="18" charset="2"/>
              <a:buChar char=""/>
              <a:defRPr sz="2800" b="0" kern="1200">
                <a:gradFill>
                  <a:gsLst>
                    <a:gs pos="0">
                      <a:schemeClr val="bg1"/>
                    </a:gs>
                    <a:gs pos="100000">
                      <a:schemeClr val="bg1"/>
                    </a:gs>
                  </a:gsLst>
                  <a:lin ang="13500000" scaled="1"/>
                </a:gradFill>
                <a:latin typeface="Segoe" pitchFamily="34" charset="0"/>
                <a:ea typeface="+mn-ea"/>
                <a:cs typeface="+mn-cs"/>
              </a:defRPr>
            </a:lvl1pPr>
            <a:lvl2pPr marL="744538" indent="-339725" algn="l" defTabSz="914400" rtl="0" eaLnBrk="1" latinLnBrk="0" hangingPunct="1">
              <a:spcBef>
                <a:spcPts val="0"/>
              </a:spcBef>
              <a:spcAft>
                <a:spcPts val="600"/>
              </a:spcAft>
              <a:buClr>
                <a:srgbClr val="FF5B00"/>
              </a:buClr>
              <a:buSzPct val="65000"/>
              <a:buFont typeface="Wingdings 3" pitchFamily="18" charset="2"/>
              <a:buChar char=""/>
              <a:defRPr sz="2400" kern="1200">
                <a:gradFill>
                  <a:gsLst>
                    <a:gs pos="0">
                      <a:schemeClr val="bg1"/>
                    </a:gs>
                    <a:gs pos="100000">
                      <a:schemeClr val="bg1"/>
                    </a:gs>
                  </a:gsLst>
                  <a:lin ang="13500000" scaled="1"/>
                </a:gradFill>
                <a:latin typeface="Segoe" pitchFamily="34" charset="0"/>
                <a:ea typeface="+mn-ea"/>
                <a:cs typeface="+mn-cs"/>
              </a:defRPr>
            </a:lvl2pPr>
            <a:lvl3pPr marL="1027113" indent="-282575" algn="l" defTabSz="914400" rtl="0" eaLnBrk="1" latinLnBrk="0" hangingPunct="1">
              <a:spcBef>
                <a:spcPts val="0"/>
              </a:spcBef>
              <a:spcAft>
                <a:spcPts val="600"/>
              </a:spcAft>
              <a:buClr>
                <a:srgbClr val="FF5B00"/>
              </a:buClr>
              <a:buSzPct val="80000"/>
              <a:buFont typeface="Wingdings" pitchFamily="2" charset="2"/>
              <a:buChar char="§"/>
              <a:defRPr sz="2000" kern="1200">
                <a:gradFill>
                  <a:gsLst>
                    <a:gs pos="0">
                      <a:schemeClr val="bg1"/>
                    </a:gs>
                    <a:gs pos="100000">
                      <a:schemeClr val="bg1"/>
                    </a:gs>
                  </a:gsLst>
                  <a:lin ang="13500000" scaled="1"/>
                </a:gradFill>
                <a:latin typeface="Segoe" pitchFamily="34" charset="0"/>
                <a:ea typeface="+mn-ea"/>
                <a:cs typeface="+mn-cs"/>
              </a:defRPr>
            </a:lvl3pPr>
            <a:lvl4pPr marL="1366838" indent="-282575" algn="l" defTabSz="914400" rtl="0" eaLnBrk="1" latinLnBrk="0" hangingPunct="1">
              <a:spcBef>
                <a:spcPts val="0"/>
              </a:spcBef>
              <a:spcAft>
                <a:spcPts val="600"/>
              </a:spcAft>
              <a:buClr>
                <a:srgbClr val="FF5B00"/>
              </a:buClr>
              <a:buSzPct val="80000"/>
              <a:buFont typeface="Wingdings" pitchFamily="2" charset="2"/>
              <a:buChar char="§"/>
              <a:defRPr sz="1800" kern="1200">
                <a:gradFill>
                  <a:gsLst>
                    <a:gs pos="0">
                      <a:schemeClr val="bg1"/>
                    </a:gs>
                    <a:gs pos="100000">
                      <a:schemeClr val="bg1"/>
                    </a:gs>
                  </a:gsLst>
                  <a:lin ang="13500000" scaled="1"/>
                </a:gradFill>
                <a:latin typeface="Segoe" pitchFamily="34" charset="0"/>
                <a:ea typeface="+mn-ea"/>
                <a:cs typeface="+mn-cs"/>
              </a:defRPr>
            </a:lvl4pPr>
            <a:lvl5pPr marL="1706563" indent="-282575" algn="l" defTabSz="796925" rtl="0" eaLnBrk="1" latinLnBrk="0" hangingPunct="1">
              <a:spcBef>
                <a:spcPts val="0"/>
              </a:spcBef>
              <a:spcAft>
                <a:spcPts val="600"/>
              </a:spcAft>
              <a:buClr>
                <a:srgbClr val="FF5B00"/>
              </a:buClr>
              <a:buSzPct val="80000"/>
              <a:buFont typeface="Wingdings" pitchFamily="2" charset="2"/>
              <a:buChar char="§"/>
              <a:defRPr sz="1800" kern="1200">
                <a:gradFill>
                  <a:gsLst>
                    <a:gs pos="0">
                      <a:schemeClr val="bg1"/>
                    </a:gs>
                    <a:gs pos="100000">
                      <a:schemeClr val="bg1"/>
                    </a:gs>
                  </a:gsLst>
                  <a:lin ang="13500000" scaled="1"/>
                </a:gradFill>
                <a:latin typeface="Segoe"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600" dirty="0">
              <a:solidFill>
                <a:prstClr val="white"/>
              </a:solidFill>
              <a:latin typeface="Segoe UI"/>
              <a:ea typeface="Segoe UI" pitchFamily="34" charset="0"/>
              <a:cs typeface="Segoe UI" pitchFamily="34" charset="0"/>
            </a:endParaRPr>
          </a:p>
        </p:txBody>
      </p:sp>
      <p:pic>
        <p:nvPicPr>
          <p:cNvPr id="79" name="Rectangle 9226"/>
          <p:cNvPicPr>
            <a:picLocks noChangeAspect="1" noChangeArrowheads="1"/>
          </p:cNvPicPr>
          <p:nvPr/>
        </p:nvPicPr>
        <p:blipFill>
          <a:blip r:embed="rId4"/>
          <a:stretch>
            <a:fillRect/>
          </a:stretch>
        </p:blipFill>
        <p:spPr bwMode="auto">
          <a:xfrm>
            <a:off x="6027036" y="2652149"/>
            <a:ext cx="455329" cy="413007"/>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85" name="Shape 9267"/>
          <p:cNvSpPr>
            <a:spLocks/>
          </p:cNvSpPr>
          <p:nvPr/>
        </p:nvSpPr>
        <p:spPr bwMode="auto">
          <a:xfrm flipH="1" flipV="1">
            <a:off x="2120331" y="2377440"/>
            <a:ext cx="2011680" cy="45719"/>
          </a:xfrm>
          <a:custGeom>
            <a:avLst/>
            <a:gdLst>
              <a:gd name="T0" fmla="*/ 0 w 720"/>
              <a:gd name="T1" fmla="*/ 0 h 1"/>
              <a:gd name="T2" fmla="*/ 514350 w 720"/>
              <a:gd name="T3" fmla="*/ 0 h 1"/>
              <a:gd name="T4" fmla="*/ 0 60000 65536"/>
              <a:gd name="T5" fmla="*/ 0 60000 65536"/>
              <a:gd name="T6" fmla="*/ 0 w 720"/>
              <a:gd name="T7" fmla="*/ 0 h 1"/>
              <a:gd name="T8" fmla="*/ 0 w 720"/>
              <a:gd name="T9" fmla="*/ 0 h 1"/>
            </a:gdLst>
            <a:ahLst/>
            <a:cxnLst>
              <a:cxn ang="T4">
                <a:pos x="T0" y="T1"/>
              </a:cxn>
              <a:cxn ang="T5">
                <a:pos x="T2" y="T3"/>
              </a:cxn>
            </a:cxnLst>
            <a:rect l="T6" t="T7" r="T8" b="T9"/>
            <a:pathLst>
              <a:path w="720" h="1">
                <a:moveTo>
                  <a:pt x="0" y="0"/>
                </a:moveTo>
                <a:lnTo>
                  <a:pt x="720" y="0"/>
                </a:lnTo>
              </a:path>
            </a:pathLst>
          </a:custGeom>
          <a:noFill/>
          <a:ln w="38100" algn="ctr">
            <a:solidFill>
              <a:schemeClr val="tx1">
                <a:lumMod val="75000"/>
                <a:lumOff val="25000"/>
              </a:schemeClr>
            </a:solidFill>
            <a:prstDash val="sysDash"/>
            <a:round/>
            <a:headEnd/>
            <a:tailEnd type="stealth" w="med" len="med"/>
          </a:ln>
        </p:spPr>
        <p:txBody>
          <a:bodyPr/>
          <a:lstStyle/>
          <a:p>
            <a:pPr fontAlgn="base">
              <a:spcBef>
                <a:spcPct val="0"/>
              </a:spcBef>
              <a:spcAft>
                <a:spcPct val="0"/>
              </a:spcAft>
              <a:defRPr/>
            </a:pPr>
            <a:endParaRPr lang="en-US" dirty="0">
              <a:solidFill>
                <a:srgbClr val="000000"/>
              </a:solidFill>
              <a:latin typeface="Arial" charset="0"/>
            </a:endParaRPr>
          </a:p>
        </p:txBody>
      </p:sp>
      <p:pic>
        <p:nvPicPr>
          <p:cNvPr id="130" name="Rectangle 9226"/>
          <p:cNvPicPr>
            <a:picLocks noChangeAspect="1" noChangeArrowheads="1"/>
          </p:cNvPicPr>
          <p:nvPr/>
        </p:nvPicPr>
        <p:blipFill>
          <a:blip r:embed="rId4"/>
          <a:stretch>
            <a:fillRect/>
          </a:stretch>
        </p:blipFill>
        <p:spPr bwMode="auto">
          <a:xfrm>
            <a:off x="3236211" y="2185424"/>
            <a:ext cx="455329" cy="413007"/>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39" name="Rounded Rectangle 138"/>
          <p:cNvSpPr/>
          <p:nvPr/>
        </p:nvSpPr>
        <p:spPr bwMode="auto">
          <a:xfrm>
            <a:off x="4116473" y="2083390"/>
            <a:ext cx="1739148" cy="965674"/>
          </a:xfrm>
          <a:prstGeom prst="roundRect">
            <a:avLst>
              <a:gd name="adj" fmla="val 10872"/>
            </a:avLst>
          </a:prstGeom>
          <a:solidFill>
            <a:schemeClr val="tx1">
              <a:lumMod val="85000"/>
            </a:schemeClr>
          </a:solidFill>
          <a:ln w="9525" cap="rnd">
            <a:solidFill>
              <a:srgbClr val="F37A1F"/>
            </a:solidFill>
            <a:prstDash val="sysDash"/>
            <a:headEnd type="ova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tIns="45720" rtlCol="0" anchor="ctr">
            <a:noAutofit/>
          </a:bodyPr>
          <a:lstStyle/>
          <a:p>
            <a:pPr marL="457090" lvl="1" defTabSz="914181"/>
            <a:endParaRPr lang="en-US" altLang="zh-CN" dirty="0">
              <a:solidFill>
                <a:prstClr val="black"/>
              </a:solidFill>
            </a:endParaRPr>
          </a:p>
        </p:txBody>
      </p:sp>
      <p:sp>
        <p:nvSpPr>
          <p:cNvPr id="64" name="Rounded Rectangle 63"/>
          <p:cNvSpPr/>
          <p:nvPr/>
        </p:nvSpPr>
        <p:spPr bwMode="auto">
          <a:xfrm>
            <a:off x="656519" y="1554086"/>
            <a:ext cx="1424477" cy="1935919"/>
          </a:xfrm>
          <a:prstGeom prst="roundRect">
            <a:avLst>
              <a:gd name="adj" fmla="val 7464"/>
            </a:avLst>
          </a:prstGeom>
          <a:solidFill>
            <a:srgbClr val="E6E6E6"/>
          </a:solidFill>
          <a:ln w="25400" cap="flat" cmpd="sng" algn="ctr">
            <a:noFill/>
            <a:prstDash val="solid"/>
          </a:ln>
          <a:effectLst>
            <a:innerShdw blurRad="342900">
              <a:prstClr val="black">
                <a:alpha val="56000"/>
              </a:prstClr>
            </a:innerShdw>
          </a:effectLst>
        </p:spPr>
        <p:txBody>
          <a:bodyPr tIns="91440" rtlCol="0" anchor="t"/>
          <a:lstStyle/>
          <a:p>
            <a:pPr algn="ctr" defTabSz="914181">
              <a:spcBef>
                <a:spcPct val="20000"/>
              </a:spcBef>
              <a:buClr>
                <a:srgbClr val="F69F1E"/>
              </a:buClr>
              <a:buSzPct val="90000"/>
            </a:pPr>
            <a:endParaRPr lang="en-US" sz="2000" dirty="0">
              <a:solidFill>
                <a:prstClr val="black">
                  <a:lumMod val="85000"/>
                  <a:lumOff val="15000"/>
                  <a:alpha val="99000"/>
                </a:prstClr>
              </a:solidFill>
            </a:endParaRPr>
          </a:p>
        </p:txBody>
      </p:sp>
      <p:pic>
        <p:nvPicPr>
          <p:cNvPr id="67" name="Rectangle 9268"/>
          <p:cNvPicPr>
            <a:picLocks noChangeAspect="1" noChangeArrowheads="1"/>
          </p:cNvPicPr>
          <p:nvPr/>
        </p:nvPicPr>
        <p:blipFill>
          <a:blip r:embed="rId3"/>
          <a:stretch>
            <a:fillRect/>
          </a:stretch>
        </p:blipFill>
        <p:spPr bwMode="auto">
          <a:xfrm>
            <a:off x="827285" y="2284602"/>
            <a:ext cx="365500" cy="331527"/>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68" name="Rectangle 9268"/>
          <p:cNvPicPr>
            <a:picLocks noChangeAspect="1" noChangeArrowheads="1"/>
          </p:cNvPicPr>
          <p:nvPr/>
        </p:nvPicPr>
        <p:blipFill>
          <a:blip r:embed="rId3"/>
          <a:stretch>
            <a:fillRect/>
          </a:stretch>
        </p:blipFill>
        <p:spPr bwMode="auto">
          <a:xfrm>
            <a:off x="827285" y="2762652"/>
            <a:ext cx="365500" cy="331527"/>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69" name="Rectangle 9268"/>
          <p:cNvPicPr>
            <a:picLocks noChangeAspect="1" noChangeArrowheads="1"/>
          </p:cNvPicPr>
          <p:nvPr/>
        </p:nvPicPr>
        <p:blipFill>
          <a:blip r:embed="rId3"/>
          <a:stretch>
            <a:fillRect/>
          </a:stretch>
        </p:blipFill>
        <p:spPr bwMode="auto">
          <a:xfrm>
            <a:off x="1314835" y="2109588"/>
            <a:ext cx="365500" cy="331527"/>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78" name="Rectangle 9268"/>
          <p:cNvPicPr>
            <a:picLocks noChangeAspect="1" noChangeArrowheads="1"/>
          </p:cNvPicPr>
          <p:nvPr/>
        </p:nvPicPr>
        <p:blipFill>
          <a:blip r:embed="rId3"/>
          <a:stretch>
            <a:fillRect/>
          </a:stretch>
        </p:blipFill>
        <p:spPr bwMode="auto">
          <a:xfrm>
            <a:off x="1532905" y="2522274"/>
            <a:ext cx="365500" cy="331527"/>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2" name="Rectangle 9268"/>
          <p:cNvPicPr>
            <a:picLocks noChangeAspect="1" noChangeArrowheads="1"/>
          </p:cNvPicPr>
          <p:nvPr/>
        </p:nvPicPr>
        <p:blipFill>
          <a:blip r:embed="rId3"/>
          <a:stretch>
            <a:fillRect/>
          </a:stretch>
        </p:blipFill>
        <p:spPr bwMode="auto">
          <a:xfrm>
            <a:off x="1295648" y="2945888"/>
            <a:ext cx="365500" cy="331527"/>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7" name="Rectangle 9226"/>
          <p:cNvPicPr>
            <a:picLocks noChangeAspect="1" noChangeArrowheads="1"/>
          </p:cNvPicPr>
          <p:nvPr/>
        </p:nvPicPr>
        <p:blipFill>
          <a:blip r:embed="rId4"/>
          <a:stretch>
            <a:fillRect/>
          </a:stretch>
        </p:blipFill>
        <p:spPr bwMode="auto">
          <a:xfrm>
            <a:off x="1181481" y="2561202"/>
            <a:ext cx="342265" cy="31045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61" name="Picture 2" descr="C:\Users\mandym\Desktop\bug.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406342" y="3039145"/>
            <a:ext cx="302578" cy="31602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2" name="Picture 2" descr="C:\Users\mandym\Desktop\bug.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4571" y="2349594"/>
            <a:ext cx="302578" cy="31602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5" name="Shape 9223"/>
          <p:cNvSpPr>
            <a:spLocks/>
          </p:cNvSpPr>
          <p:nvPr/>
        </p:nvSpPr>
        <p:spPr bwMode="auto">
          <a:xfrm rot="16200000" flipH="1">
            <a:off x="7831899" y="3411042"/>
            <a:ext cx="477504" cy="365760"/>
          </a:xfrm>
          <a:custGeom>
            <a:avLst/>
            <a:gdLst>
              <a:gd name="T0" fmla="*/ 0 w 720"/>
              <a:gd name="T1" fmla="*/ 0 h 1"/>
              <a:gd name="T2" fmla="*/ 828675 w 720"/>
              <a:gd name="T3" fmla="*/ 0 h 1"/>
              <a:gd name="T4" fmla="*/ 0 60000 65536"/>
              <a:gd name="T5" fmla="*/ 0 60000 65536"/>
              <a:gd name="T6" fmla="*/ 0 w 720"/>
              <a:gd name="T7" fmla="*/ 0 h 1"/>
              <a:gd name="T8" fmla="*/ 0 w 720"/>
              <a:gd name="T9" fmla="*/ 0 h 1"/>
            </a:gdLst>
            <a:ahLst/>
            <a:cxnLst>
              <a:cxn ang="T4">
                <a:pos x="T0" y="T1"/>
              </a:cxn>
              <a:cxn ang="T5">
                <a:pos x="T2" y="T3"/>
              </a:cxn>
            </a:cxnLst>
            <a:rect l="T6" t="T7" r="T8" b="T9"/>
            <a:pathLst>
              <a:path w="720" h="1">
                <a:moveTo>
                  <a:pt x="0" y="0"/>
                </a:moveTo>
                <a:lnTo>
                  <a:pt x="720" y="0"/>
                </a:lnTo>
              </a:path>
            </a:pathLst>
          </a:custGeom>
          <a:noFill/>
          <a:ln w="38100" algn="ctr">
            <a:solidFill>
              <a:schemeClr val="tx1">
                <a:lumMod val="75000"/>
                <a:lumOff val="25000"/>
              </a:schemeClr>
            </a:solidFill>
            <a:prstDash val="sysDash"/>
            <a:round/>
            <a:headEnd/>
            <a:tailEnd type="stealth" w="med" len="med"/>
          </a:ln>
        </p:spPr>
        <p:txBody>
          <a:bodyPr/>
          <a:lstStyle/>
          <a:p>
            <a:pPr fontAlgn="base">
              <a:spcBef>
                <a:spcPct val="0"/>
              </a:spcBef>
              <a:spcAft>
                <a:spcPct val="0"/>
              </a:spcAft>
              <a:defRPr/>
            </a:pPr>
            <a:endParaRPr lang="en-US" dirty="0">
              <a:solidFill>
                <a:srgbClr val="000000"/>
              </a:solidFill>
              <a:latin typeface="Arial" charset="0"/>
            </a:endParaRPr>
          </a:p>
        </p:txBody>
      </p:sp>
      <p:pic>
        <p:nvPicPr>
          <p:cNvPr id="83" name="Rectangle 9268"/>
          <p:cNvPicPr>
            <a:picLocks noChangeAspect="1" noChangeArrowheads="1"/>
          </p:cNvPicPr>
          <p:nvPr/>
        </p:nvPicPr>
        <p:blipFill>
          <a:blip r:embed="rId3"/>
          <a:stretch>
            <a:fillRect/>
          </a:stretch>
        </p:blipFill>
        <p:spPr bwMode="auto">
          <a:xfrm>
            <a:off x="7648851" y="3853134"/>
            <a:ext cx="447990" cy="40635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74" name="Picture 2" descr="C:\Users\mandym\Desktop\bug.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730634" y="4014255"/>
            <a:ext cx="302578" cy="31602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0" name="Picture 2" descr="C:\Users\mandym\Desktop\bug.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964284" y="4007630"/>
            <a:ext cx="302578" cy="31602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descr="H:\Designer Resources\icons\Shapes and Graphics\MSN Illustration Icon\MSN icon envelope only.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2896632" y="2665980"/>
            <a:ext cx="467291" cy="76392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2" name="Picture 2" descr="H:\Designer Resources\icons\Shapes and Graphics\MSN Illustration Icon\MSN icon envelope only.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6651897" y="2103612"/>
            <a:ext cx="467291" cy="76392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4" name="Group 53"/>
          <p:cNvGrpSpPr/>
          <p:nvPr/>
        </p:nvGrpSpPr>
        <p:grpSpPr>
          <a:xfrm>
            <a:off x="7593253" y="2146118"/>
            <a:ext cx="1006088" cy="1047418"/>
            <a:chOff x="7625751" y="3912771"/>
            <a:chExt cx="1131557" cy="1178041"/>
          </a:xfrm>
        </p:grpSpPr>
        <p:pic>
          <p:nvPicPr>
            <p:cNvPr id="55" name="Picture 3" descr="D:\Clip_Installer\DVD_ART\Artwork_Imagery\HARDWARE_IMAGERY\Illustration - Misc Hardware\Windows Server Icons\Hardware\Virtual Server 2.png"/>
            <p:cNvPicPr>
              <a:picLocks noChangeAspect="1" noChangeArrowheads="1"/>
            </p:cNvPicPr>
            <p:nvPr/>
          </p:nvPicPr>
          <p:blipFill>
            <a:blip r:embed="rId7"/>
            <a:srcRect/>
            <a:stretch>
              <a:fillRect/>
            </a:stretch>
          </p:blipFill>
          <p:spPr bwMode="auto">
            <a:xfrm>
              <a:off x="7625751" y="3912771"/>
              <a:ext cx="441445" cy="720842"/>
            </a:xfrm>
            <a:prstGeom prst="rect">
              <a:avLst/>
            </a:prstGeom>
            <a:noFill/>
          </p:spPr>
        </p:pic>
        <p:pic>
          <p:nvPicPr>
            <p:cNvPr id="56" name="Picture 3" descr="D:\Clip_Installer\DVD_ART\Artwork_Imagery\HARDWARE_IMAGERY\Illustration - Misc Hardware\Windows Server Icons\Hardware\Virtual Server 2.png"/>
            <p:cNvPicPr>
              <a:picLocks noChangeAspect="1" noChangeArrowheads="1"/>
            </p:cNvPicPr>
            <p:nvPr/>
          </p:nvPicPr>
          <p:blipFill>
            <a:blip r:embed="rId7"/>
            <a:srcRect/>
            <a:stretch>
              <a:fillRect/>
            </a:stretch>
          </p:blipFill>
          <p:spPr bwMode="auto">
            <a:xfrm>
              <a:off x="7855788" y="4065171"/>
              <a:ext cx="441445" cy="720842"/>
            </a:xfrm>
            <a:prstGeom prst="rect">
              <a:avLst/>
            </a:prstGeom>
            <a:noFill/>
          </p:spPr>
        </p:pic>
        <p:pic>
          <p:nvPicPr>
            <p:cNvPr id="57" name="Picture 3" descr="D:\Clip_Installer\DVD_ART\Artwork_Imagery\HARDWARE_IMAGERY\Illustration - Misc Hardware\Windows Server Icons\Hardware\Virtual Server 2.png"/>
            <p:cNvPicPr>
              <a:picLocks noChangeAspect="1" noChangeArrowheads="1"/>
            </p:cNvPicPr>
            <p:nvPr/>
          </p:nvPicPr>
          <p:blipFill>
            <a:blip r:embed="rId7"/>
            <a:srcRect/>
            <a:stretch>
              <a:fillRect/>
            </a:stretch>
          </p:blipFill>
          <p:spPr bwMode="auto">
            <a:xfrm>
              <a:off x="8085825" y="4217571"/>
              <a:ext cx="441445" cy="720842"/>
            </a:xfrm>
            <a:prstGeom prst="rect">
              <a:avLst/>
            </a:prstGeom>
            <a:noFill/>
          </p:spPr>
        </p:pic>
        <p:pic>
          <p:nvPicPr>
            <p:cNvPr id="58" name="Picture 3" descr="D:\Clip_Installer\DVD_ART\Artwork_Imagery\HARDWARE_IMAGERY\Illustration - Misc Hardware\Windows Server Icons\Hardware\Virtual Server 2.png"/>
            <p:cNvPicPr>
              <a:picLocks noChangeAspect="1" noChangeArrowheads="1"/>
            </p:cNvPicPr>
            <p:nvPr/>
          </p:nvPicPr>
          <p:blipFill>
            <a:blip r:embed="rId7"/>
            <a:srcRect/>
            <a:stretch>
              <a:fillRect/>
            </a:stretch>
          </p:blipFill>
          <p:spPr bwMode="auto">
            <a:xfrm>
              <a:off x="8315863" y="4369970"/>
              <a:ext cx="441445" cy="720842"/>
            </a:xfrm>
            <a:prstGeom prst="rect">
              <a:avLst/>
            </a:prstGeom>
            <a:noFill/>
          </p:spPr>
        </p:pic>
      </p:grpSp>
      <p:sp>
        <p:nvSpPr>
          <p:cNvPr id="42" name="Rounded Rectangle 41"/>
          <p:cNvSpPr/>
          <p:nvPr/>
        </p:nvSpPr>
        <p:spPr>
          <a:xfrm rot="10800000" flipV="1">
            <a:off x="709612" y="1664848"/>
            <a:ext cx="1300162" cy="306467"/>
          </a:xfrm>
          <a:prstGeom prst="roundRect">
            <a:avLst>
              <a:gd name="adj" fmla="val 13559"/>
            </a:avLst>
          </a:prstGeom>
          <a:gradFill flip="none" rotWithShape="1">
            <a:gsLst>
              <a:gs pos="17000">
                <a:schemeClr val="bg1">
                  <a:alpha val="84000"/>
                </a:schemeClr>
              </a:gs>
              <a:gs pos="0">
                <a:schemeClr val="bg1">
                  <a:lumMod val="85000"/>
                </a:schemeClr>
              </a:gs>
              <a:gs pos="100000">
                <a:schemeClr val="bg1">
                  <a:alpha val="82000"/>
                </a:schemeClr>
              </a:gs>
            </a:gsLst>
            <a:lin ang="10800000" scaled="1"/>
            <a:tileRect/>
          </a:gradFill>
          <a:ln w="9525" cap="rnd">
            <a:solidFill>
              <a:srgbClr val="F37A1F"/>
            </a:solidFill>
            <a:prstDash val="sysDash"/>
            <a:headEnd type="ova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tIns="45720" rtlCol="0" anchor="ctr">
            <a:spAutoFit/>
          </a:bodyPr>
          <a:lstStyle/>
          <a:p>
            <a:pPr algn="ctr" defTabSz="914181" fontAlgn="base">
              <a:spcBef>
                <a:spcPct val="0"/>
              </a:spcBef>
              <a:spcAft>
                <a:spcPct val="0"/>
              </a:spcAft>
            </a:pPr>
            <a:r>
              <a:rPr lang="en-US" sz="1200" b="1" dirty="0">
                <a:solidFill>
                  <a:schemeClr val="tx1">
                    <a:alpha val="99000"/>
                  </a:schemeClr>
                </a:solidFill>
              </a:rPr>
              <a:t>External </a:t>
            </a:r>
            <a:r>
              <a:rPr lang="en-US" sz="1200" b="1" dirty="0" smtClean="0">
                <a:solidFill>
                  <a:schemeClr val="tx1">
                    <a:alpha val="99000"/>
                  </a:schemeClr>
                </a:solidFill>
              </a:rPr>
              <a:t>Email</a:t>
            </a:r>
            <a:endParaRPr lang="en-US" sz="1200" b="1" dirty="0">
              <a:solidFill>
                <a:schemeClr val="tx1">
                  <a:alpha val="99000"/>
                </a:schemeClr>
              </a:solidFill>
            </a:endParaRPr>
          </a:p>
        </p:txBody>
      </p:sp>
      <p:pic>
        <p:nvPicPr>
          <p:cNvPr id="43"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063248" y="1647312"/>
            <a:ext cx="2408472" cy="45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77864" y="2110375"/>
            <a:ext cx="1658539" cy="969963"/>
          </a:xfrm>
          <a:prstGeom prst="rect">
            <a:avLst/>
          </a:prstGeom>
          <a:solidFill>
            <a:schemeClr val="bg1"/>
          </a:solidFill>
          <a:ln>
            <a:noFill/>
          </a:ln>
          <a:effectLst/>
          <a:extLst/>
        </p:spPr>
      </p:pic>
      <p:sp>
        <p:nvSpPr>
          <p:cNvPr id="45" name="Rounded Rectangle 44"/>
          <p:cNvSpPr/>
          <p:nvPr/>
        </p:nvSpPr>
        <p:spPr bwMode="auto">
          <a:xfrm>
            <a:off x="7541694" y="2552622"/>
            <a:ext cx="737173" cy="804712"/>
          </a:xfrm>
          <a:prstGeom prst="roundRect">
            <a:avLst>
              <a:gd name="adj" fmla="val 10872"/>
            </a:avLst>
          </a:prstGeom>
          <a:solidFill>
            <a:schemeClr val="bg1"/>
          </a:solidFill>
          <a:ln w="9525" cap="rnd">
            <a:solidFill>
              <a:srgbClr val="F37A1F"/>
            </a:solidFill>
            <a:prstDash val="sysDash"/>
            <a:headEnd type="ova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tIns="45720" rtlCol="0" anchor="ctr">
            <a:noAutofit/>
          </a:bodyPr>
          <a:lstStyle/>
          <a:p>
            <a:pPr marL="457090" lvl="1" defTabSz="914181"/>
            <a:endParaRPr lang="en-US" altLang="zh-CN" dirty="0">
              <a:solidFill>
                <a:prstClr val="black"/>
              </a:solidFill>
            </a:endParaRPr>
          </a:p>
        </p:txBody>
      </p:sp>
      <p:pic>
        <p:nvPicPr>
          <p:cNvPr id="6" name="Picture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00142" y="2607510"/>
            <a:ext cx="578074" cy="663303"/>
          </a:xfrm>
          <a:prstGeom prst="rect">
            <a:avLst/>
          </a:prstGeom>
        </p:spPr>
      </p:pic>
    </p:spTree>
    <p:extLst>
      <p:ext uri="{BB962C8B-B14F-4D97-AF65-F5344CB8AC3E}">
        <p14:creationId xmlns:p14="http://schemas.microsoft.com/office/powerpoint/2010/main" val="151798049"/>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_Master">
  <a:themeElements>
    <a:clrScheme name="Office365_PPT_Dark">
      <a:dk1>
        <a:srgbClr val="FFFFFF"/>
      </a:dk1>
      <a:lt1>
        <a:srgbClr val="000000"/>
      </a:lt1>
      <a:dk2>
        <a:srgbClr val="FFC200"/>
      </a:dk2>
      <a:lt2>
        <a:srgbClr val="808080"/>
      </a:lt2>
      <a:accent1>
        <a:srgbClr val="FF6A00"/>
      </a:accent1>
      <a:accent2>
        <a:srgbClr val="FFC200"/>
      </a:accent2>
      <a:accent3>
        <a:srgbClr val="71D9EE"/>
      </a:accent3>
      <a:accent4>
        <a:srgbClr val="FFE5B8"/>
      </a:accent4>
      <a:accent5>
        <a:srgbClr val="808080"/>
      </a:accent5>
      <a:accent6>
        <a:srgbClr val="A5A5A5"/>
      </a:accent6>
      <a:hlink>
        <a:srgbClr val="71D9EE"/>
      </a:hlink>
      <a:folHlink>
        <a:srgbClr val="FFC200"/>
      </a:folHlink>
    </a:clrScheme>
    <a:fontScheme name="Off365_PPT">
      <a:majorFont>
        <a:latin typeface="Segoe UI Light"/>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sz="2400"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17830</TotalTime>
  <Words>1969</Words>
  <Application>Microsoft Office PowerPoint</Application>
  <PresentationFormat>On-screen Show (4:3)</PresentationFormat>
  <Paragraphs>377</Paragraphs>
  <Slides>44</Slides>
  <Notes>23</Notes>
  <HiddenSlides>3</HiddenSlides>
  <MMClips>0</MMClips>
  <ScaleCrop>false</ScaleCrop>
  <HeadingPairs>
    <vt:vector size="4" baseType="variant">
      <vt:variant>
        <vt:lpstr>Theme</vt:lpstr>
      </vt:variant>
      <vt:variant>
        <vt:i4>4</vt:i4>
      </vt:variant>
      <vt:variant>
        <vt:lpstr>Slide Titles</vt:lpstr>
      </vt:variant>
      <vt:variant>
        <vt:i4>44</vt:i4>
      </vt:variant>
    </vt:vector>
  </HeadingPairs>
  <TitlesOfParts>
    <vt:vector size="48" baseType="lpstr">
      <vt:lpstr>Office Theme</vt:lpstr>
      <vt:lpstr>Slide_Master</vt:lpstr>
      <vt:lpstr>1_Office Theme</vt:lpstr>
      <vt:lpstr>2_Office Theme</vt:lpstr>
      <vt:lpstr>PowerPoint Presentation</vt:lpstr>
      <vt:lpstr>From Zero to productivity</vt:lpstr>
      <vt:lpstr>Agenda </vt:lpstr>
      <vt:lpstr>Announcing Microsoft Office 365</vt:lpstr>
      <vt:lpstr>Demo</vt:lpstr>
      <vt:lpstr>PowerPoint Presentation</vt:lpstr>
      <vt:lpstr>  Business-Class Messaging</vt:lpstr>
      <vt:lpstr>Demo</vt:lpstr>
      <vt:lpstr>Protection and Compliance Premium Anti-Spam and Antivirus Protection</vt:lpstr>
      <vt:lpstr>Protection and Compliance Flexible Mail Routing</vt:lpstr>
      <vt:lpstr>Protection and Compliance Native Exchange Archiving</vt:lpstr>
      <vt:lpstr>Visibility and Control Remote PowerShell</vt:lpstr>
      <vt:lpstr>Deployment Flexibility Rich Coexistence with Exchange Server</vt:lpstr>
      <vt:lpstr>Deployment Flexibility Web-Based Exchange and IMAP Migration Tools</vt:lpstr>
      <vt:lpstr>Requirements </vt:lpstr>
      <vt:lpstr>IMAP Migration</vt:lpstr>
      <vt:lpstr>Cutover Exchange Migration</vt:lpstr>
      <vt:lpstr>Scope</vt:lpstr>
      <vt:lpstr>What Will Be Migrated?</vt:lpstr>
      <vt:lpstr>What Will Be Migrated?</vt:lpstr>
      <vt:lpstr>What Will Be Migrated?</vt:lpstr>
      <vt:lpstr>End User Experience</vt:lpstr>
      <vt:lpstr>Performing a Staged Migration</vt:lpstr>
      <vt:lpstr>Demo</vt:lpstr>
      <vt:lpstr>Key Customer Choices</vt:lpstr>
      <vt:lpstr>PowerPoint Presentation</vt:lpstr>
      <vt:lpstr>PowerPoint Presentation</vt:lpstr>
      <vt:lpstr>PowerPoint Presentation</vt:lpstr>
      <vt:lpstr>Compared to On-Premise</vt:lpstr>
      <vt:lpstr>Multi-Tenancy</vt:lpstr>
      <vt:lpstr>Administration</vt:lpstr>
      <vt:lpstr>Customization &amp; Extensibility</vt:lpstr>
      <vt:lpstr>Other products &amp; vendors</vt:lpstr>
      <vt:lpstr>Other products &amp; vendors</vt:lpstr>
      <vt:lpstr>Demo</vt:lpstr>
      <vt:lpstr>PowerPoint Presentation</vt:lpstr>
      <vt:lpstr>PowerPoint Presentation</vt:lpstr>
      <vt:lpstr>PowerPoint Presentation</vt:lpstr>
      <vt:lpstr>Demo</vt:lpstr>
      <vt:lpstr>Question &amp; Answer Session</vt:lpstr>
      <vt:lpstr>Follow up sessions</vt:lpstr>
      <vt:lpstr>Enrol in Microsoft Virtual Academy Today</vt:lpstr>
      <vt:lpstr>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349</cp:revision>
  <dcterms:created xsi:type="dcterms:W3CDTF">2011-04-01T05:55:34Z</dcterms:created>
  <dcterms:modified xsi:type="dcterms:W3CDTF">2011-09-01T04:48:24Z</dcterms:modified>
</cp:coreProperties>
</file>