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279" r:id="rId2"/>
    <p:sldId id="280" r:id="rId3"/>
    <p:sldId id="291" r:id="rId4"/>
    <p:sldId id="284" r:id="rId5"/>
    <p:sldId id="290" r:id="rId6"/>
    <p:sldId id="289" r:id="rId7"/>
    <p:sldId id="288" r:id="rId8"/>
    <p:sldId id="287" r:id="rId9"/>
    <p:sldId id="286" r:id="rId10"/>
    <p:sldId id="296" r:id="rId11"/>
    <p:sldId id="285" r:id="rId12"/>
    <p:sldId id="295" r:id="rId13"/>
    <p:sldId id="294" r:id="rId14"/>
    <p:sldId id="293" r:id="rId15"/>
    <p:sldId id="292" r:id="rId16"/>
    <p:sldId id="299" r:id="rId17"/>
    <p:sldId id="298" r:id="rId18"/>
    <p:sldId id="297" r:id="rId19"/>
    <p:sldId id="304" r:id="rId20"/>
    <p:sldId id="303" r:id="rId21"/>
    <p:sldId id="306" r:id="rId22"/>
    <p:sldId id="305" r:id="rId23"/>
    <p:sldId id="302" r:id="rId24"/>
    <p:sldId id="301" r:id="rId25"/>
    <p:sldId id="309" r:id="rId26"/>
    <p:sldId id="308" r:id="rId27"/>
    <p:sldId id="307" r:id="rId28"/>
    <p:sldId id="300" r:id="rId29"/>
    <p:sldId id="310" r:id="rId30"/>
    <p:sldId id="312" r:id="rId31"/>
    <p:sldId id="311" r:id="rId32"/>
    <p:sldId id="282" r:id="rId33"/>
    <p:sldId id="313" r:id="rId34"/>
    <p:sldId id="316" r:id="rId35"/>
    <p:sldId id="270" r:id="rId36"/>
    <p:sldId id="27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80" d="100"/>
          <a:sy n="80" d="100"/>
        </p:scale>
        <p:origin x="-7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4:49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c4fkinect.codeplex.com/" TargetMode="External"/><Relationship Id="rId7" Type="http://schemas.openxmlformats.org/officeDocument/2006/relationships/hyperlink" Target="http://www.microsoft.com/download/en/details.aspx?displaylang=en&amp;CTT=1&amp;id=3971" TargetMode="External"/><Relationship Id="rId2" Type="http://schemas.openxmlformats.org/officeDocument/2006/relationships/hyperlink" Target="http://research.microsoft.com/en-us/um/redmond/projects/kinectsdk/" TargetMode="External"/><Relationship Id="rId1" Type="http://schemas.openxmlformats.org/officeDocument/2006/relationships/slideLayout" Target="../slideLayouts/slideLayout2.xml"/><Relationship Id="rId6" Type="http://schemas.openxmlformats.org/officeDocument/2006/relationships/hyperlink" Target="http://blogs.msdn.com/b/eternalcoding/archive/2011/07/04/gestures-and-tools-for-kinect.aspx" TargetMode="External"/><Relationship Id="rId5" Type="http://schemas.openxmlformats.org/officeDocument/2006/relationships/hyperlink" Target="http://kinectcontrib.codeplex.com/" TargetMode="External"/><Relationship Id="rId4" Type="http://schemas.openxmlformats.org/officeDocument/2006/relationships/hyperlink" Target="http://www.microsoftstore.com/store/msstore/en_US/buy/pageType.product/externalRefID.9A4CFC08"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hyperlink" Target="http://technet.microsoft.com/en-au" TargetMode="External"/><Relationship Id="rId10" Type="http://schemas.openxmlformats.org/officeDocument/2006/relationships/image" Target="../media/image42.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kinect_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5676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kinec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9398" y="-566843"/>
            <a:ext cx="7091114" cy="7991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740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roadshow.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2" y="-260"/>
            <a:ext cx="9180512" cy="6885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27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Guinne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32656"/>
            <a:ext cx="6067756" cy="5772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2055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2064" y="167984"/>
            <a:ext cx="7900416" cy="5925312"/>
          </a:xfrm>
          <a:prstGeom prst="rect">
            <a:avLst/>
          </a:prstGeom>
        </p:spPr>
      </p:pic>
    </p:spTree>
    <p:extLst>
      <p:ext uri="{BB962C8B-B14F-4D97-AF65-F5344CB8AC3E}">
        <p14:creationId xmlns:p14="http://schemas.microsoft.com/office/powerpoint/2010/main" val="1234417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kinectSD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404664"/>
            <a:ext cx="9180512" cy="5133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3785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Picture Placeholder 2"/>
          <p:cNvSpPr>
            <a:spLocks noGrp="1"/>
          </p:cNvSpPr>
          <p:nvPr>
            <p:ph type="pic" idx="1"/>
          </p:nvPr>
        </p:nvSpPr>
        <p:spPr/>
      </p:sp>
      <p:sp>
        <p:nvSpPr>
          <p:cNvPr id="5" name="Text Placeholder 4"/>
          <p:cNvSpPr>
            <a:spLocks noGrp="1"/>
          </p:cNvSpPr>
          <p:nvPr>
            <p:ph type="body" sz="half" idx="2"/>
          </p:nvPr>
        </p:nvSpPr>
        <p:spPr/>
        <p:txBody>
          <a:bodyPr/>
          <a:lstStyle/>
          <a:p>
            <a:r>
              <a:rPr lang="en-AU" dirty="0"/>
              <a:t>http://www.ifixit.com/Teardown/Microsoft-Kinect-Teardown/4066</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Content Placeholder 11"/>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1259632" y="332656"/>
            <a:ext cx="6696744" cy="5018373"/>
          </a:xfrm>
          <a:prstGeom prst="rect">
            <a:avLst/>
          </a:prstGeom>
        </p:spPr>
      </p:pic>
    </p:spTree>
    <p:extLst>
      <p:ext uri="{BB962C8B-B14F-4D97-AF65-F5344CB8AC3E}">
        <p14:creationId xmlns:p14="http://schemas.microsoft.com/office/powerpoint/2010/main" val="12993694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Inside the </a:t>
            </a:r>
            <a:r>
              <a:rPr lang="en-AU" dirty="0" err="1" smtClean="0"/>
              <a:t>Kinect</a:t>
            </a:r>
            <a:endParaRPr lang="en-AU"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348706"/>
            <a:ext cx="4038600" cy="3028950"/>
          </a:xfrm>
        </p:spPr>
      </p:pic>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8" name="TextBox 7"/>
          <p:cNvSpPr txBox="1"/>
          <p:nvPr/>
        </p:nvSpPr>
        <p:spPr>
          <a:xfrm>
            <a:off x="447186" y="5565988"/>
            <a:ext cx="830127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AU" dirty="0"/>
              <a:t>http://www.ifixit.com/Teardown/Microsoft-Kinect-Teardown/4066</a:t>
            </a:r>
          </a:p>
        </p:txBody>
      </p:sp>
    </p:spTree>
    <p:extLst>
      <p:ext uri="{BB962C8B-B14F-4D97-AF65-F5344CB8AC3E}">
        <p14:creationId xmlns:p14="http://schemas.microsoft.com/office/powerpoint/2010/main" val="31384853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Content Placeholder 6"/>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467544" y="685833"/>
            <a:ext cx="3962400" cy="2971800"/>
          </a:xfrm>
          <a:prstGeom prst="rect">
            <a:avLst/>
          </a:prstGeom>
        </p:spPr>
      </p:pic>
      <p:pic>
        <p:nvPicPr>
          <p:cNvPr id="5" name="Content Placeholder 7"/>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a:xfrm>
            <a:off x="4595695" y="666361"/>
            <a:ext cx="3962400" cy="29718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1431" y="2542592"/>
            <a:ext cx="4638261" cy="3478696"/>
          </a:xfrm>
          <a:prstGeom prst="rect">
            <a:avLst/>
          </a:prstGeom>
        </p:spPr>
      </p:pic>
    </p:spTree>
    <p:extLst>
      <p:ext uri="{BB962C8B-B14F-4D97-AF65-F5344CB8AC3E}">
        <p14:creationId xmlns:p14="http://schemas.microsoft.com/office/powerpoint/2010/main" val="630494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Power Supply for </a:t>
            </a:r>
            <a:r>
              <a:rPr lang="en-AU" dirty="0" err="1" smtClean="0"/>
              <a:t>Kinect</a:t>
            </a:r>
            <a:r>
              <a:rPr lang="en-AU" dirty="0" smtClean="0"/>
              <a:t>/</a:t>
            </a:r>
            <a:r>
              <a:rPr lang="en-AU" dirty="0" err="1" smtClean="0"/>
              <a:t>XBox</a:t>
            </a:r>
            <a:r>
              <a:rPr lang="en-AU" dirty="0" smtClean="0"/>
              <a:t> Bundle</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1250" y="2129631"/>
            <a:ext cx="6921500" cy="3467100"/>
          </a:xfrm>
          <a:prstGeom prst="rect">
            <a:avLst/>
          </a:prstGeom>
        </p:spPr>
      </p:pic>
      <p:sp>
        <p:nvSpPr>
          <p:cNvPr id="7" name="TextBox 6"/>
          <p:cNvSpPr txBox="1"/>
          <p:nvPr/>
        </p:nvSpPr>
        <p:spPr>
          <a:xfrm>
            <a:off x="755576" y="5651956"/>
            <a:ext cx="784887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AU" sz="1400" dirty="0"/>
              <a:t>http://www.microsoftstore.com/store/msstore/en_US/buy/pageType.product/externalRefID.9A4CFC08</a:t>
            </a:r>
          </a:p>
        </p:txBody>
      </p:sp>
    </p:spTree>
    <p:extLst>
      <p:ext uri="{BB962C8B-B14F-4D97-AF65-F5344CB8AC3E}">
        <p14:creationId xmlns:p14="http://schemas.microsoft.com/office/powerpoint/2010/main" val="2765332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dirty="0" err="1" smtClean="0"/>
              <a:t>Kinecting</a:t>
            </a:r>
            <a:r>
              <a:rPr lang="en-US" sz="3200" dirty="0" smtClean="0"/>
              <a:t> The Dots – Developing With The </a:t>
            </a:r>
            <a:r>
              <a:rPr lang="en-US" sz="3200" dirty="0" err="1" smtClean="0"/>
              <a:t>Kinect</a:t>
            </a:r>
            <a:r>
              <a:rPr lang="en-US" sz="3200" dirty="0" smtClean="0"/>
              <a:t> SDK</a:t>
            </a:r>
            <a:endParaRPr lang="en-AU" sz="3200" dirty="0"/>
          </a:p>
        </p:txBody>
      </p:sp>
      <p:sp>
        <p:nvSpPr>
          <p:cNvPr id="3" name="Text Placeholder 2"/>
          <p:cNvSpPr>
            <a:spLocks noGrp="1"/>
          </p:cNvSpPr>
          <p:nvPr>
            <p:ph type="body" idx="1"/>
          </p:nvPr>
        </p:nvSpPr>
        <p:spPr/>
        <p:txBody>
          <a:bodyPr/>
          <a:lstStyle/>
          <a:p>
            <a:pPr lvl="0">
              <a:defRPr/>
            </a:pPr>
            <a:r>
              <a:rPr lang="en-US" b="1" dirty="0" smtClean="0"/>
              <a:t>Bronwen Zande &amp; John O’Brien</a:t>
            </a:r>
          </a:p>
          <a:p>
            <a:pPr lvl="0">
              <a:defRPr/>
            </a:pPr>
            <a:r>
              <a:rPr lang="en-US" dirty="0" smtClean="0"/>
              <a:t>Directors</a:t>
            </a:r>
          </a:p>
          <a:p>
            <a:pPr lvl="0">
              <a:defRPr/>
            </a:pPr>
            <a:r>
              <a:rPr lang="en-US" dirty="0" smtClean="0"/>
              <a:t>Soul Solutions Pty Ltd</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DEV202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Western – Quick Draw</a:t>
            </a:r>
            <a:endParaRPr lang="en-AU" dirty="0"/>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13"/>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1043608" y="1356700"/>
            <a:ext cx="7123229" cy="4752528"/>
          </a:xfrm>
          <a:prstGeom prst="rect">
            <a:avLst/>
          </a:prstGeom>
        </p:spPr>
      </p:pic>
    </p:spTree>
    <p:extLst>
      <p:ext uri="{BB962C8B-B14F-4D97-AF65-F5344CB8AC3E}">
        <p14:creationId xmlns:p14="http://schemas.microsoft.com/office/powerpoint/2010/main" val="2450239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Human Tetris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1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0178" y="1600200"/>
            <a:ext cx="6783644" cy="4525963"/>
          </a:xfrm>
          <a:prstGeom prst="rect">
            <a:avLst/>
          </a:prstGeom>
        </p:spPr>
      </p:pic>
    </p:spTree>
    <p:extLst>
      <p:ext uri="{BB962C8B-B14F-4D97-AF65-F5344CB8AC3E}">
        <p14:creationId xmlns:p14="http://schemas.microsoft.com/office/powerpoint/2010/main" val="1961224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Juke Box Controller</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Content Placeholder 1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435" y="1600200"/>
            <a:ext cx="6705130" cy="4525963"/>
          </a:xfrm>
          <a:prstGeom prst="rect">
            <a:avLst/>
          </a:prstGeom>
        </p:spPr>
      </p:pic>
    </p:spTree>
    <p:extLst>
      <p:ext uri="{BB962C8B-B14F-4D97-AF65-F5344CB8AC3E}">
        <p14:creationId xmlns:p14="http://schemas.microsoft.com/office/powerpoint/2010/main" val="4145554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Minority Report Style Video</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1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5593" y="1600200"/>
            <a:ext cx="4412813" cy="4525963"/>
          </a:xfrm>
          <a:prstGeom prst="rect">
            <a:avLst/>
          </a:prstGeom>
        </p:spPr>
      </p:pic>
    </p:spTree>
    <p:extLst>
      <p:ext uri="{BB962C8B-B14F-4D97-AF65-F5344CB8AC3E}">
        <p14:creationId xmlns:p14="http://schemas.microsoft.com/office/powerpoint/2010/main" val="39872277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Kinect</a:t>
            </a:r>
            <a:r>
              <a:rPr lang="en-AU" dirty="0" smtClean="0"/>
              <a:t> Camera Functions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5782" y="1600200"/>
            <a:ext cx="6792436" cy="4525963"/>
          </a:xfrm>
          <a:prstGeom prst="rect">
            <a:avLst/>
          </a:prstGeom>
        </p:spPr>
      </p:pic>
    </p:spTree>
    <p:extLst>
      <p:ext uri="{BB962C8B-B14F-4D97-AF65-F5344CB8AC3E}">
        <p14:creationId xmlns:p14="http://schemas.microsoft.com/office/powerpoint/2010/main" val="40204081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Camera Tilt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7913" y="1600200"/>
            <a:ext cx="3168174" cy="4525963"/>
          </a:xfrm>
          <a:prstGeom prst="rect">
            <a:avLst/>
          </a:prstGeom>
        </p:spPr>
      </p:pic>
    </p:spTree>
    <p:extLst>
      <p:ext uri="{BB962C8B-B14F-4D97-AF65-F5344CB8AC3E}">
        <p14:creationId xmlns:p14="http://schemas.microsoft.com/office/powerpoint/2010/main" val="11478792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Full Colour Camera</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a:prstGeom prst="rect">
            <a:avLst/>
          </a:prstGeom>
        </p:spPr>
      </p:pic>
    </p:spTree>
    <p:extLst>
      <p:ext uri="{BB962C8B-B14F-4D97-AF65-F5344CB8AC3E}">
        <p14:creationId xmlns:p14="http://schemas.microsoft.com/office/powerpoint/2010/main" val="5840838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Depth Camera</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5766" y="1600200"/>
            <a:ext cx="4352467" cy="4525963"/>
          </a:xfrm>
          <a:prstGeom prst="rect">
            <a:avLst/>
          </a:prstGeom>
        </p:spPr>
      </p:pic>
    </p:spTree>
    <p:extLst>
      <p:ext uri="{BB962C8B-B14F-4D97-AF65-F5344CB8AC3E}">
        <p14:creationId xmlns:p14="http://schemas.microsoft.com/office/powerpoint/2010/main" val="8281228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Skeleton Tracking</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9018" y="1600200"/>
            <a:ext cx="4525963" cy="4525963"/>
          </a:xfrm>
          <a:prstGeom prst="rect">
            <a:avLst/>
          </a:prstGeom>
        </p:spPr>
      </p:pic>
    </p:spTree>
    <p:extLst>
      <p:ext uri="{BB962C8B-B14F-4D97-AF65-F5344CB8AC3E}">
        <p14:creationId xmlns:p14="http://schemas.microsoft.com/office/powerpoint/2010/main" val="31322640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Kinect</a:t>
            </a:r>
            <a:r>
              <a:rPr lang="en-AU" dirty="0" smtClean="0"/>
              <a:t> - Audio</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1274943"/>
            <a:ext cx="6936432" cy="4617063"/>
          </a:xfrm>
          <a:prstGeom prst="rect">
            <a:avLst/>
          </a:prstGeom>
        </p:spPr>
      </p:pic>
    </p:spTree>
    <p:extLst>
      <p:ext uri="{BB962C8B-B14F-4D97-AF65-F5344CB8AC3E}">
        <p14:creationId xmlns:p14="http://schemas.microsoft.com/office/powerpoint/2010/main" val="1536123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project-natal-xbox-36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764704"/>
            <a:ext cx="9180512" cy="4775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1159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Gestures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63912" y="1600200"/>
            <a:ext cx="3016175" cy="4525963"/>
          </a:xfrm>
          <a:prstGeom prst="rect">
            <a:avLst/>
          </a:prstGeom>
        </p:spPr>
      </p:pic>
    </p:spTree>
    <p:extLst>
      <p:ext uri="{BB962C8B-B14F-4D97-AF65-F5344CB8AC3E}">
        <p14:creationId xmlns:p14="http://schemas.microsoft.com/office/powerpoint/2010/main" val="20350615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7303402"/>
          </a:xfrm>
          <a:prstGeom prst="rect">
            <a:avLst/>
          </a:prstGeom>
        </p:spPr>
      </p:pic>
    </p:spTree>
    <p:extLst>
      <p:ext uri="{BB962C8B-B14F-4D97-AF65-F5344CB8AC3E}">
        <p14:creationId xmlns:p14="http://schemas.microsoft.com/office/powerpoint/2010/main" val="41658612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&amp; Answer Session</a:t>
            </a:r>
            <a:endParaRPr lang="en-AU" dirty="0"/>
          </a:p>
        </p:txBody>
      </p:sp>
      <p:sp>
        <p:nvSpPr>
          <p:cNvPr id="3" name="Text Placeholder 2"/>
          <p:cNvSpPr>
            <a:spLocks noGrp="1"/>
          </p:cNvSpPr>
          <p:nvPr>
            <p:ph type="body" idx="1"/>
          </p:nvPr>
        </p:nvSpPr>
        <p:spPr/>
        <p:txBody>
          <a:bodyPr/>
          <a:lstStyle/>
          <a:p>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Track Resources</a:t>
            </a:r>
            <a:endParaRPr lang="en-AU" dirty="0"/>
          </a:p>
        </p:txBody>
      </p:sp>
      <p:sp>
        <p:nvSpPr>
          <p:cNvPr id="6" name="Content Placeholder 5"/>
          <p:cNvSpPr>
            <a:spLocks noGrp="1"/>
          </p:cNvSpPr>
          <p:nvPr>
            <p:ph idx="1"/>
          </p:nvPr>
        </p:nvSpPr>
        <p:spPr/>
        <p:txBody>
          <a:bodyPr/>
          <a:lstStyle/>
          <a:p>
            <a:pPr lvl="0"/>
            <a:r>
              <a:rPr lang="en-US" dirty="0"/>
              <a:t>Microsoft </a:t>
            </a:r>
            <a:r>
              <a:rPr lang="en-US" dirty="0" err="1">
                <a:hlinkClick r:id="rId2"/>
              </a:rPr>
              <a:t>KinectSDK</a:t>
            </a:r>
            <a:endParaRPr lang="en-US" dirty="0"/>
          </a:p>
          <a:p>
            <a:pPr lvl="0"/>
            <a:r>
              <a:rPr lang="en-US" dirty="0"/>
              <a:t>Coding For Fun – </a:t>
            </a:r>
            <a:r>
              <a:rPr lang="en-US" dirty="0" err="1">
                <a:gradFill>
                  <a:gsLst>
                    <a:gs pos="0">
                      <a:schemeClr val="tx1"/>
                    </a:gs>
                    <a:gs pos="100000">
                      <a:schemeClr val="tx1"/>
                    </a:gs>
                  </a:gsLst>
                  <a:lin ang="5400000" scaled="0"/>
                </a:gradFill>
                <a:hlinkClick r:id="rId3"/>
              </a:rPr>
              <a:t>Kinect</a:t>
            </a:r>
            <a:r>
              <a:rPr lang="en-US" dirty="0">
                <a:gradFill>
                  <a:gsLst>
                    <a:gs pos="0">
                      <a:schemeClr val="tx1"/>
                    </a:gs>
                    <a:gs pos="100000">
                      <a:schemeClr val="tx1"/>
                    </a:gs>
                  </a:gsLst>
                  <a:lin ang="5400000" scaled="0"/>
                </a:gradFill>
                <a:hlinkClick r:id="rId3"/>
              </a:rPr>
              <a:t> Toolkit</a:t>
            </a:r>
            <a:endParaRPr lang="en-US" dirty="0">
              <a:gradFill>
                <a:gsLst>
                  <a:gs pos="0">
                    <a:schemeClr val="tx1"/>
                  </a:gs>
                  <a:gs pos="100000">
                    <a:schemeClr val="tx1"/>
                  </a:gs>
                </a:gsLst>
                <a:lin ang="5400000" scaled="0"/>
              </a:gradFill>
            </a:endParaRPr>
          </a:p>
          <a:p>
            <a:pPr lvl="0"/>
            <a:r>
              <a:rPr lang="en-US" dirty="0" err="1"/>
              <a:t>Kinect</a:t>
            </a:r>
            <a:r>
              <a:rPr lang="en-US" dirty="0">
                <a:gradFill>
                  <a:gsLst>
                    <a:gs pos="0">
                      <a:schemeClr val="tx1"/>
                    </a:gs>
                    <a:gs pos="100000">
                      <a:schemeClr val="tx1"/>
                    </a:gs>
                  </a:gsLst>
                  <a:lin ang="5400000" scaled="0"/>
                </a:gradFill>
              </a:rPr>
              <a:t> </a:t>
            </a:r>
            <a:r>
              <a:rPr lang="en-US" dirty="0">
                <a:gradFill>
                  <a:gsLst>
                    <a:gs pos="0">
                      <a:schemeClr val="tx1"/>
                    </a:gs>
                    <a:gs pos="100000">
                      <a:schemeClr val="tx1"/>
                    </a:gs>
                  </a:gsLst>
                  <a:lin ang="5400000" scaled="0"/>
                </a:gradFill>
                <a:hlinkClick r:id="rId4"/>
              </a:rPr>
              <a:t>Power Supply</a:t>
            </a:r>
            <a:endParaRPr lang="en-US" dirty="0">
              <a:gradFill>
                <a:gsLst>
                  <a:gs pos="0">
                    <a:schemeClr val="tx1"/>
                  </a:gs>
                  <a:gs pos="100000">
                    <a:schemeClr val="tx1"/>
                  </a:gs>
                </a:gsLst>
                <a:lin ang="5400000" scaled="0"/>
              </a:gradFill>
            </a:endParaRPr>
          </a:p>
          <a:p>
            <a:pPr lvl="0"/>
            <a:r>
              <a:rPr lang="en-US" dirty="0" err="1"/>
              <a:t>Kinect</a:t>
            </a:r>
            <a:r>
              <a:rPr lang="en-US" dirty="0"/>
              <a:t> </a:t>
            </a:r>
            <a:r>
              <a:rPr lang="en-US" dirty="0">
                <a:gradFill>
                  <a:gsLst>
                    <a:gs pos="0">
                      <a:schemeClr val="tx1"/>
                    </a:gs>
                    <a:gs pos="100000">
                      <a:schemeClr val="tx1"/>
                    </a:gs>
                  </a:gsLst>
                  <a:lin ang="5400000" scaled="0"/>
                </a:gradFill>
                <a:hlinkClick r:id="rId5"/>
              </a:rPr>
              <a:t>VS2010 Templates</a:t>
            </a:r>
            <a:endParaRPr lang="en-US" dirty="0">
              <a:gradFill>
                <a:gsLst>
                  <a:gs pos="0">
                    <a:schemeClr val="tx1"/>
                  </a:gs>
                  <a:gs pos="100000">
                    <a:schemeClr val="tx1"/>
                  </a:gs>
                </a:gsLst>
                <a:lin ang="5400000" scaled="0"/>
              </a:gradFill>
            </a:endParaRPr>
          </a:p>
          <a:p>
            <a:pPr lvl="0"/>
            <a:r>
              <a:rPr lang="en-US" dirty="0" err="1"/>
              <a:t>Kinect</a:t>
            </a:r>
            <a:r>
              <a:rPr lang="en-US" dirty="0"/>
              <a:t> </a:t>
            </a:r>
            <a:r>
              <a:rPr lang="en-US" dirty="0">
                <a:gradFill>
                  <a:gsLst>
                    <a:gs pos="0">
                      <a:schemeClr val="tx1"/>
                    </a:gs>
                    <a:gs pos="100000">
                      <a:schemeClr val="tx1"/>
                    </a:gs>
                  </a:gsLst>
                  <a:lin ang="5400000" scaled="0"/>
                </a:gradFill>
                <a:hlinkClick r:id="rId6"/>
              </a:rPr>
              <a:t>Gestures</a:t>
            </a:r>
            <a:endParaRPr lang="en-US" dirty="0">
              <a:gradFill>
                <a:gsLst>
                  <a:gs pos="0">
                    <a:schemeClr val="tx1"/>
                  </a:gs>
                  <a:gs pos="100000">
                    <a:schemeClr val="tx1"/>
                  </a:gs>
                </a:gsLst>
                <a:lin ang="5400000" scaled="0"/>
              </a:gradFill>
            </a:endParaRPr>
          </a:p>
          <a:p>
            <a:pPr lvl="0"/>
            <a:r>
              <a:rPr lang="en-US" dirty="0">
                <a:gradFill>
                  <a:gsLst>
                    <a:gs pos="0">
                      <a:schemeClr val="tx1"/>
                    </a:gs>
                    <a:gs pos="100000">
                      <a:schemeClr val="tx1"/>
                    </a:gs>
                  </a:gsLst>
                  <a:lin ang="5400000" scaled="0"/>
                </a:gradFill>
                <a:hlinkClick r:id="rId7"/>
              </a:rPr>
              <a:t>Speech Recognition / Text To Speech</a:t>
            </a:r>
            <a:r>
              <a:rPr lang="en-US" dirty="0">
                <a:gradFill>
                  <a:gsLst>
                    <a:gs pos="0">
                      <a:schemeClr val="tx1"/>
                    </a:gs>
                    <a:gs pos="100000">
                      <a:schemeClr val="tx1"/>
                    </a:gs>
                  </a:gsLst>
                  <a:lin ang="5400000" scaled="0"/>
                </a:gradFill>
              </a:rPr>
              <a:t> </a:t>
            </a:r>
            <a:r>
              <a:rPr lang="en-US" dirty="0"/>
              <a:t>– Other </a:t>
            </a:r>
            <a:r>
              <a:rPr lang="en-US" dirty="0" smtClean="0"/>
              <a:t>languages</a:t>
            </a:r>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1479396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8135056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4" descr="C:\Users\John\Pictures\kinect slides\02184390-photo-project-nat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017" y="1"/>
            <a:ext cx="9296529"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33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090608-xbox-kick-12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36" y="0"/>
            <a:ext cx="95972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066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DSCN05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2" y="-1"/>
            <a:ext cx="9180512" cy="6885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6642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descr="C:\Users\John\Pictures\kinect slides\ARDoor-Topshop-Kine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1028197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7131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976" y="-27384"/>
            <a:ext cx="9958520" cy="6885384"/>
          </a:xfrm>
          <a:prstGeom prst="rect">
            <a:avLst/>
          </a:prstGeom>
        </p:spPr>
      </p:pic>
    </p:spTree>
    <p:extLst>
      <p:ext uri="{BB962C8B-B14F-4D97-AF65-F5344CB8AC3E}">
        <p14:creationId xmlns:p14="http://schemas.microsoft.com/office/powerpoint/2010/main" val="29845823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133" y="-8040"/>
            <a:ext cx="10304085" cy="6866040"/>
          </a:xfrm>
          <a:prstGeom prst="rect">
            <a:avLst/>
          </a:prstGeom>
        </p:spPr>
      </p:pic>
    </p:spTree>
    <p:extLst>
      <p:ext uri="{BB962C8B-B14F-4D97-AF65-F5344CB8AC3E}">
        <p14:creationId xmlns:p14="http://schemas.microsoft.com/office/powerpoint/2010/main" val="1354572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7232</TotalTime>
  <Words>761</Words>
  <Application>Microsoft Office PowerPoint</Application>
  <PresentationFormat>On-screen Show (4:3)</PresentationFormat>
  <Paragraphs>94</Paragraphs>
  <Slides>36</Slides>
  <Notes>3</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Kinecting The Dots – Developing With The Kinect SDK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Inside the Kinect</vt:lpstr>
      <vt:lpstr>PowerPoint Presentation</vt:lpstr>
      <vt:lpstr>Power Supply for Kinect/XBox Bundle</vt:lpstr>
      <vt:lpstr>Western – Quick Draw</vt:lpstr>
      <vt:lpstr>Human Tetris</vt:lpstr>
      <vt:lpstr>Juke Box Controller</vt:lpstr>
      <vt:lpstr>Minority Report Style Video</vt:lpstr>
      <vt:lpstr>Kinect Camera Functions</vt:lpstr>
      <vt:lpstr>Camera Tilt</vt:lpstr>
      <vt:lpstr>Full Colour Camera</vt:lpstr>
      <vt:lpstr>Depth Camera</vt:lpstr>
      <vt:lpstr>Skeleton Tracking</vt:lpstr>
      <vt:lpstr>Kinect - Audio</vt:lpstr>
      <vt:lpstr>Gestures</vt:lpstr>
      <vt:lpstr>PowerPoint Presentation</vt:lpstr>
      <vt:lpstr>Question &amp; Answer Session</vt:lpstr>
      <vt:lpstr>Track Resources</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261</cp:revision>
  <dcterms:created xsi:type="dcterms:W3CDTF">2011-04-01T05:55:34Z</dcterms:created>
  <dcterms:modified xsi:type="dcterms:W3CDTF">2011-08-31T06:49:39Z</dcterms:modified>
</cp:coreProperties>
</file>