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Lst>
  <p:notesMasterIdLst>
    <p:notesMasterId r:id="rId22"/>
  </p:notesMasterIdLst>
  <p:sldIdLst>
    <p:sldId id="279" r:id="rId2"/>
    <p:sldId id="280" r:id="rId3"/>
    <p:sldId id="317" r:id="rId4"/>
    <p:sldId id="305" r:id="rId5"/>
    <p:sldId id="306" r:id="rId6"/>
    <p:sldId id="321" r:id="rId7"/>
    <p:sldId id="291" r:id="rId8"/>
    <p:sldId id="316" r:id="rId9"/>
    <p:sldId id="320" r:id="rId10"/>
    <p:sldId id="312" r:id="rId11"/>
    <p:sldId id="308" r:id="rId12"/>
    <p:sldId id="322" r:id="rId13"/>
    <p:sldId id="307" r:id="rId14"/>
    <p:sldId id="315" r:id="rId15"/>
    <p:sldId id="313" r:id="rId16"/>
    <p:sldId id="314" r:id="rId17"/>
    <p:sldId id="319" r:id="rId18"/>
    <p:sldId id="323" r:id="rId19"/>
    <p:sldId id="270" r:id="rId20"/>
    <p:sldId id="271"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56" autoAdjust="0"/>
    <p:restoredTop sz="87016" autoAdjust="0"/>
  </p:normalViewPr>
  <p:slideViewPr>
    <p:cSldViewPr>
      <p:cViewPr>
        <p:scale>
          <a:sx n="80" d="100"/>
          <a:sy n="80" d="100"/>
        </p:scale>
        <p:origin x="-1692"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2/09/2011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pPr>
                <a:defRPr/>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4</a:t>
            </a:fld>
            <a:endParaRPr lang="en-AU" dirty="0"/>
          </a:p>
        </p:txBody>
      </p:sp>
    </p:spTree>
    <p:extLst>
      <p:ext uri="{BB962C8B-B14F-4D97-AF65-F5344CB8AC3E}">
        <p14:creationId xmlns:p14="http://schemas.microsoft.com/office/powerpoint/2010/main" val="1483315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5</a:t>
            </a:fld>
            <a:endParaRPr lang="en-AU" dirty="0"/>
          </a:p>
        </p:txBody>
      </p:sp>
    </p:spTree>
    <p:extLst>
      <p:ext uri="{BB962C8B-B14F-4D97-AF65-F5344CB8AC3E}">
        <p14:creationId xmlns:p14="http://schemas.microsoft.com/office/powerpoint/2010/main" val="11700753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7</a:t>
            </a:fld>
            <a:endParaRPr lang="en-AU" dirty="0"/>
          </a:p>
        </p:txBody>
      </p:sp>
    </p:spTree>
    <p:extLst>
      <p:ext uri="{BB962C8B-B14F-4D97-AF65-F5344CB8AC3E}">
        <p14:creationId xmlns:p14="http://schemas.microsoft.com/office/powerpoint/2010/main" val="28301091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8</a:t>
            </a:fld>
            <a:endParaRPr lang="en-AU" dirty="0"/>
          </a:p>
        </p:txBody>
      </p:sp>
    </p:spTree>
    <p:extLst>
      <p:ext uri="{BB962C8B-B14F-4D97-AF65-F5344CB8AC3E}">
        <p14:creationId xmlns:p14="http://schemas.microsoft.com/office/powerpoint/2010/main" val="37494296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9</a:t>
            </a:fld>
            <a:endParaRPr lang="en-AU" dirty="0"/>
          </a:p>
        </p:txBody>
      </p:sp>
    </p:spTree>
    <p:extLst>
      <p:ext uri="{BB962C8B-B14F-4D97-AF65-F5344CB8AC3E}">
        <p14:creationId xmlns:p14="http://schemas.microsoft.com/office/powerpoint/2010/main" val="30043958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10</a:t>
            </a:fld>
            <a:endParaRPr lang="en-AU" dirty="0"/>
          </a:p>
        </p:txBody>
      </p:sp>
    </p:spTree>
    <p:extLst>
      <p:ext uri="{BB962C8B-B14F-4D97-AF65-F5344CB8AC3E}">
        <p14:creationId xmlns:p14="http://schemas.microsoft.com/office/powerpoint/2010/main" val="40322967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13</a:t>
            </a:fld>
            <a:endParaRPr lang="en-AU" dirty="0"/>
          </a:p>
        </p:txBody>
      </p:sp>
    </p:spTree>
    <p:extLst>
      <p:ext uri="{BB962C8B-B14F-4D97-AF65-F5344CB8AC3E}">
        <p14:creationId xmlns:p14="http://schemas.microsoft.com/office/powerpoint/2010/main" val="28270640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10:46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19</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2/09/2011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2/09/2011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2/09/2011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23.png"/><Relationship Id="rId7"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24.png"/><Relationship Id="rId11" Type="http://schemas.openxmlformats.org/officeDocument/2006/relationships/image" Target="../media/image27.png"/><Relationship Id="rId5" Type="http://schemas.openxmlformats.org/officeDocument/2006/relationships/hyperlink" Target="http://technet.microsoft.com/en-au" TargetMode="External"/><Relationship Id="rId10" Type="http://schemas.openxmlformats.org/officeDocument/2006/relationships/image" Target="../media/image26.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#4: Accelerator</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399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2924944"/>
            <a:ext cx="7952878" cy="1584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479029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#5: </a:t>
            </a:r>
            <a:r>
              <a:rPr lang="en-AU" dirty="0" err="1" smtClean="0"/>
              <a:t>Powershell</a:t>
            </a:r>
            <a:r>
              <a:rPr lang="en-AU" dirty="0" smtClean="0"/>
              <a:t> </a:t>
            </a:r>
            <a:r>
              <a:rPr lang="en-AU" dirty="0" err="1" smtClean="0"/>
              <a:t>Cmdlets</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27684" y="1988840"/>
            <a:ext cx="5688632" cy="46177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0057" y="1569740"/>
            <a:ext cx="409575" cy="419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978068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#6: Cloud Storage Studio</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39938" name="Picture 2" descr="http://s3.amazonaws.com/satisfaction-production/public/uploaded_images/2897847/CloudStorageStudio_larg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9832" y="2492896"/>
            <a:ext cx="3024336" cy="30243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22486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#7: Diagnostics Manager</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41989" name="Picture 5" descr="http://www.cerebrata.com/Images/AzureDiagnosticsManag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1800" y="2276871"/>
            <a:ext cx="3595462" cy="35954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36579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#8: Clumsy Leaf</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389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1840" y="1916832"/>
            <a:ext cx="2698750" cy="461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34102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#9: SQL Azure Migration Wizard </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4198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1655670"/>
            <a:ext cx="4455963" cy="49880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889987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#10: </a:t>
            </a:r>
            <a:r>
              <a:rPr lang="en-AU" dirty="0" err="1" smtClean="0"/>
              <a:t>LinqPad</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40962" name="Picture 2" descr="http://www.albahari.com/threading/linqpadlog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800" y="2420888"/>
            <a:ext cx="3259063" cy="31332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82798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OK. I lied #11: Fiddler</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399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2276872"/>
            <a:ext cx="4379125" cy="2750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269924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1748488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AU" dirty="0"/>
              <a:t>The Essential Windows Azure Developers Toolkit</a:t>
            </a:r>
          </a:p>
        </p:txBody>
      </p:sp>
      <p:sp>
        <p:nvSpPr>
          <p:cNvPr id="3" name="Text Placeholder 2"/>
          <p:cNvSpPr>
            <a:spLocks noGrp="1"/>
          </p:cNvSpPr>
          <p:nvPr>
            <p:ph type="body" idx="1"/>
          </p:nvPr>
        </p:nvSpPr>
        <p:spPr>
          <a:xfrm>
            <a:off x="722313" y="2906713"/>
            <a:ext cx="2913583" cy="1500187"/>
          </a:xfrm>
        </p:spPr>
        <p:txBody>
          <a:bodyPr/>
          <a:lstStyle/>
          <a:p>
            <a:pPr lvl="0">
              <a:defRPr/>
            </a:pPr>
            <a:r>
              <a:rPr lang="en-US" dirty="0" smtClean="0"/>
              <a:t>Mahesh Krishnan</a:t>
            </a:r>
          </a:p>
          <a:p>
            <a:pPr lvl="0">
              <a:defRPr/>
            </a:pPr>
            <a:r>
              <a:rPr lang="en-US" dirty="0" smtClean="0"/>
              <a:t>Principal Consultant</a:t>
            </a:r>
          </a:p>
          <a:p>
            <a:pPr lvl="0">
              <a:defRPr/>
            </a:pPr>
            <a:r>
              <a:rPr lang="en-US" dirty="0" smtClean="0"/>
              <a:t>Readify</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#DEV315</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chemeClr val="bg2"/>
                </a:solidFill>
                <a:latin typeface="Calibri" pitchFamily="34" charset="0"/>
                <a:hlinkClick r:id="rId4"/>
              </a:rPr>
              <a:t>www.msteched.com/Australia</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pPr marL="0" lvl="1" indent="0"/>
            <a:r>
              <a:rPr lang="en-US" dirty="0">
                <a:solidFill>
                  <a:schemeClr val="bg2"/>
                </a:solidFill>
                <a:latin typeface="Calibri" pitchFamily="34" charset="0"/>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chemeClr val="bg2"/>
                </a:solidFill>
                <a:latin typeface="Calibri" pitchFamily="34" charset="0"/>
                <a:hlinkClick r:id="rId5"/>
              </a:rPr>
              <a:t>http</a:t>
            </a:r>
            <a:r>
              <a:rPr lang="en-US" sz="2000" dirty="0" smtClean="0">
                <a:solidFill>
                  <a:schemeClr val="bg2"/>
                </a:solidFill>
                <a:latin typeface="Calibri" pitchFamily="34" charset="0"/>
                <a:hlinkClick r:id="rId5"/>
              </a:rPr>
              <a:t>://</a:t>
            </a:r>
            <a:r>
              <a:rPr lang="en-AU" sz="2000" dirty="0" smtClean="0">
                <a:solidFill>
                  <a:schemeClr val="bg2"/>
                </a:solidFill>
                <a:hlinkClick r:id="rId5"/>
              </a:rPr>
              <a:t> technet.microsoft.com/en-au</a:t>
            </a:r>
            <a:r>
              <a:rPr lang="en-US" sz="2400" b="1" dirty="0" smtClean="0">
                <a:solidFill>
                  <a:schemeClr val="bg2"/>
                </a:solidFill>
                <a:latin typeface="Calibri" pitchFamily="34" charset="0"/>
                <a:hlinkClick r:id="rId5"/>
              </a:rPr>
              <a:t>  </a:t>
            </a:r>
            <a:endParaRPr lang="en-US" sz="2400" dirty="0">
              <a:solidFill>
                <a:schemeClr val="bg2"/>
              </a:solidFill>
              <a:latin typeface="Calibri" pitchFamily="34" charset="0"/>
            </a:endParaRPr>
          </a:p>
          <a:p>
            <a:pPr marL="0" lvl="1" indent="0">
              <a:tabLst>
                <a:tab pos="1828800" algn="l"/>
              </a:tabLst>
            </a:pP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chemeClr val="bg2"/>
                </a:solidFill>
                <a:latin typeface="Calibri" pitchFamily="34" charset="0"/>
                <a:hlinkClick r:id="rId8"/>
              </a:rPr>
              <a:t>http</a:t>
            </a:r>
            <a:r>
              <a:rPr lang="en-US" sz="2000" dirty="0" smtClean="0">
                <a:solidFill>
                  <a:schemeClr val="bg2"/>
                </a:solidFill>
                <a:latin typeface="Calibri" pitchFamily="34" charset="0"/>
                <a:hlinkClick r:id="rId8"/>
              </a:rPr>
              <a:t>://</a:t>
            </a:r>
            <a:r>
              <a:rPr lang="en-AU" sz="2000" dirty="0" smtClean="0">
                <a:solidFill>
                  <a:schemeClr val="bg2"/>
                </a:solidFill>
                <a:hlinkClick r:id="rId8"/>
              </a:rPr>
              <a:t>msdn.microsoft.com/en-au</a:t>
            </a:r>
            <a:endParaRPr lang="en-AU" sz="2000" dirty="0" smtClean="0">
              <a:solidFill>
                <a:schemeClr val="bg2"/>
              </a:solidFill>
            </a:endParaRPr>
          </a:p>
          <a:p>
            <a:pPr>
              <a:spcBef>
                <a:spcPts val="600"/>
              </a:spcBef>
              <a:tabLst>
                <a:tab pos="1828800" algn="l"/>
              </a:tabLst>
            </a:pPr>
            <a:r>
              <a:rPr lang="en-US" sz="2400" b="1" dirty="0" smtClean="0">
                <a:solidFill>
                  <a:schemeClr val="bg2"/>
                </a:solidFill>
                <a:latin typeface="Calibri" pitchFamily="34" charset="0"/>
              </a:rPr>
              <a:t> </a:t>
            </a: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chemeClr val="bg2"/>
                </a:solidFill>
                <a:hlinkClick r:id="rId9"/>
              </a:rPr>
              <a:t>www.microsoft.com/australia/learning</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r>
              <a:rPr lang="en-US" dirty="0">
                <a:solidFill>
                  <a:schemeClr val="bg2"/>
                </a:solidFill>
                <a:latin typeface="Calibri" pitchFamily="34" charset="0"/>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About me</a:t>
            </a:r>
            <a:endParaRPr lang="en-AU" dirty="0"/>
          </a:p>
        </p:txBody>
      </p:sp>
      <p:pic>
        <p:nvPicPr>
          <p:cNvPr id="38914" name="Picture 2" descr="C:\Users\Mahesh\Pictures\FaceShot.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56792"/>
            <a:ext cx="3665033" cy="530120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067944" y="2420888"/>
            <a:ext cx="4248472" cy="461665"/>
          </a:xfrm>
          <a:prstGeom prst="rect">
            <a:avLst/>
          </a:prstGeom>
          <a:noFill/>
        </p:spPr>
        <p:txBody>
          <a:bodyPr wrap="square" rtlCol="0">
            <a:spAutoFit/>
          </a:bodyPr>
          <a:lstStyle/>
          <a:p>
            <a:r>
              <a:rPr lang="en-AU" sz="2400" dirty="0" smtClean="0"/>
              <a:t>Mahesh.Krishnan@readify.net</a:t>
            </a:r>
            <a:endParaRPr lang="en-AU" sz="2400" dirty="0"/>
          </a:p>
        </p:txBody>
      </p:sp>
      <p:sp>
        <p:nvSpPr>
          <p:cNvPr id="6" name="TextBox 5"/>
          <p:cNvSpPr txBox="1"/>
          <p:nvPr/>
        </p:nvSpPr>
        <p:spPr>
          <a:xfrm>
            <a:off x="4067944" y="1916832"/>
            <a:ext cx="4248472" cy="461665"/>
          </a:xfrm>
          <a:prstGeom prst="rect">
            <a:avLst/>
          </a:prstGeom>
          <a:noFill/>
        </p:spPr>
        <p:txBody>
          <a:bodyPr wrap="square" rtlCol="0">
            <a:spAutoFit/>
          </a:bodyPr>
          <a:lstStyle/>
          <a:p>
            <a:r>
              <a:rPr lang="en-AU" sz="2400" b="1" dirty="0" smtClean="0"/>
              <a:t>Principal Consultant, Readify</a:t>
            </a:r>
            <a:endParaRPr lang="en-AU" sz="2400" b="1" dirty="0"/>
          </a:p>
        </p:txBody>
      </p:sp>
      <p:sp>
        <p:nvSpPr>
          <p:cNvPr id="7" name="TextBox 6"/>
          <p:cNvSpPr txBox="1"/>
          <p:nvPr/>
        </p:nvSpPr>
        <p:spPr>
          <a:xfrm>
            <a:off x="4067944" y="2967335"/>
            <a:ext cx="4248472" cy="461665"/>
          </a:xfrm>
          <a:prstGeom prst="rect">
            <a:avLst/>
          </a:prstGeom>
          <a:noFill/>
        </p:spPr>
        <p:txBody>
          <a:bodyPr wrap="square" rtlCol="0">
            <a:spAutoFit/>
          </a:bodyPr>
          <a:lstStyle/>
          <a:p>
            <a:r>
              <a:rPr lang="en-AU" sz="2400" dirty="0" smtClean="0"/>
              <a:t>@</a:t>
            </a:r>
            <a:r>
              <a:rPr lang="en-AU" sz="2400" dirty="0" err="1" smtClean="0"/>
              <a:t>MaheshKrishnan</a:t>
            </a:r>
            <a:endParaRPr lang="en-AU" sz="2400" dirty="0"/>
          </a:p>
        </p:txBody>
      </p:sp>
    </p:spTree>
    <p:extLst>
      <p:ext uri="{BB962C8B-B14F-4D97-AF65-F5344CB8AC3E}">
        <p14:creationId xmlns:p14="http://schemas.microsoft.com/office/powerpoint/2010/main" val="17570095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Road ahead…</a:t>
            </a:r>
            <a:endParaRPr lang="en-AU" dirty="0"/>
          </a:p>
        </p:txBody>
      </p:sp>
      <p:sp>
        <p:nvSpPr>
          <p:cNvPr id="3" name="Content Placeholder 2"/>
          <p:cNvSpPr>
            <a:spLocks noGrp="1"/>
          </p:cNvSpPr>
          <p:nvPr>
            <p:ph idx="1"/>
          </p:nvPr>
        </p:nvSpPr>
        <p:spPr/>
        <p:txBody>
          <a:bodyPr/>
          <a:lstStyle/>
          <a:p>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5" name="Picture 4" descr="C:\Users\simon.raik-allen.MYOB\Downloads\iStock_000005527612Smal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56792"/>
            <a:ext cx="9144000" cy="61210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76227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Challenges…</a:t>
            </a:r>
            <a:endParaRPr lang="en-AU" dirty="0"/>
          </a:p>
        </p:txBody>
      </p:sp>
      <p:sp>
        <p:nvSpPr>
          <p:cNvPr id="3" name="Content Placeholder 2"/>
          <p:cNvSpPr>
            <a:spLocks noGrp="1"/>
          </p:cNvSpPr>
          <p:nvPr>
            <p:ph idx="1"/>
          </p:nvPr>
        </p:nvSpPr>
        <p:spPr/>
        <p:txBody>
          <a:bodyPr/>
          <a:lstStyle/>
          <a:p>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38914" name="Picture 2" descr="Post Pi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12" y="1556792"/>
            <a:ext cx="9440073" cy="60686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638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Agenda</a:t>
            </a:r>
            <a:endParaRPr lang="en-AU" dirty="0"/>
          </a:p>
        </p:txBody>
      </p:sp>
      <p:sp>
        <p:nvSpPr>
          <p:cNvPr id="3" name="Content Placeholder 2"/>
          <p:cNvSpPr>
            <a:spLocks noGrp="1"/>
          </p:cNvSpPr>
          <p:nvPr>
            <p:ph idx="1"/>
          </p:nvPr>
        </p:nvSpPr>
        <p:spPr/>
        <p:txBody>
          <a:bodyPr/>
          <a:lstStyle/>
          <a:p>
            <a:r>
              <a:rPr lang="en-AU" dirty="0" smtClean="0"/>
              <a:t>Roll out 10 Developer Tools one after the other!  </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2606136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#1: Visual Studio Ultimate</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38914" name="Picture 2" descr="http://www.scriptscale.com/wp-content/uploads/2011/05/Microsoft-Visual-Studio-2010-Ultimate-IS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83768" y="1844824"/>
            <a:ext cx="3781425" cy="457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38849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#2: Remote Desktop</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40962" name="Picture 2" descr="http://cdn.gottabemobile.com/wp-content/uploads/remote-desktop-client.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5736" y="1772816"/>
            <a:ext cx="4094584" cy="40945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52213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#3: WindowsAzure4e</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389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1720" y="2633092"/>
            <a:ext cx="2486025" cy="200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8916" name="Picture 4" descr="http://c2so.reverbnation.com/data_public/artist/image/81/811326/large_eclipse_logo.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76056" y="2633092"/>
            <a:ext cx="2000250" cy="2000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055553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601</Words>
  <Application>Microsoft Office PowerPoint</Application>
  <PresentationFormat>On-screen Show (4:3)</PresentationFormat>
  <Paragraphs>79</Paragraphs>
  <Slides>20</Slides>
  <Notes>10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PowerPoint Presentation</vt:lpstr>
      <vt:lpstr>The Essential Windows Azure Developers Toolkit</vt:lpstr>
      <vt:lpstr>About me</vt:lpstr>
      <vt:lpstr>The Road ahead…</vt:lpstr>
      <vt:lpstr>The Challenges…</vt:lpstr>
      <vt:lpstr>The Agenda</vt:lpstr>
      <vt:lpstr>#1: Visual Studio Ultimate</vt:lpstr>
      <vt:lpstr>#2: Remote Desktop</vt:lpstr>
      <vt:lpstr>#3: WindowsAzure4e</vt:lpstr>
      <vt:lpstr>#4: Accelerator</vt:lpstr>
      <vt:lpstr>#5: Powershell Cmdlets</vt:lpstr>
      <vt:lpstr>#6: Cloud Storage Studio</vt:lpstr>
      <vt:lpstr>#7: Diagnostics Manager</vt:lpstr>
      <vt:lpstr>#8: Clumsy Leaf</vt:lpstr>
      <vt:lpstr>#9: SQL Azure Migration Wizard </vt:lpstr>
      <vt:lpstr>#10: LinqPad</vt:lpstr>
      <vt:lpstr>OK. I lied #11: Fiddler</vt:lpstr>
      <vt:lpstr>Enrol in Microsoft Virtual Academy Today</vt:lpstr>
      <vt:lpstr>PowerPoint Presentation</vt:lpstr>
      <vt:lpstr>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2011-09-02T00:46:57Z</dcterms:created>
  <dcterms:modified xsi:type="dcterms:W3CDTF">2011-09-02T01:47:57Z</dcterms:modified>
</cp:coreProperties>
</file>