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omments/comment1.xml" ContentType="application/vnd.openxmlformats-officedocument.presentationml.comment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omments/comment2.xml" ContentType="application/vnd.openxmlformats-officedocument.presentationml.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comments/comment3.xml" ContentType="application/vnd.openxmlformats-officedocument.presentationml.comments+xml"/>
  <Override PartName="/ppt/notesSlides/notesSlide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rts/chart1.xml" ContentType="application/vnd.openxmlformats-officedocument.drawingml.chart+xml"/>
  <Override PartName="/ppt/comments/comment4.xml" ContentType="application/vnd.openxmlformats-officedocument.presentationml.comments+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2"/>
  </p:notesMasterIdLst>
  <p:sldIdLst>
    <p:sldId id="279" r:id="rId2"/>
    <p:sldId id="280" r:id="rId3"/>
    <p:sldId id="294" r:id="rId4"/>
    <p:sldId id="306" r:id="rId5"/>
    <p:sldId id="307" r:id="rId6"/>
    <p:sldId id="315" r:id="rId7"/>
    <p:sldId id="329" r:id="rId8"/>
    <p:sldId id="308" r:id="rId9"/>
    <p:sldId id="313" r:id="rId10"/>
    <p:sldId id="309" r:id="rId11"/>
    <p:sldId id="316" r:id="rId12"/>
    <p:sldId id="314" r:id="rId13"/>
    <p:sldId id="292" r:id="rId14"/>
    <p:sldId id="320" r:id="rId15"/>
    <p:sldId id="261" r:id="rId16"/>
    <p:sldId id="300" r:id="rId17"/>
    <p:sldId id="317" r:id="rId18"/>
    <p:sldId id="290" r:id="rId19"/>
    <p:sldId id="318" r:id="rId20"/>
    <p:sldId id="285" r:id="rId21"/>
    <p:sldId id="321" r:id="rId22"/>
    <p:sldId id="323" r:id="rId23"/>
    <p:sldId id="325" r:id="rId24"/>
    <p:sldId id="286" r:id="rId25"/>
    <p:sldId id="319" r:id="rId26"/>
    <p:sldId id="301" r:id="rId27"/>
    <p:sldId id="302" r:id="rId28"/>
    <p:sldId id="303" r:id="rId29"/>
    <p:sldId id="326" r:id="rId30"/>
    <p:sldId id="287" r:id="rId31"/>
    <p:sldId id="327" r:id="rId32"/>
    <p:sldId id="328" r:id="rId33"/>
    <p:sldId id="288" r:id="rId34"/>
    <p:sldId id="330" r:id="rId35"/>
    <p:sldId id="282" r:id="rId36"/>
    <p:sldId id="331" r:id="rId37"/>
    <p:sldId id="332" r:id="rId38"/>
    <p:sldId id="333" r:id="rId39"/>
    <p:sldId id="270" r:id="rId40"/>
    <p:sldId id="271" r:id="rId41"/>
  </p:sldIdLst>
  <p:sldSz cx="9144000" cy="6858000" type="screen4x3"/>
  <p:notesSz cx="6784975" cy="98567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avid McGhee" initials="DRM" lastIdx="25"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varScale="1">
        <p:scale>
          <a:sx n="71" d="100"/>
          <a:sy n="71" d="100"/>
        </p:scale>
        <p:origin x="-100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a:lstStyle/>
          <a:p>
            <a:pPr>
              <a:defRPr>
                <a:solidFill>
                  <a:schemeClr val="bg1"/>
                </a:solidFill>
              </a:defRPr>
            </a:pPr>
            <a:r>
              <a:rPr lang="en-US">
                <a:solidFill>
                  <a:schemeClr val="bg1"/>
                </a:solidFill>
              </a:rPr>
              <a:t>Runtime results on HPC-Azure</a:t>
            </a:r>
          </a:p>
        </c:rich>
      </c:tx>
      <c:overlay val="0"/>
    </c:title>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Sheet1!$F$5</c:f>
              <c:strCache>
                <c:ptCount val="1"/>
                <c:pt idx="0">
                  <c:v>Seconds</c:v>
                </c:pt>
              </c:strCache>
            </c:strRef>
          </c:tx>
          <c:invertIfNegative val="0"/>
          <c:cat>
            <c:strRef>
              <c:f>Sheet1!$D$6:$E$11</c:f>
              <c:strCache>
                <c:ptCount val="6"/>
                <c:pt idx="0">
                  <c:v>Desktop</c:v>
                </c:pt>
                <c:pt idx="1">
                  <c:v>6</c:v>
                </c:pt>
                <c:pt idx="2">
                  <c:v>10</c:v>
                </c:pt>
                <c:pt idx="3">
                  <c:v>20</c:v>
                </c:pt>
                <c:pt idx="4">
                  <c:v>40</c:v>
                </c:pt>
                <c:pt idx="5">
                  <c:v>60</c:v>
                </c:pt>
              </c:strCache>
            </c:strRef>
          </c:cat>
          <c:val>
            <c:numRef>
              <c:f>Sheet1!$F$6:$F$11</c:f>
            </c:numRef>
          </c:val>
        </c:ser>
        <c:ser>
          <c:idx val="1"/>
          <c:order val="1"/>
          <c:tx>
            <c:strRef>
              <c:f>Sheet1!$G$5</c:f>
              <c:strCache>
                <c:ptCount val="1"/>
                <c:pt idx="0">
                  <c:v>Minutes</c:v>
                </c:pt>
              </c:strCache>
            </c:strRef>
          </c:tx>
          <c:invertIfNegative val="0"/>
          <c:cat>
            <c:strRef>
              <c:f>Sheet1!$D$6:$E$11</c:f>
              <c:strCache>
                <c:ptCount val="6"/>
                <c:pt idx="0">
                  <c:v>Desktop</c:v>
                </c:pt>
                <c:pt idx="1">
                  <c:v>6</c:v>
                </c:pt>
                <c:pt idx="2">
                  <c:v>10</c:v>
                </c:pt>
                <c:pt idx="3">
                  <c:v>20</c:v>
                </c:pt>
                <c:pt idx="4">
                  <c:v>40</c:v>
                </c:pt>
                <c:pt idx="5">
                  <c:v>60</c:v>
                </c:pt>
              </c:strCache>
            </c:strRef>
          </c:cat>
          <c:val>
            <c:numRef>
              <c:f>Sheet1!$G$6:$G$11</c:f>
              <c:numCache>
                <c:formatCode>General</c:formatCode>
                <c:ptCount val="6"/>
                <c:pt idx="0">
                  <c:v>311.88333333333333</c:v>
                </c:pt>
                <c:pt idx="1">
                  <c:v>36.360666666666667</c:v>
                </c:pt>
                <c:pt idx="2">
                  <c:v>27.935333333333332</c:v>
                </c:pt>
                <c:pt idx="3">
                  <c:v>15.905166666666666</c:v>
                </c:pt>
                <c:pt idx="4">
                  <c:v>18.759999999999998</c:v>
                </c:pt>
                <c:pt idx="5">
                  <c:v>17.270833333333332</c:v>
                </c:pt>
              </c:numCache>
            </c:numRef>
          </c:val>
        </c:ser>
        <c:dLbls>
          <c:showLegendKey val="0"/>
          <c:showVal val="0"/>
          <c:showCatName val="0"/>
          <c:showSerName val="0"/>
          <c:showPercent val="0"/>
          <c:showBubbleSize val="0"/>
        </c:dLbls>
        <c:gapWidth val="150"/>
        <c:shape val="box"/>
        <c:axId val="79778560"/>
        <c:axId val="79780480"/>
        <c:axId val="0"/>
      </c:bar3DChart>
      <c:catAx>
        <c:axId val="79778560"/>
        <c:scaling>
          <c:orientation val="minMax"/>
        </c:scaling>
        <c:delete val="0"/>
        <c:axPos val="b"/>
        <c:title>
          <c:tx>
            <c:rich>
              <a:bodyPr/>
              <a:lstStyle/>
              <a:p>
                <a:pPr>
                  <a:defRPr sz="1600">
                    <a:solidFill>
                      <a:schemeClr val="bg1"/>
                    </a:solidFill>
                  </a:defRPr>
                </a:pPr>
                <a:r>
                  <a:rPr lang="en-AU" sz="1600">
                    <a:solidFill>
                      <a:schemeClr val="bg1"/>
                    </a:solidFill>
                  </a:rPr>
                  <a:t>Compute</a:t>
                </a:r>
                <a:r>
                  <a:rPr lang="en-AU" sz="1600" baseline="0">
                    <a:solidFill>
                      <a:schemeClr val="bg1"/>
                    </a:solidFill>
                  </a:rPr>
                  <a:t> Nodes</a:t>
                </a:r>
                <a:endParaRPr lang="en-AU" sz="1600">
                  <a:solidFill>
                    <a:schemeClr val="bg1"/>
                  </a:solidFill>
                </a:endParaRPr>
              </a:p>
            </c:rich>
          </c:tx>
          <c:overlay val="0"/>
        </c:title>
        <c:majorTickMark val="none"/>
        <c:minorTickMark val="none"/>
        <c:tickLblPos val="nextTo"/>
        <c:txPr>
          <a:bodyPr/>
          <a:lstStyle/>
          <a:p>
            <a:pPr>
              <a:defRPr sz="1200">
                <a:solidFill>
                  <a:schemeClr val="bg1"/>
                </a:solidFill>
              </a:defRPr>
            </a:pPr>
            <a:endParaRPr lang="en-US"/>
          </a:p>
        </c:txPr>
        <c:crossAx val="79780480"/>
        <c:crosses val="autoZero"/>
        <c:auto val="1"/>
        <c:lblAlgn val="ctr"/>
        <c:lblOffset val="100"/>
        <c:noMultiLvlLbl val="0"/>
      </c:catAx>
      <c:valAx>
        <c:axId val="79780480"/>
        <c:scaling>
          <c:orientation val="minMax"/>
        </c:scaling>
        <c:delete val="0"/>
        <c:axPos val="l"/>
        <c:majorGridlines/>
        <c:title>
          <c:tx>
            <c:rich>
              <a:bodyPr/>
              <a:lstStyle/>
              <a:p>
                <a:pPr>
                  <a:defRPr sz="1600">
                    <a:solidFill>
                      <a:schemeClr val="bg1"/>
                    </a:solidFill>
                  </a:defRPr>
                </a:pPr>
                <a:r>
                  <a:rPr lang="en-AU" sz="1600">
                    <a:solidFill>
                      <a:schemeClr val="bg1"/>
                    </a:solidFill>
                  </a:rPr>
                  <a:t>Minutes</a:t>
                </a:r>
              </a:p>
            </c:rich>
          </c:tx>
          <c:overlay val="0"/>
        </c:title>
        <c:numFmt formatCode="General" sourceLinked="1"/>
        <c:majorTickMark val="out"/>
        <c:minorTickMark val="none"/>
        <c:tickLblPos val="nextTo"/>
        <c:txPr>
          <a:bodyPr/>
          <a:lstStyle/>
          <a:p>
            <a:pPr>
              <a:defRPr sz="1200">
                <a:solidFill>
                  <a:schemeClr val="bg1"/>
                </a:solidFill>
              </a:defRPr>
            </a:pPr>
            <a:endParaRPr lang="en-US"/>
          </a:p>
        </c:txPr>
        <c:crossAx val="79778560"/>
        <c:crosses val="autoZero"/>
        <c:crossBetween val="between"/>
      </c:valAx>
    </c:plotArea>
    <c:legend>
      <c:legendPos val="r"/>
      <c:overlay val="0"/>
      <c:txPr>
        <a:bodyPr/>
        <a:lstStyle/>
        <a:p>
          <a:pPr>
            <a:defRPr sz="1600">
              <a:solidFill>
                <a:schemeClr val="bg1"/>
              </a:solidFill>
            </a:defRPr>
          </a:pPr>
          <a:endParaRPr lang="en-US"/>
        </a:p>
      </c:txPr>
    </c:legend>
    <c:plotVisOnly val="1"/>
    <c:dispBlanksAs val="gap"/>
    <c:showDLblsOverMax val="0"/>
  </c:chart>
  <c:externalData r:id="rId1">
    <c:autoUpdate val="0"/>
  </c:externalData>
</c:chartSpace>
</file>

<file path=ppt/comments/comment1.xml><?xml version="1.0" encoding="utf-8"?>
<p:cmLst xmlns:a="http://schemas.openxmlformats.org/drawingml/2006/main" xmlns:r="http://schemas.openxmlformats.org/officeDocument/2006/relationships" xmlns:p="http://schemas.openxmlformats.org/presentationml/2006/main">
  <p:cm authorId="0" dt="2011-08-26T15:28:40.641" idx="25">
    <p:pos x="5329" y="912"/>
    <p:text>Use of Windows Azure Storage??</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1-08-26T15:28:40.641" idx="9">
    <p:pos x="5329" y="912"/>
    <p:text>Use of Windows Azure Storage??</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11-08-26T15:09:37.486" idx="3">
    <p:pos x="10" y="10"/>
    <p:text>Might be worth mentioning that WIndows Azure is Privacy by default - an important consideration that data is not owned legally or by terms of publication</p:text>
  </p:cm>
</p:cmLst>
</file>

<file path=ppt/comments/comment4.xml><?xml version="1.0" encoding="utf-8"?>
<p:cmLst xmlns:a="http://schemas.openxmlformats.org/drawingml/2006/main" xmlns:r="http://schemas.openxmlformats.org/officeDocument/2006/relationships" xmlns:p="http://schemas.openxmlformats.org/presentationml/2006/main">
  <p:cm authorId="0" dt="2011-08-26T15:10:30.979" idx="4">
    <p:pos x="10" y="10"/>
    <p:text>natuirally a comparison between 1 node and multiple would be good</p:text>
  </p:cm>
</p:cmLst>
</file>

<file path=ppt/diagrams/_rels/data3.xml.rels><?xml version="1.0" encoding="UTF-8" standalone="yes"?>
<Relationships xmlns="http://schemas.openxmlformats.org/package/2006/relationships"><Relationship Id="rId1" Type="http://schemas.openxmlformats.org/officeDocument/2006/relationships/hyperlink" Target="http://www.numerix.com/"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830923-C424-428E-8E48-9C36F38B7C6D}"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AU"/>
        </a:p>
      </dgm:t>
    </dgm:pt>
    <dgm:pt modelId="{A5E1FD93-BC20-4C70-AF2D-DC98568ACDFE}">
      <dgm:prSet phldrT="[Text]"/>
      <dgm:spPr>
        <a:solidFill>
          <a:schemeClr val="accent6"/>
        </a:solidFill>
      </dgm:spPr>
      <dgm:t>
        <a:bodyPr/>
        <a:lstStyle/>
        <a:p>
          <a:r>
            <a:rPr lang="en-AU" dirty="0" smtClean="0"/>
            <a:t>Principal Architect at Westpac</a:t>
          </a:r>
          <a:endParaRPr lang="en-AU" dirty="0"/>
        </a:p>
      </dgm:t>
    </dgm:pt>
    <dgm:pt modelId="{E7E492FC-CF2A-49D3-B7A2-CE3960E8448A}" type="parTrans" cxnId="{D7E0F2EB-037C-4E8B-BED4-9C844B0DE26E}">
      <dgm:prSet/>
      <dgm:spPr/>
      <dgm:t>
        <a:bodyPr/>
        <a:lstStyle/>
        <a:p>
          <a:endParaRPr lang="en-AU"/>
        </a:p>
      </dgm:t>
    </dgm:pt>
    <dgm:pt modelId="{A0647084-FA81-4C6D-8C2C-68CAA9F092FA}" type="sibTrans" cxnId="{D7E0F2EB-037C-4E8B-BED4-9C844B0DE26E}">
      <dgm:prSet/>
      <dgm:spPr/>
      <dgm:t>
        <a:bodyPr/>
        <a:lstStyle/>
        <a:p>
          <a:endParaRPr lang="en-AU"/>
        </a:p>
      </dgm:t>
    </dgm:pt>
    <dgm:pt modelId="{90211EE8-18E4-4116-ACEC-3F0F5C287D2C}">
      <dgm:prSet phldrT="[Text]"/>
      <dgm:spPr>
        <a:solidFill>
          <a:schemeClr val="accent6"/>
        </a:solidFill>
      </dgm:spPr>
      <dgm:t>
        <a:bodyPr/>
        <a:lstStyle/>
        <a:p>
          <a:r>
            <a:rPr lang="en-AU" dirty="0" smtClean="0"/>
            <a:t>Over 15 years experience</a:t>
          </a:r>
          <a:endParaRPr lang="en-AU" dirty="0"/>
        </a:p>
      </dgm:t>
    </dgm:pt>
    <dgm:pt modelId="{8D395E54-FC91-4169-B8A1-752E3E97523F}" type="parTrans" cxnId="{6C1B6D2A-828D-49FD-BF05-5408DB6882DD}">
      <dgm:prSet/>
      <dgm:spPr/>
      <dgm:t>
        <a:bodyPr/>
        <a:lstStyle/>
        <a:p>
          <a:endParaRPr lang="en-AU"/>
        </a:p>
      </dgm:t>
    </dgm:pt>
    <dgm:pt modelId="{AEA8A061-EBC1-48BA-8441-0E2471A80E8C}" type="sibTrans" cxnId="{6C1B6D2A-828D-49FD-BF05-5408DB6882DD}">
      <dgm:prSet/>
      <dgm:spPr/>
      <dgm:t>
        <a:bodyPr/>
        <a:lstStyle/>
        <a:p>
          <a:endParaRPr lang="en-AU"/>
        </a:p>
      </dgm:t>
    </dgm:pt>
    <dgm:pt modelId="{640AEDEF-856B-4B9F-BA8F-A0FDEC95F66E}">
      <dgm:prSet phldrT="[Text]"/>
      <dgm:spPr>
        <a:solidFill>
          <a:schemeClr val="accent6"/>
        </a:solidFill>
      </dgm:spPr>
      <dgm:t>
        <a:bodyPr/>
        <a:lstStyle/>
        <a:p>
          <a:r>
            <a:rPr lang="en-AU" dirty="0" smtClean="0"/>
            <a:t>Introduced Grid computing to the bank</a:t>
          </a:r>
          <a:endParaRPr lang="en-AU" dirty="0"/>
        </a:p>
      </dgm:t>
    </dgm:pt>
    <dgm:pt modelId="{8C14A300-6977-4913-9C42-B2C12AF4B509}" type="parTrans" cxnId="{F143D1A3-E521-42C6-8E39-204088778BFB}">
      <dgm:prSet/>
      <dgm:spPr/>
      <dgm:t>
        <a:bodyPr/>
        <a:lstStyle/>
        <a:p>
          <a:endParaRPr lang="en-AU"/>
        </a:p>
      </dgm:t>
    </dgm:pt>
    <dgm:pt modelId="{04101BBE-5DC2-4FD9-8CE4-44BCC84592F2}" type="sibTrans" cxnId="{F143D1A3-E521-42C6-8E39-204088778BFB}">
      <dgm:prSet/>
      <dgm:spPr/>
      <dgm:t>
        <a:bodyPr/>
        <a:lstStyle/>
        <a:p>
          <a:endParaRPr lang="en-AU"/>
        </a:p>
      </dgm:t>
    </dgm:pt>
    <dgm:pt modelId="{C003BA1D-5224-4EC3-9416-B9A0ED43CBF4}">
      <dgm:prSet phldrT="[Text]"/>
      <dgm:spPr>
        <a:solidFill>
          <a:schemeClr val="accent6"/>
        </a:solidFill>
      </dgm:spPr>
      <dgm:t>
        <a:bodyPr/>
        <a:lstStyle/>
        <a:p>
          <a:r>
            <a:rPr lang="en-AU" dirty="0" smtClean="0"/>
            <a:t>First implementation of HPC (Windows grid computing ) in an AU bank</a:t>
          </a:r>
          <a:endParaRPr lang="en-AU" dirty="0"/>
        </a:p>
      </dgm:t>
    </dgm:pt>
    <dgm:pt modelId="{6729700F-FB96-479D-AD83-9123BC1CFE31}" type="parTrans" cxnId="{A2740ED8-57C4-4F28-AE4F-BAB90781F058}">
      <dgm:prSet/>
      <dgm:spPr/>
      <dgm:t>
        <a:bodyPr/>
        <a:lstStyle/>
        <a:p>
          <a:endParaRPr lang="en-AU"/>
        </a:p>
      </dgm:t>
    </dgm:pt>
    <dgm:pt modelId="{DE4603D8-8831-4F08-A1D8-B0737645F063}" type="sibTrans" cxnId="{A2740ED8-57C4-4F28-AE4F-BAB90781F058}">
      <dgm:prSet/>
      <dgm:spPr/>
      <dgm:t>
        <a:bodyPr/>
        <a:lstStyle/>
        <a:p>
          <a:endParaRPr lang="en-AU"/>
        </a:p>
      </dgm:t>
    </dgm:pt>
    <dgm:pt modelId="{AD3A0037-1E53-44E3-801F-FB17C67A8BC1}">
      <dgm:prSet phldrT="[Text]"/>
      <dgm:spPr>
        <a:solidFill>
          <a:schemeClr val="accent6"/>
        </a:solidFill>
      </dgm:spPr>
      <dgm:t>
        <a:bodyPr/>
        <a:lstStyle/>
        <a:p>
          <a:r>
            <a:rPr lang="en-AU" dirty="0" smtClean="0"/>
            <a:t>First POC for HPC-Azure Cloud Bursting in AU bank</a:t>
          </a:r>
          <a:endParaRPr lang="en-AU" dirty="0"/>
        </a:p>
      </dgm:t>
    </dgm:pt>
    <dgm:pt modelId="{119FAD47-E8F9-4588-8D07-72D196C3864A}" type="parTrans" cxnId="{F1E36EB8-283A-4041-A590-48C6AF2A191A}">
      <dgm:prSet/>
      <dgm:spPr/>
      <dgm:t>
        <a:bodyPr/>
        <a:lstStyle/>
        <a:p>
          <a:endParaRPr lang="en-AU"/>
        </a:p>
      </dgm:t>
    </dgm:pt>
    <dgm:pt modelId="{FFD29602-1864-4F96-9CF7-F448E0FEEC57}" type="sibTrans" cxnId="{F1E36EB8-283A-4041-A590-48C6AF2A191A}">
      <dgm:prSet/>
      <dgm:spPr/>
      <dgm:t>
        <a:bodyPr/>
        <a:lstStyle/>
        <a:p>
          <a:endParaRPr lang="en-AU"/>
        </a:p>
      </dgm:t>
    </dgm:pt>
    <dgm:pt modelId="{631B00FF-5CD0-4151-B14A-F69A9D137599}" type="pres">
      <dgm:prSet presAssocID="{B7830923-C424-428E-8E48-9C36F38B7C6D}" presName="diagram" presStyleCnt="0">
        <dgm:presLayoutVars>
          <dgm:dir/>
          <dgm:resizeHandles val="exact"/>
        </dgm:presLayoutVars>
      </dgm:prSet>
      <dgm:spPr/>
      <dgm:t>
        <a:bodyPr/>
        <a:lstStyle/>
        <a:p>
          <a:endParaRPr lang="en-AU"/>
        </a:p>
      </dgm:t>
    </dgm:pt>
    <dgm:pt modelId="{CC8DF670-9BD1-4F37-B309-7F451AFFD4FC}" type="pres">
      <dgm:prSet presAssocID="{A5E1FD93-BC20-4C70-AF2D-DC98568ACDFE}" presName="node" presStyleLbl="node1" presStyleIdx="0" presStyleCnt="5">
        <dgm:presLayoutVars>
          <dgm:bulletEnabled val="1"/>
        </dgm:presLayoutVars>
      </dgm:prSet>
      <dgm:spPr/>
      <dgm:t>
        <a:bodyPr/>
        <a:lstStyle/>
        <a:p>
          <a:endParaRPr lang="en-AU"/>
        </a:p>
      </dgm:t>
    </dgm:pt>
    <dgm:pt modelId="{4BA1340B-4214-49A1-88AD-E67583CC8D51}" type="pres">
      <dgm:prSet presAssocID="{A0647084-FA81-4C6D-8C2C-68CAA9F092FA}" presName="sibTrans" presStyleCnt="0"/>
      <dgm:spPr/>
    </dgm:pt>
    <dgm:pt modelId="{B2FA8F16-5347-416C-B608-041BEACB400A}" type="pres">
      <dgm:prSet presAssocID="{90211EE8-18E4-4116-ACEC-3F0F5C287D2C}" presName="node" presStyleLbl="node1" presStyleIdx="1" presStyleCnt="5">
        <dgm:presLayoutVars>
          <dgm:bulletEnabled val="1"/>
        </dgm:presLayoutVars>
      </dgm:prSet>
      <dgm:spPr/>
      <dgm:t>
        <a:bodyPr/>
        <a:lstStyle/>
        <a:p>
          <a:endParaRPr lang="en-AU"/>
        </a:p>
      </dgm:t>
    </dgm:pt>
    <dgm:pt modelId="{1CD1AFF1-D9B0-4875-A2EF-C3030CADB0FC}" type="pres">
      <dgm:prSet presAssocID="{AEA8A061-EBC1-48BA-8441-0E2471A80E8C}" presName="sibTrans" presStyleCnt="0"/>
      <dgm:spPr/>
    </dgm:pt>
    <dgm:pt modelId="{D4CDBE77-513E-4613-B573-72D988A742EF}" type="pres">
      <dgm:prSet presAssocID="{640AEDEF-856B-4B9F-BA8F-A0FDEC95F66E}" presName="node" presStyleLbl="node1" presStyleIdx="2" presStyleCnt="5">
        <dgm:presLayoutVars>
          <dgm:bulletEnabled val="1"/>
        </dgm:presLayoutVars>
      </dgm:prSet>
      <dgm:spPr/>
      <dgm:t>
        <a:bodyPr/>
        <a:lstStyle/>
        <a:p>
          <a:endParaRPr lang="en-AU"/>
        </a:p>
      </dgm:t>
    </dgm:pt>
    <dgm:pt modelId="{F03C23A8-333F-4D0B-B584-0FA2DCB90588}" type="pres">
      <dgm:prSet presAssocID="{04101BBE-5DC2-4FD9-8CE4-44BCC84592F2}" presName="sibTrans" presStyleCnt="0"/>
      <dgm:spPr/>
    </dgm:pt>
    <dgm:pt modelId="{F24F899F-6DC2-423C-80EA-DCBA40F860B6}" type="pres">
      <dgm:prSet presAssocID="{C003BA1D-5224-4EC3-9416-B9A0ED43CBF4}" presName="node" presStyleLbl="node1" presStyleIdx="3" presStyleCnt="5">
        <dgm:presLayoutVars>
          <dgm:bulletEnabled val="1"/>
        </dgm:presLayoutVars>
      </dgm:prSet>
      <dgm:spPr/>
      <dgm:t>
        <a:bodyPr/>
        <a:lstStyle/>
        <a:p>
          <a:endParaRPr lang="en-AU"/>
        </a:p>
      </dgm:t>
    </dgm:pt>
    <dgm:pt modelId="{CC5823A5-3CA2-47FF-9D5E-4C925AA1EE65}" type="pres">
      <dgm:prSet presAssocID="{DE4603D8-8831-4F08-A1D8-B0737645F063}" presName="sibTrans" presStyleCnt="0"/>
      <dgm:spPr/>
    </dgm:pt>
    <dgm:pt modelId="{F5C0D995-8142-4404-A93F-F52325B5F761}" type="pres">
      <dgm:prSet presAssocID="{AD3A0037-1E53-44E3-801F-FB17C67A8BC1}" presName="node" presStyleLbl="node1" presStyleIdx="4" presStyleCnt="5">
        <dgm:presLayoutVars>
          <dgm:bulletEnabled val="1"/>
        </dgm:presLayoutVars>
      </dgm:prSet>
      <dgm:spPr/>
      <dgm:t>
        <a:bodyPr/>
        <a:lstStyle/>
        <a:p>
          <a:endParaRPr lang="en-AU"/>
        </a:p>
      </dgm:t>
    </dgm:pt>
  </dgm:ptLst>
  <dgm:cxnLst>
    <dgm:cxn modelId="{A2740ED8-57C4-4F28-AE4F-BAB90781F058}" srcId="{B7830923-C424-428E-8E48-9C36F38B7C6D}" destId="{C003BA1D-5224-4EC3-9416-B9A0ED43CBF4}" srcOrd="3" destOrd="0" parTransId="{6729700F-FB96-479D-AD83-9123BC1CFE31}" sibTransId="{DE4603D8-8831-4F08-A1D8-B0737645F063}"/>
    <dgm:cxn modelId="{D7E0F2EB-037C-4E8B-BED4-9C844B0DE26E}" srcId="{B7830923-C424-428E-8E48-9C36F38B7C6D}" destId="{A5E1FD93-BC20-4C70-AF2D-DC98568ACDFE}" srcOrd="0" destOrd="0" parTransId="{E7E492FC-CF2A-49D3-B7A2-CE3960E8448A}" sibTransId="{A0647084-FA81-4C6D-8C2C-68CAA9F092FA}"/>
    <dgm:cxn modelId="{DF9B9E9A-0E1A-46B6-A733-6765282E034A}" type="presOf" srcId="{640AEDEF-856B-4B9F-BA8F-A0FDEC95F66E}" destId="{D4CDBE77-513E-4613-B573-72D988A742EF}" srcOrd="0" destOrd="0" presId="urn:microsoft.com/office/officeart/2005/8/layout/default"/>
    <dgm:cxn modelId="{459B67EA-2E0E-47CC-8FC3-C3E5766F36E3}" type="presOf" srcId="{B7830923-C424-428E-8E48-9C36F38B7C6D}" destId="{631B00FF-5CD0-4151-B14A-F69A9D137599}" srcOrd="0" destOrd="0" presId="urn:microsoft.com/office/officeart/2005/8/layout/default"/>
    <dgm:cxn modelId="{DAAEE083-CA08-4633-A80A-6470F4D582B5}" type="presOf" srcId="{C003BA1D-5224-4EC3-9416-B9A0ED43CBF4}" destId="{F24F899F-6DC2-423C-80EA-DCBA40F860B6}" srcOrd="0" destOrd="0" presId="urn:microsoft.com/office/officeart/2005/8/layout/default"/>
    <dgm:cxn modelId="{6C1B6D2A-828D-49FD-BF05-5408DB6882DD}" srcId="{B7830923-C424-428E-8E48-9C36F38B7C6D}" destId="{90211EE8-18E4-4116-ACEC-3F0F5C287D2C}" srcOrd="1" destOrd="0" parTransId="{8D395E54-FC91-4169-B8A1-752E3E97523F}" sibTransId="{AEA8A061-EBC1-48BA-8441-0E2471A80E8C}"/>
    <dgm:cxn modelId="{F1E36EB8-283A-4041-A590-48C6AF2A191A}" srcId="{B7830923-C424-428E-8E48-9C36F38B7C6D}" destId="{AD3A0037-1E53-44E3-801F-FB17C67A8BC1}" srcOrd="4" destOrd="0" parTransId="{119FAD47-E8F9-4588-8D07-72D196C3864A}" sibTransId="{FFD29602-1864-4F96-9CF7-F448E0FEEC57}"/>
    <dgm:cxn modelId="{F143D1A3-E521-42C6-8E39-204088778BFB}" srcId="{B7830923-C424-428E-8E48-9C36F38B7C6D}" destId="{640AEDEF-856B-4B9F-BA8F-A0FDEC95F66E}" srcOrd="2" destOrd="0" parTransId="{8C14A300-6977-4913-9C42-B2C12AF4B509}" sibTransId="{04101BBE-5DC2-4FD9-8CE4-44BCC84592F2}"/>
    <dgm:cxn modelId="{09A5C504-7001-47F5-BD20-E9FB7F23981E}" type="presOf" srcId="{AD3A0037-1E53-44E3-801F-FB17C67A8BC1}" destId="{F5C0D995-8142-4404-A93F-F52325B5F761}" srcOrd="0" destOrd="0" presId="urn:microsoft.com/office/officeart/2005/8/layout/default"/>
    <dgm:cxn modelId="{D90D9E8C-2E13-49BE-8D4E-7764E05AFB18}" type="presOf" srcId="{90211EE8-18E4-4116-ACEC-3F0F5C287D2C}" destId="{B2FA8F16-5347-416C-B608-041BEACB400A}" srcOrd="0" destOrd="0" presId="urn:microsoft.com/office/officeart/2005/8/layout/default"/>
    <dgm:cxn modelId="{D05BFCD3-C892-472D-8AB4-1CED5B42ADD6}" type="presOf" srcId="{A5E1FD93-BC20-4C70-AF2D-DC98568ACDFE}" destId="{CC8DF670-9BD1-4F37-B309-7F451AFFD4FC}" srcOrd="0" destOrd="0" presId="urn:microsoft.com/office/officeart/2005/8/layout/default"/>
    <dgm:cxn modelId="{D6E6C9E6-6BCC-4A34-8EE9-17A3D0CBF6C2}" type="presParOf" srcId="{631B00FF-5CD0-4151-B14A-F69A9D137599}" destId="{CC8DF670-9BD1-4F37-B309-7F451AFFD4FC}" srcOrd="0" destOrd="0" presId="urn:microsoft.com/office/officeart/2005/8/layout/default"/>
    <dgm:cxn modelId="{99DD4A49-7F99-4492-8E50-91581D81B0F7}" type="presParOf" srcId="{631B00FF-5CD0-4151-B14A-F69A9D137599}" destId="{4BA1340B-4214-49A1-88AD-E67583CC8D51}" srcOrd="1" destOrd="0" presId="urn:microsoft.com/office/officeart/2005/8/layout/default"/>
    <dgm:cxn modelId="{8692EDD6-3502-48A0-96B6-3CFF39CFDD40}" type="presParOf" srcId="{631B00FF-5CD0-4151-B14A-F69A9D137599}" destId="{B2FA8F16-5347-416C-B608-041BEACB400A}" srcOrd="2" destOrd="0" presId="urn:microsoft.com/office/officeart/2005/8/layout/default"/>
    <dgm:cxn modelId="{DE8495BF-FB35-44CC-8B06-DB810817F73E}" type="presParOf" srcId="{631B00FF-5CD0-4151-B14A-F69A9D137599}" destId="{1CD1AFF1-D9B0-4875-A2EF-C3030CADB0FC}" srcOrd="3" destOrd="0" presId="urn:microsoft.com/office/officeart/2005/8/layout/default"/>
    <dgm:cxn modelId="{CA294347-BFB3-4E53-97AC-5018C644B251}" type="presParOf" srcId="{631B00FF-5CD0-4151-B14A-F69A9D137599}" destId="{D4CDBE77-513E-4613-B573-72D988A742EF}" srcOrd="4" destOrd="0" presId="urn:microsoft.com/office/officeart/2005/8/layout/default"/>
    <dgm:cxn modelId="{1C6B858C-E5EB-485E-8CFD-12BBC3645067}" type="presParOf" srcId="{631B00FF-5CD0-4151-B14A-F69A9D137599}" destId="{F03C23A8-333F-4D0B-B584-0FA2DCB90588}" srcOrd="5" destOrd="0" presId="urn:microsoft.com/office/officeart/2005/8/layout/default"/>
    <dgm:cxn modelId="{22C14F33-0C9B-4A89-AFDA-1384CCC33372}" type="presParOf" srcId="{631B00FF-5CD0-4151-B14A-F69A9D137599}" destId="{F24F899F-6DC2-423C-80EA-DCBA40F860B6}" srcOrd="6" destOrd="0" presId="urn:microsoft.com/office/officeart/2005/8/layout/default"/>
    <dgm:cxn modelId="{8DE886D8-81BE-4816-8C9B-595507380263}" type="presParOf" srcId="{631B00FF-5CD0-4151-B14A-F69A9D137599}" destId="{CC5823A5-3CA2-47FF-9D5E-4C925AA1EE65}" srcOrd="7" destOrd="0" presId="urn:microsoft.com/office/officeart/2005/8/layout/default"/>
    <dgm:cxn modelId="{34B4589B-DB2E-4686-809B-E5E6204003BB}" type="presParOf" srcId="{631B00FF-5CD0-4151-B14A-F69A9D137599}" destId="{F5C0D995-8142-4404-A93F-F52325B5F761}"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2F75070-2817-4BA8-B774-0952694ECD42}" type="doc">
      <dgm:prSet loTypeId="urn:microsoft.com/office/officeart/2005/8/layout/arrow2" loCatId="process" qsTypeId="urn:microsoft.com/office/officeart/2005/8/quickstyle/simple1" qsCatId="simple" csTypeId="urn:microsoft.com/office/officeart/2005/8/colors/accent1_2" csCatId="accent1" phldr="1"/>
      <dgm:spPr/>
    </dgm:pt>
    <dgm:pt modelId="{FCC0A5FE-5185-4E6B-A117-165AE15BA4D4}">
      <dgm:prSet phldrT="[Text]"/>
      <dgm:spPr/>
      <dgm:t>
        <a:bodyPr/>
        <a:lstStyle/>
        <a:p>
          <a:r>
            <a:rPr lang="en-AU" dirty="0" smtClean="0"/>
            <a:t>Why are Monte Carlo</a:t>
          </a:r>
          <a:r>
            <a:rPr lang="en-AU" b="1" dirty="0" smtClean="0"/>
            <a:t> </a:t>
          </a:r>
          <a:r>
            <a:rPr lang="en-AU" dirty="0" smtClean="0"/>
            <a:t>simulations were taking so long and crashing the desktop</a:t>
          </a:r>
          <a:endParaRPr lang="en-AU" dirty="0"/>
        </a:p>
      </dgm:t>
    </dgm:pt>
    <dgm:pt modelId="{AD47B5C8-576D-44E6-B7D6-04207E879677}" type="parTrans" cxnId="{F3A383BF-D537-4C6D-90EC-63348252CC0A}">
      <dgm:prSet/>
      <dgm:spPr/>
      <dgm:t>
        <a:bodyPr/>
        <a:lstStyle/>
        <a:p>
          <a:endParaRPr lang="en-AU"/>
        </a:p>
      </dgm:t>
    </dgm:pt>
    <dgm:pt modelId="{28851B12-A09D-42DB-B081-9AAE84C298A6}" type="sibTrans" cxnId="{F3A383BF-D537-4C6D-90EC-63348252CC0A}">
      <dgm:prSet/>
      <dgm:spPr/>
      <dgm:t>
        <a:bodyPr/>
        <a:lstStyle/>
        <a:p>
          <a:endParaRPr lang="en-AU"/>
        </a:p>
      </dgm:t>
    </dgm:pt>
    <dgm:pt modelId="{EDD86BF4-8566-4A73-90D4-250B1B9A0E2E}">
      <dgm:prSet phldrT="[Text]"/>
      <dgm:spPr/>
      <dgm:t>
        <a:bodyPr/>
        <a:lstStyle/>
        <a:p>
          <a:r>
            <a:rPr lang="en-AU" dirty="0" smtClean="0"/>
            <a:t>Analysed the problem</a:t>
          </a:r>
        </a:p>
        <a:p>
          <a:r>
            <a:rPr lang="en-AU" dirty="0" smtClean="0"/>
            <a:t>Applied technology to it</a:t>
          </a:r>
        </a:p>
      </dgm:t>
    </dgm:pt>
    <dgm:pt modelId="{01EE89D1-9498-4D15-80EA-744B41DA264A}" type="parTrans" cxnId="{F1174014-A972-4FEB-9140-180CA683721A}">
      <dgm:prSet/>
      <dgm:spPr/>
      <dgm:t>
        <a:bodyPr/>
        <a:lstStyle/>
        <a:p>
          <a:endParaRPr lang="en-AU"/>
        </a:p>
      </dgm:t>
    </dgm:pt>
    <dgm:pt modelId="{CCBF0E04-1F8F-4651-A554-ECD6BF8262A0}" type="sibTrans" cxnId="{F1174014-A972-4FEB-9140-180CA683721A}">
      <dgm:prSet/>
      <dgm:spPr/>
      <dgm:t>
        <a:bodyPr/>
        <a:lstStyle/>
        <a:p>
          <a:endParaRPr lang="en-AU"/>
        </a:p>
      </dgm:t>
    </dgm:pt>
    <dgm:pt modelId="{9DD95B4D-623A-4241-94FA-FC0E9CA6559D}">
      <dgm:prSet phldrT="[Text]"/>
      <dgm:spPr/>
      <dgm:t>
        <a:bodyPr/>
        <a:lstStyle/>
        <a:p>
          <a:r>
            <a:rPr lang="en-AU" dirty="0" smtClean="0"/>
            <a:t>Looked at HPC</a:t>
          </a:r>
        </a:p>
        <a:p>
          <a:r>
            <a:rPr lang="en-AU" dirty="0" smtClean="0"/>
            <a:t>Examined data and found it suitable for Cloud Bursting from HPC to Azure</a:t>
          </a:r>
        </a:p>
        <a:p>
          <a:r>
            <a:rPr lang="en-AU" dirty="0" smtClean="0"/>
            <a:t>Kicked off a POC with Microsoft, Numerix and Avanade…</a:t>
          </a:r>
          <a:endParaRPr lang="en-AU" dirty="0"/>
        </a:p>
      </dgm:t>
    </dgm:pt>
    <dgm:pt modelId="{8ECAF490-1329-4CE9-9DAA-01A8B75C7DD3}" type="parTrans" cxnId="{AA593820-3675-42C4-9B5F-09E7D2E0E4E4}">
      <dgm:prSet/>
      <dgm:spPr/>
      <dgm:t>
        <a:bodyPr/>
        <a:lstStyle/>
        <a:p>
          <a:endParaRPr lang="en-AU"/>
        </a:p>
      </dgm:t>
    </dgm:pt>
    <dgm:pt modelId="{DD09F28A-7135-4E57-ADC6-F7C260FF3EF3}" type="sibTrans" cxnId="{AA593820-3675-42C4-9B5F-09E7D2E0E4E4}">
      <dgm:prSet/>
      <dgm:spPr/>
      <dgm:t>
        <a:bodyPr/>
        <a:lstStyle/>
        <a:p>
          <a:endParaRPr lang="en-AU"/>
        </a:p>
      </dgm:t>
    </dgm:pt>
    <dgm:pt modelId="{52C69524-5949-4414-A2DB-BB43D4CE5714}" type="pres">
      <dgm:prSet presAssocID="{22F75070-2817-4BA8-B774-0952694ECD42}" presName="arrowDiagram" presStyleCnt="0">
        <dgm:presLayoutVars>
          <dgm:chMax val="5"/>
          <dgm:dir/>
          <dgm:resizeHandles val="exact"/>
        </dgm:presLayoutVars>
      </dgm:prSet>
      <dgm:spPr/>
    </dgm:pt>
    <dgm:pt modelId="{F35572F8-54F5-4776-9780-D62C00ED9B2F}" type="pres">
      <dgm:prSet presAssocID="{22F75070-2817-4BA8-B774-0952694ECD42}" presName="arrow" presStyleLbl="bgShp" presStyleIdx="0" presStyleCnt="1"/>
      <dgm:spPr>
        <a:solidFill>
          <a:schemeClr val="accent3"/>
        </a:solidFill>
      </dgm:spPr>
    </dgm:pt>
    <dgm:pt modelId="{9E75454F-F5D4-4135-862C-259DBDE69585}" type="pres">
      <dgm:prSet presAssocID="{22F75070-2817-4BA8-B774-0952694ECD42}" presName="arrowDiagram3" presStyleCnt="0"/>
      <dgm:spPr/>
    </dgm:pt>
    <dgm:pt modelId="{B3811650-ABD3-47D9-B348-CC401F51D8B8}" type="pres">
      <dgm:prSet presAssocID="{FCC0A5FE-5185-4E6B-A117-165AE15BA4D4}" presName="bullet3a" presStyleLbl="node1" presStyleIdx="0" presStyleCnt="3"/>
      <dgm:spPr/>
    </dgm:pt>
    <dgm:pt modelId="{D749A35B-DC25-49CE-BAEB-1C4CB3A28537}" type="pres">
      <dgm:prSet presAssocID="{FCC0A5FE-5185-4E6B-A117-165AE15BA4D4}" presName="textBox3a" presStyleLbl="revTx" presStyleIdx="0" presStyleCnt="3">
        <dgm:presLayoutVars>
          <dgm:bulletEnabled val="1"/>
        </dgm:presLayoutVars>
      </dgm:prSet>
      <dgm:spPr/>
      <dgm:t>
        <a:bodyPr/>
        <a:lstStyle/>
        <a:p>
          <a:endParaRPr lang="en-AU"/>
        </a:p>
      </dgm:t>
    </dgm:pt>
    <dgm:pt modelId="{0D113932-5E72-47FF-AFBB-AF1AE664A94E}" type="pres">
      <dgm:prSet presAssocID="{EDD86BF4-8566-4A73-90D4-250B1B9A0E2E}" presName="bullet3b" presStyleLbl="node1" presStyleIdx="1" presStyleCnt="3"/>
      <dgm:spPr/>
    </dgm:pt>
    <dgm:pt modelId="{79C4FFFC-1DE8-42FC-9D76-140152115B00}" type="pres">
      <dgm:prSet presAssocID="{EDD86BF4-8566-4A73-90D4-250B1B9A0E2E}" presName="textBox3b" presStyleLbl="revTx" presStyleIdx="1" presStyleCnt="3">
        <dgm:presLayoutVars>
          <dgm:bulletEnabled val="1"/>
        </dgm:presLayoutVars>
      </dgm:prSet>
      <dgm:spPr/>
      <dgm:t>
        <a:bodyPr/>
        <a:lstStyle/>
        <a:p>
          <a:endParaRPr lang="en-AU"/>
        </a:p>
      </dgm:t>
    </dgm:pt>
    <dgm:pt modelId="{3578442D-A2B7-46A8-A5D2-80052A9D93F3}" type="pres">
      <dgm:prSet presAssocID="{9DD95B4D-623A-4241-94FA-FC0E9CA6559D}" presName="bullet3c" presStyleLbl="node1" presStyleIdx="2" presStyleCnt="3"/>
      <dgm:spPr/>
    </dgm:pt>
    <dgm:pt modelId="{8D8EB328-8D39-424F-AD0B-8A346A9A044E}" type="pres">
      <dgm:prSet presAssocID="{9DD95B4D-623A-4241-94FA-FC0E9CA6559D}" presName="textBox3c" presStyleLbl="revTx" presStyleIdx="2" presStyleCnt="3">
        <dgm:presLayoutVars>
          <dgm:bulletEnabled val="1"/>
        </dgm:presLayoutVars>
      </dgm:prSet>
      <dgm:spPr/>
      <dgm:t>
        <a:bodyPr/>
        <a:lstStyle/>
        <a:p>
          <a:endParaRPr lang="en-AU"/>
        </a:p>
      </dgm:t>
    </dgm:pt>
  </dgm:ptLst>
  <dgm:cxnLst>
    <dgm:cxn modelId="{A7879F70-0D9D-4B27-8135-303481880E1F}" type="presOf" srcId="{22F75070-2817-4BA8-B774-0952694ECD42}" destId="{52C69524-5949-4414-A2DB-BB43D4CE5714}" srcOrd="0" destOrd="0" presId="urn:microsoft.com/office/officeart/2005/8/layout/arrow2"/>
    <dgm:cxn modelId="{F3A383BF-D537-4C6D-90EC-63348252CC0A}" srcId="{22F75070-2817-4BA8-B774-0952694ECD42}" destId="{FCC0A5FE-5185-4E6B-A117-165AE15BA4D4}" srcOrd="0" destOrd="0" parTransId="{AD47B5C8-576D-44E6-B7D6-04207E879677}" sibTransId="{28851B12-A09D-42DB-B081-9AAE84C298A6}"/>
    <dgm:cxn modelId="{AA593820-3675-42C4-9B5F-09E7D2E0E4E4}" srcId="{22F75070-2817-4BA8-B774-0952694ECD42}" destId="{9DD95B4D-623A-4241-94FA-FC0E9CA6559D}" srcOrd="2" destOrd="0" parTransId="{8ECAF490-1329-4CE9-9DAA-01A8B75C7DD3}" sibTransId="{DD09F28A-7135-4E57-ADC6-F7C260FF3EF3}"/>
    <dgm:cxn modelId="{8E946D73-38BD-4A0A-8B23-2CAEA1E53AEC}" type="presOf" srcId="{9DD95B4D-623A-4241-94FA-FC0E9CA6559D}" destId="{8D8EB328-8D39-424F-AD0B-8A346A9A044E}" srcOrd="0" destOrd="0" presId="urn:microsoft.com/office/officeart/2005/8/layout/arrow2"/>
    <dgm:cxn modelId="{F1174014-A972-4FEB-9140-180CA683721A}" srcId="{22F75070-2817-4BA8-B774-0952694ECD42}" destId="{EDD86BF4-8566-4A73-90D4-250B1B9A0E2E}" srcOrd="1" destOrd="0" parTransId="{01EE89D1-9498-4D15-80EA-744B41DA264A}" sibTransId="{CCBF0E04-1F8F-4651-A554-ECD6BF8262A0}"/>
    <dgm:cxn modelId="{DAE69910-0DF4-4E7D-B797-B1FC89C8EDCB}" type="presOf" srcId="{FCC0A5FE-5185-4E6B-A117-165AE15BA4D4}" destId="{D749A35B-DC25-49CE-BAEB-1C4CB3A28537}" srcOrd="0" destOrd="0" presId="urn:microsoft.com/office/officeart/2005/8/layout/arrow2"/>
    <dgm:cxn modelId="{B35855D0-F2E1-45C9-A1C1-BEF84C639321}" type="presOf" srcId="{EDD86BF4-8566-4A73-90D4-250B1B9A0E2E}" destId="{79C4FFFC-1DE8-42FC-9D76-140152115B00}" srcOrd="0" destOrd="0" presId="urn:microsoft.com/office/officeart/2005/8/layout/arrow2"/>
    <dgm:cxn modelId="{4FBFB5FF-1467-453B-A219-C9039C8CC1C7}" type="presParOf" srcId="{52C69524-5949-4414-A2DB-BB43D4CE5714}" destId="{F35572F8-54F5-4776-9780-D62C00ED9B2F}" srcOrd="0" destOrd="0" presId="urn:microsoft.com/office/officeart/2005/8/layout/arrow2"/>
    <dgm:cxn modelId="{4FB17E07-B5A7-412A-B932-BC85B900A4E0}" type="presParOf" srcId="{52C69524-5949-4414-A2DB-BB43D4CE5714}" destId="{9E75454F-F5D4-4135-862C-259DBDE69585}" srcOrd="1" destOrd="0" presId="urn:microsoft.com/office/officeart/2005/8/layout/arrow2"/>
    <dgm:cxn modelId="{9B043109-4F37-4E3E-82E2-1EDD8595F1A8}" type="presParOf" srcId="{9E75454F-F5D4-4135-862C-259DBDE69585}" destId="{B3811650-ABD3-47D9-B348-CC401F51D8B8}" srcOrd="0" destOrd="0" presId="urn:microsoft.com/office/officeart/2005/8/layout/arrow2"/>
    <dgm:cxn modelId="{EBB953E5-A294-44D4-B76C-4B210509CF2E}" type="presParOf" srcId="{9E75454F-F5D4-4135-862C-259DBDE69585}" destId="{D749A35B-DC25-49CE-BAEB-1C4CB3A28537}" srcOrd="1" destOrd="0" presId="urn:microsoft.com/office/officeart/2005/8/layout/arrow2"/>
    <dgm:cxn modelId="{6EFB3D36-AB4A-448A-8986-8017203EFE8F}" type="presParOf" srcId="{9E75454F-F5D4-4135-862C-259DBDE69585}" destId="{0D113932-5E72-47FF-AFBB-AF1AE664A94E}" srcOrd="2" destOrd="0" presId="urn:microsoft.com/office/officeart/2005/8/layout/arrow2"/>
    <dgm:cxn modelId="{2A7D4B0E-3602-4D1C-B51D-285B7435456F}" type="presParOf" srcId="{9E75454F-F5D4-4135-862C-259DBDE69585}" destId="{79C4FFFC-1DE8-42FC-9D76-140152115B00}" srcOrd="3" destOrd="0" presId="urn:microsoft.com/office/officeart/2005/8/layout/arrow2"/>
    <dgm:cxn modelId="{2E63B422-9E49-4017-A5EF-10A3F791D7FB}" type="presParOf" srcId="{9E75454F-F5D4-4135-862C-259DBDE69585}" destId="{3578442D-A2B7-46A8-A5D2-80052A9D93F3}" srcOrd="4" destOrd="0" presId="urn:microsoft.com/office/officeart/2005/8/layout/arrow2"/>
    <dgm:cxn modelId="{CCC6EF8E-EF58-42F5-8DC6-E72B24FA2E96}" type="presParOf" srcId="{9E75454F-F5D4-4135-862C-259DBDE69585}" destId="{8D8EB328-8D39-424F-AD0B-8A346A9A044E}"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1419222-E621-4383-8D8B-5FD95B038405}"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AU"/>
        </a:p>
      </dgm:t>
    </dgm:pt>
    <dgm:pt modelId="{0241DA0D-8FDB-43DA-A26D-B109671166C2}">
      <dgm:prSet phldrT="[Text]"/>
      <dgm:spPr>
        <a:solidFill>
          <a:schemeClr val="accent6"/>
        </a:solidFill>
      </dgm:spPr>
      <dgm:t>
        <a:bodyPr/>
        <a:lstStyle/>
        <a:p>
          <a:r>
            <a:rPr lang="en-AU" dirty="0" smtClean="0"/>
            <a:t>Simulation which is based on random walk over a specific time horizon </a:t>
          </a:r>
          <a:endParaRPr lang="en-AU" dirty="0"/>
        </a:p>
      </dgm:t>
    </dgm:pt>
    <dgm:pt modelId="{8B813C9F-88F0-481E-9D4E-11D808698B2C}" type="parTrans" cxnId="{B8C38045-E9CB-4FA7-AFC8-80863647F1F9}">
      <dgm:prSet/>
      <dgm:spPr/>
      <dgm:t>
        <a:bodyPr/>
        <a:lstStyle/>
        <a:p>
          <a:endParaRPr lang="en-AU"/>
        </a:p>
      </dgm:t>
    </dgm:pt>
    <dgm:pt modelId="{BCBC268C-79CC-42A0-A77E-69B3168F71E7}" type="sibTrans" cxnId="{B8C38045-E9CB-4FA7-AFC8-80863647F1F9}">
      <dgm:prSet/>
      <dgm:spPr/>
      <dgm:t>
        <a:bodyPr/>
        <a:lstStyle/>
        <a:p>
          <a:endParaRPr lang="en-AU"/>
        </a:p>
      </dgm:t>
    </dgm:pt>
    <dgm:pt modelId="{F762D624-69F2-4A51-8660-52EB63F0EA99}">
      <dgm:prSet phldrT="[Text]"/>
      <dgm:spPr>
        <a:solidFill>
          <a:schemeClr val="accent6"/>
        </a:solidFill>
      </dgm:spPr>
      <dgm:t>
        <a:bodyPr/>
        <a:lstStyle/>
        <a:p>
          <a:r>
            <a:rPr lang="en-AU" dirty="0" smtClean="0"/>
            <a:t>Used to model instrument payoffs and the price is then derived, based on statistical averages</a:t>
          </a:r>
          <a:endParaRPr lang="en-AU" dirty="0"/>
        </a:p>
      </dgm:t>
    </dgm:pt>
    <dgm:pt modelId="{55C1B1A9-E3D0-4838-A782-ADAF366DC826}" type="parTrans" cxnId="{851F19EF-515A-4412-A7F0-317B3C183639}">
      <dgm:prSet/>
      <dgm:spPr/>
      <dgm:t>
        <a:bodyPr/>
        <a:lstStyle/>
        <a:p>
          <a:endParaRPr lang="en-AU"/>
        </a:p>
      </dgm:t>
    </dgm:pt>
    <dgm:pt modelId="{FDF807B3-F2DB-4F87-A9DD-22942FDFA107}" type="sibTrans" cxnId="{851F19EF-515A-4412-A7F0-317B3C183639}">
      <dgm:prSet/>
      <dgm:spPr/>
      <dgm:t>
        <a:bodyPr/>
        <a:lstStyle/>
        <a:p>
          <a:endParaRPr lang="en-AU"/>
        </a:p>
      </dgm:t>
    </dgm:pt>
    <dgm:pt modelId="{CD545CFD-367F-40E7-8246-974567C29AB5}">
      <dgm:prSet phldrT="[Text]"/>
      <dgm:spPr>
        <a:solidFill>
          <a:schemeClr val="accent6"/>
        </a:solidFill>
      </dgm:spPr>
      <dgm:t>
        <a:bodyPr/>
        <a:lstStyle/>
        <a:p>
          <a:r>
            <a:rPr lang="en-AU" dirty="0" smtClean="0"/>
            <a:t>Very popular pricing method due to its relative simplicity and flexibility</a:t>
          </a:r>
          <a:endParaRPr lang="en-AU" dirty="0"/>
        </a:p>
      </dgm:t>
    </dgm:pt>
    <dgm:pt modelId="{671F20F6-9B9B-4299-831E-05220A8F3772}" type="parTrans" cxnId="{D5624BF9-A19F-4000-AD6A-02FB4AE2506A}">
      <dgm:prSet/>
      <dgm:spPr/>
      <dgm:t>
        <a:bodyPr/>
        <a:lstStyle/>
        <a:p>
          <a:endParaRPr lang="en-AU"/>
        </a:p>
      </dgm:t>
    </dgm:pt>
    <dgm:pt modelId="{E7ADD0EF-3732-4C59-8335-1750A6FA494A}" type="sibTrans" cxnId="{D5624BF9-A19F-4000-AD6A-02FB4AE2506A}">
      <dgm:prSet/>
      <dgm:spPr/>
      <dgm:t>
        <a:bodyPr/>
        <a:lstStyle/>
        <a:p>
          <a:endParaRPr lang="en-AU"/>
        </a:p>
      </dgm:t>
    </dgm:pt>
    <dgm:pt modelId="{3D10C754-7984-42F6-8DCA-25A0FEB5B058}">
      <dgm:prSet phldrT="[Text]"/>
      <dgm:spPr>
        <a:solidFill>
          <a:schemeClr val="accent6"/>
        </a:solidFill>
      </dgm:spPr>
      <dgm:t>
        <a:bodyPr/>
        <a:lstStyle/>
        <a:p>
          <a:r>
            <a:rPr lang="en-AU" dirty="0" smtClean="0"/>
            <a:t>Especially useful for exotic derivative instruments where a pricing model is not readily available</a:t>
          </a:r>
          <a:endParaRPr lang="en-AU" dirty="0"/>
        </a:p>
      </dgm:t>
    </dgm:pt>
    <dgm:pt modelId="{B0790029-3131-49D3-8485-2A18601DD678}" type="parTrans" cxnId="{2867C53B-52D6-49D8-8086-DF4F81E67A52}">
      <dgm:prSet/>
      <dgm:spPr/>
      <dgm:t>
        <a:bodyPr/>
        <a:lstStyle/>
        <a:p>
          <a:endParaRPr lang="en-AU"/>
        </a:p>
      </dgm:t>
    </dgm:pt>
    <dgm:pt modelId="{626DA71B-9AF8-464E-9EDE-B62C58D15A30}" type="sibTrans" cxnId="{2867C53B-52D6-49D8-8086-DF4F81E67A52}">
      <dgm:prSet/>
      <dgm:spPr/>
      <dgm:t>
        <a:bodyPr/>
        <a:lstStyle/>
        <a:p>
          <a:endParaRPr lang="en-AU"/>
        </a:p>
      </dgm:t>
    </dgm:pt>
    <dgm:pt modelId="{43B88197-5F08-4DE9-9490-6B9108ABA50E}">
      <dgm:prSet phldrT="[Text]"/>
      <dgm:spPr>
        <a:solidFill>
          <a:schemeClr val="accent6"/>
        </a:solidFill>
      </dgm:spPr>
      <dgm:t>
        <a:bodyPr/>
        <a:lstStyle/>
        <a:p>
          <a:r>
            <a:rPr lang="en-AU" dirty="0" smtClean="0"/>
            <a:t>Extremely CPU intensive as the simulated price converges over a large number of simulations</a:t>
          </a:r>
          <a:endParaRPr lang="en-AU" dirty="0"/>
        </a:p>
      </dgm:t>
    </dgm:pt>
    <dgm:pt modelId="{5E9BF61E-5CD5-45CD-80B5-6F0BA471C20A}" type="parTrans" cxnId="{64286A21-6DDD-4849-8827-407A7D9D36B1}">
      <dgm:prSet/>
      <dgm:spPr/>
      <dgm:t>
        <a:bodyPr/>
        <a:lstStyle/>
        <a:p>
          <a:endParaRPr lang="en-AU"/>
        </a:p>
      </dgm:t>
    </dgm:pt>
    <dgm:pt modelId="{FC4025C9-EF87-4706-B228-E3AC39D3B12D}" type="sibTrans" cxnId="{64286A21-6DDD-4849-8827-407A7D9D36B1}">
      <dgm:prSet/>
      <dgm:spPr/>
      <dgm:t>
        <a:bodyPr/>
        <a:lstStyle/>
        <a:p>
          <a:endParaRPr lang="en-AU"/>
        </a:p>
      </dgm:t>
    </dgm:pt>
    <dgm:pt modelId="{3D0ED5C9-60C3-41B5-A997-EB6A9F7FE656}">
      <dgm:prSet phldrT="[Text]"/>
      <dgm:spPr>
        <a:solidFill>
          <a:schemeClr val="accent6"/>
        </a:solidFill>
      </dgm:spPr>
      <dgm:t>
        <a:bodyPr/>
        <a:lstStyle/>
        <a:p>
          <a:r>
            <a:rPr lang="en-AU" dirty="0" smtClean="0"/>
            <a:t>Numerix XL is the application that performs the simulations in this POC</a:t>
          </a:r>
          <a:endParaRPr lang="en-AU" dirty="0"/>
        </a:p>
      </dgm:t>
    </dgm:pt>
    <dgm:pt modelId="{072A5AEC-28DE-4D80-B792-FEF0429048FB}" type="parTrans" cxnId="{B72FF94F-053A-482B-B963-EA9A79B6B2D6}">
      <dgm:prSet/>
      <dgm:spPr/>
      <dgm:t>
        <a:bodyPr/>
        <a:lstStyle/>
        <a:p>
          <a:endParaRPr lang="en-AU"/>
        </a:p>
      </dgm:t>
    </dgm:pt>
    <dgm:pt modelId="{AD6956B3-A0DE-4E2D-BBBB-B144ED6ADF44}" type="sibTrans" cxnId="{B72FF94F-053A-482B-B963-EA9A79B6B2D6}">
      <dgm:prSet/>
      <dgm:spPr/>
      <dgm:t>
        <a:bodyPr/>
        <a:lstStyle/>
        <a:p>
          <a:endParaRPr lang="en-AU"/>
        </a:p>
      </dgm:t>
    </dgm:pt>
    <dgm:pt modelId="{51334120-4818-4494-A2B0-B70E48CF1495}">
      <dgm:prSet phldrT="[Text]"/>
      <dgm:spPr>
        <a:solidFill>
          <a:schemeClr val="accent6"/>
        </a:solidFill>
      </dgm:spPr>
      <dgm:t>
        <a:bodyPr/>
        <a:lstStyle/>
        <a:p>
          <a:r>
            <a:rPr lang="en-AU" dirty="0" smtClean="0"/>
            <a:t>For More information </a:t>
          </a:r>
          <a:r>
            <a:rPr lang="en-AU" dirty="0" smtClean="0">
              <a:hlinkClick xmlns:r="http://schemas.openxmlformats.org/officeDocument/2006/relationships" r:id="rId1"/>
            </a:rPr>
            <a:t>www.numerix.com</a:t>
          </a:r>
          <a:endParaRPr lang="en-AU" dirty="0"/>
        </a:p>
      </dgm:t>
    </dgm:pt>
    <dgm:pt modelId="{CF2B61E4-A59F-4A98-98B2-793D1A5B13C4}" type="parTrans" cxnId="{C8D5F049-E0C3-4DF5-AEA7-F19D23E922E4}">
      <dgm:prSet/>
      <dgm:spPr/>
      <dgm:t>
        <a:bodyPr/>
        <a:lstStyle/>
        <a:p>
          <a:endParaRPr lang="en-AU"/>
        </a:p>
      </dgm:t>
    </dgm:pt>
    <dgm:pt modelId="{006DFC25-92B4-4312-A6C6-B2C7E7210D65}" type="sibTrans" cxnId="{C8D5F049-E0C3-4DF5-AEA7-F19D23E922E4}">
      <dgm:prSet/>
      <dgm:spPr/>
      <dgm:t>
        <a:bodyPr/>
        <a:lstStyle/>
        <a:p>
          <a:endParaRPr lang="en-AU"/>
        </a:p>
      </dgm:t>
    </dgm:pt>
    <dgm:pt modelId="{48B173D3-EDCA-4E4B-ADED-1E51E9E096B7}" type="pres">
      <dgm:prSet presAssocID="{C1419222-E621-4383-8D8B-5FD95B038405}" presName="diagram" presStyleCnt="0">
        <dgm:presLayoutVars>
          <dgm:dir/>
          <dgm:resizeHandles val="exact"/>
        </dgm:presLayoutVars>
      </dgm:prSet>
      <dgm:spPr/>
      <dgm:t>
        <a:bodyPr/>
        <a:lstStyle/>
        <a:p>
          <a:endParaRPr lang="en-AU"/>
        </a:p>
      </dgm:t>
    </dgm:pt>
    <dgm:pt modelId="{CAB6D0A9-624D-48D4-87A8-CCFD03CE18C8}" type="pres">
      <dgm:prSet presAssocID="{0241DA0D-8FDB-43DA-A26D-B109671166C2}" presName="node" presStyleLbl="node1" presStyleIdx="0" presStyleCnt="7">
        <dgm:presLayoutVars>
          <dgm:bulletEnabled val="1"/>
        </dgm:presLayoutVars>
      </dgm:prSet>
      <dgm:spPr/>
      <dgm:t>
        <a:bodyPr/>
        <a:lstStyle/>
        <a:p>
          <a:endParaRPr lang="en-AU"/>
        </a:p>
      </dgm:t>
    </dgm:pt>
    <dgm:pt modelId="{D858B7E1-BB5F-4246-95E1-4499706554F8}" type="pres">
      <dgm:prSet presAssocID="{BCBC268C-79CC-42A0-A77E-69B3168F71E7}" presName="sibTrans" presStyleCnt="0"/>
      <dgm:spPr/>
    </dgm:pt>
    <dgm:pt modelId="{385A1F06-8A3B-4984-9BFC-C4790259B56F}" type="pres">
      <dgm:prSet presAssocID="{F762D624-69F2-4A51-8660-52EB63F0EA99}" presName="node" presStyleLbl="node1" presStyleIdx="1" presStyleCnt="7">
        <dgm:presLayoutVars>
          <dgm:bulletEnabled val="1"/>
        </dgm:presLayoutVars>
      </dgm:prSet>
      <dgm:spPr/>
      <dgm:t>
        <a:bodyPr/>
        <a:lstStyle/>
        <a:p>
          <a:endParaRPr lang="en-AU"/>
        </a:p>
      </dgm:t>
    </dgm:pt>
    <dgm:pt modelId="{DDB3E838-5F39-4BDC-9DD8-B0DBAE75F015}" type="pres">
      <dgm:prSet presAssocID="{FDF807B3-F2DB-4F87-A9DD-22942FDFA107}" presName="sibTrans" presStyleCnt="0"/>
      <dgm:spPr/>
    </dgm:pt>
    <dgm:pt modelId="{C8BAEF33-1043-4CE9-A76E-8ED6DC4E5FD0}" type="pres">
      <dgm:prSet presAssocID="{CD545CFD-367F-40E7-8246-974567C29AB5}" presName="node" presStyleLbl="node1" presStyleIdx="2" presStyleCnt="7">
        <dgm:presLayoutVars>
          <dgm:bulletEnabled val="1"/>
        </dgm:presLayoutVars>
      </dgm:prSet>
      <dgm:spPr/>
      <dgm:t>
        <a:bodyPr/>
        <a:lstStyle/>
        <a:p>
          <a:endParaRPr lang="en-AU"/>
        </a:p>
      </dgm:t>
    </dgm:pt>
    <dgm:pt modelId="{886D6F42-4C14-4BC2-9DD5-1BF1DD64D226}" type="pres">
      <dgm:prSet presAssocID="{E7ADD0EF-3732-4C59-8335-1750A6FA494A}" presName="sibTrans" presStyleCnt="0"/>
      <dgm:spPr/>
    </dgm:pt>
    <dgm:pt modelId="{EEDC296B-5889-41DB-917C-9085019434F8}" type="pres">
      <dgm:prSet presAssocID="{3D10C754-7984-42F6-8DCA-25A0FEB5B058}" presName="node" presStyleLbl="node1" presStyleIdx="3" presStyleCnt="7">
        <dgm:presLayoutVars>
          <dgm:bulletEnabled val="1"/>
        </dgm:presLayoutVars>
      </dgm:prSet>
      <dgm:spPr/>
      <dgm:t>
        <a:bodyPr/>
        <a:lstStyle/>
        <a:p>
          <a:endParaRPr lang="en-AU"/>
        </a:p>
      </dgm:t>
    </dgm:pt>
    <dgm:pt modelId="{A44AF149-78D9-4E41-A0F9-8F911523E412}" type="pres">
      <dgm:prSet presAssocID="{626DA71B-9AF8-464E-9EDE-B62C58D15A30}" presName="sibTrans" presStyleCnt="0"/>
      <dgm:spPr/>
    </dgm:pt>
    <dgm:pt modelId="{C74B6996-91FF-4410-AEA8-8A918C3DC53A}" type="pres">
      <dgm:prSet presAssocID="{43B88197-5F08-4DE9-9490-6B9108ABA50E}" presName="node" presStyleLbl="node1" presStyleIdx="4" presStyleCnt="7">
        <dgm:presLayoutVars>
          <dgm:bulletEnabled val="1"/>
        </dgm:presLayoutVars>
      </dgm:prSet>
      <dgm:spPr/>
      <dgm:t>
        <a:bodyPr/>
        <a:lstStyle/>
        <a:p>
          <a:endParaRPr lang="en-AU"/>
        </a:p>
      </dgm:t>
    </dgm:pt>
    <dgm:pt modelId="{99995F8A-A666-4CA6-8C7F-57ACB8918321}" type="pres">
      <dgm:prSet presAssocID="{FC4025C9-EF87-4706-B228-E3AC39D3B12D}" presName="sibTrans" presStyleCnt="0"/>
      <dgm:spPr/>
    </dgm:pt>
    <dgm:pt modelId="{F90CAA1A-CC1E-4E3A-9788-18117DD314CA}" type="pres">
      <dgm:prSet presAssocID="{3D0ED5C9-60C3-41B5-A997-EB6A9F7FE656}" presName="node" presStyleLbl="node1" presStyleIdx="5" presStyleCnt="7">
        <dgm:presLayoutVars>
          <dgm:bulletEnabled val="1"/>
        </dgm:presLayoutVars>
      </dgm:prSet>
      <dgm:spPr/>
      <dgm:t>
        <a:bodyPr/>
        <a:lstStyle/>
        <a:p>
          <a:endParaRPr lang="en-AU"/>
        </a:p>
      </dgm:t>
    </dgm:pt>
    <dgm:pt modelId="{79CCDE01-2CFD-4C78-850D-A8FE477CFED7}" type="pres">
      <dgm:prSet presAssocID="{AD6956B3-A0DE-4E2D-BBBB-B144ED6ADF44}" presName="sibTrans" presStyleCnt="0"/>
      <dgm:spPr/>
    </dgm:pt>
    <dgm:pt modelId="{9B6BCF42-EAB5-45AD-A25E-F868C73E1950}" type="pres">
      <dgm:prSet presAssocID="{51334120-4818-4494-A2B0-B70E48CF1495}" presName="node" presStyleLbl="node1" presStyleIdx="6" presStyleCnt="7">
        <dgm:presLayoutVars>
          <dgm:bulletEnabled val="1"/>
        </dgm:presLayoutVars>
      </dgm:prSet>
      <dgm:spPr/>
      <dgm:t>
        <a:bodyPr/>
        <a:lstStyle/>
        <a:p>
          <a:endParaRPr lang="en-AU"/>
        </a:p>
      </dgm:t>
    </dgm:pt>
  </dgm:ptLst>
  <dgm:cxnLst>
    <dgm:cxn modelId="{75FBF905-DD7D-4BC4-9C5A-0741AA221BC9}" type="presOf" srcId="{3D10C754-7984-42F6-8DCA-25A0FEB5B058}" destId="{EEDC296B-5889-41DB-917C-9085019434F8}" srcOrd="0" destOrd="0" presId="urn:microsoft.com/office/officeart/2005/8/layout/default"/>
    <dgm:cxn modelId="{1DA6DE68-2F3C-4637-BD69-2CCD5CE7AB1B}" type="presOf" srcId="{0241DA0D-8FDB-43DA-A26D-B109671166C2}" destId="{CAB6D0A9-624D-48D4-87A8-CCFD03CE18C8}" srcOrd="0" destOrd="0" presId="urn:microsoft.com/office/officeart/2005/8/layout/default"/>
    <dgm:cxn modelId="{C8D5F049-E0C3-4DF5-AEA7-F19D23E922E4}" srcId="{C1419222-E621-4383-8D8B-5FD95B038405}" destId="{51334120-4818-4494-A2B0-B70E48CF1495}" srcOrd="6" destOrd="0" parTransId="{CF2B61E4-A59F-4A98-98B2-793D1A5B13C4}" sibTransId="{006DFC25-92B4-4312-A6C6-B2C7E7210D65}"/>
    <dgm:cxn modelId="{2867C53B-52D6-49D8-8086-DF4F81E67A52}" srcId="{C1419222-E621-4383-8D8B-5FD95B038405}" destId="{3D10C754-7984-42F6-8DCA-25A0FEB5B058}" srcOrd="3" destOrd="0" parTransId="{B0790029-3131-49D3-8485-2A18601DD678}" sibTransId="{626DA71B-9AF8-464E-9EDE-B62C58D15A30}"/>
    <dgm:cxn modelId="{758BF4F0-4E70-4F63-99B9-82706965A337}" type="presOf" srcId="{C1419222-E621-4383-8D8B-5FD95B038405}" destId="{48B173D3-EDCA-4E4B-ADED-1E51E9E096B7}" srcOrd="0" destOrd="0" presId="urn:microsoft.com/office/officeart/2005/8/layout/default"/>
    <dgm:cxn modelId="{851F19EF-515A-4412-A7F0-317B3C183639}" srcId="{C1419222-E621-4383-8D8B-5FD95B038405}" destId="{F762D624-69F2-4A51-8660-52EB63F0EA99}" srcOrd="1" destOrd="0" parTransId="{55C1B1A9-E3D0-4838-A782-ADAF366DC826}" sibTransId="{FDF807B3-F2DB-4F87-A9DD-22942FDFA107}"/>
    <dgm:cxn modelId="{B8C38045-E9CB-4FA7-AFC8-80863647F1F9}" srcId="{C1419222-E621-4383-8D8B-5FD95B038405}" destId="{0241DA0D-8FDB-43DA-A26D-B109671166C2}" srcOrd="0" destOrd="0" parTransId="{8B813C9F-88F0-481E-9D4E-11D808698B2C}" sibTransId="{BCBC268C-79CC-42A0-A77E-69B3168F71E7}"/>
    <dgm:cxn modelId="{B72FF94F-053A-482B-B963-EA9A79B6B2D6}" srcId="{C1419222-E621-4383-8D8B-5FD95B038405}" destId="{3D0ED5C9-60C3-41B5-A997-EB6A9F7FE656}" srcOrd="5" destOrd="0" parTransId="{072A5AEC-28DE-4D80-B792-FEF0429048FB}" sibTransId="{AD6956B3-A0DE-4E2D-BBBB-B144ED6ADF44}"/>
    <dgm:cxn modelId="{EE273CB0-47E3-4146-86F5-A85354000E61}" type="presOf" srcId="{CD545CFD-367F-40E7-8246-974567C29AB5}" destId="{C8BAEF33-1043-4CE9-A76E-8ED6DC4E5FD0}" srcOrd="0" destOrd="0" presId="urn:microsoft.com/office/officeart/2005/8/layout/default"/>
    <dgm:cxn modelId="{2DEECA39-DD6A-49E4-A723-3435F405E4CD}" type="presOf" srcId="{51334120-4818-4494-A2B0-B70E48CF1495}" destId="{9B6BCF42-EAB5-45AD-A25E-F868C73E1950}" srcOrd="0" destOrd="0" presId="urn:microsoft.com/office/officeart/2005/8/layout/default"/>
    <dgm:cxn modelId="{D5624BF9-A19F-4000-AD6A-02FB4AE2506A}" srcId="{C1419222-E621-4383-8D8B-5FD95B038405}" destId="{CD545CFD-367F-40E7-8246-974567C29AB5}" srcOrd="2" destOrd="0" parTransId="{671F20F6-9B9B-4299-831E-05220A8F3772}" sibTransId="{E7ADD0EF-3732-4C59-8335-1750A6FA494A}"/>
    <dgm:cxn modelId="{2CAF50E9-C712-4FEE-AE65-DD75F20F6599}" type="presOf" srcId="{3D0ED5C9-60C3-41B5-A997-EB6A9F7FE656}" destId="{F90CAA1A-CC1E-4E3A-9788-18117DD314CA}" srcOrd="0" destOrd="0" presId="urn:microsoft.com/office/officeart/2005/8/layout/default"/>
    <dgm:cxn modelId="{1EA07D8F-69F4-4D87-8F46-E9857D25DF47}" type="presOf" srcId="{43B88197-5F08-4DE9-9490-6B9108ABA50E}" destId="{C74B6996-91FF-4410-AEA8-8A918C3DC53A}" srcOrd="0" destOrd="0" presId="urn:microsoft.com/office/officeart/2005/8/layout/default"/>
    <dgm:cxn modelId="{BF025080-08C6-4A83-B3FA-E3D296F169C9}" type="presOf" srcId="{F762D624-69F2-4A51-8660-52EB63F0EA99}" destId="{385A1F06-8A3B-4984-9BFC-C4790259B56F}" srcOrd="0" destOrd="0" presId="urn:microsoft.com/office/officeart/2005/8/layout/default"/>
    <dgm:cxn modelId="{64286A21-6DDD-4849-8827-407A7D9D36B1}" srcId="{C1419222-E621-4383-8D8B-5FD95B038405}" destId="{43B88197-5F08-4DE9-9490-6B9108ABA50E}" srcOrd="4" destOrd="0" parTransId="{5E9BF61E-5CD5-45CD-80B5-6F0BA471C20A}" sibTransId="{FC4025C9-EF87-4706-B228-E3AC39D3B12D}"/>
    <dgm:cxn modelId="{5557C5F9-8232-4480-B59C-30E24A8D45E9}" type="presParOf" srcId="{48B173D3-EDCA-4E4B-ADED-1E51E9E096B7}" destId="{CAB6D0A9-624D-48D4-87A8-CCFD03CE18C8}" srcOrd="0" destOrd="0" presId="urn:microsoft.com/office/officeart/2005/8/layout/default"/>
    <dgm:cxn modelId="{A2CD7E76-1D61-4DF7-90AC-799388DEBE81}" type="presParOf" srcId="{48B173D3-EDCA-4E4B-ADED-1E51E9E096B7}" destId="{D858B7E1-BB5F-4246-95E1-4499706554F8}" srcOrd="1" destOrd="0" presId="urn:microsoft.com/office/officeart/2005/8/layout/default"/>
    <dgm:cxn modelId="{CDD6E416-EEC9-4959-AC76-FBED60BC8F24}" type="presParOf" srcId="{48B173D3-EDCA-4E4B-ADED-1E51E9E096B7}" destId="{385A1F06-8A3B-4984-9BFC-C4790259B56F}" srcOrd="2" destOrd="0" presId="urn:microsoft.com/office/officeart/2005/8/layout/default"/>
    <dgm:cxn modelId="{41DCA4B1-9423-4302-B6F8-65A0ED2BED1B}" type="presParOf" srcId="{48B173D3-EDCA-4E4B-ADED-1E51E9E096B7}" destId="{DDB3E838-5F39-4BDC-9DD8-B0DBAE75F015}" srcOrd="3" destOrd="0" presId="urn:microsoft.com/office/officeart/2005/8/layout/default"/>
    <dgm:cxn modelId="{20A8C407-81E8-4D3A-BB0C-0CEC7EEB4F82}" type="presParOf" srcId="{48B173D3-EDCA-4E4B-ADED-1E51E9E096B7}" destId="{C8BAEF33-1043-4CE9-A76E-8ED6DC4E5FD0}" srcOrd="4" destOrd="0" presId="urn:microsoft.com/office/officeart/2005/8/layout/default"/>
    <dgm:cxn modelId="{2A5B5720-BA36-4E0B-A62D-72320EE4274F}" type="presParOf" srcId="{48B173D3-EDCA-4E4B-ADED-1E51E9E096B7}" destId="{886D6F42-4C14-4BC2-9DD5-1BF1DD64D226}" srcOrd="5" destOrd="0" presId="urn:microsoft.com/office/officeart/2005/8/layout/default"/>
    <dgm:cxn modelId="{C1DA8CC6-C9DE-4A2D-ABE3-0BE735739494}" type="presParOf" srcId="{48B173D3-EDCA-4E4B-ADED-1E51E9E096B7}" destId="{EEDC296B-5889-41DB-917C-9085019434F8}" srcOrd="6" destOrd="0" presId="urn:microsoft.com/office/officeart/2005/8/layout/default"/>
    <dgm:cxn modelId="{F77405B7-1BCC-4737-93B5-DF3475C1F677}" type="presParOf" srcId="{48B173D3-EDCA-4E4B-ADED-1E51E9E096B7}" destId="{A44AF149-78D9-4E41-A0F9-8F911523E412}" srcOrd="7" destOrd="0" presId="urn:microsoft.com/office/officeart/2005/8/layout/default"/>
    <dgm:cxn modelId="{F9F8013C-33CC-4289-AE7F-E5EFB01B7DB7}" type="presParOf" srcId="{48B173D3-EDCA-4E4B-ADED-1E51E9E096B7}" destId="{C74B6996-91FF-4410-AEA8-8A918C3DC53A}" srcOrd="8" destOrd="0" presId="urn:microsoft.com/office/officeart/2005/8/layout/default"/>
    <dgm:cxn modelId="{4CA086C1-C848-4B26-82AC-F10599C26B90}" type="presParOf" srcId="{48B173D3-EDCA-4E4B-ADED-1E51E9E096B7}" destId="{99995F8A-A666-4CA6-8C7F-57ACB8918321}" srcOrd="9" destOrd="0" presId="urn:microsoft.com/office/officeart/2005/8/layout/default"/>
    <dgm:cxn modelId="{82A37253-4024-419C-A25B-C4DBF97B4EF4}" type="presParOf" srcId="{48B173D3-EDCA-4E4B-ADED-1E51E9E096B7}" destId="{F90CAA1A-CC1E-4E3A-9788-18117DD314CA}" srcOrd="10" destOrd="0" presId="urn:microsoft.com/office/officeart/2005/8/layout/default"/>
    <dgm:cxn modelId="{8EC115B4-E5CB-44AC-8BAA-BD63FE90B237}" type="presParOf" srcId="{48B173D3-EDCA-4E4B-ADED-1E51E9E096B7}" destId="{79CCDE01-2CFD-4C78-850D-A8FE477CFED7}" srcOrd="11" destOrd="0" presId="urn:microsoft.com/office/officeart/2005/8/layout/default"/>
    <dgm:cxn modelId="{12FBF99D-EA29-4E0D-AD22-090AF8CB3EC7}" type="presParOf" srcId="{48B173D3-EDCA-4E4B-ADED-1E51E9E096B7}" destId="{9B6BCF42-EAB5-45AD-A25E-F868C73E1950}" srcOrd="1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55949B4-46A4-48B0-929E-A38736FF0043}" type="doc">
      <dgm:prSet loTypeId="urn:microsoft.com/office/officeart/2005/8/layout/hList1" loCatId="list" qsTypeId="urn:microsoft.com/office/officeart/2005/8/quickstyle/3d2" qsCatId="3D" csTypeId="urn:microsoft.com/office/officeart/2005/8/colors/colorful4" csCatId="colorful" phldr="1"/>
      <dgm:spPr/>
      <dgm:t>
        <a:bodyPr/>
        <a:lstStyle/>
        <a:p>
          <a:endParaRPr lang="en-US"/>
        </a:p>
      </dgm:t>
    </dgm:pt>
    <dgm:pt modelId="{733D5F43-DFFF-4E52-A2A5-41C2823B6975}">
      <dgm:prSet custT="1"/>
      <dgm:spPr/>
      <dgm:t>
        <a:bodyPr/>
        <a:lstStyle/>
        <a:p>
          <a:pPr rtl="0"/>
          <a:r>
            <a:rPr lang="en-US" sz="1800" dirty="0" smtClean="0">
              <a:effectLst>
                <a:outerShdw blurRad="38100" dist="38100" dir="2700000" algn="tl">
                  <a:srgbClr val="000000">
                    <a:alpha val="43137"/>
                  </a:srgbClr>
                </a:outerShdw>
              </a:effectLst>
            </a:rPr>
            <a:t>Windows Server 2008 HPC Edition</a:t>
          </a:r>
          <a:endParaRPr lang="en-US" sz="1800" dirty="0">
            <a:effectLst>
              <a:outerShdw blurRad="38100" dist="38100" dir="2700000" algn="tl">
                <a:srgbClr val="000000">
                  <a:alpha val="43137"/>
                </a:srgbClr>
              </a:outerShdw>
            </a:effectLst>
          </a:endParaRPr>
        </a:p>
      </dgm:t>
    </dgm:pt>
    <dgm:pt modelId="{11625B9E-768D-4A3A-BC58-94F45FCAC165}" type="parTrans" cxnId="{6D94DA1C-0F05-4200-8CCE-E0EACD73B8CF}">
      <dgm:prSet/>
      <dgm:spPr/>
      <dgm:t>
        <a:bodyPr/>
        <a:lstStyle/>
        <a:p>
          <a:endParaRPr lang="en-US"/>
        </a:p>
      </dgm:t>
    </dgm:pt>
    <dgm:pt modelId="{604B092F-600A-486F-8526-C8E4CD111168}" type="sibTrans" cxnId="{6D94DA1C-0F05-4200-8CCE-E0EACD73B8CF}">
      <dgm:prSet/>
      <dgm:spPr/>
      <dgm:t>
        <a:bodyPr/>
        <a:lstStyle/>
        <a:p>
          <a:endParaRPr lang="en-US"/>
        </a:p>
      </dgm:t>
    </dgm:pt>
    <dgm:pt modelId="{2E02E3A0-61E2-4E59-8ED9-88CCEEFF472E}">
      <dgm:prSet custT="1"/>
      <dgm:spPr/>
      <dgm:t>
        <a:bodyPr/>
        <a:lstStyle/>
        <a:p>
          <a:pPr rtl="0"/>
          <a:r>
            <a:rPr lang="en-US" sz="1600" dirty="0" smtClean="0"/>
            <a:t>Secure, </a:t>
          </a:r>
          <a:br>
            <a:rPr lang="en-US" sz="1600" dirty="0" smtClean="0"/>
          </a:br>
          <a:r>
            <a:rPr lang="en-US" sz="1600" dirty="0" smtClean="0"/>
            <a:t>Reliable, Tested</a:t>
          </a:r>
          <a:endParaRPr lang="en-US" sz="1600" dirty="0"/>
        </a:p>
      </dgm:t>
    </dgm:pt>
    <dgm:pt modelId="{6A43C901-FBD9-41EC-9A78-BFB47FFA58D9}" type="parTrans" cxnId="{8D76E60D-2552-40AB-875D-5726828EE115}">
      <dgm:prSet/>
      <dgm:spPr/>
      <dgm:t>
        <a:bodyPr/>
        <a:lstStyle/>
        <a:p>
          <a:endParaRPr lang="en-US"/>
        </a:p>
      </dgm:t>
    </dgm:pt>
    <dgm:pt modelId="{94E65913-63E5-4C4B-AD59-44EB5B3D6B7E}" type="sibTrans" cxnId="{8D76E60D-2552-40AB-875D-5726828EE115}">
      <dgm:prSet/>
      <dgm:spPr/>
      <dgm:t>
        <a:bodyPr/>
        <a:lstStyle/>
        <a:p>
          <a:endParaRPr lang="en-US"/>
        </a:p>
      </dgm:t>
    </dgm:pt>
    <dgm:pt modelId="{C33A49F5-AF25-46CA-8E14-9C898818D6C6}">
      <dgm:prSet custT="1"/>
      <dgm:spPr/>
      <dgm:t>
        <a:bodyPr/>
        <a:lstStyle/>
        <a:p>
          <a:pPr rtl="0"/>
          <a:r>
            <a:rPr lang="en-US" sz="1600" dirty="0" smtClean="0"/>
            <a:t>Support for high performance hardware (x64, high-speed interconnects)</a:t>
          </a:r>
          <a:endParaRPr lang="en-US" sz="1600" dirty="0"/>
        </a:p>
      </dgm:t>
    </dgm:pt>
    <dgm:pt modelId="{6F92CCFF-5B9F-47D2-8C7A-065AE8D5B53F}" type="parTrans" cxnId="{B657E267-3A8C-4850-B294-A36083099E2D}">
      <dgm:prSet/>
      <dgm:spPr/>
      <dgm:t>
        <a:bodyPr/>
        <a:lstStyle/>
        <a:p>
          <a:endParaRPr lang="en-US"/>
        </a:p>
      </dgm:t>
    </dgm:pt>
    <dgm:pt modelId="{31E51FED-7159-4DBC-A950-48E29303DAB0}" type="sibTrans" cxnId="{B657E267-3A8C-4850-B294-A36083099E2D}">
      <dgm:prSet/>
      <dgm:spPr/>
      <dgm:t>
        <a:bodyPr/>
        <a:lstStyle/>
        <a:p>
          <a:endParaRPr lang="en-US"/>
        </a:p>
      </dgm:t>
    </dgm:pt>
    <dgm:pt modelId="{643B17FC-738B-4E8E-ACC9-352B6FB2CFD8}">
      <dgm:prSet custT="1"/>
      <dgm:spPr/>
      <dgm:t>
        <a:bodyPr/>
        <a:lstStyle/>
        <a:p>
          <a:pPr rtl="0"/>
          <a:r>
            <a:rPr lang="en-US" sz="1800" dirty="0" smtClean="0">
              <a:effectLst>
                <a:outerShdw blurRad="38100" dist="38100" dir="2700000" algn="tl">
                  <a:srgbClr val="000000">
                    <a:alpha val="43137"/>
                  </a:srgbClr>
                </a:outerShdw>
              </a:effectLst>
            </a:rPr>
            <a:t>Microsoft HPC Pack 2008</a:t>
          </a:r>
          <a:endParaRPr lang="en-US" sz="1800" dirty="0">
            <a:effectLst>
              <a:outerShdw blurRad="38100" dist="38100" dir="2700000" algn="tl">
                <a:srgbClr val="000000">
                  <a:alpha val="43137"/>
                </a:srgbClr>
              </a:outerShdw>
            </a:effectLst>
          </a:endParaRPr>
        </a:p>
      </dgm:t>
    </dgm:pt>
    <dgm:pt modelId="{9508902C-365C-4944-858A-A4CD0B36CF4C}" type="parTrans" cxnId="{E89F63CE-8601-4010-B9D1-5C634CDC1743}">
      <dgm:prSet/>
      <dgm:spPr/>
      <dgm:t>
        <a:bodyPr/>
        <a:lstStyle/>
        <a:p>
          <a:endParaRPr lang="en-US"/>
        </a:p>
      </dgm:t>
    </dgm:pt>
    <dgm:pt modelId="{13745513-284C-46C4-8584-7C5A5BFB2284}" type="sibTrans" cxnId="{E89F63CE-8601-4010-B9D1-5C634CDC1743}">
      <dgm:prSet/>
      <dgm:spPr/>
      <dgm:t>
        <a:bodyPr/>
        <a:lstStyle/>
        <a:p>
          <a:endParaRPr lang="en-US"/>
        </a:p>
      </dgm:t>
    </dgm:pt>
    <dgm:pt modelId="{C8D20DCD-4EB1-4A55-AEEB-A89714918907}">
      <dgm:prSet custT="1"/>
      <dgm:spPr/>
      <dgm:t>
        <a:bodyPr/>
        <a:lstStyle/>
        <a:p>
          <a:pPr rtl="0"/>
          <a:r>
            <a:rPr lang="en-US" sz="1600" dirty="0" smtClean="0"/>
            <a:t>Job Scheduler</a:t>
          </a:r>
          <a:endParaRPr lang="en-US" sz="1600" dirty="0"/>
        </a:p>
      </dgm:t>
    </dgm:pt>
    <dgm:pt modelId="{58470B82-55BC-4D2C-B86A-6740D12DB85A}" type="parTrans" cxnId="{FA9100CE-4190-4E9A-9D41-DBF71AACFDCF}">
      <dgm:prSet/>
      <dgm:spPr/>
      <dgm:t>
        <a:bodyPr/>
        <a:lstStyle/>
        <a:p>
          <a:endParaRPr lang="en-US"/>
        </a:p>
      </dgm:t>
    </dgm:pt>
    <dgm:pt modelId="{A2C15126-D6AC-4656-8597-2A1124842D3C}" type="sibTrans" cxnId="{FA9100CE-4190-4E9A-9D41-DBF71AACFDCF}">
      <dgm:prSet/>
      <dgm:spPr/>
      <dgm:t>
        <a:bodyPr/>
        <a:lstStyle/>
        <a:p>
          <a:endParaRPr lang="en-US"/>
        </a:p>
      </dgm:t>
    </dgm:pt>
    <dgm:pt modelId="{890407EB-CE7A-405E-8CCA-D7BB27D274E5}">
      <dgm:prSet custT="1"/>
      <dgm:spPr/>
      <dgm:t>
        <a:bodyPr/>
        <a:lstStyle/>
        <a:p>
          <a:pPr rtl="0"/>
          <a:r>
            <a:rPr lang="en-US" sz="1600" dirty="0" smtClean="0"/>
            <a:t>Resource Manager </a:t>
          </a:r>
          <a:endParaRPr lang="en-US" sz="1600" dirty="0"/>
        </a:p>
      </dgm:t>
    </dgm:pt>
    <dgm:pt modelId="{2A9AA07C-B11A-4A36-8D22-548F8A158D2F}" type="parTrans" cxnId="{56E1EAF4-41F5-44A9-821E-E188BC4C8189}">
      <dgm:prSet/>
      <dgm:spPr/>
      <dgm:t>
        <a:bodyPr/>
        <a:lstStyle/>
        <a:p>
          <a:endParaRPr lang="en-US"/>
        </a:p>
      </dgm:t>
    </dgm:pt>
    <dgm:pt modelId="{31FF9662-37FC-42F3-8F6B-7DA337D61F71}" type="sibTrans" cxnId="{56E1EAF4-41F5-44A9-821E-E188BC4C8189}">
      <dgm:prSet/>
      <dgm:spPr/>
      <dgm:t>
        <a:bodyPr/>
        <a:lstStyle/>
        <a:p>
          <a:endParaRPr lang="en-US"/>
        </a:p>
      </dgm:t>
    </dgm:pt>
    <dgm:pt modelId="{DA72E6AB-63CB-426B-9335-7151670E47EA}">
      <dgm:prSet custT="1"/>
      <dgm:spPr/>
      <dgm:t>
        <a:bodyPr/>
        <a:lstStyle/>
        <a:p>
          <a:pPr rtl="0"/>
          <a:r>
            <a:rPr lang="en-US" sz="1600" dirty="0" smtClean="0"/>
            <a:t>Cluster Management</a:t>
          </a:r>
          <a:endParaRPr lang="en-US" sz="1600" dirty="0"/>
        </a:p>
      </dgm:t>
    </dgm:pt>
    <dgm:pt modelId="{69D57E69-0247-4520-B15A-ACDA1EAF2D50}" type="parTrans" cxnId="{1E8390D8-0A7A-492E-BD2E-12F8A3A54419}">
      <dgm:prSet/>
      <dgm:spPr/>
      <dgm:t>
        <a:bodyPr/>
        <a:lstStyle/>
        <a:p>
          <a:endParaRPr lang="en-US"/>
        </a:p>
      </dgm:t>
    </dgm:pt>
    <dgm:pt modelId="{8803D6F8-4873-44CF-9DE3-64D0D5681633}" type="sibTrans" cxnId="{1E8390D8-0A7A-492E-BD2E-12F8A3A54419}">
      <dgm:prSet/>
      <dgm:spPr/>
      <dgm:t>
        <a:bodyPr/>
        <a:lstStyle/>
        <a:p>
          <a:endParaRPr lang="en-US"/>
        </a:p>
      </dgm:t>
    </dgm:pt>
    <dgm:pt modelId="{BC93A764-4993-45E5-8F5B-37AE535146D0}">
      <dgm:prSet custT="1"/>
      <dgm:spPr/>
      <dgm:t>
        <a:bodyPr/>
        <a:lstStyle/>
        <a:p>
          <a:pPr rtl="0"/>
          <a:r>
            <a:rPr lang="en-US" sz="1600" dirty="0" smtClean="0"/>
            <a:t>Message Passing Interface</a:t>
          </a:r>
          <a:endParaRPr lang="en-US" sz="1600" dirty="0"/>
        </a:p>
      </dgm:t>
    </dgm:pt>
    <dgm:pt modelId="{11539492-A7FA-42C6-8762-226BA07009CC}" type="parTrans" cxnId="{5B4CFDA6-FADC-46B9-AB50-39F5FC5FC913}">
      <dgm:prSet/>
      <dgm:spPr/>
      <dgm:t>
        <a:bodyPr/>
        <a:lstStyle/>
        <a:p>
          <a:endParaRPr lang="en-US"/>
        </a:p>
      </dgm:t>
    </dgm:pt>
    <dgm:pt modelId="{9C621F2F-42CB-4B85-BA27-FB5552D6DDE4}" type="sibTrans" cxnId="{5B4CFDA6-FADC-46B9-AB50-39F5FC5FC913}">
      <dgm:prSet/>
      <dgm:spPr/>
      <dgm:t>
        <a:bodyPr/>
        <a:lstStyle/>
        <a:p>
          <a:endParaRPr lang="en-US"/>
        </a:p>
      </dgm:t>
    </dgm:pt>
    <dgm:pt modelId="{A283191E-151E-4B06-A47C-816450746B98}">
      <dgm:prSet custT="1"/>
      <dgm:spPr/>
      <dgm:t>
        <a:bodyPr/>
        <a:lstStyle/>
        <a:p>
          <a:pPr rtl="0"/>
          <a:r>
            <a:rPr lang="en-US" sz="1800" dirty="0" smtClean="0">
              <a:effectLst>
                <a:outerShdw blurRad="38100" dist="38100" dir="2700000" algn="tl">
                  <a:srgbClr val="000000">
                    <a:alpha val="43137"/>
                  </a:srgbClr>
                </a:outerShdw>
              </a:effectLst>
            </a:rPr>
            <a:t>Microsoft Windows HPC Server 2008</a:t>
          </a:r>
          <a:endParaRPr lang="en-US" sz="1800" dirty="0">
            <a:effectLst>
              <a:outerShdw blurRad="38100" dist="38100" dir="2700000" algn="tl">
                <a:srgbClr val="000000">
                  <a:alpha val="43137"/>
                </a:srgbClr>
              </a:outerShdw>
            </a:effectLst>
          </a:endParaRPr>
        </a:p>
      </dgm:t>
    </dgm:pt>
    <dgm:pt modelId="{F3C4EDD4-A066-442E-BA55-F8C55D6A9B0B}" type="parTrans" cxnId="{9506F551-3EC9-4FED-9125-D02F27206067}">
      <dgm:prSet/>
      <dgm:spPr/>
      <dgm:t>
        <a:bodyPr/>
        <a:lstStyle/>
        <a:p>
          <a:endParaRPr lang="en-US"/>
        </a:p>
      </dgm:t>
    </dgm:pt>
    <dgm:pt modelId="{5791871B-A250-4011-9D5F-EE4B21DB049C}" type="sibTrans" cxnId="{9506F551-3EC9-4FED-9125-D02F27206067}">
      <dgm:prSet/>
      <dgm:spPr/>
      <dgm:t>
        <a:bodyPr/>
        <a:lstStyle/>
        <a:p>
          <a:endParaRPr lang="en-US"/>
        </a:p>
      </dgm:t>
    </dgm:pt>
    <dgm:pt modelId="{FDCD41D1-DC85-4BA5-803C-DBCAFCABB5E8}">
      <dgm:prSet custT="1"/>
      <dgm:spPr/>
      <dgm:t>
        <a:bodyPr/>
        <a:lstStyle/>
        <a:p>
          <a:pPr rtl="0"/>
          <a:r>
            <a:rPr lang="en-US" sz="1600" dirty="0" smtClean="0"/>
            <a:t>Integrated Solution </a:t>
          </a:r>
          <a:br>
            <a:rPr lang="en-US" sz="1600" dirty="0" smtClean="0"/>
          </a:br>
          <a:r>
            <a:rPr lang="en-US" sz="1600" dirty="0" smtClean="0"/>
            <a:t>out-of-the-box </a:t>
          </a:r>
          <a:endParaRPr lang="en-US" sz="1600" dirty="0"/>
        </a:p>
      </dgm:t>
    </dgm:pt>
    <dgm:pt modelId="{B1ED46F2-81C3-4E47-82B5-5DD9AE02B123}" type="parTrans" cxnId="{4C5423C6-6F3C-4321-95AD-B2B320831603}">
      <dgm:prSet/>
      <dgm:spPr/>
      <dgm:t>
        <a:bodyPr/>
        <a:lstStyle/>
        <a:p>
          <a:endParaRPr lang="en-US"/>
        </a:p>
      </dgm:t>
    </dgm:pt>
    <dgm:pt modelId="{E3CCD9D6-1935-4A33-B026-B0A96E65F19A}" type="sibTrans" cxnId="{4C5423C6-6F3C-4321-95AD-B2B320831603}">
      <dgm:prSet/>
      <dgm:spPr/>
      <dgm:t>
        <a:bodyPr/>
        <a:lstStyle/>
        <a:p>
          <a:endParaRPr lang="en-US"/>
        </a:p>
      </dgm:t>
    </dgm:pt>
    <dgm:pt modelId="{2805A27B-708A-425B-9C92-CFEAA1479698}">
      <dgm:prSet custT="1"/>
      <dgm:spPr/>
      <dgm:t>
        <a:bodyPr/>
        <a:lstStyle/>
        <a:p>
          <a:pPr rtl="0"/>
          <a:r>
            <a:rPr lang="en-US" sz="1600" dirty="0" smtClean="0"/>
            <a:t>Leverages investment in Windows administration and tools</a:t>
          </a:r>
          <a:endParaRPr lang="en-US" sz="1600" dirty="0"/>
        </a:p>
      </dgm:t>
    </dgm:pt>
    <dgm:pt modelId="{7212BDC1-A51D-48A4-9335-F64DF35A6602}" type="parTrans" cxnId="{026876A5-F0A0-4021-A9E0-18CE8CEAE191}">
      <dgm:prSet/>
      <dgm:spPr/>
      <dgm:t>
        <a:bodyPr/>
        <a:lstStyle/>
        <a:p>
          <a:endParaRPr lang="en-US"/>
        </a:p>
      </dgm:t>
    </dgm:pt>
    <dgm:pt modelId="{91B7B877-00AB-4553-8990-44A2592D2651}" type="sibTrans" cxnId="{026876A5-F0A0-4021-A9E0-18CE8CEAE191}">
      <dgm:prSet/>
      <dgm:spPr/>
      <dgm:t>
        <a:bodyPr/>
        <a:lstStyle/>
        <a:p>
          <a:endParaRPr lang="en-US"/>
        </a:p>
      </dgm:t>
    </dgm:pt>
    <dgm:pt modelId="{881897BB-EF19-4276-82AE-D61DAFB14F9C}">
      <dgm:prSet custT="1"/>
      <dgm:spPr/>
      <dgm:t>
        <a:bodyPr/>
        <a:lstStyle/>
        <a:p>
          <a:pPr rtl="0"/>
          <a:r>
            <a:rPr lang="en-US" sz="1600" dirty="0" smtClean="0"/>
            <a:t>Makes cluster operation easy and secure as a single system</a:t>
          </a:r>
          <a:endParaRPr lang="en-US" sz="2000" dirty="0"/>
        </a:p>
      </dgm:t>
    </dgm:pt>
    <dgm:pt modelId="{2AA6A069-A18C-40C1-8A92-2567F42330BB}" type="parTrans" cxnId="{21D54AFF-D743-4D03-96EF-5F723057FDCA}">
      <dgm:prSet/>
      <dgm:spPr/>
      <dgm:t>
        <a:bodyPr/>
        <a:lstStyle/>
        <a:p>
          <a:endParaRPr lang="en-US"/>
        </a:p>
      </dgm:t>
    </dgm:pt>
    <dgm:pt modelId="{27F0E028-7F26-4AAA-8271-5C55D1A87D91}" type="sibTrans" cxnId="{21D54AFF-D743-4D03-96EF-5F723057FDCA}">
      <dgm:prSet/>
      <dgm:spPr/>
      <dgm:t>
        <a:bodyPr/>
        <a:lstStyle/>
        <a:p>
          <a:endParaRPr lang="en-US"/>
        </a:p>
      </dgm:t>
    </dgm:pt>
    <dgm:pt modelId="{05E6822C-61EE-41E9-B885-48BB074AFDD7}" type="pres">
      <dgm:prSet presAssocID="{955949B4-46A4-48B0-929E-A38736FF0043}" presName="Name0" presStyleCnt="0">
        <dgm:presLayoutVars>
          <dgm:dir/>
          <dgm:animLvl val="lvl"/>
          <dgm:resizeHandles val="exact"/>
        </dgm:presLayoutVars>
      </dgm:prSet>
      <dgm:spPr/>
      <dgm:t>
        <a:bodyPr/>
        <a:lstStyle/>
        <a:p>
          <a:endParaRPr lang="en-US"/>
        </a:p>
      </dgm:t>
    </dgm:pt>
    <dgm:pt modelId="{C565E497-8703-428D-9B46-79CEA1C33B20}" type="pres">
      <dgm:prSet presAssocID="{733D5F43-DFFF-4E52-A2A5-41C2823B6975}" presName="composite" presStyleCnt="0"/>
      <dgm:spPr/>
      <dgm:t>
        <a:bodyPr/>
        <a:lstStyle/>
        <a:p>
          <a:endParaRPr lang="en-US"/>
        </a:p>
      </dgm:t>
    </dgm:pt>
    <dgm:pt modelId="{203E7B3D-4EF6-47CE-8877-03ADF6D5A1DD}" type="pres">
      <dgm:prSet presAssocID="{733D5F43-DFFF-4E52-A2A5-41C2823B6975}" presName="parTx" presStyleLbl="alignNode1" presStyleIdx="0" presStyleCnt="3" custScaleX="93201" custScaleY="88251">
        <dgm:presLayoutVars>
          <dgm:chMax val="0"/>
          <dgm:chPref val="0"/>
          <dgm:bulletEnabled val="1"/>
        </dgm:presLayoutVars>
      </dgm:prSet>
      <dgm:spPr/>
      <dgm:t>
        <a:bodyPr/>
        <a:lstStyle/>
        <a:p>
          <a:endParaRPr lang="en-US"/>
        </a:p>
      </dgm:t>
    </dgm:pt>
    <dgm:pt modelId="{F67B3226-4504-4AC0-917C-2D6F0BC8F03E}" type="pres">
      <dgm:prSet presAssocID="{733D5F43-DFFF-4E52-A2A5-41C2823B6975}" presName="desTx" presStyleLbl="alignAccFollowNode1" presStyleIdx="0" presStyleCnt="3" custScaleX="93201" custScaleY="88251">
        <dgm:presLayoutVars>
          <dgm:bulletEnabled val="1"/>
        </dgm:presLayoutVars>
      </dgm:prSet>
      <dgm:spPr/>
      <dgm:t>
        <a:bodyPr/>
        <a:lstStyle/>
        <a:p>
          <a:endParaRPr lang="en-US"/>
        </a:p>
      </dgm:t>
    </dgm:pt>
    <dgm:pt modelId="{8DF40B59-D636-474C-8743-E3A59668A0BE}" type="pres">
      <dgm:prSet presAssocID="{604B092F-600A-486F-8526-C8E4CD111168}" presName="space" presStyleCnt="0"/>
      <dgm:spPr/>
      <dgm:t>
        <a:bodyPr/>
        <a:lstStyle/>
        <a:p>
          <a:endParaRPr lang="en-US"/>
        </a:p>
      </dgm:t>
    </dgm:pt>
    <dgm:pt modelId="{F7D0B88F-DF69-4634-B0A5-7C6C7932944A}" type="pres">
      <dgm:prSet presAssocID="{643B17FC-738B-4E8E-ACC9-352B6FB2CFD8}" presName="composite" presStyleCnt="0"/>
      <dgm:spPr/>
      <dgm:t>
        <a:bodyPr/>
        <a:lstStyle/>
        <a:p>
          <a:endParaRPr lang="en-US"/>
        </a:p>
      </dgm:t>
    </dgm:pt>
    <dgm:pt modelId="{DD1BE4FD-CD6F-4BB1-8B14-DD37CD92FC51}" type="pres">
      <dgm:prSet presAssocID="{643B17FC-738B-4E8E-ACC9-352B6FB2CFD8}" presName="parTx" presStyleLbl="alignNode1" presStyleIdx="1" presStyleCnt="3" custScaleX="93201" custScaleY="88251">
        <dgm:presLayoutVars>
          <dgm:chMax val="0"/>
          <dgm:chPref val="0"/>
          <dgm:bulletEnabled val="1"/>
        </dgm:presLayoutVars>
      </dgm:prSet>
      <dgm:spPr/>
      <dgm:t>
        <a:bodyPr/>
        <a:lstStyle/>
        <a:p>
          <a:endParaRPr lang="en-US"/>
        </a:p>
      </dgm:t>
    </dgm:pt>
    <dgm:pt modelId="{5701B78F-FA02-409E-A743-E50649B85CC6}" type="pres">
      <dgm:prSet presAssocID="{643B17FC-738B-4E8E-ACC9-352B6FB2CFD8}" presName="desTx" presStyleLbl="alignAccFollowNode1" presStyleIdx="1" presStyleCnt="3" custScaleX="93201" custScaleY="88251">
        <dgm:presLayoutVars>
          <dgm:bulletEnabled val="1"/>
        </dgm:presLayoutVars>
      </dgm:prSet>
      <dgm:spPr/>
      <dgm:t>
        <a:bodyPr/>
        <a:lstStyle/>
        <a:p>
          <a:endParaRPr lang="en-US"/>
        </a:p>
      </dgm:t>
    </dgm:pt>
    <dgm:pt modelId="{F6A87024-693B-45D1-B00A-0533AD4DEBC3}" type="pres">
      <dgm:prSet presAssocID="{13745513-284C-46C4-8584-7C5A5BFB2284}" presName="space" presStyleCnt="0"/>
      <dgm:spPr/>
      <dgm:t>
        <a:bodyPr/>
        <a:lstStyle/>
        <a:p>
          <a:endParaRPr lang="en-US"/>
        </a:p>
      </dgm:t>
    </dgm:pt>
    <dgm:pt modelId="{277F1846-9947-424B-BD91-B6935A948008}" type="pres">
      <dgm:prSet presAssocID="{A283191E-151E-4B06-A47C-816450746B98}" presName="composite" presStyleCnt="0"/>
      <dgm:spPr/>
      <dgm:t>
        <a:bodyPr/>
        <a:lstStyle/>
        <a:p>
          <a:endParaRPr lang="en-US"/>
        </a:p>
      </dgm:t>
    </dgm:pt>
    <dgm:pt modelId="{2C2F780D-F656-4CDD-8166-9F6A7A09083A}" type="pres">
      <dgm:prSet presAssocID="{A283191E-151E-4B06-A47C-816450746B98}" presName="parTx" presStyleLbl="alignNode1" presStyleIdx="2" presStyleCnt="3" custScaleX="93201" custScaleY="88251">
        <dgm:presLayoutVars>
          <dgm:chMax val="0"/>
          <dgm:chPref val="0"/>
          <dgm:bulletEnabled val="1"/>
        </dgm:presLayoutVars>
      </dgm:prSet>
      <dgm:spPr/>
      <dgm:t>
        <a:bodyPr/>
        <a:lstStyle/>
        <a:p>
          <a:endParaRPr lang="en-US"/>
        </a:p>
      </dgm:t>
    </dgm:pt>
    <dgm:pt modelId="{97099789-1F84-481A-982E-A56321D222C4}" type="pres">
      <dgm:prSet presAssocID="{A283191E-151E-4B06-A47C-816450746B98}" presName="desTx" presStyleLbl="alignAccFollowNode1" presStyleIdx="2" presStyleCnt="3" custScaleX="93201" custScaleY="88251">
        <dgm:presLayoutVars>
          <dgm:bulletEnabled val="1"/>
        </dgm:presLayoutVars>
      </dgm:prSet>
      <dgm:spPr/>
      <dgm:t>
        <a:bodyPr/>
        <a:lstStyle/>
        <a:p>
          <a:endParaRPr lang="en-US"/>
        </a:p>
      </dgm:t>
    </dgm:pt>
  </dgm:ptLst>
  <dgm:cxnLst>
    <dgm:cxn modelId="{6D94DA1C-0F05-4200-8CCE-E0EACD73B8CF}" srcId="{955949B4-46A4-48B0-929E-A38736FF0043}" destId="{733D5F43-DFFF-4E52-A2A5-41C2823B6975}" srcOrd="0" destOrd="0" parTransId="{11625B9E-768D-4A3A-BC58-94F45FCAC165}" sibTransId="{604B092F-600A-486F-8526-C8E4CD111168}"/>
    <dgm:cxn modelId="{38335AA8-AE94-43F8-BAA4-6A090BCF5A4C}" type="presOf" srcId="{2805A27B-708A-425B-9C92-CFEAA1479698}" destId="{97099789-1F84-481A-982E-A56321D222C4}" srcOrd="0" destOrd="1" presId="urn:microsoft.com/office/officeart/2005/8/layout/hList1"/>
    <dgm:cxn modelId="{F08D6335-8448-4E39-97C4-5F70EEF159EF}" type="presOf" srcId="{FDCD41D1-DC85-4BA5-803C-DBCAFCABB5E8}" destId="{97099789-1F84-481A-982E-A56321D222C4}" srcOrd="0" destOrd="0" presId="urn:microsoft.com/office/officeart/2005/8/layout/hList1"/>
    <dgm:cxn modelId="{B657E267-3A8C-4850-B294-A36083099E2D}" srcId="{733D5F43-DFFF-4E52-A2A5-41C2823B6975}" destId="{C33A49F5-AF25-46CA-8E14-9C898818D6C6}" srcOrd="1" destOrd="0" parTransId="{6F92CCFF-5B9F-47D2-8C7A-065AE8D5B53F}" sibTransId="{31E51FED-7159-4DBC-A950-48E29303DAB0}"/>
    <dgm:cxn modelId="{19FBACEB-3C50-4FDF-827D-5D3FCC7E1CB3}" type="presOf" srcId="{881897BB-EF19-4276-82AE-D61DAFB14F9C}" destId="{97099789-1F84-481A-982E-A56321D222C4}" srcOrd="0" destOrd="2" presId="urn:microsoft.com/office/officeart/2005/8/layout/hList1"/>
    <dgm:cxn modelId="{21D54AFF-D743-4D03-96EF-5F723057FDCA}" srcId="{A283191E-151E-4B06-A47C-816450746B98}" destId="{881897BB-EF19-4276-82AE-D61DAFB14F9C}" srcOrd="2" destOrd="0" parTransId="{2AA6A069-A18C-40C1-8A92-2567F42330BB}" sibTransId="{27F0E028-7F26-4AAA-8271-5C55D1A87D91}"/>
    <dgm:cxn modelId="{5B4CFDA6-FADC-46B9-AB50-39F5FC5FC913}" srcId="{643B17FC-738B-4E8E-ACC9-352B6FB2CFD8}" destId="{BC93A764-4993-45E5-8F5B-37AE535146D0}" srcOrd="3" destOrd="0" parTransId="{11539492-A7FA-42C6-8762-226BA07009CC}" sibTransId="{9C621F2F-42CB-4B85-BA27-FB5552D6DDE4}"/>
    <dgm:cxn modelId="{E135A1CB-C538-4007-BD7D-757FCDC88312}" type="presOf" srcId="{C33A49F5-AF25-46CA-8E14-9C898818D6C6}" destId="{F67B3226-4504-4AC0-917C-2D6F0BC8F03E}" srcOrd="0" destOrd="1" presId="urn:microsoft.com/office/officeart/2005/8/layout/hList1"/>
    <dgm:cxn modelId="{9506F551-3EC9-4FED-9125-D02F27206067}" srcId="{955949B4-46A4-48B0-929E-A38736FF0043}" destId="{A283191E-151E-4B06-A47C-816450746B98}" srcOrd="2" destOrd="0" parTransId="{F3C4EDD4-A066-442E-BA55-F8C55D6A9B0B}" sibTransId="{5791871B-A250-4011-9D5F-EE4B21DB049C}"/>
    <dgm:cxn modelId="{8D76E60D-2552-40AB-875D-5726828EE115}" srcId="{733D5F43-DFFF-4E52-A2A5-41C2823B6975}" destId="{2E02E3A0-61E2-4E59-8ED9-88CCEEFF472E}" srcOrd="0" destOrd="0" parTransId="{6A43C901-FBD9-41EC-9A78-BFB47FFA58D9}" sibTransId="{94E65913-63E5-4C4B-AD59-44EB5B3D6B7E}"/>
    <dgm:cxn modelId="{E684F2B9-F7E4-4BA5-9EC9-066D83681D68}" type="presOf" srcId="{890407EB-CE7A-405E-8CCA-D7BB27D274E5}" destId="{5701B78F-FA02-409E-A743-E50649B85CC6}" srcOrd="0" destOrd="1" presId="urn:microsoft.com/office/officeart/2005/8/layout/hList1"/>
    <dgm:cxn modelId="{5C560220-5E08-4982-8519-3DBD3652DE88}" type="presOf" srcId="{A283191E-151E-4B06-A47C-816450746B98}" destId="{2C2F780D-F656-4CDD-8166-9F6A7A09083A}" srcOrd="0" destOrd="0" presId="urn:microsoft.com/office/officeart/2005/8/layout/hList1"/>
    <dgm:cxn modelId="{1B62CA54-9A38-469D-9992-8C92AE888110}" type="presOf" srcId="{C8D20DCD-4EB1-4A55-AEEB-A89714918907}" destId="{5701B78F-FA02-409E-A743-E50649B85CC6}" srcOrd="0" destOrd="0" presId="urn:microsoft.com/office/officeart/2005/8/layout/hList1"/>
    <dgm:cxn modelId="{3C69EA7E-8979-4B6A-8BE3-BB537215FA47}" type="presOf" srcId="{BC93A764-4993-45E5-8F5B-37AE535146D0}" destId="{5701B78F-FA02-409E-A743-E50649B85CC6}" srcOrd="0" destOrd="3" presId="urn:microsoft.com/office/officeart/2005/8/layout/hList1"/>
    <dgm:cxn modelId="{4C5423C6-6F3C-4321-95AD-B2B320831603}" srcId="{A283191E-151E-4B06-A47C-816450746B98}" destId="{FDCD41D1-DC85-4BA5-803C-DBCAFCABB5E8}" srcOrd="0" destOrd="0" parTransId="{B1ED46F2-81C3-4E47-82B5-5DD9AE02B123}" sibTransId="{E3CCD9D6-1935-4A33-B026-B0A96E65F19A}"/>
    <dgm:cxn modelId="{026876A5-F0A0-4021-A9E0-18CE8CEAE191}" srcId="{A283191E-151E-4B06-A47C-816450746B98}" destId="{2805A27B-708A-425B-9C92-CFEAA1479698}" srcOrd="1" destOrd="0" parTransId="{7212BDC1-A51D-48A4-9335-F64DF35A6602}" sibTransId="{91B7B877-00AB-4553-8990-44A2592D2651}"/>
    <dgm:cxn modelId="{56E1EAF4-41F5-44A9-821E-E188BC4C8189}" srcId="{643B17FC-738B-4E8E-ACC9-352B6FB2CFD8}" destId="{890407EB-CE7A-405E-8CCA-D7BB27D274E5}" srcOrd="1" destOrd="0" parTransId="{2A9AA07C-B11A-4A36-8D22-548F8A158D2F}" sibTransId="{31FF9662-37FC-42F3-8F6B-7DA337D61F71}"/>
    <dgm:cxn modelId="{B8BED7E4-DF68-4156-8D1D-352E2628614F}" type="presOf" srcId="{DA72E6AB-63CB-426B-9335-7151670E47EA}" destId="{5701B78F-FA02-409E-A743-E50649B85CC6}" srcOrd="0" destOrd="2" presId="urn:microsoft.com/office/officeart/2005/8/layout/hList1"/>
    <dgm:cxn modelId="{FA9100CE-4190-4E9A-9D41-DBF71AACFDCF}" srcId="{643B17FC-738B-4E8E-ACC9-352B6FB2CFD8}" destId="{C8D20DCD-4EB1-4A55-AEEB-A89714918907}" srcOrd="0" destOrd="0" parTransId="{58470B82-55BC-4D2C-B86A-6740D12DB85A}" sibTransId="{A2C15126-D6AC-4656-8597-2A1124842D3C}"/>
    <dgm:cxn modelId="{E391B5D5-6B2C-4CE2-8D80-B4213FD8B33B}" type="presOf" srcId="{2E02E3A0-61E2-4E59-8ED9-88CCEEFF472E}" destId="{F67B3226-4504-4AC0-917C-2D6F0BC8F03E}" srcOrd="0" destOrd="0" presId="urn:microsoft.com/office/officeart/2005/8/layout/hList1"/>
    <dgm:cxn modelId="{441AD7D8-8EA7-4874-A849-1B169259F973}" type="presOf" srcId="{643B17FC-738B-4E8E-ACC9-352B6FB2CFD8}" destId="{DD1BE4FD-CD6F-4BB1-8B14-DD37CD92FC51}" srcOrd="0" destOrd="0" presId="urn:microsoft.com/office/officeart/2005/8/layout/hList1"/>
    <dgm:cxn modelId="{E89F63CE-8601-4010-B9D1-5C634CDC1743}" srcId="{955949B4-46A4-48B0-929E-A38736FF0043}" destId="{643B17FC-738B-4E8E-ACC9-352B6FB2CFD8}" srcOrd="1" destOrd="0" parTransId="{9508902C-365C-4944-858A-A4CD0B36CF4C}" sibTransId="{13745513-284C-46C4-8584-7C5A5BFB2284}"/>
    <dgm:cxn modelId="{444AF0F7-A9B7-437C-AEED-5F758A45D84A}" type="presOf" srcId="{733D5F43-DFFF-4E52-A2A5-41C2823B6975}" destId="{203E7B3D-4EF6-47CE-8877-03ADF6D5A1DD}" srcOrd="0" destOrd="0" presId="urn:microsoft.com/office/officeart/2005/8/layout/hList1"/>
    <dgm:cxn modelId="{4FC2B1A2-F84E-4D84-90DA-34AEBC99FF6E}" type="presOf" srcId="{955949B4-46A4-48B0-929E-A38736FF0043}" destId="{05E6822C-61EE-41E9-B885-48BB074AFDD7}" srcOrd="0" destOrd="0" presId="urn:microsoft.com/office/officeart/2005/8/layout/hList1"/>
    <dgm:cxn modelId="{1E8390D8-0A7A-492E-BD2E-12F8A3A54419}" srcId="{643B17FC-738B-4E8E-ACC9-352B6FB2CFD8}" destId="{DA72E6AB-63CB-426B-9335-7151670E47EA}" srcOrd="2" destOrd="0" parTransId="{69D57E69-0247-4520-B15A-ACDA1EAF2D50}" sibTransId="{8803D6F8-4873-44CF-9DE3-64D0D5681633}"/>
    <dgm:cxn modelId="{EC8EAFE7-694F-4CCB-A621-09879B6B7EE4}" type="presParOf" srcId="{05E6822C-61EE-41E9-B885-48BB074AFDD7}" destId="{C565E497-8703-428D-9B46-79CEA1C33B20}" srcOrd="0" destOrd="0" presId="urn:microsoft.com/office/officeart/2005/8/layout/hList1"/>
    <dgm:cxn modelId="{582CB754-7BB0-43CA-ABEF-E683EA5D2EE0}" type="presParOf" srcId="{C565E497-8703-428D-9B46-79CEA1C33B20}" destId="{203E7B3D-4EF6-47CE-8877-03ADF6D5A1DD}" srcOrd="0" destOrd="0" presId="urn:microsoft.com/office/officeart/2005/8/layout/hList1"/>
    <dgm:cxn modelId="{4AE5BAE1-ECFD-4214-BA7B-59F3E6B97615}" type="presParOf" srcId="{C565E497-8703-428D-9B46-79CEA1C33B20}" destId="{F67B3226-4504-4AC0-917C-2D6F0BC8F03E}" srcOrd="1" destOrd="0" presId="urn:microsoft.com/office/officeart/2005/8/layout/hList1"/>
    <dgm:cxn modelId="{D6B10AF2-26F2-4183-8EEC-D8CC9A00CD54}" type="presParOf" srcId="{05E6822C-61EE-41E9-B885-48BB074AFDD7}" destId="{8DF40B59-D636-474C-8743-E3A59668A0BE}" srcOrd="1" destOrd="0" presId="urn:microsoft.com/office/officeart/2005/8/layout/hList1"/>
    <dgm:cxn modelId="{E2E2E802-8FCF-4337-A0B2-979FB5FA09CB}" type="presParOf" srcId="{05E6822C-61EE-41E9-B885-48BB074AFDD7}" destId="{F7D0B88F-DF69-4634-B0A5-7C6C7932944A}" srcOrd="2" destOrd="0" presId="urn:microsoft.com/office/officeart/2005/8/layout/hList1"/>
    <dgm:cxn modelId="{DA728A99-5AAB-41C3-9B96-3DD995898E37}" type="presParOf" srcId="{F7D0B88F-DF69-4634-B0A5-7C6C7932944A}" destId="{DD1BE4FD-CD6F-4BB1-8B14-DD37CD92FC51}" srcOrd="0" destOrd="0" presId="urn:microsoft.com/office/officeart/2005/8/layout/hList1"/>
    <dgm:cxn modelId="{6A9F287B-004A-4A64-935E-02091B518851}" type="presParOf" srcId="{F7D0B88F-DF69-4634-B0A5-7C6C7932944A}" destId="{5701B78F-FA02-409E-A743-E50649B85CC6}" srcOrd="1" destOrd="0" presId="urn:microsoft.com/office/officeart/2005/8/layout/hList1"/>
    <dgm:cxn modelId="{586157B6-5B91-4A00-8AC3-7D843A3BD28D}" type="presParOf" srcId="{05E6822C-61EE-41E9-B885-48BB074AFDD7}" destId="{F6A87024-693B-45D1-B00A-0533AD4DEBC3}" srcOrd="3" destOrd="0" presId="urn:microsoft.com/office/officeart/2005/8/layout/hList1"/>
    <dgm:cxn modelId="{6229B35E-FFA7-419F-822C-925031E44C8F}" type="presParOf" srcId="{05E6822C-61EE-41E9-B885-48BB074AFDD7}" destId="{277F1846-9947-424B-BD91-B6935A948008}" srcOrd="4" destOrd="0" presId="urn:microsoft.com/office/officeart/2005/8/layout/hList1"/>
    <dgm:cxn modelId="{FD52E8C6-1384-4677-97F8-1D3E69ECF957}" type="presParOf" srcId="{277F1846-9947-424B-BD91-B6935A948008}" destId="{2C2F780D-F656-4CDD-8166-9F6A7A09083A}" srcOrd="0" destOrd="0" presId="urn:microsoft.com/office/officeart/2005/8/layout/hList1"/>
    <dgm:cxn modelId="{0AA301D5-3E50-49B5-AC9F-B721483A41BD}" type="presParOf" srcId="{277F1846-9947-424B-BD91-B6935A948008}" destId="{97099789-1F84-481A-982E-A56321D222C4}"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072BEB7-1696-4552-A17A-89FF5BD2B096}"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en-AU"/>
        </a:p>
      </dgm:t>
    </dgm:pt>
    <dgm:pt modelId="{6D1F5A89-A9D4-4505-B6EC-9F82D5164CC7}">
      <dgm:prSet phldrT="[Text]"/>
      <dgm:spPr>
        <a:solidFill>
          <a:schemeClr val="accent6"/>
        </a:solidFill>
      </dgm:spPr>
      <dgm:t>
        <a:bodyPr/>
        <a:lstStyle/>
        <a:p>
          <a:r>
            <a:rPr lang="en-US" dirty="0" smtClean="0"/>
            <a:t>What We Did – The Build</a:t>
          </a:r>
          <a:endParaRPr lang="en-AU" dirty="0"/>
        </a:p>
      </dgm:t>
    </dgm:pt>
    <dgm:pt modelId="{6C7113B3-9031-4762-B7F8-9C8A6D18250A}" type="parTrans" cxnId="{B33D1621-7974-4893-B490-49F612E74E3C}">
      <dgm:prSet/>
      <dgm:spPr/>
      <dgm:t>
        <a:bodyPr/>
        <a:lstStyle/>
        <a:p>
          <a:endParaRPr lang="en-AU"/>
        </a:p>
      </dgm:t>
    </dgm:pt>
    <dgm:pt modelId="{4B702C60-FDA2-4A84-AD2A-5B22929DBD79}" type="sibTrans" cxnId="{B33D1621-7974-4893-B490-49F612E74E3C}">
      <dgm:prSet/>
      <dgm:spPr/>
      <dgm:t>
        <a:bodyPr/>
        <a:lstStyle/>
        <a:p>
          <a:endParaRPr lang="en-AU"/>
        </a:p>
      </dgm:t>
    </dgm:pt>
    <dgm:pt modelId="{20B5A739-1576-413F-B03F-E8AF43CB02A7}">
      <dgm:prSet phldrT="[Text]"/>
      <dgm:spPr/>
      <dgm:t>
        <a:bodyPr/>
        <a:lstStyle/>
        <a:p>
          <a:r>
            <a:rPr lang="en-AU" dirty="0" smtClean="0"/>
            <a:t>Built VM with base and diff disk image to support 484 cores</a:t>
          </a:r>
        </a:p>
        <a:p>
          <a:r>
            <a:rPr lang="en-AU" dirty="0" smtClean="0"/>
            <a:t>Setup Azure subscription</a:t>
          </a:r>
          <a:endParaRPr lang="en-AU" dirty="0"/>
        </a:p>
      </dgm:t>
    </dgm:pt>
    <dgm:pt modelId="{59187565-5600-4BDA-AF75-C770CD0EDD94}" type="parTrans" cxnId="{883EE8F2-281A-4587-B802-AE2D3B566F0B}">
      <dgm:prSet/>
      <dgm:spPr/>
      <dgm:t>
        <a:bodyPr/>
        <a:lstStyle/>
        <a:p>
          <a:endParaRPr lang="en-AU"/>
        </a:p>
      </dgm:t>
    </dgm:pt>
    <dgm:pt modelId="{A5D4C88E-62C8-4C90-A9A4-ACD85852C7B4}" type="sibTrans" cxnId="{883EE8F2-281A-4587-B802-AE2D3B566F0B}">
      <dgm:prSet/>
      <dgm:spPr/>
      <dgm:t>
        <a:bodyPr/>
        <a:lstStyle/>
        <a:p>
          <a:endParaRPr lang="en-AU"/>
        </a:p>
      </dgm:t>
    </dgm:pt>
    <dgm:pt modelId="{23938D3A-D4C6-430A-B319-5D1F712D24E7}">
      <dgm:prSet phldrT="[Text]"/>
      <dgm:spPr/>
      <dgm:t>
        <a:bodyPr/>
        <a:lstStyle/>
        <a:p>
          <a:r>
            <a:rPr lang="en-AU" dirty="0" smtClean="0"/>
            <a:t>Uploaded VHD to Azure VM role</a:t>
          </a:r>
        </a:p>
        <a:p>
          <a:r>
            <a:rPr lang="en-AU" dirty="0" smtClean="0"/>
            <a:t>Configured firewall and proxy server</a:t>
          </a:r>
          <a:endParaRPr lang="en-AU" dirty="0"/>
        </a:p>
      </dgm:t>
    </dgm:pt>
    <dgm:pt modelId="{A740ADEC-E0BF-48E8-96FA-C6E5FC4EE1D1}" type="parTrans" cxnId="{42FCC50E-731D-4816-BBB4-709EA48D6518}">
      <dgm:prSet/>
      <dgm:spPr/>
      <dgm:t>
        <a:bodyPr/>
        <a:lstStyle/>
        <a:p>
          <a:endParaRPr lang="en-AU"/>
        </a:p>
      </dgm:t>
    </dgm:pt>
    <dgm:pt modelId="{3CF1EC30-5890-42F9-B771-D7AE61BDE2C6}" type="sibTrans" cxnId="{42FCC50E-731D-4816-BBB4-709EA48D6518}">
      <dgm:prSet/>
      <dgm:spPr/>
      <dgm:t>
        <a:bodyPr/>
        <a:lstStyle/>
        <a:p>
          <a:endParaRPr lang="en-AU"/>
        </a:p>
      </dgm:t>
    </dgm:pt>
    <dgm:pt modelId="{670DD684-FFE2-469A-9A6B-338D02BF18BD}">
      <dgm:prSet phldrT="[Text]"/>
      <dgm:spPr>
        <a:solidFill>
          <a:schemeClr val="accent6"/>
        </a:solidFill>
      </dgm:spPr>
      <dgm:t>
        <a:bodyPr/>
        <a:lstStyle/>
        <a:p>
          <a:r>
            <a:rPr lang="en-US" dirty="0" smtClean="0"/>
            <a:t>The Security Challenges</a:t>
          </a:r>
          <a:endParaRPr lang="en-AU" dirty="0"/>
        </a:p>
      </dgm:t>
    </dgm:pt>
    <dgm:pt modelId="{E8B23A47-C8E2-4942-8CC4-F426742473A0}" type="parTrans" cxnId="{411C8D65-F5F3-43BE-80AF-DFA8A347B19B}">
      <dgm:prSet/>
      <dgm:spPr/>
      <dgm:t>
        <a:bodyPr/>
        <a:lstStyle/>
        <a:p>
          <a:endParaRPr lang="en-AU"/>
        </a:p>
      </dgm:t>
    </dgm:pt>
    <dgm:pt modelId="{F79B3274-1157-4D7F-BA10-EEC3F0E61BAB}" type="sibTrans" cxnId="{411C8D65-F5F3-43BE-80AF-DFA8A347B19B}">
      <dgm:prSet/>
      <dgm:spPr/>
      <dgm:t>
        <a:bodyPr/>
        <a:lstStyle/>
        <a:p>
          <a:endParaRPr lang="en-AU"/>
        </a:p>
      </dgm:t>
    </dgm:pt>
    <dgm:pt modelId="{3007DCC6-76E3-46AA-888D-2F6FDE75D06C}">
      <dgm:prSet phldrT="[Text]"/>
      <dgm:spPr/>
      <dgm:t>
        <a:bodyPr/>
        <a:lstStyle/>
        <a:p>
          <a:r>
            <a:rPr lang="en-US" dirty="0" smtClean="0"/>
            <a:t>Multiple subnet ranges and no proxy support</a:t>
          </a:r>
        </a:p>
        <a:p>
          <a:r>
            <a:rPr lang="en-US" dirty="0" smtClean="0"/>
            <a:t>non-standard </a:t>
          </a:r>
          <a:r>
            <a:rPr lang="en-US" dirty="0" err="1" smtClean="0"/>
            <a:t>tcp</a:t>
          </a:r>
          <a:r>
            <a:rPr lang="en-US" dirty="0" smtClean="0"/>
            <a:t> ports and RDP to Azure Console</a:t>
          </a:r>
        </a:p>
      </dgm:t>
    </dgm:pt>
    <dgm:pt modelId="{62915A4C-9F2B-4F2A-AC3B-E96A9715F6DB}" type="parTrans" cxnId="{38906C40-9714-4489-8EFF-4D0706776AF1}">
      <dgm:prSet/>
      <dgm:spPr/>
      <dgm:t>
        <a:bodyPr/>
        <a:lstStyle/>
        <a:p>
          <a:endParaRPr lang="en-AU"/>
        </a:p>
      </dgm:t>
    </dgm:pt>
    <dgm:pt modelId="{C5279509-7962-4382-BF66-60F47BA31A67}" type="sibTrans" cxnId="{38906C40-9714-4489-8EFF-4D0706776AF1}">
      <dgm:prSet/>
      <dgm:spPr/>
      <dgm:t>
        <a:bodyPr/>
        <a:lstStyle/>
        <a:p>
          <a:endParaRPr lang="en-AU"/>
        </a:p>
      </dgm:t>
    </dgm:pt>
    <dgm:pt modelId="{155F5FE2-E7CC-41E9-A96B-0D52B6F84A7B}">
      <dgm:prSet phldrT="[Text]"/>
      <dgm:spPr/>
      <dgm:t>
        <a:bodyPr/>
        <a:lstStyle/>
        <a:p>
          <a:r>
            <a:rPr lang="en-US" dirty="0" smtClean="0"/>
            <a:t>Installed 3</a:t>
          </a:r>
          <a:r>
            <a:rPr lang="en-US" baseline="30000" dirty="0" smtClean="0"/>
            <a:t>rd</a:t>
          </a:r>
          <a:r>
            <a:rPr lang="en-US" dirty="0" smtClean="0"/>
            <a:t> party tool for SOCKS proxy</a:t>
          </a:r>
        </a:p>
        <a:p>
          <a:r>
            <a:rPr lang="en-US" b="1" dirty="0" err="1" smtClean="0">
              <a:solidFill>
                <a:schemeClr val="accent2"/>
              </a:solidFill>
            </a:rPr>
            <a:t>ProxyCap</a:t>
          </a:r>
          <a:r>
            <a:rPr lang="en-US" b="1" dirty="0" smtClean="0">
              <a:solidFill>
                <a:schemeClr val="accent2"/>
              </a:solidFill>
            </a:rPr>
            <a:t> &lt;</a:t>
          </a:r>
          <a:r>
            <a:rPr lang="en-US" b="1" i="1" dirty="0" smtClean="0">
              <a:solidFill>
                <a:schemeClr val="accent2"/>
              </a:solidFill>
            </a:rPr>
            <a:t>Warning… don't try this at your office</a:t>
          </a:r>
          <a:r>
            <a:rPr lang="en-US" b="1" dirty="0" smtClean="0">
              <a:solidFill>
                <a:schemeClr val="accent2"/>
              </a:solidFill>
            </a:rPr>
            <a:t>&gt;</a:t>
          </a:r>
          <a:endParaRPr lang="en-US" dirty="0" smtClean="0"/>
        </a:p>
      </dgm:t>
    </dgm:pt>
    <dgm:pt modelId="{67294EDE-D829-41FD-BEF8-B878DC5E0658}" type="parTrans" cxnId="{227A3FB0-9AAF-4D26-9D90-4E860DBAFABE}">
      <dgm:prSet/>
      <dgm:spPr/>
      <dgm:t>
        <a:bodyPr/>
        <a:lstStyle/>
        <a:p>
          <a:endParaRPr lang="en-AU"/>
        </a:p>
      </dgm:t>
    </dgm:pt>
    <dgm:pt modelId="{DBAE4EC3-E081-4BA9-B639-CCB7AE1F459D}" type="sibTrans" cxnId="{227A3FB0-9AAF-4D26-9D90-4E860DBAFABE}">
      <dgm:prSet/>
      <dgm:spPr/>
      <dgm:t>
        <a:bodyPr/>
        <a:lstStyle/>
        <a:p>
          <a:endParaRPr lang="en-AU"/>
        </a:p>
      </dgm:t>
    </dgm:pt>
    <dgm:pt modelId="{900EE12D-A79F-4625-AAB0-3F23BF2DA47C}">
      <dgm:prSet phldrT="[Text]"/>
      <dgm:spPr>
        <a:solidFill>
          <a:schemeClr val="accent6"/>
        </a:solidFill>
      </dgm:spPr>
      <dgm:t>
        <a:bodyPr/>
        <a:lstStyle/>
        <a:p>
          <a:r>
            <a:rPr lang="en-US" dirty="0" smtClean="0"/>
            <a:t>Final steps</a:t>
          </a:r>
          <a:endParaRPr lang="en-AU" dirty="0"/>
        </a:p>
      </dgm:t>
    </dgm:pt>
    <dgm:pt modelId="{DDE68FDF-748A-4EE5-8039-4A8A91FDBC6D}" type="parTrans" cxnId="{CB48FE60-DFA1-4DE4-A3EB-E08E309B3C00}">
      <dgm:prSet/>
      <dgm:spPr/>
      <dgm:t>
        <a:bodyPr/>
        <a:lstStyle/>
        <a:p>
          <a:endParaRPr lang="en-AU"/>
        </a:p>
      </dgm:t>
    </dgm:pt>
    <dgm:pt modelId="{FE156F25-4D20-4346-8B2E-8D0D9222E248}" type="sibTrans" cxnId="{CB48FE60-DFA1-4DE4-A3EB-E08E309B3C00}">
      <dgm:prSet/>
      <dgm:spPr/>
      <dgm:t>
        <a:bodyPr/>
        <a:lstStyle/>
        <a:p>
          <a:endParaRPr lang="en-AU"/>
        </a:p>
      </dgm:t>
    </dgm:pt>
    <dgm:pt modelId="{2ECB1177-DF57-49D1-B438-3B8FB2CA8D47}">
      <dgm:prSet phldrT="[Text]"/>
      <dgm:spPr/>
      <dgm:t>
        <a:bodyPr/>
        <a:lstStyle/>
        <a:p>
          <a:r>
            <a:rPr lang="en-AU" dirty="0" smtClean="0"/>
            <a:t>Configured Numerix script to use HPC Azure commands</a:t>
          </a:r>
        </a:p>
      </dgm:t>
    </dgm:pt>
    <dgm:pt modelId="{EA74B698-F570-4D99-A34E-554E9B0FE566}" type="parTrans" cxnId="{4C2F1744-11EF-4E14-9024-D3577A0BE0E3}">
      <dgm:prSet/>
      <dgm:spPr/>
      <dgm:t>
        <a:bodyPr/>
        <a:lstStyle/>
        <a:p>
          <a:endParaRPr lang="en-AU"/>
        </a:p>
      </dgm:t>
    </dgm:pt>
    <dgm:pt modelId="{950305E0-C381-4378-8DA8-70A6EBFBFCBB}" type="sibTrans" cxnId="{4C2F1744-11EF-4E14-9024-D3577A0BE0E3}">
      <dgm:prSet/>
      <dgm:spPr/>
      <dgm:t>
        <a:bodyPr/>
        <a:lstStyle/>
        <a:p>
          <a:endParaRPr lang="en-AU"/>
        </a:p>
      </dgm:t>
    </dgm:pt>
    <dgm:pt modelId="{691FD846-58E3-434E-983C-2BC9FED16EC4}">
      <dgm:prSet phldrT="[Text]"/>
      <dgm:spPr/>
      <dgm:t>
        <a:bodyPr/>
        <a:lstStyle/>
        <a:p>
          <a:r>
            <a:rPr lang="en-AU" dirty="0" smtClean="0"/>
            <a:t>Confirming results</a:t>
          </a:r>
          <a:endParaRPr lang="en-AU" dirty="0"/>
        </a:p>
      </dgm:t>
    </dgm:pt>
    <dgm:pt modelId="{34955F70-7790-4412-924A-C490CD9DFA43}" type="parTrans" cxnId="{9A7DC5A7-59F0-4402-A0F6-7A684543612D}">
      <dgm:prSet/>
      <dgm:spPr/>
      <dgm:t>
        <a:bodyPr/>
        <a:lstStyle/>
        <a:p>
          <a:endParaRPr lang="en-AU"/>
        </a:p>
      </dgm:t>
    </dgm:pt>
    <dgm:pt modelId="{9FE61BA6-E8D0-4C03-B81A-0E12F534F22B}" type="sibTrans" cxnId="{9A7DC5A7-59F0-4402-A0F6-7A684543612D}">
      <dgm:prSet/>
      <dgm:spPr/>
      <dgm:t>
        <a:bodyPr/>
        <a:lstStyle/>
        <a:p>
          <a:endParaRPr lang="en-AU"/>
        </a:p>
      </dgm:t>
    </dgm:pt>
    <dgm:pt modelId="{7F516499-CAF4-4C1F-9640-AAAE6E694CDB}" type="pres">
      <dgm:prSet presAssocID="{7072BEB7-1696-4552-A17A-89FF5BD2B096}" presName="Name0" presStyleCnt="0">
        <dgm:presLayoutVars>
          <dgm:dir/>
          <dgm:animLvl val="lvl"/>
          <dgm:resizeHandles val="exact"/>
        </dgm:presLayoutVars>
      </dgm:prSet>
      <dgm:spPr/>
      <dgm:t>
        <a:bodyPr/>
        <a:lstStyle/>
        <a:p>
          <a:endParaRPr lang="en-AU"/>
        </a:p>
      </dgm:t>
    </dgm:pt>
    <dgm:pt modelId="{B20B96DC-63B5-4BE6-843A-A56489A4F4C9}" type="pres">
      <dgm:prSet presAssocID="{900EE12D-A79F-4625-AAB0-3F23BF2DA47C}" presName="boxAndChildren" presStyleCnt="0"/>
      <dgm:spPr/>
    </dgm:pt>
    <dgm:pt modelId="{0EB44711-0990-4A23-9717-B6A03BB557DB}" type="pres">
      <dgm:prSet presAssocID="{900EE12D-A79F-4625-AAB0-3F23BF2DA47C}" presName="parentTextBox" presStyleLbl="node1" presStyleIdx="0" presStyleCnt="3"/>
      <dgm:spPr/>
      <dgm:t>
        <a:bodyPr/>
        <a:lstStyle/>
        <a:p>
          <a:endParaRPr lang="en-AU"/>
        </a:p>
      </dgm:t>
    </dgm:pt>
    <dgm:pt modelId="{5D528BDB-5E6D-4109-BB41-12926E44D023}" type="pres">
      <dgm:prSet presAssocID="{900EE12D-A79F-4625-AAB0-3F23BF2DA47C}" presName="entireBox" presStyleLbl="node1" presStyleIdx="0" presStyleCnt="3"/>
      <dgm:spPr/>
      <dgm:t>
        <a:bodyPr/>
        <a:lstStyle/>
        <a:p>
          <a:endParaRPr lang="en-AU"/>
        </a:p>
      </dgm:t>
    </dgm:pt>
    <dgm:pt modelId="{DE922B5B-CBE0-42FC-98DF-9490C48B97E0}" type="pres">
      <dgm:prSet presAssocID="{900EE12D-A79F-4625-AAB0-3F23BF2DA47C}" presName="descendantBox" presStyleCnt="0"/>
      <dgm:spPr/>
    </dgm:pt>
    <dgm:pt modelId="{6B575D66-48E7-4F89-B5AD-2A26CB128552}" type="pres">
      <dgm:prSet presAssocID="{2ECB1177-DF57-49D1-B438-3B8FB2CA8D47}" presName="childTextBox" presStyleLbl="fgAccFollowNode1" presStyleIdx="0" presStyleCnt="6">
        <dgm:presLayoutVars>
          <dgm:bulletEnabled val="1"/>
        </dgm:presLayoutVars>
      </dgm:prSet>
      <dgm:spPr/>
      <dgm:t>
        <a:bodyPr/>
        <a:lstStyle/>
        <a:p>
          <a:endParaRPr lang="en-AU"/>
        </a:p>
      </dgm:t>
    </dgm:pt>
    <dgm:pt modelId="{5DB62ED5-DA0B-433C-8174-453971008757}" type="pres">
      <dgm:prSet presAssocID="{691FD846-58E3-434E-983C-2BC9FED16EC4}" presName="childTextBox" presStyleLbl="fgAccFollowNode1" presStyleIdx="1" presStyleCnt="6">
        <dgm:presLayoutVars>
          <dgm:bulletEnabled val="1"/>
        </dgm:presLayoutVars>
      </dgm:prSet>
      <dgm:spPr/>
      <dgm:t>
        <a:bodyPr/>
        <a:lstStyle/>
        <a:p>
          <a:endParaRPr lang="en-AU"/>
        </a:p>
      </dgm:t>
    </dgm:pt>
    <dgm:pt modelId="{7F70F238-CAAA-4C2E-85F0-AAB663C3218E}" type="pres">
      <dgm:prSet presAssocID="{F79B3274-1157-4D7F-BA10-EEC3F0E61BAB}" presName="sp" presStyleCnt="0"/>
      <dgm:spPr/>
    </dgm:pt>
    <dgm:pt modelId="{0539745A-06F1-460A-922F-D2EDB9B330ED}" type="pres">
      <dgm:prSet presAssocID="{670DD684-FFE2-469A-9A6B-338D02BF18BD}" presName="arrowAndChildren" presStyleCnt="0"/>
      <dgm:spPr/>
    </dgm:pt>
    <dgm:pt modelId="{54E95671-31C0-46B4-8F43-A2615DAE00F7}" type="pres">
      <dgm:prSet presAssocID="{670DD684-FFE2-469A-9A6B-338D02BF18BD}" presName="parentTextArrow" presStyleLbl="node1" presStyleIdx="0" presStyleCnt="3"/>
      <dgm:spPr/>
      <dgm:t>
        <a:bodyPr/>
        <a:lstStyle/>
        <a:p>
          <a:endParaRPr lang="en-AU"/>
        </a:p>
      </dgm:t>
    </dgm:pt>
    <dgm:pt modelId="{ADD8293B-2663-4584-8820-877418CB7F08}" type="pres">
      <dgm:prSet presAssocID="{670DD684-FFE2-469A-9A6B-338D02BF18BD}" presName="arrow" presStyleLbl="node1" presStyleIdx="1" presStyleCnt="3"/>
      <dgm:spPr/>
      <dgm:t>
        <a:bodyPr/>
        <a:lstStyle/>
        <a:p>
          <a:endParaRPr lang="en-AU"/>
        </a:p>
      </dgm:t>
    </dgm:pt>
    <dgm:pt modelId="{9492D69D-3EDD-4270-A851-D0DC5012BF5F}" type="pres">
      <dgm:prSet presAssocID="{670DD684-FFE2-469A-9A6B-338D02BF18BD}" presName="descendantArrow" presStyleCnt="0"/>
      <dgm:spPr/>
    </dgm:pt>
    <dgm:pt modelId="{26093A72-295F-4D1C-8A7B-57FEA3BC368D}" type="pres">
      <dgm:prSet presAssocID="{3007DCC6-76E3-46AA-888D-2F6FDE75D06C}" presName="childTextArrow" presStyleLbl="fgAccFollowNode1" presStyleIdx="2" presStyleCnt="6">
        <dgm:presLayoutVars>
          <dgm:bulletEnabled val="1"/>
        </dgm:presLayoutVars>
      </dgm:prSet>
      <dgm:spPr/>
      <dgm:t>
        <a:bodyPr/>
        <a:lstStyle/>
        <a:p>
          <a:endParaRPr lang="en-AU"/>
        </a:p>
      </dgm:t>
    </dgm:pt>
    <dgm:pt modelId="{5443B4CA-0E18-43E7-9591-D55983CB6336}" type="pres">
      <dgm:prSet presAssocID="{155F5FE2-E7CC-41E9-A96B-0D52B6F84A7B}" presName="childTextArrow" presStyleLbl="fgAccFollowNode1" presStyleIdx="3" presStyleCnt="6">
        <dgm:presLayoutVars>
          <dgm:bulletEnabled val="1"/>
        </dgm:presLayoutVars>
      </dgm:prSet>
      <dgm:spPr/>
      <dgm:t>
        <a:bodyPr/>
        <a:lstStyle/>
        <a:p>
          <a:endParaRPr lang="en-AU"/>
        </a:p>
      </dgm:t>
    </dgm:pt>
    <dgm:pt modelId="{45EAD41E-B85B-47A2-B3A7-8F434BAE9414}" type="pres">
      <dgm:prSet presAssocID="{4B702C60-FDA2-4A84-AD2A-5B22929DBD79}" presName="sp" presStyleCnt="0"/>
      <dgm:spPr/>
    </dgm:pt>
    <dgm:pt modelId="{F5F40422-DEE1-45C2-BCC0-36F4B9D4F604}" type="pres">
      <dgm:prSet presAssocID="{6D1F5A89-A9D4-4505-B6EC-9F82D5164CC7}" presName="arrowAndChildren" presStyleCnt="0"/>
      <dgm:spPr/>
    </dgm:pt>
    <dgm:pt modelId="{B3EB4225-2CE5-44DA-856B-96CCBBE42387}" type="pres">
      <dgm:prSet presAssocID="{6D1F5A89-A9D4-4505-B6EC-9F82D5164CC7}" presName="parentTextArrow" presStyleLbl="node1" presStyleIdx="1" presStyleCnt="3"/>
      <dgm:spPr/>
      <dgm:t>
        <a:bodyPr/>
        <a:lstStyle/>
        <a:p>
          <a:endParaRPr lang="en-AU"/>
        </a:p>
      </dgm:t>
    </dgm:pt>
    <dgm:pt modelId="{2577BA63-72BB-43AF-BAD9-5B8947D39EA3}" type="pres">
      <dgm:prSet presAssocID="{6D1F5A89-A9D4-4505-B6EC-9F82D5164CC7}" presName="arrow" presStyleLbl="node1" presStyleIdx="2" presStyleCnt="3" custLinFactNeighborX="-335"/>
      <dgm:spPr/>
      <dgm:t>
        <a:bodyPr/>
        <a:lstStyle/>
        <a:p>
          <a:endParaRPr lang="en-AU"/>
        </a:p>
      </dgm:t>
    </dgm:pt>
    <dgm:pt modelId="{C15BABA3-1507-4635-B473-958C235FF551}" type="pres">
      <dgm:prSet presAssocID="{6D1F5A89-A9D4-4505-B6EC-9F82D5164CC7}" presName="descendantArrow" presStyleCnt="0"/>
      <dgm:spPr/>
    </dgm:pt>
    <dgm:pt modelId="{807EDE8D-02D9-4305-9C74-B5B9B0C2F190}" type="pres">
      <dgm:prSet presAssocID="{20B5A739-1576-413F-B03F-E8AF43CB02A7}" presName="childTextArrow" presStyleLbl="fgAccFollowNode1" presStyleIdx="4" presStyleCnt="6">
        <dgm:presLayoutVars>
          <dgm:bulletEnabled val="1"/>
        </dgm:presLayoutVars>
      </dgm:prSet>
      <dgm:spPr/>
      <dgm:t>
        <a:bodyPr/>
        <a:lstStyle/>
        <a:p>
          <a:endParaRPr lang="en-AU"/>
        </a:p>
      </dgm:t>
    </dgm:pt>
    <dgm:pt modelId="{FF25AC2C-A595-49F9-A75A-D4AD585F67FC}" type="pres">
      <dgm:prSet presAssocID="{23938D3A-D4C6-430A-B319-5D1F712D24E7}" presName="childTextArrow" presStyleLbl="fgAccFollowNode1" presStyleIdx="5" presStyleCnt="6">
        <dgm:presLayoutVars>
          <dgm:bulletEnabled val="1"/>
        </dgm:presLayoutVars>
      </dgm:prSet>
      <dgm:spPr/>
      <dgm:t>
        <a:bodyPr/>
        <a:lstStyle/>
        <a:p>
          <a:endParaRPr lang="en-AU"/>
        </a:p>
      </dgm:t>
    </dgm:pt>
  </dgm:ptLst>
  <dgm:cxnLst>
    <dgm:cxn modelId="{C1A9F69F-7972-42F7-A050-F765EEC24390}" type="presOf" srcId="{670DD684-FFE2-469A-9A6B-338D02BF18BD}" destId="{54E95671-31C0-46B4-8F43-A2615DAE00F7}" srcOrd="0" destOrd="0" presId="urn:microsoft.com/office/officeart/2005/8/layout/process4"/>
    <dgm:cxn modelId="{B33D1621-7974-4893-B490-49F612E74E3C}" srcId="{7072BEB7-1696-4552-A17A-89FF5BD2B096}" destId="{6D1F5A89-A9D4-4505-B6EC-9F82D5164CC7}" srcOrd="0" destOrd="0" parTransId="{6C7113B3-9031-4762-B7F8-9C8A6D18250A}" sibTransId="{4B702C60-FDA2-4A84-AD2A-5B22929DBD79}"/>
    <dgm:cxn modelId="{227A3FB0-9AAF-4D26-9D90-4E860DBAFABE}" srcId="{670DD684-FFE2-469A-9A6B-338D02BF18BD}" destId="{155F5FE2-E7CC-41E9-A96B-0D52B6F84A7B}" srcOrd="1" destOrd="0" parTransId="{67294EDE-D829-41FD-BEF8-B878DC5E0658}" sibTransId="{DBAE4EC3-E081-4BA9-B639-CCB7AE1F459D}"/>
    <dgm:cxn modelId="{F1539EF3-5C4B-4A74-80B1-1A50833EBCB9}" type="presOf" srcId="{6D1F5A89-A9D4-4505-B6EC-9F82D5164CC7}" destId="{2577BA63-72BB-43AF-BAD9-5B8947D39EA3}" srcOrd="1" destOrd="0" presId="urn:microsoft.com/office/officeart/2005/8/layout/process4"/>
    <dgm:cxn modelId="{93B9183F-3853-4DC0-B0A8-2DCA67047133}" type="presOf" srcId="{23938D3A-D4C6-430A-B319-5D1F712D24E7}" destId="{FF25AC2C-A595-49F9-A75A-D4AD585F67FC}" srcOrd="0" destOrd="0" presId="urn:microsoft.com/office/officeart/2005/8/layout/process4"/>
    <dgm:cxn modelId="{B2B6F248-5A8F-4873-A013-5D41E711DF98}" type="presOf" srcId="{6D1F5A89-A9D4-4505-B6EC-9F82D5164CC7}" destId="{B3EB4225-2CE5-44DA-856B-96CCBBE42387}" srcOrd="0" destOrd="0" presId="urn:microsoft.com/office/officeart/2005/8/layout/process4"/>
    <dgm:cxn modelId="{9C46AA72-31B7-42E5-8838-FDBED84CC33F}" type="presOf" srcId="{670DD684-FFE2-469A-9A6B-338D02BF18BD}" destId="{ADD8293B-2663-4584-8820-877418CB7F08}" srcOrd="1" destOrd="0" presId="urn:microsoft.com/office/officeart/2005/8/layout/process4"/>
    <dgm:cxn modelId="{411C8D65-F5F3-43BE-80AF-DFA8A347B19B}" srcId="{7072BEB7-1696-4552-A17A-89FF5BD2B096}" destId="{670DD684-FFE2-469A-9A6B-338D02BF18BD}" srcOrd="1" destOrd="0" parTransId="{E8B23A47-C8E2-4942-8CC4-F426742473A0}" sibTransId="{F79B3274-1157-4D7F-BA10-EEC3F0E61BAB}"/>
    <dgm:cxn modelId="{883EE8F2-281A-4587-B802-AE2D3B566F0B}" srcId="{6D1F5A89-A9D4-4505-B6EC-9F82D5164CC7}" destId="{20B5A739-1576-413F-B03F-E8AF43CB02A7}" srcOrd="0" destOrd="0" parTransId="{59187565-5600-4BDA-AF75-C770CD0EDD94}" sibTransId="{A5D4C88E-62C8-4C90-A9A4-ACD85852C7B4}"/>
    <dgm:cxn modelId="{42FCC50E-731D-4816-BBB4-709EA48D6518}" srcId="{6D1F5A89-A9D4-4505-B6EC-9F82D5164CC7}" destId="{23938D3A-D4C6-430A-B319-5D1F712D24E7}" srcOrd="1" destOrd="0" parTransId="{A740ADEC-E0BF-48E8-96FA-C6E5FC4EE1D1}" sibTransId="{3CF1EC30-5890-42F9-B771-D7AE61BDE2C6}"/>
    <dgm:cxn modelId="{CB48FE60-DFA1-4DE4-A3EB-E08E309B3C00}" srcId="{7072BEB7-1696-4552-A17A-89FF5BD2B096}" destId="{900EE12D-A79F-4625-AAB0-3F23BF2DA47C}" srcOrd="2" destOrd="0" parTransId="{DDE68FDF-748A-4EE5-8039-4A8A91FDBC6D}" sibTransId="{FE156F25-4D20-4346-8B2E-8D0D9222E248}"/>
    <dgm:cxn modelId="{26576AE4-346C-46C1-8723-86A2760D1C2B}" type="presOf" srcId="{3007DCC6-76E3-46AA-888D-2F6FDE75D06C}" destId="{26093A72-295F-4D1C-8A7B-57FEA3BC368D}" srcOrd="0" destOrd="0" presId="urn:microsoft.com/office/officeart/2005/8/layout/process4"/>
    <dgm:cxn modelId="{38906C40-9714-4489-8EFF-4D0706776AF1}" srcId="{670DD684-FFE2-469A-9A6B-338D02BF18BD}" destId="{3007DCC6-76E3-46AA-888D-2F6FDE75D06C}" srcOrd="0" destOrd="0" parTransId="{62915A4C-9F2B-4F2A-AC3B-E96A9715F6DB}" sibTransId="{C5279509-7962-4382-BF66-60F47BA31A67}"/>
    <dgm:cxn modelId="{309BBAF2-76D4-47A9-B22E-B9702B93A27E}" type="presOf" srcId="{2ECB1177-DF57-49D1-B438-3B8FB2CA8D47}" destId="{6B575D66-48E7-4F89-B5AD-2A26CB128552}" srcOrd="0" destOrd="0" presId="urn:microsoft.com/office/officeart/2005/8/layout/process4"/>
    <dgm:cxn modelId="{26A98603-BEB7-43C6-B777-95AE37C19CAD}" type="presOf" srcId="{7072BEB7-1696-4552-A17A-89FF5BD2B096}" destId="{7F516499-CAF4-4C1F-9640-AAAE6E694CDB}" srcOrd="0" destOrd="0" presId="urn:microsoft.com/office/officeart/2005/8/layout/process4"/>
    <dgm:cxn modelId="{8368A886-6069-44A4-B0B4-B0417CFD6503}" type="presOf" srcId="{900EE12D-A79F-4625-AAB0-3F23BF2DA47C}" destId="{5D528BDB-5E6D-4109-BB41-12926E44D023}" srcOrd="1" destOrd="0" presId="urn:microsoft.com/office/officeart/2005/8/layout/process4"/>
    <dgm:cxn modelId="{9A7DC5A7-59F0-4402-A0F6-7A684543612D}" srcId="{900EE12D-A79F-4625-AAB0-3F23BF2DA47C}" destId="{691FD846-58E3-434E-983C-2BC9FED16EC4}" srcOrd="1" destOrd="0" parTransId="{34955F70-7790-4412-924A-C490CD9DFA43}" sibTransId="{9FE61BA6-E8D0-4C03-B81A-0E12F534F22B}"/>
    <dgm:cxn modelId="{4C2F1744-11EF-4E14-9024-D3577A0BE0E3}" srcId="{900EE12D-A79F-4625-AAB0-3F23BF2DA47C}" destId="{2ECB1177-DF57-49D1-B438-3B8FB2CA8D47}" srcOrd="0" destOrd="0" parTransId="{EA74B698-F570-4D99-A34E-554E9B0FE566}" sibTransId="{950305E0-C381-4378-8DA8-70A6EBFBFCBB}"/>
    <dgm:cxn modelId="{A3716ECB-8EE9-4AE6-B064-BC6009C30CE8}" type="presOf" srcId="{20B5A739-1576-413F-B03F-E8AF43CB02A7}" destId="{807EDE8D-02D9-4305-9C74-B5B9B0C2F190}" srcOrd="0" destOrd="0" presId="urn:microsoft.com/office/officeart/2005/8/layout/process4"/>
    <dgm:cxn modelId="{77A3E946-40D4-4767-8C94-D70A72FCE5CB}" type="presOf" srcId="{900EE12D-A79F-4625-AAB0-3F23BF2DA47C}" destId="{0EB44711-0990-4A23-9717-B6A03BB557DB}" srcOrd="0" destOrd="0" presId="urn:microsoft.com/office/officeart/2005/8/layout/process4"/>
    <dgm:cxn modelId="{5230F354-B451-475C-BE65-F244A67DEE9D}" type="presOf" srcId="{691FD846-58E3-434E-983C-2BC9FED16EC4}" destId="{5DB62ED5-DA0B-433C-8174-453971008757}" srcOrd="0" destOrd="0" presId="urn:microsoft.com/office/officeart/2005/8/layout/process4"/>
    <dgm:cxn modelId="{8A3436E2-8345-4A06-B4A0-159A2888ACFE}" type="presOf" srcId="{155F5FE2-E7CC-41E9-A96B-0D52B6F84A7B}" destId="{5443B4CA-0E18-43E7-9591-D55983CB6336}" srcOrd="0" destOrd="0" presId="urn:microsoft.com/office/officeart/2005/8/layout/process4"/>
    <dgm:cxn modelId="{6C643443-C455-48E5-BAFC-4DF761C7DECF}" type="presParOf" srcId="{7F516499-CAF4-4C1F-9640-AAAE6E694CDB}" destId="{B20B96DC-63B5-4BE6-843A-A56489A4F4C9}" srcOrd="0" destOrd="0" presId="urn:microsoft.com/office/officeart/2005/8/layout/process4"/>
    <dgm:cxn modelId="{273861C1-E263-40AD-BADA-3936869E504F}" type="presParOf" srcId="{B20B96DC-63B5-4BE6-843A-A56489A4F4C9}" destId="{0EB44711-0990-4A23-9717-B6A03BB557DB}" srcOrd="0" destOrd="0" presId="urn:microsoft.com/office/officeart/2005/8/layout/process4"/>
    <dgm:cxn modelId="{A7FD2156-F92D-42D5-8CF5-572D59F9C699}" type="presParOf" srcId="{B20B96DC-63B5-4BE6-843A-A56489A4F4C9}" destId="{5D528BDB-5E6D-4109-BB41-12926E44D023}" srcOrd="1" destOrd="0" presId="urn:microsoft.com/office/officeart/2005/8/layout/process4"/>
    <dgm:cxn modelId="{0384CC83-35EF-4737-9DBC-33EAE5EAC348}" type="presParOf" srcId="{B20B96DC-63B5-4BE6-843A-A56489A4F4C9}" destId="{DE922B5B-CBE0-42FC-98DF-9490C48B97E0}" srcOrd="2" destOrd="0" presId="urn:microsoft.com/office/officeart/2005/8/layout/process4"/>
    <dgm:cxn modelId="{1B9C38CA-D7B2-45DB-84DE-2A27257887EB}" type="presParOf" srcId="{DE922B5B-CBE0-42FC-98DF-9490C48B97E0}" destId="{6B575D66-48E7-4F89-B5AD-2A26CB128552}" srcOrd="0" destOrd="0" presId="urn:microsoft.com/office/officeart/2005/8/layout/process4"/>
    <dgm:cxn modelId="{B0FB157E-5E4E-46F8-A884-C93DB1E082A0}" type="presParOf" srcId="{DE922B5B-CBE0-42FC-98DF-9490C48B97E0}" destId="{5DB62ED5-DA0B-433C-8174-453971008757}" srcOrd="1" destOrd="0" presId="urn:microsoft.com/office/officeart/2005/8/layout/process4"/>
    <dgm:cxn modelId="{36627556-6B7E-4978-8FF8-1317BF8980BE}" type="presParOf" srcId="{7F516499-CAF4-4C1F-9640-AAAE6E694CDB}" destId="{7F70F238-CAAA-4C2E-85F0-AAB663C3218E}" srcOrd="1" destOrd="0" presId="urn:microsoft.com/office/officeart/2005/8/layout/process4"/>
    <dgm:cxn modelId="{9CAD4FD5-5BF9-4FDA-A587-148D672D20CE}" type="presParOf" srcId="{7F516499-CAF4-4C1F-9640-AAAE6E694CDB}" destId="{0539745A-06F1-460A-922F-D2EDB9B330ED}" srcOrd="2" destOrd="0" presId="urn:microsoft.com/office/officeart/2005/8/layout/process4"/>
    <dgm:cxn modelId="{6A10A2CB-A361-4444-8172-FE34EEFFA892}" type="presParOf" srcId="{0539745A-06F1-460A-922F-D2EDB9B330ED}" destId="{54E95671-31C0-46B4-8F43-A2615DAE00F7}" srcOrd="0" destOrd="0" presId="urn:microsoft.com/office/officeart/2005/8/layout/process4"/>
    <dgm:cxn modelId="{8E519D08-950D-489E-83D0-E302C2C7E90B}" type="presParOf" srcId="{0539745A-06F1-460A-922F-D2EDB9B330ED}" destId="{ADD8293B-2663-4584-8820-877418CB7F08}" srcOrd="1" destOrd="0" presId="urn:microsoft.com/office/officeart/2005/8/layout/process4"/>
    <dgm:cxn modelId="{BD0BC5B7-8CD7-4CC5-953E-8EF35C4F2552}" type="presParOf" srcId="{0539745A-06F1-460A-922F-D2EDB9B330ED}" destId="{9492D69D-3EDD-4270-A851-D0DC5012BF5F}" srcOrd="2" destOrd="0" presId="urn:microsoft.com/office/officeart/2005/8/layout/process4"/>
    <dgm:cxn modelId="{9D5EC2A2-810E-48D0-8BFD-B1113893C040}" type="presParOf" srcId="{9492D69D-3EDD-4270-A851-D0DC5012BF5F}" destId="{26093A72-295F-4D1C-8A7B-57FEA3BC368D}" srcOrd="0" destOrd="0" presId="urn:microsoft.com/office/officeart/2005/8/layout/process4"/>
    <dgm:cxn modelId="{A8E599EB-832B-47FA-893A-DABB5A0FA3D3}" type="presParOf" srcId="{9492D69D-3EDD-4270-A851-D0DC5012BF5F}" destId="{5443B4CA-0E18-43E7-9591-D55983CB6336}" srcOrd="1" destOrd="0" presId="urn:microsoft.com/office/officeart/2005/8/layout/process4"/>
    <dgm:cxn modelId="{5FBFB045-6A12-43BC-8F86-A9B4F67C2683}" type="presParOf" srcId="{7F516499-CAF4-4C1F-9640-AAAE6E694CDB}" destId="{45EAD41E-B85B-47A2-B3A7-8F434BAE9414}" srcOrd="3" destOrd="0" presId="urn:microsoft.com/office/officeart/2005/8/layout/process4"/>
    <dgm:cxn modelId="{FB210BFD-FBA6-45C8-A61C-C3A0A07BC375}" type="presParOf" srcId="{7F516499-CAF4-4C1F-9640-AAAE6E694CDB}" destId="{F5F40422-DEE1-45C2-BCC0-36F4B9D4F604}" srcOrd="4" destOrd="0" presId="urn:microsoft.com/office/officeart/2005/8/layout/process4"/>
    <dgm:cxn modelId="{CF9CE399-EDCB-4156-8AC8-04B352E6D7E9}" type="presParOf" srcId="{F5F40422-DEE1-45C2-BCC0-36F4B9D4F604}" destId="{B3EB4225-2CE5-44DA-856B-96CCBBE42387}" srcOrd="0" destOrd="0" presId="urn:microsoft.com/office/officeart/2005/8/layout/process4"/>
    <dgm:cxn modelId="{6FDC65A0-5346-4BF8-8D4B-C0FD26E8F4A0}" type="presParOf" srcId="{F5F40422-DEE1-45C2-BCC0-36F4B9D4F604}" destId="{2577BA63-72BB-43AF-BAD9-5B8947D39EA3}" srcOrd="1" destOrd="0" presId="urn:microsoft.com/office/officeart/2005/8/layout/process4"/>
    <dgm:cxn modelId="{55A5E8D1-2A90-4245-8A47-8657D454A876}" type="presParOf" srcId="{F5F40422-DEE1-45C2-BCC0-36F4B9D4F604}" destId="{C15BABA3-1507-4635-B473-958C235FF551}" srcOrd="2" destOrd="0" presId="urn:microsoft.com/office/officeart/2005/8/layout/process4"/>
    <dgm:cxn modelId="{E7EDDD0F-0206-48CB-8148-EDAF67000987}" type="presParOf" srcId="{C15BABA3-1507-4635-B473-958C235FF551}" destId="{807EDE8D-02D9-4305-9C74-B5B9B0C2F190}" srcOrd="0" destOrd="0" presId="urn:microsoft.com/office/officeart/2005/8/layout/process4"/>
    <dgm:cxn modelId="{BA32FA90-3A98-4BDE-91F3-8E288A9E03A7}" type="presParOf" srcId="{C15BABA3-1507-4635-B473-958C235FF551}" destId="{FF25AC2C-A595-49F9-A75A-D4AD585F67FC}" srcOrd="1"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6A88FC3-720F-4625-AD94-D9CD910991E9}" type="doc">
      <dgm:prSet loTypeId="urn:microsoft.com/office/officeart/2005/8/layout/gear1" loCatId="cycle" qsTypeId="urn:microsoft.com/office/officeart/2005/8/quickstyle/simple1" qsCatId="simple" csTypeId="urn:microsoft.com/office/officeart/2005/8/colors/accent1_2" csCatId="accent1" phldr="1"/>
      <dgm:spPr/>
    </dgm:pt>
    <dgm:pt modelId="{96AD09A5-4D3B-45BB-8250-9572BEF18990}">
      <dgm:prSet phldrT="[Text]"/>
      <dgm:spPr>
        <a:solidFill>
          <a:schemeClr val="accent6"/>
        </a:solidFill>
      </dgm:spPr>
      <dgm:t>
        <a:bodyPr/>
        <a:lstStyle/>
        <a:p>
          <a:r>
            <a:rPr lang="en-AU" dirty="0" smtClean="0"/>
            <a:t>POC Successful, discovered what it would take to it to production</a:t>
          </a:r>
          <a:endParaRPr lang="en-AU" dirty="0"/>
        </a:p>
      </dgm:t>
    </dgm:pt>
    <dgm:pt modelId="{23FBE6AC-2AA8-4E9D-92F8-8B6C1419F70A}" type="parTrans" cxnId="{4BFD8737-EA67-4D18-AAFF-0B92DF50874A}">
      <dgm:prSet/>
      <dgm:spPr/>
      <dgm:t>
        <a:bodyPr/>
        <a:lstStyle/>
        <a:p>
          <a:endParaRPr lang="en-AU"/>
        </a:p>
      </dgm:t>
    </dgm:pt>
    <dgm:pt modelId="{0A3D528E-6230-41ED-B99B-A911B93DB452}" type="sibTrans" cxnId="{4BFD8737-EA67-4D18-AAFF-0B92DF50874A}">
      <dgm:prSet/>
      <dgm:spPr/>
      <dgm:t>
        <a:bodyPr/>
        <a:lstStyle/>
        <a:p>
          <a:endParaRPr lang="en-AU"/>
        </a:p>
      </dgm:t>
    </dgm:pt>
    <dgm:pt modelId="{E74A27D7-F8B4-4CE1-AC87-E14F3FB2EF11}">
      <dgm:prSet phldrT="[Text]"/>
      <dgm:spPr>
        <a:solidFill>
          <a:schemeClr val="accent2"/>
        </a:solidFill>
      </dgm:spPr>
      <dgm:t>
        <a:bodyPr/>
        <a:lstStyle/>
        <a:p>
          <a:r>
            <a:rPr lang="en-AU" dirty="0" smtClean="0"/>
            <a:t>Still working through the scaling aspects, maybe due to beta software</a:t>
          </a:r>
          <a:endParaRPr lang="en-AU" dirty="0"/>
        </a:p>
      </dgm:t>
    </dgm:pt>
    <dgm:pt modelId="{147D4C60-F55B-495D-8A12-8C70E56FF78F}" type="parTrans" cxnId="{B81E3109-99EE-44E7-AA8E-12943B45DCF4}">
      <dgm:prSet/>
      <dgm:spPr/>
      <dgm:t>
        <a:bodyPr/>
        <a:lstStyle/>
        <a:p>
          <a:endParaRPr lang="en-AU"/>
        </a:p>
      </dgm:t>
    </dgm:pt>
    <dgm:pt modelId="{8FBC352E-88F7-4320-92C9-EF962652160C}" type="sibTrans" cxnId="{B81E3109-99EE-44E7-AA8E-12943B45DCF4}">
      <dgm:prSet/>
      <dgm:spPr/>
      <dgm:t>
        <a:bodyPr/>
        <a:lstStyle/>
        <a:p>
          <a:endParaRPr lang="en-AU"/>
        </a:p>
      </dgm:t>
    </dgm:pt>
    <dgm:pt modelId="{5DAEBD9D-F17A-44C7-857A-6D98F97683C9}">
      <dgm:prSet phldrT="[Text]"/>
      <dgm:spPr>
        <a:solidFill>
          <a:schemeClr val="accent3"/>
        </a:solidFill>
      </dgm:spPr>
      <dgm:t>
        <a:bodyPr/>
        <a:lstStyle/>
        <a:p>
          <a:r>
            <a:rPr lang="en-AU" dirty="0" smtClean="0"/>
            <a:t>With HPC running on Azure – simulation ran faster!</a:t>
          </a:r>
          <a:endParaRPr lang="en-AU" dirty="0"/>
        </a:p>
      </dgm:t>
    </dgm:pt>
    <dgm:pt modelId="{4B3D92F6-C140-4280-AAA8-22B3CC0495BE}" type="parTrans" cxnId="{C9EC449D-0397-4337-B07B-DF3CE9E18DA0}">
      <dgm:prSet/>
      <dgm:spPr/>
      <dgm:t>
        <a:bodyPr/>
        <a:lstStyle/>
        <a:p>
          <a:endParaRPr lang="en-AU"/>
        </a:p>
      </dgm:t>
    </dgm:pt>
    <dgm:pt modelId="{F14C24A7-270E-4096-B96C-0C15D27BE29A}" type="sibTrans" cxnId="{C9EC449D-0397-4337-B07B-DF3CE9E18DA0}">
      <dgm:prSet/>
      <dgm:spPr/>
      <dgm:t>
        <a:bodyPr/>
        <a:lstStyle/>
        <a:p>
          <a:endParaRPr lang="en-AU"/>
        </a:p>
      </dgm:t>
    </dgm:pt>
    <dgm:pt modelId="{D9AEB256-313A-4831-8081-0A4BF9A82AF1}" type="pres">
      <dgm:prSet presAssocID="{B6A88FC3-720F-4625-AD94-D9CD910991E9}" presName="composite" presStyleCnt="0">
        <dgm:presLayoutVars>
          <dgm:chMax val="3"/>
          <dgm:animLvl val="lvl"/>
          <dgm:resizeHandles val="exact"/>
        </dgm:presLayoutVars>
      </dgm:prSet>
      <dgm:spPr/>
    </dgm:pt>
    <dgm:pt modelId="{9F6F0D73-1FAF-4B0F-8E66-ACAE03634167}" type="pres">
      <dgm:prSet presAssocID="{96AD09A5-4D3B-45BB-8250-9572BEF18990}" presName="gear1" presStyleLbl="node1" presStyleIdx="0" presStyleCnt="3">
        <dgm:presLayoutVars>
          <dgm:chMax val="1"/>
          <dgm:bulletEnabled val="1"/>
        </dgm:presLayoutVars>
      </dgm:prSet>
      <dgm:spPr/>
      <dgm:t>
        <a:bodyPr/>
        <a:lstStyle/>
        <a:p>
          <a:endParaRPr lang="en-AU"/>
        </a:p>
      </dgm:t>
    </dgm:pt>
    <dgm:pt modelId="{2C4A9279-11C9-4E39-AB4F-BF5105DA1761}" type="pres">
      <dgm:prSet presAssocID="{96AD09A5-4D3B-45BB-8250-9572BEF18990}" presName="gear1srcNode" presStyleLbl="node1" presStyleIdx="0" presStyleCnt="3"/>
      <dgm:spPr/>
      <dgm:t>
        <a:bodyPr/>
        <a:lstStyle/>
        <a:p>
          <a:endParaRPr lang="en-AU"/>
        </a:p>
      </dgm:t>
    </dgm:pt>
    <dgm:pt modelId="{D6CA2350-34E6-4362-8810-97CCB8B79961}" type="pres">
      <dgm:prSet presAssocID="{96AD09A5-4D3B-45BB-8250-9572BEF18990}" presName="gear1dstNode" presStyleLbl="node1" presStyleIdx="0" presStyleCnt="3"/>
      <dgm:spPr/>
      <dgm:t>
        <a:bodyPr/>
        <a:lstStyle/>
        <a:p>
          <a:endParaRPr lang="en-AU"/>
        </a:p>
      </dgm:t>
    </dgm:pt>
    <dgm:pt modelId="{F399A402-38C6-493E-A79C-14AC33A59DFC}" type="pres">
      <dgm:prSet presAssocID="{E74A27D7-F8B4-4CE1-AC87-E14F3FB2EF11}" presName="gear2" presStyleLbl="node1" presStyleIdx="1" presStyleCnt="3">
        <dgm:presLayoutVars>
          <dgm:chMax val="1"/>
          <dgm:bulletEnabled val="1"/>
        </dgm:presLayoutVars>
      </dgm:prSet>
      <dgm:spPr/>
      <dgm:t>
        <a:bodyPr/>
        <a:lstStyle/>
        <a:p>
          <a:endParaRPr lang="en-AU"/>
        </a:p>
      </dgm:t>
    </dgm:pt>
    <dgm:pt modelId="{4F051D0B-D323-4143-B13E-98BB45AA1D2E}" type="pres">
      <dgm:prSet presAssocID="{E74A27D7-F8B4-4CE1-AC87-E14F3FB2EF11}" presName="gear2srcNode" presStyleLbl="node1" presStyleIdx="1" presStyleCnt="3"/>
      <dgm:spPr/>
      <dgm:t>
        <a:bodyPr/>
        <a:lstStyle/>
        <a:p>
          <a:endParaRPr lang="en-AU"/>
        </a:p>
      </dgm:t>
    </dgm:pt>
    <dgm:pt modelId="{4D42EC6E-CE23-47AA-8FDA-E4FB83357AEE}" type="pres">
      <dgm:prSet presAssocID="{E74A27D7-F8B4-4CE1-AC87-E14F3FB2EF11}" presName="gear2dstNode" presStyleLbl="node1" presStyleIdx="1" presStyleCnt="3"/>
      <dgm:spPr/>
      <dgm:t>
        <a:bodyPr/>
        <a:lstStyle/>
        <a:p>
          <a:endParaRPr lang="en-AU"/>
        </a:p>
      </dgm:t>
    </dgm:pt>
    <dgm:pt modelId="{EFEEBCF2-E1E5-4605-BE4B-ADD42C5F9A29}" type="pres">
      <dgm:prSet presAssocID="{5DAEBD9D-F17A-44C7-857A-6D98F97683C9}" presName="gear3" presStyleLbl="node1" presStyleIdx="2" presStyleCnt="3"/>
      <dgm:spPr/>
      <dgm:t>
        <a:bodyPr/>
        <a:lstStyle/>
        <a:p>
          <a:endParaRPr lang="en-AU"/>
        </a:p>
      </dgm:t>
    </dgm:pt>
    <dgm:pt modelId="{A637FECF-771A-4F7C-8E1D-66E8D7D795A2}" type="pres">
      <dgm:prSet presAssocID="{5DAEBD9D-F17A-44C7-857A-6D98F97683C9}" presName="gear3tx" presStyleLbl="node1" presStyleIdx="2" presStyleCnt="3">
        <dgm:presLayoutVars>
          <dgm:chMax val="1"/>
          <dgm:bulletEnabled val="1"/>
        </dgm:presLayoutVars>
      </dgm:prSet>
      <dgm:spPr/>
      <dgm:t>
        <a:bodyPr/>
        <a:lstStyle/>
        <a:p>
          <a:endParaRPr lang="en-AU"/>
        </a:p>
      </dgm:t>
    </dgm:pt>
    <dgm:pt modelId="{6C1B5CC4-7F3A-4664-8AA7-9DF815BF35BB}" type="pres">
      <dgm:prSet presAssocID="{5DAEBD9D-F17A-44C7-857A-6D98F97683C9}" presName="gear3srcNode" presStyleLbl="node1" presStyleIdx="2" presStyleCnt="3"/>
      <dgm:spPr/>
      <dgm:t>
        <a:bodyPr/>
        <a:lstStyle/>
        <a:p>
          <a:endParaRPr lang="en-AU"/>
        </a:p>
      </dgm:t>
    </dgm:pt>
    <dgm:pt modelId="{7DFC912C-A68F-451D-97D9-E1F246573BDE}" type="pres">
      <dgm:prSet presAssocID="{5DAEBD9D-F17A-44C7-857A-6D98F97683C9}" presName="gear3dstNode" presStyleLbl="node1" presStyleIdx="2" presStyleCnt="3"/>
      <dgm:spPr/>
      <dgm:t>
        <a:bodyPr/>
        <a:lstStyle/>
        <a:p>
          <a:endParaRPr lang="en-AU"/>
        </a:p>
      </dgm:t>
    </dgm:pt>
    <dgm:pt modelId="{2BBA4A1F-B878-4883-9C65-3DE084C80DDE}" type="pres">
      <dgm:prSet presAssocID="{0A3D528E-6230-41ED-B99B-A911B93DB452}" presName="connector1" presStyleLbl="sibTrans2D1" presStyleIdx="0" presStyleCnt="3"/>
      <dgm:spPr/>
      <dgm:t>
        <a:bodyPr/>
        <a:lstStyle/>
        <a:p>
          <a:endParaRPr lang="en-AU"/>
        </a:p>
      </dgm:t>
    </dgm:pt>
    <dgm:pt modelId="{2AA1B834-3B07-429F-B715-1C89D6912AD1}" type="pres">
      <dgm:prSet presAssocID="{8FBC352E-88F7-4320-92C9-EF962652160C}" presName="connector2" presStyleLbl="sibTrans2D1" presStyleIdx="1" presStyleCnt="3"/>
      <dgm:spPr/>
      <dgm:t>
        <a:bodyPr/>
        <a:lstStyle/>
        <a:p>
          <a:endParaRPr lang="en-AU"/>
        </a:p>
      </dgm:t>
    </dgm:pt>
    <dgm:pt modelId="{1BF5FDF6-B2A5-4C52-BCAC-485239D90482}" type="pres">
      <dgm:prSet presAssocID="{F14C24A7-270E-4096-B96C-0C15D27BE29A}" presName="connector3" presStyleLbl="sibTrans2D1" presStyleIdx="2" presStyleCnt="3"/>
      <dgm:spPr/>
      <dgm:t>
        <a:bodyPr/>
        <a:lstStyle/>
        <a:p>
          <a:endParaRPr lang="en-AU"/>
        </a:p>
      </dgm:t>
    </dgm:pt>
  </dgm:ptLst>
  <dgm:cxnLst>
    <dgm:cxn modelId="{9F521B5F-40B2-4065-AA80-85B6188010EB}" type="presOf" srcId="{5DAEBD9D-F17A-44C7-857A-6D98F97683C9}" destId="{6C1B5CC4-7F3A-4664-8AA7-9DF815BF35BB}" srcOrd="2" destOrd="0" presId="urn:microsoft.com/office/officeart/2005/8/layout/gear1"/>
    <dgm:cxn modelId="{850FFF60-AF42-495D-B808-EA0CF2D8A280}" type="presOf" srcId="{B6A88FC3-720F-4625-AD94-D9CD910991E9}" destId="{D9AEB256-313A-4831-8081-0A4BF9A82AF1}" srcOrd="0" destOrd="0" presId="urn:microsoft.com/office/officeart/2005/8/layout/gear1"/>
    <dgm:cxn modelId="{C9EC449D-0397-4337-B07B-DF3CE9E18DA0}" srcId="{B6A88FC3-720F-4625-AD94-D9CD910991E9}" destId="{5DAEBD9D-F17A-44C7-857A-6D98F97683C9}" srcOrd="2" destOrd="0" parTransId="{4B3D92F6-C140-4280-AAA8-22B3CC0495BE}" sibTransId="{F14C24A7-270E-4096-B96C-0C15D27BE29A}"/>
    <dgm:cxn modelId="{9562E693-C85B-4058-B160-2706EF08C75B}" type="presOf" srcId="{0A3D528E-6230-41ED-B99B-A911B93DB452}" destId="{2BBA4A1F-B878-4883-9C65-3DE084C80DDE}" srcOrd="0" destOrd="0" presId="urn:microsoft.com/office/officeart/2005/8/layout/gear1"/>
    <dgm:cxn modelId="{CEC89044-0B82-420E-95A9-9D0939843552}" type="presOf" srcId="{5DAEBD9D-F17A-44C7-857A-6D98F97683C9}" destId="{EFEEBCF2-E1E5-4605-BE4B-ADD42C5F9A29}" srcOrd="0" destOrd="0" presId="urn:microsoft.com/office/officeart/2005/8/layout/gear1"/>
    <dgm:cxn modelId="{4EF22730-2580-4AD0-B379-2D136110063B}" type="presOf" srcId="{E74A27D7-F8B4-4CE1-AC87-E14F3FB2EF11}" destId="{4F051D0B-D323-4143-B13E-98BB45AA1D2E}" srcOrd="1" destOrd="0" presId="urn:microsoft.com/office/officeart/2005/8/layout/gear1"/>
    <dgm:cxn modelId="{EE454971-3054-4AB9-81B3-EB60E41D2817}" type="presOf" srcId="{E74A27D7-F8B4-4CE1-AC87-E14F3FB2EF11}" destId="{4D42EC6E-CE23-47AA-8FDA-E4FB83357AEE}" srcOrd="2" destOrd="0" presId="urn:microsoft.com/office/officeart/2005/8/layout/gear1"/>
    <dgm:cxn modelId="{57D63ABD-6B75-45C2-A942-B32F8340009C}" type="presOf" srcId="{96AD09A5-4D3B-45BB-8250-9572BEF18990}" destId="{2C4A9279-11C9-4E39-AB4F-BF5105DA1761}" srcOrd="1" destOrd="0" presId="urn:microsoft.com/office/officeart/2005/8/layout/gear1"/>
    <dgm:cxn modelId="{1451F2D4-5FD8-4CE0-AC75-89F593713EB2}" type="presOf" srcId="{5DAEBD9D-F17A-44C7-857A-6D98F97683C9}" destId="{7DFC912C-A68F-451D-97D9-E1F246573BDE}" srcOrd="3" destOrd="0" presId="urn:microsoft.com/office/officeart/2005/8/layout/gear1"/>
    <dgm:cxn modelId="{B81E3109-99EE-44E7-AA8E-12943B45DCF4}" srcId="{B6A88FC3-720F-4625-AD94-D9CD910991E9}" destId="{E74A27D7-F8B4-4CE1-AC87-E14F3FB2EF11}" srcOrd="1" destOrd="0" parTransId="{147D4C60-F55B-495D-8A12-8C70E56FF78F}" sibTransId="{8FBC352E-88F7-4320-92C9-EF962652160C}"/>
    <dgm:cxn modelId="{4BFD8737-EA67-4D18-AAFF-0B92DF50874A}" srcId="{B6A88FC3-720F-4625-AD94-D9CD910991E9}" destId="{96AD09A5-4D3B-45BB-8250-9572BEF18990}" srcOrd="0" destOrd="0" parTransId="{23FBE6AC-2AA8-4E9D-92F8-8B6C1419F70A}" sibTransId="{0A3D528E-6230-41ED-B99B-A911B93DB452}"/>
    <dgm:cxn modelId="{73E67482-B8F2-439C-A983-9A497408808A}" type="presOf" srcId="{96AD09A5-4D3B-45BB-8250-9572BEF18990}" destId="{D6CA2350-34E6-4362-8810-97CCB8B79961}" srcOrd="2" destOrd="0" presId="urn:microsoft.com/office/officeart/2005/8/layout/gear1"/>
    <dgm:cxn modelId="{01C8830D-797C-4F55-9C71-A52AD84479D9}" type="presOf" srcId="{8FBC352E-88F7-4320-92C9-EF962652160C}" destId="{2AA1B834-3B07-429F-B715-1C89D6912AD1}" srcOrd="0" destOrd="0" presId="urn:microsoft.com/office/officeart/2005/8/layout/gear1"/>
    <dgm:cxn modelId="{82F91AFD-3838-4ADC-822B-3C4D4D3F3926}" type="presOf" srcId="{96AD09A5-4D3B-45BB-8250-9572BEF18990}" destId="{9F6F0D73-1FAF-4B0F-8E66-ACAE03634167}" srcOrd="0" destOrd="0" presId="urn:microsoft.com/office/officeart/2005/8/layout/gear1"/>
    <dgm:cxn modelId="{E6CE26DE-1F68-4471-A24C-A4C57C3E8E97}" type="presOf" srcId="{5DAEBD9D-F17A-44C7-857A-6D98F97683C9}" destId="{A637FECF-771A-4F7C-8E1D-66E8D7D795A2}" srcOrd="1" destOrd="0" presId="urn:microsoft.com/office/officeart/2005/8/layout/gear1"/>
    <dgm:cxn modelId="{7BD2B7A5-D97F-4BA4-B96B-7418D3A78970}" type="presOf" srcId="{E74A27D7-F8B4-4CE1-AC87-E14F3FB2EF11}" destId="{F399A402-38C6-493E-A79C-14AC33A59DFC}" srcOrd="0" destOrd="0" presId="urn:microsoft.com/office/officeart/2005/8/layout/gear1"/>
    <dgm:cxn modelId="{3609336E-4EB8-4B90-9BC2-081E6E41F261}" type="presOf" srcId="{F14C24A7-270E-4096-B96C-0C15D27BE29A}" destId="{1BF5FDF6-B2A5-4C52-BCAC-485239D90482}" srcOrd="0" destOrd="0" presId="urn:microsoft.com/office/officeart/2005/8/layout/gear1"/>
    <dgm:cxn modelId="{F9FC797C-3560-4187-A177-DAA5C1377D44}" type="presParOf" srcId="{D9AEB256-313A-4831-8081-0A4BF9A82AF1}" destId="{9F6F0D73-1FAF-4B0F-8E66-ACAE03634167}" srcOrd="0" destOrd="0" presId="urn:microsoft.com/office/officeart/2005/8/layout/gear1"/>
    <dgm:cxn modelId="{B982B72A-B0A2-4284-902B-4B3DB2F8AACB}" type="presParOf" srcId="{D9AEB256-313A-4831-8081-0A4BF9A82AF1}" destId="{2C4A9279-11C9-4E39-AB4F-BF5105DA1761}" srcOrd="1" destOrd="0" presId="urn:microsoft.com/office/officeart/2005/8/layout/gear1"/>
    <dgm:cxn modelId="{8A631EEE-BDC4-4F93-AEF8-46A26F789D30}" type="presParOf" srcId="{D9AEB256-313A-4831-8081-0A4BF9A82AF1}" destId="{D6CA2350-34E6-4362-8810-97CCB8B79961}" srcOrd="2" destOrd="0" presId="urn:microsoft.com/office/officeart/2005/8/layout/gear1"/>
    <dgm:cxn modelId="{C6F1EC31-976F-4210-9401-65DBFD1777DB}" type="presParOf" srcId="{D9AEB256-313A-4831-8081-0A4BF9A82AF1}" destId="{F399A402-38C6-493E-A79C-14AC33A59DFC}" srcOrd="3" destOrd="0" presId="urn:microsoft.com/office/officeart/2005/8/layout/gear1"/>
    <dgm:cxn modelId="{59696A2A-8FF3-4BA9-8B17-182E66E3FC35}" type="presParOf" srcId="{D9AEB256-313A-4831-8081-0A4BF9A82AF1}" destId="{4F051D0B-D323-4143-B13E-98BB45AA1D2E}" srcOrd="4" destOrd="0" presId="urn:microsoft.com/office/officeart/2005/8/layout/gear1"/>
    <dgm:cxn modelId="{14A694D3-6D49-4F1D-9E1F-E11EAF1B6AF8}" type="presParOf" srcId="{D9AEB256-313A-4831-8081-0A4BF9A82AF1}" destId="{4D42EC6E-CE23-47AA-8FDA-E4FB83357AEE}" srcOrd="5" destOrd="0" presId="urn:microsoft.com/office/officeart/2005/8/layout/gear1"/>
    <dgm:cxn modelId="{478BA9DF-9E4B-41D4-B7F9-2123D7D4E689}" type="presParOf" srcId="{D9AEB256-313A-4831-8081-0A4BF9A82AF1}" destId="{EFEEBCF2-E1E5-4605-BE4B-ADD42C5F9A29}" srcOrd="6" destOrd="0" presId="urn:microsoft.com/office/officeart/2005/8/layout/gear1"/>
    <dgm:cxn modelId="{47A1D967-9CF0-4292-A203-CC9B2EFB0779}" type="presParOf" srcId="{D9AEB256-313A-4831-8081-0A4BF9A82AF1}" destId="{A637FECF-771A-4F7C-8E1D-66E8D7D795A2}" srcOrd="7" destOrd="0" presId="urn:microsoft.com/office/officeart/2005/8/layout/gear1"/>
    <dgm:cxn modelId="{A76CDC5D-627D-47C9-B6DB-FE6739F7A1F6}" type="presParOf" srcId="{D9AEB256-313A-4831-8081-0A4BF9A82AF1}" destId="{6C1B5CC4-7F3A-4664-8AA7-9DF815BF35BB}" srcOrd="8" destOrd="0" presId="urn:microsoft.com/office/officeart/2005/8/layout/gear1"/>
    <dgm:cxn modelId="{4A359581-7196-43F6-8E2F-5E9B2C91BC1C}" type="presParOf" srcId="{D9AEB256-313A-4831-8081-0A4BF9A82AF1}" destId="{7DFC912C-A68F-451D-97D9-E1F246573BDE}" srcOrd="9" destOrd="0" presId="urn:microsoft.com/office/officeart/2005/8/layout/gear1"/>
    <dgm:cxn modelId="{20B4B8E8-46A9-452E-B56A-861CAF3C4DFB}" type="presParOf" srcId="{D9AEB256-313A-4831-8081-0A4BF9A82AF1}" destId="{2BBA4A1F-B878-4883-9C65-3DE084C80DDE}" srcOrd="10" destOrd="0" presId="urn:microsoft.com/office/officeart/2005/8/layout/gear1"/>
    <dgm:cxn modelId="{185D9744-E2ED-4459-98D5-E9CC57AD7333}" type="presParOf" srcId="{D9AEB256-313A-4831-8081-0A4BF9A82AF1}" destId="{2AA1B834-3B07-429F-B715-1C89D6912AD1}" srcOrd="11" destOrd="0" presId="urn:microsoft.com/office/officeart/2005/8/layout/gear1"/>
    <dgm:cxn modelId="{30C52A20-C834-4A69-9C9C-24841785CD4A}" type="presParOf" srcId="{D9AEB256-313A-4831-8081-0A4BF9A82AF1}" destId="{1BF5FDF6-B2A5-4C52-BCAC-485239D90482}"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A3B010C-9F9A-4EEF-AD08-A9F17738C258}" type="doc">
      <dgm:prSet loTypeId="urn:microsoft.com/office/officeart/2005/8/layout/cycle8" loCatId="cycle" qsTypeId="urn:microsoft.com/office/officeart/2005/8/quickstyle/simple1" qsCatId="simple" csTypeId="urn:microsoft.com/office/officeart/2005/8/colors/accent1_2" csCatId="accent1" phldr="1"/>
      <dgm:spPr/>
    </dgm:pt>
    <dgm:pt modelId="{436ED5B9-2146-44FD-9E98-72508301D079}">
      <dgm:prSet phldrT="[Text]"/>
      <dgm:spPr/>
      <dgm:t>
        <a:bodyPr/>
        <a:lstStyle/>
        <a:p>
          <a:r>
            <a:rPr lang="en-US" dirty="0" smtClean="0">
              <a:solidFill>
                <a:schemeClr val="tx1"/>
              </a:solidFill>
            </a:rPr>
            <a:t>Windows technology stack Desktop, Excel 2010, Numerix XL, HPC and Azure</a:t>
          </a:r>
          <a:endParaRPr lang="en-AU" dirty="0">
            <a:solidFill>
              <a:schemeClr val="tx1"/>
            </a:solidFill>
          </a:endParaRPr>
        </a:p>
      </dgm:t>
    </dgm:pt>
    <dgm:pt modelId="{3EDF7DA3-F7D7-4682-8F59-7895F174346E}" type="parTrans" cxnId="{F6A7FA72-F65F-4BB4-8EB6-544205E5D38A}">
      <dgm:prSet/>
      <dgm:spPr/>
      <dgm:t>
        <a:bodyPr/>
        <a:lstStyle/>
        <a:p>
          <a:endParaRPr lang="en-AU"/>
        </a:p>
      </dgm:t>
    </dgm:pt>
    <dgm:pt modelId="{6F9D6B5C-0411-4817-A206-C00856C67BF5}" type="sibTrans" cxnId="{F6A7FA72-F65F-4BB4-8EB6-544205E5D38A}">
      <dgm:prSet/>
      <dgm:spPr/>
      <dgm:t>
        <a:bodyPr/>
        <a:lstStyle/>
        <a:p>
          <a:endParaRPr lang="en-AU"/>
        </a:p>
      </dgm:t>
    </dgm:pt>
    <dgm:pt modelId="{E296EA31-A048-451D-B42E-B178C8637E32}">
      <dgm:prSet phldrT="[Text]"/>
      <dgm:spPr/>
      <dgm:t>
        <a:bodyPr/>
        <a:lstStyle/>
        <a:p>
          <a:r>
            <a:rPr lang="en-US" dirty="0" smtClean="0">
              <a:solidFill>
                <a:schemeClr val="tx1"/>
              </a:solidFill>
            </a:rPr>
            <a:t>Integrated end to end management capabilities</a:t>
          </a:r>
        </a:p>
      </dgm:t>
    </dgm:pt>
    <dgm:pt modelId="{8D3D4697-B889-4A7D-950C-2A9BEE382F1F}" type="parTrans" cxnId="{B8F48BD9-74FC-44DC-8F32-215C2E13DB5D}">
      <dgm:prSet/>
      <dgm:spPr/>
      <dgm:t>
        <a:bodyPr/>
        <a:lstStyle/>
        <a:p>
          <a:endParaRPr lang="en-AU"/>
        </a:p>
      </dgm:t>
    </dgm:pt>
    <dgm:pt modelId="{02CFDF2D-C9F8-4F01-A52F-562DF99D1696}" type="sibTrans" cxnId="{B8F48BD9-74FC-44DC-8F32-215C2E13DB5D}">
      <dgm:prSet/>
      <dgm:spPr/>
      <dgm:t>
        <a:bodyPr/>
        <a:lstStyle/>
        <a:p>
          <a:endParaRPr lang="en-AU"/>
        </a:p>
      </dgm:t>
    </dgm:pt>
    <dgm:pt modelId="{2A498E6A-3751-4449-B554-13E27631B1A5}">
      <dgm:prSet phldrT="[Text]"/>
      <dgm:spPr/>
      <dgm:t>
        <a:bodyPr/>
        <a:lstStyle/>
        <a:p>
          <a:r>
            <a:rPr lang="en-US" dirty="0" smtClean="0">
              <a:solidFill>
                <a:schemeClr val="tx1"/>
              </a:solidFill>
            </a:rPr>
            <a:t>Simplification due to single platform vendor</a:t>
          </a:r>
        </a:p>
        <a:p>
          <a:r>
            <a:rPr lang="en-US" dirty="0" smtClean="0">
              <a:solidFill>
                <a:schemeClr val="tx1"/>
              </a:solidFill>
            </a:rPr>
            <a:t>Single API and toolset</a:t>
          </a:r>
          <a:endParaRPr lang="en-AU" dirty="0">
            <a:solidFill>
              <a:schemeClr val="tx1"/>
            </a:solidFill>
          </a:endParaRPr>
        </a:p>
      </dgm:t>
    </dgm:pt>
    <dgm:pt modelId="{3D8385CC-086B-4DE5-AA8B-1CF6FD8BCDA1}" type="parTrans" cxnId="{7EDED63F-77AE-4302-96EA-B1934C575B14}">
      <dgm:prSet/>
      <dgm:spPr/>
      <dgm:t>
        <a:bodyPr/>
        <a:lstStyle/>
        <a:p>
          <a:endParaRPr lang="en-AU"/>
        </a:p>
      </dgm:t>
    </dgm:pt>
    <dgm:pt modelId="{F57AC1F1-899C-4D8C-B53C-220ADAC8A8C3}" type="sibTrans" cxnId="{7EDED63F-77AE-4302-96EA-B1934C575B14}">
      <dgm:prSet/>
      <dgm:spPr/>
      <dgm:t>
        <a:bodyPr/>
        <a:lstStyle/>
        <a:p>
          <a:endParaRPr lang="en-AU"/>
        </a:p>
      </dgm:t>
    </dgm:pt>
    <dgm:pt modelId="{41CD6EB5-8FE5-4714-A70F-6128FF953D2A}" type="pres">
      <dgm:prSet presAssocID="{4A3B010C-9F9A-4EEF-AD08-A9F17738C258}" presName="compositeShape" presStyleCnt="0">
        <dgm:presLayoutVars>
          <dgm:chMax val="7"/>
          <dgm:dir/>
          <dgm:resizeHandles val="exact"/>
        </dgm:presLayoutVars>
      </dgm:prSet>
      <dgm:spPr/>
    </dgm:pt>
    <dgm:pt modelId="{6D596C7C-7558-4AE2-B154-B877B83E2A43}" type="pres">
      <dgm:prSet presAssocID="{4A3B010C-9F9A-4EEF-AD08-A9F17738C258}" presName="wedge1" presStyleLbl="node1" presStyleIdx="0" presStyleCnt="3"/>
      <dgm:spPr/>
      <dgm:t>
        <a:bodyPr/>
        <a:lstStyle/>
        <a:p>
          <a:endParaRPr lang="en-AU"/>
        </a:p>
      </dgm:t>
    </dgm:pt>
    <dgm:pt modelId="{40F87422-4727-4108-885D-E11A7BF5250F}" type="pres">
      <dgm:prSet presAssocID="{4A3B010C-9F9A-4EEF-AD08-A9F17738C258}" presName="dummy1a" presStyleCnt="0"/>
      <dgm:spPr/>
    </dgm:pt>
    <dgm:pt modelId="{CA37037B-E6FC-47AB-AF7F-7546A6F1F6DA}" type="pres">
      <dgm:prSet presAssocID="{4A3B010C-9F9A-4EEF-AD08-A9F17738C258}" presName="dummy1b" presStyleCnt="0"/>
      <dgm:spPr/>
    </dgm:pt>
    <dgm:pt modelId="{1389E579-6173-44F9-A097-36FBFB493D99}" type="pres">
      <dgm:prSet presAssocID="{4A3B010C-9F9A-4EEF-AD08-A9F17738C258}" presName="wedge1Tx" presStyleLbl="node1" presStyleIdx="0" presStyleCnt="3">
        <dgm:presLayoutVars>
          <dgm:chMax val="0"/>
          <dgm:chPref val="0"/>
          <dgm:bulletEnabled val="1"/>
        </dgm:presLayoutVars>
      </dgm:prSet>
      <dgm:spPr/>
      <dgm:t>
        <a:bodyPr/>
        <a:lstStyle/>
        <a:p>
          <a:endParaRPr lang="en-AU"/>
        </a:p>
      </dgm:t>
    </dgm:pt>
    <dgm:pt modelId="{3D94A55A-66B4-4F40-A787-4E7824950CBE}" type="pres">
      <dgm:prSet presAssocID="{4A3B010C-9F9A-4EEF-AD08-A9F17738C258}" presName="wedge2" presStyleLbl="node1" presStyleIdx="1" presStyleCnt="3"/>
      <dgm:spPr/>
      <dgm:t>
        <a:bodyPr/>
        <a:lstStyle/>
        <a:p>
          <a:endParaRPr lang="en-AU"/>
        </a:p>
      </dgm:t>
    </dgm:pt>
    <dgm:pt modelId="{D38576CE-2AF6-467C-BCA8-4723C1F632AB}" type="pres">
      <dgm:prSet presAssocID="{4A3B010C-9F9A-4EEF-AD08-A9F17738C258}" presName="dummy2a" presStyleCnt="0"/>
      <dgm:spPr/>
    </dgm:pt>
    <dgm:pt modelId="{A72198A5-B69A-440F-9075-7AD47A360859}" type="pres">
      <dgm:prSet presAssocID="{4A3B010C-9F9A-4EEF-AD08-A9F17738C258}" presName="dummy2b" presStyleCnt="0"/>
      <dgm:spPr/>
    </dgm:pt>
    <dgm:pt modelId="{AD16C78E-A424-4919-945A-A6EA4C7AE51E}" type="pres">
      <dgm:prSet presAssocID="{4A3B010C-9F9A-4EEF-AD08-A9F17738C258}" presName="wedge2Tx" presStyleLbl="node1" presStyleIdx="1" presStyleCnt="3">
        <dgm:presLayoutVars>
          <dgm:chMax val="0"/>
          <dgm:chPref val="0"/>
          <dgm:bulletEnabled val="1"/>
        </dgm:presLayoutVars>
      </dgm:prSet>
      <dgm:spPr/>
      <dgm:t>
        <a:bodyPr/>
        <a:lstStyle/>
        <a:p>
          <a:endParaRPr lang="en-AU"/>
        </a:p>
      </dgm:t>
    </dgm:pt>
    <dgm:pt modelId="{1364182D-AFFE-45EC-9F03-CCAF72697A28}" type="pres">
      <dgm:prSet presAssocID="{4A3B010C-9F9A-4EEF-AD08-A9F17738C258}" presName="wedge3" presStyleLbl="node1" presStyleIdx="2" presStyleCnt="3"/>
      <dgm:spPr/>
      <dgm:t>
        <a:bodyPr/>
        <a:lstStyle/>
        <a:p>
          <a:endParaRPr lang="en-AU"/>
        </a:p>
      </dgm:t>
    </dgm:pt>
    <dgm:pt modelId="{CBEFFC73-2680-4B51-B7DE-F9DF477B5E7F}" type="pres">
      <dgm:prSet presAssocID="{4A3B010C-9F9A-4EEF-AD08-A9F17738C258}" presName="dummy3a" presStyleCnt="0"/>
      <dgm:spPr/>
    </dgm:pt>
    <dgm:pt modelId="{6FC938EB-5BB6-46EC-A973-08E5C3159095}" type="pres">
      <dgm:prSet presAssocID="{4A3B010C-9F9A-4EEF-AD08-A9F17738C258}" presName="dummy3b" presStyleCnt="0"/>
      <dgm:spPr/>
    </dgm:pt>
    <dgm:pt modelId="{63E922FB-CA21-4951-9409-657C21C38EA3}" type="pres">
      <dgm:prSet presAssocID="{4A3B010C-9F9A-4EEF-AD08-A9F17738C258}" presName="wedge3Tx" presStyleLbl="node1" presStyleIdx="2" presStyleCnt="3">
        <dgm:presLayoutVars>
          <dgm:chMax val="0"/>
          <dgm:chPref val="0"/>
          <dgm:bulletEnabled val="1"/>
        </dgm:presLayoutVars>
      </dgm:prSet>
      <dgm:spPr/>
      <dgm:t>
        <a:bodyPr/>
        <a:lstStyle/>
        <a:p>
          <a:endParaRPr lang="en-AU"/>
        </a:p>
      </dgm:t>
    </dgm:pt>
    <dgm:pt modelId="{5C974A70-0795-4BA3-A083-42E9F3CC9EAE}" type="pres">
      <dgm:prSet presAssocID="{6F9D6B5C-0411-4817-A206-C00856C67BF5}" presName="arrowWedge1" presStyleLbl="fgSibTrans2D1" presStyleIdx="0" presStyleCnt="3"/>
      <dgm:spPr/>
    </dgm:pt>
    <dgm:pt modelId="{851A44B6-3E47-4E65-ABA7-F20BF9C2ADB8}" type="pres">
      <dgm:prSet presAssocID="{02CFDF2D-C9F8-4F01-A52F-562DF99D1696}" presName="arrowWedge2" presStyleLbl="fgSibTrans2D1" presStyleIdx="1" presStyleCnt="3"/>
      <dgm:spPr/>
    </dgm:pt>
    <dgm:pt modelId="{1FAB6706-009A-4224-963D-3AB6B8642990}" type="pres">
      <dgm:prSet presAssocID="{F57AC1F1-899C-4D8C-B53C-220ADAC8A8C3}" presName="arrowWedge3" presStyleLbl="fgSibTrans2D1" presStyleIdx="2" presStyleCnt="3"/>
      <dgm:spPr/>
    </dgm:pt>
  </dgm:ptLst>
  <dgm:cxnLst>
    <dgm:cxn modelId="{B8F48BD9-74FC-44DC-8F32-215C2E13DB5D}" srcId="{4A3B010C-9F9A-4EEF-AD08-A9F17738C258}" destId="{E296EA31-A048-451D-B42E-B178C8637E32}" srcOrd="1" destOrd="0" parTransId="{8D3D4697-B889-4A7D-950C-2A9BEE382F1F}" sibTransId="{02CFDF2D-C9F8-4F01-A52F-562DF99D1696}"/>
    <dgm:cxn modelId="{E4842DE5-E84C-4196-96B5-08A265B4E78A}" type="presOf" srcId="{2A498E6A-3751-4449-B554-13E27631B1A5}" destId="{63E922FB-CA21-4951-9409-657C21C38EA3}" srcOrd="1" destOrd="0" presId="urn:microsoft.com/office/officeart/2005/8/layout/cycle8"/>
    <dgm:cxn modelId="{5AB812F5-55BC-4E3B-AF78-51C02F4C91B1}" type="presOf" srcId="{436ED5B9-2146-44FD-9E98-72508301D079}" destId="{1389E579-6173-44F9-A097-36FBFB493D99}" srcOrd="1" destOrd="0" presId="urn:microsoft.com/office/officeart/2005/8/layout/cycle8"/>
    <dgm:cxn modelId="{4787E2EB-39B9-4A09-8DAF-317374B1ACF6}" type="presOf" srcId="{E296EA31-A048-451D-B42E-B178C8637E32}" destId="{AD16C78E-A424-4919-945A-A6EA4C7AE51E}" srcOrd="1" destOrd="0" presId="urn:microsoft.com/office/officeart/2005/8/layout/cycle8"/>
    <dgm:cxn modelId="{72FCB6C4-3C71-4E23-AE39-6E02F3FFEED7}" type="presOf" srcId="{436ED5B9-2146-44FD-9E98-72508301D079}" destId="{6D596C7C-7558-4AE2-B154-B877B83E2A43}" srcOrd="0" destOrd="0" presId="urn:microsoft.com/office/officeart/2005/8/layout/cycle8"/>
    <dgm:cxn modelId="{3E35C665-8BA8-4323-BC8A-1237A25626FD}" type="presOf" srcId="{E296EA31-A048-451D-B42E-B178C8637E32}" destId="{3D94A55A-66B4-4F40-A787-4E7824950CBE}" srcOrd="0" destOrd="0" presId="urn:microsoft.com/office/officeart/2005/8/layout/cycle8"/>
    <dgm:cxn modelId="{B57AC936-FFE5-4841-83B1-7D9580567C83}" type="presOf" srcId="{4A3B010C-9F9A-4EEF-AD08-A9F17738C258}" destId="{41CD6EB5-8FE5-4714-A70F-6128FF953D2A}" srcOrd="0" destOrd="0" presId="urn:microsoft.com/office/officeart/2005/8/layout/cycle8"/>
    <dgm:cxn modelId="{7EDED63F-77AE-4302-96EA-B1934C575B14}" srcId="{4A3B010C-9F9A-4EEF-AD08-A9F17738C258}" destId="{2A498E6A-3751-4449-B554-13E27631B1A5}" srcOrd="2" destOrd="0" parTransId="{3D8385CC-086B-4DE5-AA8B-1CF6FD8BCDA1}" sibTransId="{F57AC1F1-899C-4D8C-B53C-220ADAC8A8C3}"/>
    <dgm:cxn modelId="{F6A7FA72-F65F-4BB4-8EB6-544205E5D38A}" srcId="{4A3B010C-9F9A-4EEF-AD08-A9F17738C258}" destId="{436ED5B9-2146-44FD-9E98-72508301D079}" srcOrd="0" destOrd="0" parTransId="{3EDF7DA3-F7D7-4682-8F59-7895F174346E}" sibTransId="{6F9D6B5C-0411-4817-A206-C00856C67BF5}"/>
    <dgm:cxn modelId="{2E883E20-BBDF-4BAD-BD95-2F3458C01CC0}" type="presOf" srcId="{2A498E6A-3751-4449-B554-13E27631B1A5}" destId="{1364182D-AFFE-45EC-9F03-CCAF72697A28}" srcOrd="0" destOrd="0" presId="urn:microsoft.com/office/officeart/2005/8/layout/cycle8"/>
    <dgm:cxn modelId="{F925ADF6-68AB-4461-B6B6-815D6E118DF6}" type="presParOf" srcId="{41CD6EB5-8FE5-4714-A70F-6128FF953D2A}" destId="{6D596C7C-7558-4AE2-B154-B877B83E2A43}" srcOrd="0" destOrd="0" presId="urn:microsoft.com/office/officeart/2005/8/layout/cycle8"/>
    <dgm:cxn modelId="{2F3EE6CB-C2D6-4EED-BEF3-1DCA11D62890}" type="presParOf" srcId="{41CD6EB5-8FE5-4714-A70F-6128FF953D2A}" destId="{40F87422-4727-4108-885D-E11A7BF5250F}" srcOrd="1" destOrd="0" presId="urn:microsoft.com/office/officeart/2005/8/layout/cycle8"/>
    <dgm:cxn modelId="{75E0767D-7C35-4A13-943F-3AE981535DAC}" type="presParOf" srcId="{41CD6EB5-8FE5-4714-A70F-6128FF953D2A}" destId="{CA37037B-E6FC-47AB-AF7F-7546A6F1F6DA}" srcOrd="2" destOrd="0" presId="urn:microsoft.com/office/officeart/2005/8/layout/cycle8"/>
    <dgm:cxn modelId="{6C91AC07-E883-4D47-9C2D-48CD484F5965}" type="presParOf" srcId="{41CD6EB5-8FE5-4714-A70F-6128FF953D2A}" destId="{1389E579-6173-44F9-A097-36FBFB493D99}" srcOrd="3" destOrd="0" presId="urn:microsoft.com/office/officeart/2005/8/layout/cycle8"/>
    <dgm:cxn modelId="{D0CC8B9C-A06C-40AC-B101-67B810198DFB}" type="presParOf" srcId="{41CD6EB5-8FE5-4714-A70F-6128FF953D2A}" destId="{3D94A55A-66B4-4F40-A787-4E7824950CBE}" srcOrd="4" destOrd="0" presId="urn:microsoft.com/office/officeart/2005/8/layout/cycle8"/>
    <dgm:cxn modelId="{1208AFED-8708-45FB-AABD-0A5EC48CBAB7}" type="presParOf" srcId="{41CD6EB5-8FE5-4714-A70F-6128FF953D2A}" destId="{D38576CE-2AF6-467C-BCA8-4723C1F632AB}" srcOrd="5" destOrd="0" presId="urn:microsoft.com/office/officeart/2005/8/layout/cycle8"/>
    <dgm:cxn modelId="{D1CCEB3F-A0F2-4FA1-888F-D9EBE6AC3185}" type="presParOf" srcId="{41CD6EB5-8FE5-4714-A70F-6128FF953D2A}" destId="{A72198A5-B69A-440F-9075-7AD47A360859}" srcOrd="6" destOrd="0" presId="urn:microsoft.com/office/officeart/2005/8/layout/cycle8"/>
    <dgm:cxn modelId="{9E4814CC-5773-458D-A93B-4AA512121C30}" type="presParOf" srcId="{41CD6EB5-8FE5-4714-A70F-6128FF953D2A}" destId="{AD16C78E-A424-4919-945A-A6EA4C7AE51E}" srcOrd="7" destOrd="0" presId="urn:microsoft.com/office/officeart/2005/8/layout/cycle8"/>
    <dgm:cxn modelId="{7DEE0BCF-4C35-4E11-BE41-04BF3CF0B317}" type="presParOf" srcId="{41CD6EB5-8FE5-4714-A70F-6128FF953D2A}" destId="{1364182D-AFFE-45EC-9F03-CCAF72697A28}" srcOrd="8" destOrd="0" presId="urn:microsoft.com/office/officeart/2005/8/layout/cycle8"/>
    <dgm:cxn modelId="{5934558B-C373-42CD-B017-DAB9493B2AAE}" type="presParOf" srcId="{41CD6EB5-8FE5-4714-A70F-6128FF953D2A}" destId="{CBEFFC73-2680-4B51-B7DE-F9DF477B5E7F}" srcOrd="9" destOrd="0" presId="urn:microsoft.com/office/officeart/2005/8/layout/cycle8"/>
    <dgm:cxn modelId="{30B2167D-92CE-4879-B2F4-493AB7DE82C7}" type="presParOf" srcId="{41CD6EB5-8FE5-4714-A70F-6128FF953D2A}" destId="{6FC938EB-5BB6-46EC-A973-08E5C3159095}" srcOrd="10" destOrd="0" presId="urn:microsoft.com/office/officeart/2005/8/layout/cycle8"/>
    <dgm:cxn modelId="{67E771CB-5150-4EE5-BF1D-1F65C459726A}" type="presParOf" srcId="{41CD6EB5-8FE5-4714-A70F-6128FF953D2A}" destId="{63E922FB-CA21-4951-9409-657C21C38EA3}" srcOrd="11" destOrd="0" presId="urn:microsoft.com/office/officeart/2005/8/layout/cycle8"/>
    <dgm:cxn modelId="{A0D14A05-14DD-4262-931C-9F78AA617DB0}" type="presParOf" srcId="{41CD6EB5-8FE5-4714-A70F-6128FF953D2A}" destId="{5C974A70-0795-4BA3-A083-42E9F3CC9EAE}" srcOrd="12" destOrd="0" presId="urn:microsoft.com/office/officeart/2005/8/layout/cycle8"/>
    <dgm:cxn modelId="{3C7599C8-F13F-4101-B4BC-65B7281F9F45}" type="presParOf" srcId="{41CD6EB5-8FE5-4714-A70F-6128FF953D2A}" destId="{851A44B6-3E47-4E65-ABA7-F20BF9C2ADB8}" srcOrd="13" destOrd="0" presId="urn:microsoft.com/office/officeart/2005/8/layout/cycle8"/>
    <dgm:cxn modelId="{520F8573-FE88-4827-A79C-DADBCE7EB02C}" type="presParOf" srcId="{41CD6EB5-8FE5-4714-A70F-6128FF953D2A}" destId="{1FAB6706-009A-4224-963D-3AB6B8642990}" srcOrd="1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3638102-50F2-45D2-9C07-DE7D8786B79A}"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n-AU"/>
        </a:p>
      </dgm:t>
    </dgm:pt>
    <dgm:pt modelId="{DBD21BB9-546B-48D1-BC68-3B86F04F8959}">
      <dgm:prSet phldrT="[Text]"/>
      <dgm:spPr/>
      <dgm:t>
        <a:bodyPr/>
        <a:lstStyle/>
        <a:p>
          <a:r>
            <a:rPr lang="en-AU" dirty="0" smtClean="0"/>
            <a:t>Microsoft HPC-Azure</a:t>
          </a:r>
          <a:endParaRPr lang="en-AU" dirty="0"/>
        </a:p>
      </dgm:t>
    </dgm:pt>
    <dgm:pt modelId="{F7699F6B-3476-47F5-A814-16336E48B443}" type="parTrans" cxnId="{EBEDC337-19A2-4AB9-9295-A0F4BE5DAB96}">
      <dgm:prSet/>
      <dgm:spPr/>
      <dgm:t>
        <a:bodyPr/>
        <a:lstStyle/>
        <a:p>
          <a:endParaRPr lang="en-AU"/>
        </a:p>
      </dgm:t>
    </dgm:pt>
    <dgm:pt modelId="{BA14F388-7B4F-4906-A623-43302456E074}" type="sibTrans" cxnId="{EBEDC337-19A2-4AB9-9295-A0F4BE5DAB96}">
      <dgm:prSet/>
      <dgm:spPr/>
      <dgm:t>
        <a:bodyPr/>
        <a:lstStyle/>
        <a:p>
          <a:endParaRPr lang="en-AU"/>
        </a:p>
      </dgm:t>
    </dgm:pt>
    <dgm:pt modelId="{92D9C12B-B380-4ED2-B579-C9200AEABF56}">
      <dgm:prSet phldrT="[Text]"/>
      <dgm:spPr/>
      <dgm:t>
        <a:bodyPr/>
        <a:lstStyle/>
        <a:p>
          <a:r>
            <a:rPr lang="en-AU" dirty="0" smtClean="0"/>
            <a:t>Firewall and proxy support</a:t>
          </a:r>
          <a:endParaRPr lang="en-AU" dirty="0"/>
        </a:p>
      </dgm:t>
    </dgm:pt>
    <dgm:pt modelId="{EE0E44F8-AD4F-410B-A7D9-3DE01E4FFC93}" type="parTrans" cxnId="{0A33966F-98CB-4B33-AC04-B7C1DE3499A6}">
      <dgm:prSet/>
      <dgm:spPr/>
      <dgm:t>
        <a:bodyPr/>
        <a:lstStyle/>
        <a:p>
          <a:endParaRPr lang="en-AU"/>
        </a:p>
      </dgm:t>
    </dgm:pt>
    <dgm:pt modelId="{AB6114F6-CB22-40A5-A22C-EF62503698C5}" type="sibTrans" cxnId="{0A33966F-98CB-4B33-AC04-B7C1DE3499A6}">
      <dgm:prSet/>
      <dgm:spPr/>
      <dgm:t>
        <a:bodyPr/>
        <a:lstStyle/>
        <a:p>
          <a:endParaRPr lang="en-AU"/>
        </a:p>
      </dgm:t>
    </dgm:pt>
    <dgm:pt modelId="{F51667D9-8D08-4DC8-AA57-6521F9DE6CAC}">
      <dgm:prSet phldrT="[Text]"/>
      <dgm:spPr/>
      <dgm:t>
        <a:bodyPr/>
        <a:lstStyle/>
        <a:p>
          <a:r>
            <a:rPr lang="en-AU" dirty="0" smtClean="0"/>
            <a:t>Production release of VM-Role</a:t>
          </a:r>
          <a:endParaRPr lang="en-AU" dirty="0"/>
        </a:p>
      </dgm:t>
    </dgm:pt>
    <dgm:pt modelId="{F5FEE7FC-B307-4694-AFD5-ADCA08C08BC8}" type="parTrans" cxnId="{E01F1DDF-DA20-4F31-8E22-F2725F8F1CE5}">
      <dgm:prSet/>
      <dgm:spPr/>
      <dgm:t>
        <a:bodyPr/>
        <a:lstStyle/>
        <a:p>
          <a:endParaRPr lang="en-AU"/>
        </a:p>
      </dgm:t>
    </dgm:pt>
    <dgm:pt modelId="{A370C1F7-ACD7-4CED-886B-F0A8131C9C42}" type="sibTrans" cxnId="{E01F1DDF-DA20-4F31-8E22-F2725F8F1CE5}">
      <dgm:prSet/>
      <dgm:spPr/>
      <dgm:t>
        <a:bodyPr/>
        <a:lstStyle/>
        <a:p>
          <a:endParaRPr lang="en-AU"/>
        </a:p>
      </dgm:t>
    </dgm:pt>
    <dgm:pt modelId="{B4A6469B-4A9E-4BFC-A6F5-0C27F1912D22}">
      <dgm:prSet phldrT="[Text]"/>
      <dgm:spPr/>
      <dgm:t>
        <a:bodyPr/>
        <a:lstStyle/>
        <a:p>
          <a:r>
            <a:rPr lang="en-AU" dirty="0" smtClean="0"/>
            <a:t>Numerix</a:t>
          </a:r>
          <a:endParaRPr lang="en-AU" dirty="0"/>
        </a:p>
      </dgm:t>
    </dgm:pt>
    <dgm:pt modelId="{E991C886-37E6-4C3E-A91D-0A3E2FBC8C29}" type="parTrans" cxnId="{8854979D-0D95-4494-B8A1-FCB646273D54}">
      <dgm:prSet/>
      <dgm:spPr/>
      <dgm:t>
        <a:bodyPr/>
        <a:lstStyle/>
        <a:p>
          <a:endParaRPr lang="en-AU"/>
        </a:p>
      </dgm:t>
    </dgm:pt>
    <dgm:pt modelId="{127893B8-3D25-46A2-B576-E0AD48CE8E13}" type="sibTrans" cxnId="{8854979D-0D95-4494-B8A1-FCB646273D54}">
      <dgm:prSet/>
      <dgm:spPr/>
      <dgm:t>
        <a:bodyPr/>
        <a:lstStyle/>
        <a:p>
          <a:endParaRPr lang="en-AU"/>
        </a:p>
      </dgm:t>
    </dgm:pt>
    <dgm:pt modelId="{A8693972-C9A6-4D18-AE2A-FAAAD17BBDA5}">
      <dgm:prSet phldrT="[Text]"/>
      <dgm:spPr/>
      <dgm:t>
        <a:bodyPr/>
        <a:lstStyle/>
        <a:p>
          <a:r>
            <a:rPr lang="en-AU" dirty="0" smtClean="0"/>
            <a:t>Enhance Architecture to Support HPC-Azure Framework</a:t>
          </a:r>
          <a:endParaRPr lang="en-AU" dirty="0"/>
        </a:p>
      </dgm:t>
    </dgm:pt>
    <dgm:pt modelId="{9CD0744C-00ED-49BD-B9D6-C5E76A9CFC7B}" type="parTrans" cxnId="{74495851-9B7F-4D0F-913A-D5F86D9F2845}">
      <dgm:prSet/>
      <dgm:spPr/>
      <dgm:t>
        <a:bodyPr/>
        <a:lstStyle/>
        <a:p>
          <a:endParaRPr lang="en-AU"/>
        </a:p>
      </dgm:t>
    </dgm:pt>
    <dgm:pt modelId="{2DC9CA86-9555-4765-8261-33D070AE50B9}" type="sibTrans" cxnId="{74495851-9B7F-4D0F-913A-D5F86D9F2845}">
      <dgm:prSet/>
      <dgm:spPr/>
      <dgm:t>
        <a:bodyPr/>
        <a:lstStyle/>
        <a:p>
          <a:endParaRPr lang="en-AU"/>
        </a:p>
      </dgm:t>
    </dgm:pt>
    <dgm:pt modelId="{1A1AB3F2-AB49-4E5F-BEA7-2F86DD4E0826}">
      <dgm:prSet phldrT="[Text]"/>
      <dgm:spPr/>
      <dgm:t>
        <a:bodyPr/>
        <a:lstStyle/>
        <a:p>
          <a:r>
            <a:rPr lang="en-AU" dirty="0" smtClean="0"/>
            <a:t>Explore use of App Fabric or Azure Connect</a:t>
          </a:r>
          <a:endParaRPr lang="en-AU" dirty="0"/>
        </a:p>
      </dgm:t>
    </dgm:pt>
    <dgm:pt modelId="{00BCA958-F9D8-4BCB-A0A4-1E2B22C68EAD}" type="parTrans" cxnId="{CD0348C3-2887-4F77-BAB0-B9B1645D74A3}">
      <dgm:prSet/>
      <dgm:spPr/>
      <dgm:t>
        <a:bodyPr/>
        <a:lstStyle/>
        <a:p>
          <a:endParaRPr lang="en-AU"/>
        </a:p>
      </dgm:t>
    </dgm:pt>
    <dgm:pt modelId="{FE575B4C-A355-4CBD-90E6-398D5254FB01}" type="sibTrans" cxnId="{CD0348C3-2887-4F77-BAB0-B9B1645D74A3}">
      <dgm:prSet/>
      <dgm:spPr/>
      <dgm:t>
        <a:bodyPr/>
        <a:lstStyle/>
        <a:p>
          <a:endParaRPr lang="en-AU"/>
        </a:p>
      </dgm:t>
    </dgm:pt>
    <dgm:pt modelId="{D28B0E76-0013-4FB9-A60A-41947C3E2A43}">
      <dgm:prSet phldrT="[Text]"/>
      <dgm:spPr/>
      <dgm:t>
        <a:bodyPr/>
        <a:lstStyle/>
        <a:p>
          <a:r>
            <a:rPr lang="en-AU" dirty="0" smtClean="0"/>
            <a:t>Customer</a:t>
          </a:r>
          <a:endParaRPr lang="en-AU" dirty="0"/>
        </a:p>
      </dgm:t>
    </dgm:pt>
    <dgm:pt modelId="{C4022536-0C33-45BF-AAC6-C90B1B025309}" type="parTrans" cxnId="{0BEE7154-3AE1-4808-8B2F-55997F7E9D26}">
      <dgm:prSet/>
      <dgm:spPr/>
      <dgm:t>
        <a:bodyPr/>
        <a:lstStyle/>
        <a:p>
          <a:endParaRPr lang="en-AU"/>
        </a:p>
      </dgm:t>
    </dgm:pt>
    <dgm:pt modelId="{B86C8E96-F78D-40FC-8E13-713C1EC19AB8}" type="sibTrans" cxnId="{0BEE7154-3AE1-4808-8B2F-55997F7E9D26}">
      <dgm:prSet/>
      <dgm:spPr/>
      <dgm:t>
        <a:bodyPr/>
        <a:lstStyle/>
        <a:p>
          <a:endParaRPr lang="en-AU"/>
        </a:p>
      </dgm:t>
    </dgm:pt>
    <dgm:pt modelId="{67AE8FF2-84FC-40D8-8453-09A85036E39F}">
      <dgm:prSet phldrT="[Text]"/>
      <dgm:spPr/>
      <dgm:t>
        <a:bodyPr/>
        <a:lstStyle/>
        <a:p>
          <a:r>
            <a:rPr lang="en-AU" dirty="0" smtClean="0"/>
            <a:t>Security Due Diligence and Governance Model</a:t>
          </a:r>
          <a:endParaRPr lang="en-AU" dirty="0"/>
        </a:p>
      </dgm:t>
    </dgm:pt>
    <dgm:pt modelId="{11A4354E-0786-4C3D-B62E-E8B01CC1DBD1}" type="parTrans" cxnId="{A4F1E0EF-24F6-4DFB-B04E-D65085AAB956}">
      <dgm:prSet/>
      <dgm:spPr/>
      <dgm:t>
        <a:bodyPr/>
        <a:lstStyle/>
        <a:p>
          <a:endParaRPr lang="en-AU"/>
        </a:p>
      </dgm:t>
    </dgm:pt>
    <dgm:pt modelId="{515A062F-2464-4A77-90D7-B4A1F76A5BA1}" type="sibTrans" cxnId="{A4F1E0EF-24F6-4DFB-B04E-D65085AAB956}">
      <dgm:prSet/>
      <dgm:spPr/>
      <dgm:t>
        <a:bodyPr/>
        <a:lstStyle/>
        <a:p>
          <a:endParaRPr lang="en-AU"/>
        </a:p>
      </dgm:t>
    </dgm:pt>
    <dgm:pt modelId="{693CEFE5-D0CE-40A4-BDBC-8AFF049C75D4}">
      <dgm:prSet phldrT="[Text]"/>
      <dgm:spPr/>
      <dgm:t>
        <a:bodyPr/>
        <a:lstStyle/>
        <a:p>
          <a:r>
            <a:rPr lang="en-AU" dirty="0" smtClean="0"/>
            <a:t>Infrastructure and Operational Guidelines</a:t>
          </a:r>
          <a:endParaRPr lang="en-AU" dirty="0"/>
        </a:p>
      </dgm:t>
    </dgm:pt>
    <dgm:pt modelId="{33151F95-BD43-4560-9707-6446A031891B}" type="parTrans" cxnId="{A6CD3E5D-845B-4DC9-8C91-A1F6A1D994CB}">
      <dgm:prSet/>
      <dgm:spPr/>
      <dgm:t>
        <a:bodyPr/>
        <a:lstStyle/>
        <a:p>
          <a:endParaRPr lang="en-AU"/>
        </a:p>
      </dgm:t>
    </dgm:pt>
    <dgm:pt modelId="{A5A0DF59-AB20-4ADB-9142-BB1EDA9822AE}" type="sibTrans" cxnId="{A6CD3E5D-845B-4DC9-8C91-A1F6A1D994CB}">
      <dgm:prSet/>
      <dgm:spPr/>
      <dgm:t>
        <a:bodyPr/>
        <a:lstStyle/>
        <a:p>
          <a:endParaRPr lang="en-AU"/>
        </a:p>
      </dgm:t>
    </dgm:pt>
    <dgm:pt modelId="{FCD5BAA3-2EB1-4241-AA61-7F9921727F43}" type="pres">
      <dgm:prSet presAssocID="{63638102-50F2-45D2-9C07-DE7D8786B79A}" presName="Name0" presStyleCnt="0">
        <dgm:presLayoutVars>
          <dgm:chPref val="3"/>
          <dgm:dir/>
          <dgm:animLvl val="lvl"/>
          <dgm:resizeHandles/>
        </dgm:presLayoutVars>
      </dgm:prSet>
      <dgm:spPr/>
      <dgm:t>
        <a:bodyPr/>
        <a:lstStyle/>
        <a:p>
          <a:endParaRPr lang="en-AU"/>
        </a:p>
      </dgm:t>
    </dgm:pt>
    <dgm:pt modelId="{D8C51157-27C2-4244-9BDE-3C28D49BCAF3}" type="pres">
      <dgm:prSet presAssocID="{DBD21BB9-546B-48D1-BC68-3B86F04F8959}" presName="horFlow" presStyleCnt="0"/>
      <dgm:spPr/>
    </dgm:pt>
    <dgm:pt modelId="{C420E346-83C8-4535-A30D-99B89B78118B}" type="pres">
      <dgm:prSet presAssocID="{DBD21BB9-546B-48D1-BC68-3B86F04F8959}" presName="bigChev" presStyleLbl="node1" presStyleIdx="0" presStyleCnt="3"/>
      <dgm:spPr/>
      <dgm:t>
        <a:bodyPr/>
        <a:lstStyle/>
        <a:p>
          <a:endParaRPr lang="en-AU"/>
        </a:p>
      </dgm:t>
    </dgm:pt>
    <dgm:pt modelId="{B96ACE38-602C-4A95-B4D0-E177459E976D}" type="pres">
      <dgm:prSet presAssocID="{EE0E44F8-AD4F-410B-A7D9-3DE01E4FFC93}" presName="parTrans" presStyleCnt="0"/>
      <dgm:spPr/>
    </dgm:pt>
    <dgm:pt modelId="{7E75234E-2A2D-4324-B40A-7D38AC1C58E8}" type="pres">
      <dgm:prSet presAssocID="{92D9C12B-B380-4ED2-B579-C9200AEABF56}" presName="node" presStyleLbl="alignAccFollowNode1" presStyleIdx="0" presStyleCnt="6">
        <dgm:presLayoutVars>
          <dgm:bulletEnabled val="1"/>
        </dgm:presLayoutVars>
      </dgm:prSet>
      <dgm:spPr/>
      <dgm:t>
        <a:bodyPr/>
        <a:lstStyle/>
        <a:p>
          <a:endParaRPr lang="en-AU"/>
        </a:p>
      </dgm:t>
    </dgm:pt>
    <dgm:pt modelId="{FC1B0DBB-E36E-4ED2-B22E-6F1DC5893BC7}" type="pres">
      <dgm:prSet presAssocID="{AB6114F6-CB22-40A5-A22C-EF62503698C5}" presName="sibTrans" presStyleCnt="0"/>
      <dgm:spPr/>
    </dgm:pt>
    <dgm:pt modelId="{AC44B374-8FD7-4335-A336-C75CB7822649}" type="pres">
      <dgm:prSet presAssocID="{F51667D9-8D08-4DC8-AA57-6521F9DE6CAC}" presName="node" presStyleLbl="alignAccFollowNode1" presStyleIdx="1" presStyleCnt="6">
        <dgm:presLayoutVars>
          <dgm:bulletEnabled val="1"/>
        </dgm:presLayoutVars>
      </dgm:prSet>
      <dgm:spPr/>
      <dgm:t>
        <a:bodyPr/>
        <a:lstStyle/>
        <a:p>
          <a:endParaRPr lang="en-AU"/>
        </a:p>
      </dgm:t>
    </dgm:pt>
    <dgm:pt modelId="{779EA5C4-BC76-4179-8353-2B27DD839996}" type="pres">
      <dgm:prSet presAssocID="{DBD21BB9-546B-48D1-BC68-3B86F04F8959}" presName="vSp" presStyleCnt="0"/>
      <dgm:spPr/>
    </dgm:pt>
    <dgm:pt modelId="{CADAA5B1-300C-4614-967D-F99F9BFA0EA9}" type="pres">
      <dgm:prSet presAssocID="{B4A6469B-4A9E-4BFC-A6F5-0C27F1912D22}" presName="horFlow" presStyleCnt="0"/>
      <dgm:spPr/>
    </dgm:pt>
    <dgm:pt modelId="{252B660C-CA37-4CEF-A0AD-D1C9B81D3193}" type="pres">
      <dgm:prSet presAssocID="{B4A6469B-4A9E-4BFC-A6F5-0C27F1912D22}" presName="bigChev" presStyleLbl="node1" presStyleIdx="1" presStyleCnt="3"/>
      <dgm:spPr/>
      <dgm:t>
        <a:bodyPr/>
        <a:lstStyle/>
        <a:p>
          <a:endParaRPr lang="en-AU"/>
        </a:p>
      </dgm:t>
    </dgm:pt>
    <dgm:pt modelId="{9F6388F1-62AB-463F-9828-66CFBF01E464}" type="pres">
      <dgm:prSet presAssocID="{9CD0744C-00ED-49BD-B9D6-C5E76A9CFC7B}" presName="parTrans" presStyleCnt="0"/>
      <dgm:spPr/>
    </dgm:pt>
    <dgm:pt modelId="{80F1B797-E8DB-44F5-9E5A-51DCC41ED9E7}" type="pres">
      <dgm:prSet presAssocID="{A8693972-C9A6-4D18-AE2A-FAAAD17BBDA5}" presName="node" presStyleLbl="alignAccFollowNode1" presStyleIdx="2" presStyleCnt="6">
        <dgm:presLayoutVars>
          <dgm:bulletEnabled val="1"/>
        </dgm:presLayoutVars>
      </dgm:prSet>
      <dgm:spPr/>
      <dgm:t>
        <a:bodyPr/>
        <a:lstStyle/>
        <a:p>
          <a:endParaRPr lang="en-AU"/>
        </a:p>
      </dgm:t>
    </dgm:pt>
    <dgm:pt modelId="{839F1D09-4756-46AD-8D94-2367801F664D}" type="pres">
      <dgm:prSet presAssocID="{2DC9CA86-9555-4765-8261-33D070AE50B9}" presName="sibTrans" presStyleCnt="0"/>
      <dgm:spPr/>
    </dgm:pt>
    <dgm:pt modelId="{9C2D526D-078F-4BC8-B354-FA210CB8D3DF}" type="pres">
      <dgm:prSet presAssocID="{1A1AB3F2-AB49-4E5F-BEA7-2F86DD4E0826}" presName="node" presStyleLbl="alignAccFollowNode1" presStyleIdx="3" presStyleCnt="6">
        <dgm:presLayoutVars>
          <dgm:bulletEnabled val="1"/>
        </dgm:presLayoutVars>
      </dgm:prSet>
      <dgm:spPr/>
      <dgm:t>
        <a:bodyPr/>
        <a:lstStyle/>
        <a:p>
          <a:endParaRPr lang="en-AU"/>
        </a:p>
      </dgm:t>
    </dgm:pt>
    <dgm:pt modelId="{29C306D8-6ECE-4AFD-9B74-5B97DF703277}" type="pres">
      <dgm:prSet presAssocID="{B4A6469B-4A9E-4BFC-A6F5-0C27F1912D22}" presName="vSp" presStyleCnt="0"/>
      <dgm:spPr/>
    </dgm:pt>
    <dgm:pt modelId="{F4DBCACB-00F8-48FB-BD2C-61395C53CCB9}" type="pres">
      <dgm:prSet presAssocID="{D28B0E76-0013-4FB9-A60A-41947C3E2A43}" presName="horFlow" presStyleCnt="0"/>
      <dgm:spPr/>
    </dgm:pt>
    <dgm:pt modelId="{5148E17C-691E-4E11-A42F-C8E52D8A497D}" type="pres">
      <dgm:prSet presAssocID="{D28B0E76-0013-4FB9-A60A-41947C3E2A43}" presName="bigChev" presStyleLbl="node1" presStyleIdx="2" presStyleCnt="3"/>
      <dgm:spPr/>
      <dgm:t>
        <a:bodyPr/>
        <a:lstStyle/>
        <a:p>
          <a:endParaRPr lang="en-AU"/>
        </a:p>
      </dgm:t>
    </dgm:pt>
    <dgm:pt modelId="{546948A6-F68D-473E-86B0-55FC666A06D7}" type="pres">
      <dgm:prSet presAssocID="{11A4354E-0786-4C3D-B62E-E8B01CC1DBD1}" presName="parTrans" presStyleCnt="0"/>
      <dgm:spPr/>
    </dgm:pt>
    <dgm:pt modelId="{07027BE6-536A-491B-859A-4BD845AE6DB7}" type="pres">
      <dgm:prSet presAssocID="{67AE8FF2-84FC-40D8-8453-09A85036E39F}" presName="node" presStyleLbl="alignAccFollowNode1" presStyleIdx="4" presStyleCnt="6">
        <dgm:presLayoutVars>
          <dgm:bulletEnabled val="1"/>
        </dgm:presLayoutVars>
      </dgm:prSet>
      <dgm:spPr/>
      <dgm:t>
        <a:bodyPr/>
        <a:lstStyle/>
        <a:p>
          <a:endParaRPr lang="en-AU"/>
        </a:p>
      </dgm:t>
    </dgm:pt>
    <dgm:pt modelId="{798BD316-9638-46FC-B799-77A86142A355}" type="pres">
      <dgm:prSet presAssocID="{515A062F-2464-4A77-90D7-B4A1F76A5BA1}" presName="sibTrans" presStyleCnt="0"/>
      <dgm:spPr/>
    </dgm:pt>
    <dgm:pt modelId="{EDE33AD7-E7F2-400C-9E7C-E47BDA9199D8}" type="pres">
      <dgm:prSet presAssocID="{693CEFE5-D0CE-40A4-BDBC-8AFF049C75D4}" presName="node" presStyleLbl="alignAccFollowNode1" presStyleIdx="5" presStyleCnt="6">
        <dgm:presLayoutVars>
          <dgm:bulletEnabled val="1"/>
        </dgm:presLayoutVars>
      </dgm:prSet>
      <dgm:spPr/>
      <dgm:t>
        <a:bodyPr/>
        <a:lstStyle/>
        <a:p>
          <a:endParaRPr lang="en-AU"/>
        </a:p>
      </dgm:t>
    </dgm:pt>
  </dgm:ptLst>
  <dgm:cxnLst>
    <dgm:cxn modelId="{74495851-9B7F-4D0F-913A-D5F86D9F2845}" srcId="{B4A6469B-4A9E-4BFC-A6F5-0C27F1912D22}" destId="{A8693972-C9A6-4D18-AE2A-FAAAD17BBDA5}" srcOrd="0" destOrd="0" parTransId="{9CD0744C-00ED-49BD-B9D6-C5E76A9CFC7B}" sibTransId="{2DC9CA86-9555-4765-8261-33D070AE50B9}"/>
    <dgm:cxn modelId="{A4F1E0EF-24F6-4DFB-B04E-D65085AAB956}" srcId="{D28B0E76-0013-4FB9-A60A-41947C3E2A43}" destId="{67AE8FF2-84FC-40D8-8453-09A85036E39F}" srcOrd="0" destOrd="0" parTransId="{11A4354E-0786-4C3D-B62E-E8B01CC1DBD1}" sibTransId="{515A062F-2464-4A77-90D7-B4A1F76A5BA1}"/>
    <dgm:cxn modelId="{E01F1DDF-DA20-4F31-8E22-F2725F8F1CE5}" srcId="{DBD21BB9-546B-48D1-BC68-3B86F04F8959}" destId="{F51667D9-8D08-4DC8-AA57-6521F9DE6CAC}" srcOrd="1" destOrd="0" parTransId="{F5FEE7FC-B307-4694-AFD5-ADCA08C08BC8}" sibTransId="{A370C1F7-ACD7-4CED-886B-F0A8131C9C42}"/>
    <dgm:cxn modelId="{6CDAFEC9-7393-4846-BBA3-41B2068B11F8}" type="presOf" srcId="{92D9C12B-B380-4ED2-B579-C9200AEABF56}" destId="{7E75234E-2A2D-4324-B40A-7D38AC1C58E8}" srcOrd="0" destOrd="0" presId="urn:microsoft.com/office/officeart/2005/8/layout/lProcess3"/>
    <dgm:cxn modelId="{8854979D-0D95-4494-B8A1-FCB646273D54}" srcId="{63638102-50F2-45D2-9C07-DE7D8786B79A}" destId="{B4A6469B-4A9E-4BFC-A6F5-0C27F1912D22}" srcOrd="1" destOrd="0" parTransId="{E991C886-37E6-4C3E-A91D-0A3E2FBC8C29}" sibTransId="{127893B8-3D25-46A2-B576-E0AD48CE8E13}"/>
    <dgm:cxn modelId="{9DC87FF7-A1EB-4D5D-B290-0496C2DC5811}" type="presOf" srcId="{D28B0E76-0013-4FB9-A60A-41947C3E2A43}" destId="{5148E17C-691E-4E11-A42F-C8E52D8A497D}" srcOrd="0" destOrd="0" presId="urn:microsoft.com/office/officeart/2005/8/layout/lProcess3"/>
    <dgm:cxn modelId="{1DA5476F-354F-49D9-AAFE-C9CDAE5A4EF6}" type="presOf" srcId="{F51667D9-8D08-4DC8-AA57-6521F9DE6CAC}" destId="{AC44B374-8FD7-4335-A336-C75CB7822649}" srcOrd="0" destOrd="0" presId="urn:microsoft.com/office/officeart/2005/8/layout/lProcess3"/>
    <dgm:cxn modelId="{0026D61D-1C5C-4168-BA8D-CCE0434B6FB6}" type="presOf" srcId="{1A1AB3F2-AB49-4E5F-BEA7-2F86DD4E0826}" destId="{9C2D526D-078F-4BC8-B354-FA210CB8D3DF}" srcOrd="0" destOrd="0" presId="urn:microsoft.com/office/officeart/2005/8/layout/lProcess3"/>
    <dgm:cxn modelId="{CD0348C3-2887-4F77-BAB0-B9B1645D74A3}" srcId="{B4A6469B-4A9E-4BFC-A6F5-0C27F1912D22}" destId="{1A1AB3F2-AB49-4E5F-BEA7-2F86DD4E0826}" srcOrd="1" destOrd="0" parTransId="{00BCA958-F9D8-4BCB-A0A4-1E2B22C68EAD}" sibTransId="{FE575B4C-A355-4CBD-90E6-398D5254FB01}"/>
    <dgm:cxn modelId="{A6CD3E5D-845B-4DC9-8C91-A1F6A1D994CB}" srcId="{D28B0E76-0013-4FB9-A60A-41947C3E2A43}" destId="{693CEFE5-D0CE-40A4-BDBC-8AFF049C75D4}" srcOrd="1" destOrd="0" parTransId="{33151F95-BD43-4560-9707-6446A031891B}" sibTransId="{A5A0DF59-AB20-4ADB-9142-BB1EDA9822AE}"/>
    <dgm:cxn modelId="{0A33966F-98CB-4B33-AC04-B7C1DE3499A6}" srcId="{DBD21BB9-546B-48D1-BC68-3B86F04F8959}" destId="{92D9C12B-B380-4ED2-B579-C9200AEABF56}" srcOrd="0" destOrd="0" parTransId="{EE0E44F8-AD4F-410B-A7D9-3DE01E4FFC93}" sibTransId="{AB6114F6-CB22-40A5-A22C-EF62503698C5}"/>
    <dgm:cxn modelId="{EBEDC337-19A2-4AB9-9295-A0F4BE5DAB96}" srcId="{63638102-50F2-45D2-9C07-DE7D8786B79A}" destId="{DBD21BB9-546B-48D1-BC68-3B86F04F8959}" srcOrd="0" destOrd="0" parTransId="{F7699F6B-3476-47F5-A814-16336E48B443}" sibTransId="{BA14F388-7B4F-4906-A623-43302456E074}"/>
    <dgm:cxn modelId="{B6228EFD-F05D-40D0-8045-7B1FEF37702E}" type="presOf" srcId="{67AE8FF2-84FC-40D8-8453-09A85036E39F}" destId="{07027BE6-536A-491B-859A-4BD845AE6DB7}" srcOrd="0" destOrd="0" presId="urn:microsoft.com/office/officeart/2005/8/layout/lProcess3"/>
    <dgm:cxn modelId="{4F6C23FF-2464-461A-B5A8-7E767378EA22}" type="presOf" srcId="{B4A6469B-4A9E-4BFC-A6F5-0C27F1912D22}" destId="{252B660C-CA37-4CEF-A0AD-D1C9B81D3193}" srcOrd="0" destOrd="0" presId="urn:microsoft.com/office/officeart/2005/8/layout/lProcess3"/>
    <dgm:cxn modelId="{0BEE7154-3AE1-4808-8B2F-55997F7E9D26}" srcId="{63638102-50F2-45D2-9C07-DE7D8786B79A}" destId="{D28B0E76-0013-4FB9-A60A-41947C3E2A43}" srcOrd="2" destOrd="0" parTransId="{C4022536-0C33-45BF-AAC6-C90B1B025309}" sibTransId="{B86C8E96-F78D-40FC-8E13-713C1EC19AB8}"/>
    <dgm:cxn modelId="{B88026A8-6976-44C5-8601-F610959C42C7}" type="presOf" srcId="{A8693972-C9A6-4D18-AE2A-FAAAD17BBDA5}" destId="{80F1B797-E8DB-44F5-9E5A-51DCC41ED9E7}" srcOrd="0" destOrd="0" presId="urn:microsoft.com/office/officeart/2005/8/layout/lProcess3"/>
    <dgm:cxn modelId="{B3A1AE65-58F5-4A4C-AD12-1E7AD3FA5EFB}" type="presOf" srcId="{DBD21BB9-546B-48D1-BC68-3B86F04F8959}" destId="{C420E346-83C8-4535-A30D-99B89B78118B}" srcOrd="0" destOrd="0" presId="urn:microsoft.com/office/officeart/2005/8/layout/lProcess3"/>
    <dgm:cxn modelId="{379954D0-B8BA-4C63-8ED7-6DD09C934250}" type="presOf" srcId="{693CEFE5-D0CE-40A4-BDBC-8AFF049C75D4}" destId="{EDE33AD7-E7F2-400C-9E7C-E47BDA9199D8}" srcOrd="0" destOrd="0" presId="urn:microsoft.com/office/officeart/2005/8/layout/lProcess3"/>
    <dgm:cxn modelId="{87D02E51-8BE0-488D-A22C-B76EFAB6E049}" type="presOf" srcId="{63638102-50F2-45D2-9C07-DE7D8786B79A}" destId="{FCD5BAA3-2EB1-4241-AA61-7F9921727F43}" srcOrd="0" destOrd="0" presId="urn:microsoft.com/office/officeart/2005/8/layout/lProcess3"/>
    <dgm:cxn modelId="{01EBA228-4156-47A0-A78D-88A78FFAF4E2}" type="presParOf" srcId="{FCD5BAA3-2EB1-4241-AA61-7F9921727F43}" destId="{D8C51157-27C2-4244-9BDE-3C28D49BCAF3}" srcOrd="0" destOrd="0" presId="urn:microsoft.com/office/officeart/2005/8/layout/lProcess3"/>
    <dgm:cxn modelId="{D77601A9-0092-4F31-A34D-914350BAEB5C}" type="presParOf" srcId="{D8C51157-27C2-4244-9BDE-3C28D49BCAF3}" destId="{C420E346-83C8-4535-A30D-99B89B78118B}" srcOrd="0" destOrd="0" presId="urn:microsoft.com/office/officeart/2005/8/layout/lProcess3"/>
    <dgm:cxn modelId="{330D78F1-AEA2-4134-99BE-5B07E646FA6F}" type="presParOf" srcId="{D8C51157-27C2-4244-9BDE-3C28D49BCAF3}" destId="{B96ACE38-602C-4A95-B4D0-E177459E976D}" srcOrd="1" destOrd="0" presId="urn:microsoft.com/office/officeart/2005/8/layout/lProcess3"/>
    <dgm:cxn modelId="{7F441E33-746A-4C91-B56E-A3FEC69C68B3}" type="presParOf" srcId="{D8C51157-27C2-4244-9BDE-3C28D49BCAF3}" destId="{7E75234E-2A2D-4324-B40A-7D38AC1C58E8}" srcOrd="2" destOrd="0" presId="urn:microsoft.com/office/officeart/2005/8/layout/lProcess3"/>
    <dgm:cxn modelId="{ED1791D9-A8BB-4220-8F40-78EFE223B1D8}" type="presParOf" srcId="{D8C51157-27C2-4244-9BDE-3C28D49BCAF3}" destId="{FC1B0DBB-E36E-4ED2-B22E-6F1DC5893BC7}" srcOrd="3" destOrd="0" presId="urn:microsoft.com/office/officeart/2005/8/layout/lProcess3"/>
    <dgm:cxn modelId="{813A2FCF-02BC-4583-900E-438A089BF74F}" type="presParOf" srcId="{D8C51157-27C2-4244-9BDE-3C28D49BCAF3}" destId="{AC44B374-8FD7-4335-A336-C75CB7822649}" srcOrd="4" destOrd="0" presId="urn:microsoft.com/office/officeart/2005/8/layout/lProcess3"/>
    <dgm:cxn modelId="{08B6AFE4-3A02-43C4-91AB-5A4F5BD43ADB}" type="presParOf" srcId="{FCD5BAA3-2EB1-4241-AA61-7F9921727F43}" destId="{779EA5C4-BC76-4179-8353-2B27DD839996}" srcOrd="1" destOrd="0" presId="urn:microsoft.com/office/officeart/2005/8/layout/lProcess3"/>
    <dgm:cxn modelId="{AA85159B-7177-42F4-85DE-0A9B803181F6}" type="presParOf" srcId="{FCD5BAA3-2EB1-4241-AA61-7F9921727F43}" destId="{CADAA5B1-300C-4614-967D-F99F9BFA0EA9}" srcOrd="2" destOrd="0" presId="urn:microsoft.com/office/officeart/2005/8/layout/lProcess3"/>
    <dgm:cxn modelId="{1A058011-26A4-4872-93D6-D3A20A78F2DF}" type="presParOf" srcId="{CADAA5B1-300C-4614-967D-F99F9BFA0EA9}" destId="{252B660C-CA37-4CEF-A0AD-D1C9B81D3193}" srcOrd="0" destOrd="0" presId="urn:microsoft.com/office/officeart/2005/8/layout/lProcess3"/>
    <dgm:cxn modelId="{40603747-45D8-403D-9A4A-6098FD2C35BB}" type="presParOf" srcId="{CADAA5B1-300C-4614-967D-F99F9BFA0EA9}" destId="{9F6388F1-62AB-463F-9828-66CFBF01E464}" srcOrd="1" destOrd="0" presId="urn:microsoft.com/office/officeart/2005/8/layout/lProcess3"/>
    <dgm:cxn modelId="{7C95728B-89A7-40AE-86C4-DB3517727184}" type="presParOf" srcId="{CADAA5B1-300C-4614-967D-F99F9BFA0EA9}" destId="{80F1B797-E8DB-44F5-9E5A-51DCC41ED9E7}" srcOrd="2" destOrd="0" presId="urn:microsoft.com/office/officeart/2005/8/layout/lProcess3"/>
    <dgm:cxn modelId="{C9DB3E35-98AF-447D-90D0-7CB5225A98A8}" type="presParOf" srcId="{CADAA5B1-300C-4614-967D-F99F9BFA0EA9}" destId="{839F1D09-4756-46AD-8D94-2367801F664D}" srcOrd="3" destOrd="0" presId="urn:microsoft.com/office/officeart/2005/8/layout/lProcess3"/>
    <dgm:cxn modelId="{F9CAB5C0-5122-4578-A4FB-E3BBEA259BE2}" type="presParOf" srcId="{CADAA5B1-300C-4614-967D-F99F9BFA0EA9}" destId="{9C2D526D-078F-4BC8-B354-FA210CB8D3DF}" srcOrd="4" destOrd="0" presId="urn:microsoft.com/office/officeart/2005/8/layout/lProcess3"/>
    <dgm:cxn modelId="{C3F97021-57D7-442A-A045-136B361F1B43}" type="presParOf" srcId="{FCD5BAA3-2EB1-4241-AA61-7F9921727F43}" destId="{29C306D8-6ECE-4AFD-9B74-5B97DF703277}" srcOrd="3" destOrd="0" presId="urn:microsoft.com/office/officeart/2005/8/layout/lProcess3"/>
    <dgm:cxn modelId="{1493FF36-4F86-4379-9000-AD7A15794BEB}" type="presParOf" srcId="{FCD5BAA3-2EB1-4241-AA61-7F9921727F43}" destId="{F4DBCACB-00F8-48FB-BD2C-61395C53CCB9}" srcOrd="4" destOrd="0" presId="urn:microsoft.com/office/officeart/2005/8/layout/lProcess3"/>
    <dgm:cxn modelId="{5434DCA5-1E74-4214-BF29-724596AB5B18}" type="presParOf" srcId="{F4DBCACB-00F8-48FB-BD2C-61395C53CCB9}" destId="{5148E17C-691E-4E11-A42F-C8E52D8A497D}" srcOrd="0" destOrd="0" presId="urn:microsoft.com/office/officeart/2005/8/layout/lProcess3"/>
    <dgm:cxn modelId="{EE1C813F-DB7D-404E-82DE-5A1A830DDD98}" type="presParOf" srcId="{F4DBCACB-00F8-48FB-BD2C-61395C53CCB9}" destId="{546948A6-F68D-473E-86B0-55FC666A06D7}" srcOrd="1" destOrd="0" presId="urn:microsoft.com/office/officeart/2005/8/layout/lProcess3"/>
    <dgm:cxn modelId="{0BECD7AA-70F0-49B9-9E82-45AC8D1D0713}" type="presParOf" srcId="{F4DBCACB-00F8-48FB-BD2C-61395C53CCB9}" destId="{07027BE6-536A-491B-859A-4BD845AE6DB7}" srcOrd="2" destOrd="0" presId="urn:microsoft.com/office/officeart/2005/8/layout/lProcess3"/>
    <dgm:cxn modelId="{2FFA86F7-B7CE-4A9C-A630-C4B10D0E1A6B}" type="presParOf" srcId="{F4DBCACB-00F8-48FB-BD2C-61395C53CCB9}" destId="{798BD316-9638-46FC-B799-77A86142A355}" srcOrd="3" destOrd="0" presId="urn:microsoft.com/office/officeart/2005/8/layout/lProcess3"/>
    <dgm:cxn modelId="{63751579-6EDF-44CC-97F8-3ABC3AD37170}" type="presParOf" srcId="{F4DBCACB-00F8-48FB-BD2C-61395C53CCB9}" destId="{EDE33AD7-E7F2-400C-9E7C-E47BDA9199D8}" srcOrd="4"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B7B0847-1ABA-4E80-935A-244AD9CBBC8F}"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AU"/>
        </a:p>
      </dgm:t>
    </dgm:pt>
    <dgm:pt modelId="{4F44A403-8CED-4D87-A42C-B96F336F22C6}">
      <dgm:prSet phldrT="[Text]"/>
      <dgm:spPr/>
      <dgm:t>
        <a:bodyPr/>
        <a:lstStyle/>
        <a:p>
          <a:r>
            <a:rPr lang="en-AU" dirty="0" smtClean="0"/>
            <a:t>Monte Carlo 101</a:t>
          </a:r>
          <a:endParaRPr lang="en-AU" dirty="0"/>
        </a:p>
      </dgm:t>
    </dgm:pt>
    <dgm:pt modelId="{72ACA874-4067-4112-9187-833BDD942F1F}" type="parTrans" cxnId="{2C3B220A-6BC3-49E4-B301-25EA7CEA8671}">
      <dgm:prSet/>
      <dgm:spPr/>
      <dgm:t>
        <a:bodyPr/>
        <a:lstStyle/>
        <a:p>
          <a:endParaRPr lang="en-AU"/>
        </a:p>
      </dgm:t>
    </dgm:pt>
    <dgm:pt modelId="{8F6ABB21-1C57-4C51-AEB3-A239D41EDE2E}" type="sibTrans" cxnId="{2C3B220A-6BC3-49E4-B301-25EA7CEA8671}">
      <dgm:prSet/>
      <dgm:spPr/>
      <dgm:t>
        <a:bodyPr/>
        <a:lstStyle/>
        <a:p>
          <a:endParaRPr lang="en-AU"/>
        </a:p>
      </dgm:t>
    </dgm:pt>
    <dgm:pt modelId="{C4E6060B-1086-40D8-B556-E6E109121EE1}">
      <dgm:prSet phldrT="[Text]"/>
      <dgm:spPr/>
      <dgm:t>
        <a:bodyPr/>
        <a:lstStyle/>
        <a:p>
          <a:r>
            <a:rPr lang="en-AU" dirty="0" smtClean="0"/>
            <a:t>Method used to determined the future price of a derivative</a:t>
          </a:r>
          <a:endParaRPr lang="en-AU" dirty="0"/>
        </a:p>
      </dgm:t>
    </dgm:pt>
    <dgm:pt modelId="{1B59DDD5-F995-4FBF-AA7E-6A94D4A8F5C7}" type="parTrans" cxnId="{AAAA6BE3-D245-4CE8-A955-C51BA39CC394}">
      <dgm:prSet/>
      <dgm:spPr/>
      <dgm:t>
        <a:bodyPr/>
        <a:lstStyle/>
        <a:p>
          <a:endParaRPr lang="en-AU"/>
        </a:p>
      </dgm:t>
    </dgm:pt>
    <dgm:pt modelId="{E6456802-A357-476F-9C50-805282634939}" type="sibTrans" cxnId="{AAAA6BE3-D245-4CE8-A955-C51BA39CC394}">
      <dgm:prSet/>
      <dgm:spPr/>
      <dgm:t>
        <a:bodyPr/>
        <a:lstStyle/>
        <a:p>
          <a:endParaRPr lang="en-AU"/>
        </a:p>
      </dgm:t>
    </dgm:pt>
    <dgm:pt modelId="{F1A0C8CD-862D-46FB-A27F-194533BBA1E4}">
      <dgm:prSet phldrT="[Text]"/>
      <dgm:spPr/>
      <dgm:t>
        <a:bodyPr/>
        <a:lstStyle/>
        <a:p>
          <a:r>
            <a:rPr lang="en-AU" dirty="0" smtClean="0"/>
            <a:t>CPU and Memory intensive</a:t>
          </a:r>
          <a:endParaRPr lang="en-AU" dirty="0"/>
        </a:p>
      </dgm:t>
    </dgm:pt>
    <dgm:pt modelId="{9C19A39F-CB27-41B2-8DFE-6B4BEFADBFD3}" type="parTrans" cxnId="{E8050376-09FE-4BCF-956A-1CBDE2EF9530}">
      <dgm:prSet/>
      <dgm:spPr/>
      <dgm:t>
        <a:bodyPr/>
        <a:lstStyle/>
        <a:p>
          <a:endParaRPr lang="en-AU"/>
        </a:p>
      </dgm:t>
    </dgm:pt>
    <dgm:pt modelId="{B7839C4F-3264-49A0-ADC5-B21A8DCEEFC4}" type="sibTrans" cxnId="{E8050376-09FE-4BCF-956A-1CBDE2EF9530}">
      <dgm:prSet/>
      <dgm:spPr/>
      <dgm:t>
        <a:bodyPr/>
        <a:lstStyle/>
        <a:p>
          <a:endParaRPr lang="en-AU"/>
        </a:p>
      </dgm:t>
    </dgm:pt>
    <dgm:pt modelId="{A1E59B90-F35F-48F9-ABBE-DDD65338255B}">
      <dgm:prSet phldrT="[Text]"/>
      <dgm:spPr/>
      <dgm:t>
        <a:bodyPr/>
        <a:lstStyle/>
        <a:p>
          <a:r>
            <a:rPr lang="en-AU" dirty="0" smtClean="0"/>
            <a:t>Journey</a:t>
          </a:r>
          <a:endParaRPr lang="en-AU" dirty="0"/>
        </a:p>
      </dgm:t>
    </dgm:pt>
    <dgm:pt modelId="{6905F432-DE12-45F7-B900-E5B2ED15935D}" type="parTrans" cxnId="{190D23F5-55F3-4B84-ADCF-3DF3F4C1AAF7}">
      <dgm:prSet/>
      <dgm:spPr/>
      <dgm:t>
        <a:bodyPr/>
        <a:lstStyle/>
        <a:p>
          <a:endParaRPr lang="en-AU"/>
        </a:p>
      </dgm:t>
    </dgm:pt>
    <dgm:pt modelId="{0EE5599B-4165-4FA3-BBD4-9A22A13761A2}" type="sibTrans" cxnId="{190D23F5-55F3-4B84-ADCF-3DF3F4C1AAF7}">
      <dgm:prSet/>
      <dgm:spPr/>
      <dgm:t>
        <a:bodyPr/>
        <a:lstStyle/>
        <a:p>
          <a:endParaRPr lang="en-AU"/>
        </a:p>
      </dgm:t>
    </dgm:pt>
    <dgm:pt modelId="{DD2402F6-E5D7-4627-8A77-BED6544106B2}">
      <dgm:prSet phldrT="[Text]"/>
      <dgm:spPr/>
      <dgm:t>
        <a:bodyPr/>
        <a:lstStyle/>
        <a:p>
          <a:r>
            <a:rPr lang="en-AU" dirty="0" smtClean="0"/>
            <a:t>Started out with a PC locking up</a:t>
          </a:r>
          <a:endParaRPr lang="en-AU" dirty="0"/>
        </a:p>
      </dgm:t>
    </dgm:pt>
    <dgm:pt modelId="{6E1A8C43-514B-4494-89F2-ADA4D24548E2}" type="parTrans" cxnId="{0B799DA0-1826-4B5F-AE18-4A16D52ADD5F}">
      <dgm:prSet/>
      <dgm:spPr/>
      <dgm:t>
        <a:bodyPr/>
        <a:lstStyle/>
        <a:p>
          <a:endParaRPr lang="en-AU"/>
        </a:p>
      </dgm:t>
    </dgm:pt>
    <dgm:pt modelId="{4C253A0E-5940-40F7-8940-8ED101D6B377}" type="sibTrans" cxnId="{0B799DA0-1826-4B5F-AE18-4A16D52ADD5F}">
      <dgm:prSet/>
      <dgm:spPr/>
      <dgm:t>
        <a:bodyPr/>
        <a:lstStyle/>
        <a:p>
          <a:endParaRPr lang="en-AU"/>
        </a:p>
      </dgm:t>
    </dgm:pt>
    <dgm:pt modelId="{30EC631A-7D36-4DF8-97D2-1CA85ED9C87C}">
      <dgm:prSet phldrT="[Text]"/>
      <dgm:spPr/>
      <dgm:t>
        <a:bodyPr/>
        <a:lstStyle/>
        <a:p>
          <a:r>
            <a:rPr lang="en-AU" dirty="0" smtClean="0"/>
            <a:t>Ended with a POC building HPC-Azure</a:t>
          </a:r>
          <a:endParaRPr lang="en-AU" dirty="0"/>
        </a:p>
      </dgm:t>
    </dgm:pt>
    <dgm:pt modelId="{54D93CD9-E90D-4796-B851-4B2920B44878}" type="parTrans" cxnId="{B681E417-A870-4D85-B013-972CB5F0E191}">
      <dgm:prSet/>
      <dgm:spPr/>
      <dgm:t>
        <a:bodyPr/>
        <a:lstStyle/>
        <a:p>
          <a:endParaRPr lang="en-AU"/>
        </a:p>
      </dgm:t>
    </dgm:pt>
    <dgm:pt modelId="{52CF22D3-5552-46FE-A570-162130D0AC94}" type="sibTrans" cxnId="{B681E417-A870-4D85-B013-972CB5F0E191}">
      <dgm:prSet/>
      <dgm:spPr/>
      <dgm:t>
        <a:bodyPr/>
        <a:lstStyle/>
        <a:p>
          <a:endParaRPr lang="en-AU"/>
        </a:p>
      </dgm:t>
    </dgm:pt>
    <dgm:pt modelId="{C19D915C-0B31-46F6-A192-E3385FA60234}">
      <dgm:prSet phldrT="[Text]"/>
      <dgm:spPr/>
      <dgm:t>
        <a:bodyPr/>
        <a:lstStyle/>
        <a:p>
          <a:r>
            <a:rPr lang="en-AU" dirty="0" smtClean="0"/>
            <a:t>Myth Busting</a:t>
          </a:r>
          <a:endParaRPr lang="en-AU" dirty="0"/>
        </a:p>
      </dgm:t>
    </dgm:pt>
    <dgm:pt modelId="{EAED2D9A-3C26-46E4-A45B-110B13AA5222}" type="parTrans" cxnId="{C52F8CA5-D42C-45CE-8335-4729B142BEC5}">
      <dgm:prSet/>
      <dgm:spPr/>
      <dgm:t>
        <a:bodyPr/>
        <a:lstStyle/>
        <a:p>
          <a:endParaRPr lang="en-AU"/>
        </a:p>
      </dgm:t>
    </dgm:pt>
    <dgm:pt modelId="{A89EE58A-3749-48FD-B001-F599B0AA3165}" type="sibTrans" cxnId="{C52F8CA5-D42C-45CE-8335-4729B142BEC5}">
      <dgm:prSet/>
      <dgm:spPr/>
      <dgm:t>
        <a:bodyPr/>
        <a:lstStyle/>
        <a:p>
          <a:endParaRPr lang="en-AU"/>
        </a:p>
      </dgm:t>
    </dgm:pt>
    <dgm:pt modelId="{490C42AA-50A6-4B64-BA5B-0613132E213B}">
      <dgm:prSet phldrT="[Text]"/>
      <dgm:spPr/>
      <dgm:t>
        <a:bodyPr/>
        <a:lstStyle/>
        <a:p>
          <a:r>
            <a:rPr lang="en-AU" dirty="0" smtClean="0"/>
            <a:t>Desktop grinding to a halt</a:t>
          </a:r>
          <a:endParaRPr lang="en-AU" dirty="0"/>
        </a:p>
      </dgm:t>
    </dgm:pt>
    <dgm:pt modelId="{D5399D7A-7065-44A8-9EE1-B189C1A9ADF0}" type="parTrans" cxnId="{82F1E8A9-AF42-46C5-ACA9-771C12C80B1B}">
      <dgm:prSet/>
      <dgm:spPr/>
      <dgm:t>
        <a:bodyPr/>
        <a:lstStyle/>
        <a:p>
          <a:endParaRPr lang="en-AU"/>
        </a:p>
      </dgm:t>
    </dgm:pt>
    <dgm:pt modelId="{00D7B8A8-8E35-4169-BDDC-652EAD6B8044}" type="sibTrans" cxnId="{82F1E8A9-AF42-46C5-ACA9-771C12C80B1B}">
      <dgm:prSet/>
      <dgm:spPr/>
      <dgm:t>
        <a:bodyPr/>
        <a:lstStyle/>
        <a:p>
          <a:endParaRPr lang="en-AU"/>
        </a:p>
      </dgm:t>
    </dgm:pt>
    <dgm:pt modelId="{8039E8BE-3322-4D8B-AD78-F0C12E35ADB4}">
      <dgm:prSet phldrT="[Text]"/>
      <dgm:spPr/>
      <dgm:t>
        <a:bodyPr/>
        <a:lstStyle/>
        <a:p>
          <a:r>
            <a:rPr lang="en-AU" dirty="0" smtClean="0"/>
            <a:t>Cloud to insecure</a:t>
          </a:r>
          <a:endParaRPr lang="en-AU" dirty="0"/>
        </a:p>
      </dgm:t>
    </dgm:pt>
    <dgm:pt modelId="{6DA6B12B-B59E-435B-BD18-F50D30095051}" type="parTrans" cxnId="{2061D120-9531-4516-8906-41A05B1E2FE5}">
      <dgm:prSet/>
      <dgm:spPr/>
      <dgm:t>
        <a:bodyPr/>
        <a:lstStyle/>
        <a:p>
          <a:endParaRPr lang="en-AU"/>
        </a:p>
      </dgm:t>
    </dgm:pt>
    <dgm:pt modelId="{EEF021A2-34B8-460A-A51C-33A7B35D3AAF}" type="sibTrans" cxnId="{2061D120-9531-4516-8906-41A05B1E2FE5}">
      <dgm:prSet/>
      <dgm:spPr/>
      <dgm:t>
        <a:bodyPr/>
        <a:lstStyle/>
        <a:p>
          <a:endParaRPr lang="en-AU"/>
        </a:p>
      </dgm:t>
    </dgm:pt>
    <dgm:pt modelId="{37E0A920-BA5C-4A51-B28F-F968B745385E}">
      <dgm:prSet phldrT="[Text]"/>
      <dgm:spPr/>
      <dgm:t>
        <a:bodyPr/>
        <a:lstStyle/>
        <a:p>
          <a:r>
            <a:rPr lang="en-AU" dirty="0" smtClean="0"/>
            <a:t>Connecting is easy and quick</a:t>
          </a:r>
          <a:endParaRPr lang="en-AU" dirty="0"/>
        </a:p>
      </dgm:t>
    </dgm:pt>
    <dgm:pt modelId="{DB093D93-8F9E-4A5D-9D29-0FA40A48BC59}" type="parTrans" cxnId="{0BA4CFB8-BCCB-4A88-846B-9D0CBC685CB6}">
      <dgm:prSet/>
      <dgm:spPr/>
      <dgm:t>
        <a:bodyPr/>
        <a:lstStyle/>
        <a:p>
          <a:endParaRPr lang="en-AU"/>
        </a:p>
      </dgm:t>
    </dgm:pt>
    <dgm:pt modelId="{A2352D7E-4285-4F96-B4FD-AECFB631B62D}" type="sibTrans" cxnId="{0BA4CFB8-BCCB-4A88-846B-9D0CBC685CB6}">
      <dgm:prSet/>
      <dgm:spPr/>
      <dgm:t>
        <a:bodyPr/>
        <a:lstStyle/>
        <a:p>
          <a:endParaRPr lang="en-AU"/>
        </a:p>
      </dgm:t>
    </dgm:pt>
    <dgm:pt modelId="{B2C1BAAD-9155-41F0-8415-121AFDF1A718}">
      <dgm:prSet phldrT="[Text]"/>
      <dgm:spPr/>
      <dgm:t>
        <a:bodyPr/>
        <a:lstStyle/>
        <a:p>
          <a:r>
            <a:rPr lang="en-AU" dirty="0" smtClean="0"/>
            <a:t>All  public clouds are the same?</a:t>
          </a:r>
          <a:endParaRPr lang="en-AU" dirty="0"/>
        </a:p>
      </dgm:t>
    </dgm:pt>
    <dgm:pt modelId="{DDE7DAEF-A7EE-48B8-B970-5E35E25C0D9D}" type="parTrans" cxnId="{5EF1C95A-EFBF-4DED-8277-5068DB4FE5FA}">
      <dgm:prSet/>
      <dgm:spPr/>
      <dgm:t>
        <a:bodyPr/>
        <a:lstStyle/>
        <a:p>
          <a:endParaRPr lang="en-AU"/>
        </a:p>
      </dgm:t>
    </dgm:pt>
    <dgm:pt modelId="{132FF951-439D-4608-B6FC-399AF6073DA9}" type="sibTrans" cxnId="{5EF1C95A-EFBF-4DED-8277-5068DB4FE5FA}">
      <dgm:prSet/>
      <dgm:spPr/>
      <dgm:t>
        <a:bodyPr/>
        <a:lstStyle/>
        <a:p>
          <a:endParaRPr lang="en-AU"/>
        </a:p>
      </dgm:t>
    </dgm:pt>
    <dgm:pt modelId="{FE34C784-0E02-479E-B165-FF1CE994BB94}" type="pres">
      <dgm:prSet presAssocID="{5B7B0847-1ABA-4E80-935A-244AD9CBBC8F}" presName="linearFlow" presStyleCnt="0">
        <dgm:presLayoutVars>
          <dgm:dir/>
          <dgm:animLvl val="lvl"/>
          <dgm:resizeHandles val="exact"/>
        </dgm:presLayoutVars>
      </dgm:prSet>
      <dgm:spPr/>
      <dgm:t>
        <a:bodyPr/>
        <a:lstStyle/>
        <a:p>
          <a:endParaRPr lang="en-AU"/>
        </a:p>
      </dgm:t>
    </dgm:pt>
    <dgm:pt modelId="{856620A8-EEC1-4186-8172-3EF93383B762}" type="pres">
      <dgm:prSet presAssocID="{4F44A403-8CED-4D87-A42C-B96F336F22C6}" presName="composite" presStyleCnt="0"/>
      <dgm:spPr/>
    </dgm:pt>
    <dgm:pt modelId="{49E202DF-4C6A-4A92-A0D3-70FBD294CFFF}" type="pres">
      <dgm:prSet presAssocID="{4F44A403-8CED-4D87-A42C-B96F336F22C6}" presName="parentText" presStyleLbl="alignNode1" presStyleIdx="0" presStyleCnt="3">
        <dgm:presLayoutVars>
          <dgm:chMax val="1"/>
          <dgm:bulletEnabled val="1"/>
        </dgm:presLayoutVars>
      </dgm:prSet>
      <dgm:spPr/>
      <dgm:t>
        <a:bodyPr/>
        <a:lstStyle/>
        <a:p>
          <a:endParaRPr lang="en-AU"/>
        </a:p>
      </dgm:t>
    </dgm:pt>
    <dgm:pt modelId="{B53D9FCB-A7A4-483E-B5AA-CDD5791403EB}" type="pres">
      <dgm:prSet presAssocID="{4F44A403-8CED-4D87-A42C-B96F336F22C6}" presName="descendantText" presStyleLbl="alignAcc1" presStyleIdx="0" presStyleCnt="3">
        <dgm:presLayoutVars>
          <dgm:bulletEnabled val="1"/>
        </dgm:presLayoutVars>
      </dgm:prSet>
      <dgm:spPr/>
      <dgm:t>
        <a:bodyPr/>
        <a:lstStyle/>
        <a:p>
          <a:endParaRPr lang="en-AU"/>
        </a:p>
      </dgm:t>
    </dgm:pt>
    <dgm:pt modelId="{C54426FA-31A3-4E37-BDD0-03E80E2D69F8}" type="pres">
      <dgm:prSet presAssocID="{8F6ABB21-1C57-4C51-AEB3-A239D41EDE2E}" presName="sp" presStyleCnt="0"/>
      <dgm:spPr/>
    </dgm:pt>
    <dgm:pt modelId="{0AA9810D-BDAB-465E-AD45-8306536225E6}" type="pres">
      <dgm:prSet presAssocID="{A1E59B90-F35F-48F9-ABBE-DDD65338255B}" presName="composite" presStyleCnt="0"/>
      <dgm:spPr/>
    </dgm:pt>
    <dgm:pt modelId="{E3CBF53B-0311-4B51-9C12-81763B580E9B}" type="pres">
      <dgm:prSet presAssocID="{A1E59B90-F35F-48F9-ABBE-DDD65338255B}" presName="parentText" presStyleLbl="alignNode1" presStyleIdx="1" presStyleCnt="3">
        <dgm:presLayoutVars>
          <dgm:chMax val="1"/>
          <dgm:bulletEnabled val="1"/>
        </dgm:presLayoutVars>
      </dgm:prSet>
      <dgm:spPr/>
      <dgm:t>
        <a:bodyPr/>
        <a:lstStyle/>
        <a:p>
          <a:endParaRPr lang="en-AU"/>
        </a:p>
      </dgm:t>
    </dgm:pt>
    <dgm:pt modelId="{7B09A7A9-D0F0-45A9-8B56-EE0717CC8050}" type="pres">
      <dgm:prSet presAssocID="{A1E59B90-F35F-48F9-ABBE-DDD65338255B}" presName="descendantText" presStyleLbl="alignAcc1" presStyleIdx="1" presStyleCnt="3">
        <dgm:presLayoutVars>
          <dgm:bulletEnabled val="1"/>
        </dgm:presLayoutVars>
      </dgm:prSet>
      <dgm:spPr/>
      <dgm:t>
        <a:bodyPr/>
        <a:lstStyle/>
        <a:p>
          <a:endParaRPr lang="en-AU"/>
        </a:p>
      </dgm:t>
    </dgm:pt>
    <dgm:pt modelId="{67AEA282-91A9-4D21-83E7-87443ED434D2}" type="pres">
      <dgm:prSet presAssocID="{0EE5599B-4165-4FA3-BBD4-9A22A13761A2}" presName="sp" presStyleCnt="0"/>
      <dgm:spPr/>
    </dgm:pt>
    <dgm:pt modelId="{8A5E585A-C8D4-437D-B764-2F8EA6460A30}" type="pres">
      <dgm:prSet presAssocID="{C19D915C-0B31-46F6-A192-E3385FA60234}" presName="composite" presStyleCnt="0"/>
      <dgm:spPr/>
    </dgm:pt>
    <dgm:pt modelId="{D512C22D-F5F8-4B9B-9519-1F439DFC6B9E}" type="pres">
      <dgm:prSet presAssocID="{C19D915C-0B31-46F6-A192-E3385FA60234}" presName="parentText" presStyleLbl="alignNode1" presStyleIdx="2" presStyleCnt="3">
        <dgm:presLayoutVars>
          <dgm:chMax val="1"/>
          <dgm:bulletEnabled val="1"/>
        </dgm:presLayoutVars>
      </dgm:prSet>
      <dgm:spPr/>
      <dgm:t>
        <a:bodyPr/>
        <a:lstStyle/>
        <a:p>
          <a:endParaRPr lang="en-AU"/>
        </a:p>
      </dgm:t>
    </dgm:pt>
    <dgm:pt modelId="{67750DE7-F886-4E9B-AFF4-A71DEA636CBC}" type="pres">
      <dgm:prSet presAssocID="{C19D915C-0B31-46F6-A192-E3385FA60234}" presName="descendantText" presStyleLbl="alignAcc1" presStyleIdx="2" presStyleCnt="3">
        <dgm:presLayoutVars>
          <dgm:bulletEnabled val="1"/>
        </dgm:presLayoutVars>
      </dgm:prSet>
      <dgm:spPr/>
      <dgm:t>
        <a:bodyPr/>
        <a:lstStyle/>
        <a:p>
          <a:endParaRPr lang="en-AU"/>
        </a:p>
      </dgm:t>
    </dgm:pt>
  </dgm:ptLst>
  <dgm:cxnLst>
    <dgm:cxn modelId="{B5648E80-DA65-4B4A-8D65-75F2206F06F3}" type="presOf" srcId="{30EC631A-7D36-4DF8-97D2-1CA85ED9C87C}" destId="{7B09A7A9-D0F0-45A9-8B56-EE0717CC8050}" srcOrd="0" destOrd="1" presId="urn:microsoft.com/office/officeart/2005/8/layout/chevron2"/>
    <dgm:cxn modelId="{C52F8CA5-D42C-45CE-8335-4729B142BEC5}" srcId="{5B7B0847-1ABA-4E80-935A-244AD9CBBC8F}" destId="{C19D915C-0B31-46F6-A192-E3385FA60234}" srcOrd="2" destOrd="0" parTransId="{EAED2D9A-3C26-46E4-A45B-110B13AA5222}" sibTransId="{A89EE58A-3749-48FD-B001-F599B0AA3165}"/>
    <dgm:cxn modelId="{B681E417-A870-4D85-B013-972CB5F0E191}" srcId="{A1E59B90-F35F-48F9-ABBE-DDD65338255B}" destId="{30EC631A-7D36-4DF8-97D2-1CA85ED9C87C}" srcOrd="1" destOrd="0" parTransId="{54D93CD9-E90D-4796-B851-4B2920B44878}" sibTransId="{52CF22D3-5552-46FE-A570-162130D0AC94}"/>
    <dgm:cxn modelId="{2061D120-9531-4516-8906-41A05B1E2FE5}" srcId="{C19D915C-0B31-46F6-A192-E3385FA60234}" destId="{8039E8BE-3322-4D8B-AD78-F0C12E35ADB4}" srcOrd="1" destOrd="0" parTransId="{6DA6B12B-B59E-435B-BD18-F50D30095051}" sibTransId="{EEF021A2-34B8-460A-A51C-33A7B35D3AAF}"/>
    <dgm:cxn modelId="{D3872ED9-D279-4995-80AE-98C5782CE109}" type="presOf" srcId="{C4E6060B-1086-40D8-B556-E6E109121EE1}" destId="{B53D9FCB-A7A4-483E-B5AA-CDD5791403EB}" srcOrd="0" destOrd="0" presId="urn:microsoft.com/office/officeart/2005/8/layout/chevron2"/>
    <dgm:cxn modelId="{7B855751-1A8E-417D-9D9F-F555F96EF8C5}" type="presOf" srcId="{490C42AA-50A6-4B64-BA5B-0613132E213B}" destId="{67750DE7-F886-4E9B-AFF4-A71DEA636CBC}" srcOrd="0" destOrd="0" presId="urn:microsoft.com/office/officeart/2005/8/layout/chevron2"/>
    <dgm:cxn modelId="{82F1E8A9-AF42-46C5-ACA9-771C12C80B1B}" srcId="{C19D915C-0B31-46F6-A192-E3385FA60234}" destId="{490C42AA-50A6-4B64-BA5B-0613132E213B}" srcOrd="0" destOrd="0" parTransId="{D5399D7A-7065-44A8-9EE1-B189C1A9ADF0}" sibTransId="{00D7B8A8-8E35-4169-BDDC-652EAD6B8044}"/>
    <dgm:cxn modelId="{AAAA6BE3-D245-4CE8-A955-C51BA39CC394}" srcId="{4F44A403-8CED-4D87-A42C-B96F336F22C6}" destId="{C4E6060B-1086-40D8-B556-E6E109121EE1}" srcOrd="0" destOrd="0" parTransId="{1B59DDD5-F995-4FBF-AA7E-6A94D4A8F5C7}" sibTransId="{E6456802-A357-476F-9C50-805282634939}"/>
    <dgm:cxn modelId="{D1DFA003-2E8C-460A-AB65-AC768849D138}" type="presOf" srcId="{37E0A920-BA5C-4A51-B28F-F968B745385E}" destId="{67750DE7-F886-4E9B-AFF4-A71DEA636CBC}" srcOrd="0" destOrd="2" presId="urn:microsoft.com/office/officeart/2005/8/layout/chevron2"/>
    <dgm:cxn modelId="{284CFF76-F370-4D84-9322-4CDA9958CA0A}" type="presOf" srcId="{F1A0C8CD-862D-46FB-A27F-194533BBA1E4}" destId="{B53D9FCB-A7A4-483E-B5AA-CDD5791403EB}" srcOrd="0" destOrd="1" presId="urn:microsoft.com/office/officeart/2005/8/layout/chevron2"/>
    <dgm:cxn modelId="{C91F70E1-AA57-4466-8141-D10B45442FA4}" type="presOf" srcId="{4F44A403-8CED-4D87-A42C-B96F336F22C6}" destId="{49E202DF-4C6A-4A92-A0D3-70FBD294CFFF}" srcOrd="0" destOrd="0" presId="urn:microsoft.com/office/officeart/2005/8/layout/chevron2"/>
    <dgm:cxn modelId="{0B799DA0-1826-4B5F-AE18-4A16D52ADD5F}" srcId="{A1E59B90-F35F-48F9-ABBE-DDD65338255B}" destId="{DD2402F6-E5D7-4627-8A77-BED6544106B2}" srcOrd="0" destOrd="0" parTransId="{6E1A8C43-514B-4494-89F2-ADA4D24548E2}" sibTransId="{4C253A0E-5940-40F7-8940-8ED101D6B377}"/>
    <dgm:cxn modelId="{190D23F5-55F3-4B84-ADCF-3DF3F4C1AAF7}" srcId="{5B7B0847-1ABA-4E80-935A-244AD9CBBC8F}" destId="{A1E59B90-F35F-48F9-ABBE-DDD65338255B}" srcOrd="1" destOrd="0" parTransId="{6905F432-DE12-45F7-B900-E5B2ED15935D}" sibTransId="{0EE5599B-4165-4FA3-BBD4-9A22A13761A2}"/>
    <dgm:cxn modelId="{5EF1C95A-EFBF-4DED-8277-5068DB4FE5FA}" srcId="{C19D915C-0B31-46F6-A192-E3385FA60234}" destId="{B2C1BAAD-9155-41F0-8415-121AFDF1A718}" srcOrd="3" destOrd="0" parTransId="{DDE7DAEF-A7EE-48B8-B970-5E35E25C0D9D}" sibTransId="{132FF951-439D-4608-B6FC-399AF6073DA9}"/>
    <dgm:cxn modelId="{695F98C0-AC3B-476F-8506-9BBE04A0CD95}" type="presOf" srcId="{8039E8BE-3322-4D8B-AD78-F0C12E35ADB4}" destId="{67750DE7-F886-4E9B-AFF4-A71DEA636CBC}" srcOrd="0" destOrd="1" presId="urn:microsoft.com/office/officeart/2005/8/layout/chevron2"/>
    <dgm:cxn modelId="{74C5231B-8527-450C-BAAD-2DD4EDD65C39}" type="presOf" srcId="{A1E59B90-F35F-48F9-ABBE-DDD65338255B}" destId="{E3CBF53B-0311-4B51-9C12-81763B580E9B}" srcOrd="0" destOrd="0" presId="urn:microsoft.com/office/officeart/2005/8/layout/chevron2"/>
    <dgm:cxn modelId="{0BA7306C-C4EC-4549-8A4C-495E0AF6B68D}" type="presOf" srcId="{B2C1BAAD-9155-41F0-8415-121AFDF1A718}" destId="{67750DE7-F886-4E9B-AFF4-A71DEA636CBC}" srcOrd="0" destOrd="3" presId="urn:microsoft.com/office/officeart/2005/8/layout/chevron2"/>
    <dgm:cxn modelId="{BE6F6292-113C-468A-A90F-CCBAA99FC946}" type="presOf" srcId="{DD2402F6-E5D7-4627-8A77-BED6544106B2}" destId="{7B09A7A9-D0F0-45A9-8B56-EE0717CC8050}" srcOrd="0" destOrd="0" presId="urn:microsoft.com/office/officeart/2005/8/layout/chevron2"/>
    <dgm:cxn modelId="{1382AB36-3D6B-46F9-9BE0-FC19D9FED120}" type="presOf" srcId="{C19D915C-0B31-46F6-A192-E3385FA60234}" destId="{D512C22D-F5F8-4B9B-9519-1F439DFC6B9E}" srcOrd="0" destOrd="0" presId="urn:microsoft.com/office/officeart/2005/8/layout/chevron2"/>
    <dgm:cxn modelId="{0BA4CFB8-BCCB-4A88-846B-9D0CBC685CB6}" srcId="{C19D915C-0B31-46F6-A192-E3385FA60234}" destId="{37E0A920-BA5C-4A51-B28F-F968B745385E}" srcOrd="2" destOrd="0" parTransId="{DB093D93-8F9E-4A5D-9D29-0FA40A48BC59}" sibTransId="{A2352D7E-4285-4F96-B4FD-AECFB631B62D}"/>
    <dgm:cxn modelId="{E8050376-09FE-4BCF-956A-1CBDE2EF9530}" srcId="{4F44A403-8CED-4D87-A42C-B96F336F22C6}" destId="{F1A0C8CD-862D-46FB-A27F-194533BBA1E4}" srcOrd="1" destOrd="0" parTransId="{9C19A39F-CB27-41B2-8DFE-6B4BEFADBFD3}" sibTransId="{B7839C4F-3264-49A0-ADC5-B21A8DCEEFC4}"/>
    <dgm:cxn modelId="{B825218B-96F8-4876-9F0F-AAC74F045F7E}" type="presOf" srcId="{5B7B0847-1ABA-4E80-935A-244AD9CBBC8F}" destId="{FE34C784-0E02-479E-B165-FF1CE994BB94}" srcOrd="0" destOrd="0" presId="urn:microsoft.com/office/officeart/2005/8/layout/chevron2"/>
    <dgm:cxn modelId="{2C3B220A-6BC3-49E4-B301-25EA7CEA8671}" srcId="{5B7B0847-1ABA-4E80-935A-244AD9CBBC8F}" destId="{4F44A403-8CED-4D87-A42C-B96F336F22C6}" srcOrd="0" destOrd="0" parTransId="{72ACA874-4067-4112-9187-833BDD942F1F}" sibTransId="{8F6ABB21-1C57-4C51-AEB3-A239D41EDE2E}"/>
    <dgm:cxn modelId="{00034E48-EED1-4531-9749-66B7E6B1B02A}" type="presParOf" srcId="{FE34C784-0E02-479E-B165-FF1CE994BB94}" destId="{856620A8-EEC1-4186-8172-3EF93383B762}" srcOrd="0" destOrd="0" presId="urn:microsoft.com/office/officeart/2005/8/layout/chevron2"/>
    <dgm:cxn modelId="{7AE0870D-695D-482D-9AF6-0BE6B7114DF0}" type="presParOf" srcId="{856620A8-EEC1-4186-8172-3EF93383B762}" destId="{49E202DF-4C6A-4A92-A0D3-70FBD294CFFF}" srcOrd="0" destOrd="0" presId="urn:microsoft.com/office/officeart/2005/8/layout/chevron2"/>
    <dgm:cxn modelId="{CAB5CEBE-0076-4394-AC55-EB0ECEB76859}" type="presParOf" srcId="{856620A8-EEC1-4186-8172-3EF93383B762}" destId="{B53D9FCB-A7A4-483E-B5AA-CDD5791403EB}" srcOrd="1" destOrd="0" presId="urn:microsoft.com/office/officeart/2005/8/layout/chevron2"/>
    <dgm:cxn modelId="{7B3F2E2A-BAC3-4BC1-B47A-8B95E4B4B590}" type="presParOf" srcId="{FE34C784-0E02-479E-B165-FF1CE994BB94}" destId="{C54426FA-31A3-4E37-BDD0-03E80E2D69F8}" srcOrd="1" destOrd="0" presId="urn:microsoft.com/office/officeart/2005/8/layout/chevron2"/>
    <dgm:cxn modelId="{71A3A748-37EE-4153-BF6B-C00FD547EE0A}" type="presParOf" srcId="{FE34C784-0E02-479E-B165-FF1CE994BB94}" destId="{0AA9810D-BDAB-465E-AD45-8306536225E6}" srcOrd="2" destOrd="0" presId="urn:microsoft.com/office/officeart/2005/8/layout/chevron2"/>
    <dgm:cxn modelId="{D1B050FD-6652-4962-A51B-887AFC32453B}" type="presParOf" srcId="{0AA9810D-BDAB-465E-AD45-8306536225E6}" destId="{E3CBF53B-0311-4B51-9C12-81763B580E9B}" srcOrd="0" destOrd="0" presId="urn:microsoft.com/office/officeart/2005/8/layout/chevron2"/>
    <dgm:cxn modelId="{4E940EF8-24D5-4CA1-80EC-0C72E1D612DD}" type="presParOf" srcId="{0AA9810D-BDAB-465E-AD45-8306536225E6}" destId="{7B09A7A9-D0F0-45A9-8B56-EE0717CC8050}" srcOrd="1" destOrd="0" presId="urn:microsoft.com/office/officeart/2005/8/layout/chevron2"/>
    <dgm:cxn modelId="{7AA9908B-9235-4599-8F86-E3F41549D316}" type="presParOf" srcId="{FE34C784-0E02-479E-B165-FF1CE994BB94}" destId="{67AEA282-91A9-4D21-83E7-87443ED434D2}" srcOrd="3" destOrd="0" presId="urn:microsoft.com/office/officeart/2005/8/layout/chevron2"/>
    <dgm:cxn modelId="{93CC31C1-7D11-4A30-826E-E1CE7DAAE40A}" type="presParOf" srcId="{FE34C784-0E02-479E-B165-FF1CE994BB94}" destId="{8A5E585A-C8D4-437D-B764-2F8EA6460A30}" srcOrd="4" destOrd="0" presId="urn:microsoft.com/office/officeart/2005/8/layout/chevron2"/>
    <dgm:cxn modelId="{98D5A254-4A24-4E05-A8CF-7017651054C9}" type="presParOf" srcId="{8A5E585A-C8D4-437D-B764-2F8EA6460A30}" destId="{D512C22D-F5F8-4B9B-9519-1F439DFC6B9E}" srcOrd="0" destOrd="0" presId="urn:microsoft.com/office/officeart/2005/8/layout/chevron2"/>
    <dgm:cxn modelId="{85115849-8A02-4456-A693-3B01C81B3F8C}" type="presParOf" srcId="{8A5E585A-C8D4-437D-B764-2F8EA6460A30}" destId="{67750DE7-F886-4E9B-AFF4-A71DEA636CBC}"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8DF670-9BD1-4F37-B309-7F451AFFD4FC}">
      <dsp:nvSpPr>
        <dsp:cNvPr id="0" name=""/>
        <dsp:cNvSpPr/>
      </dsp:nvSpPr>
      <dsp:spPr>
        <a:xfrm>
          <a:off x="916483" y="1984"/>
          <a:ext cx="2030015" cy="1218009"/>
        </a:xfrm>
        <a:prstGeom prst="rect">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AU" sz="1700" kern="1200" dirty="0" smtClean="0"/>
            <a:t>Principal Architect at Westpac</a:t>
          </a:r>
          <a:endParaRPr lang="en-AU" sz="1700" kern="1200" dirty="0"/>
        </a:p>
      </dsp:txBody>
      <dsp:txXfrm>
        <a:off x="916483" y="1984"/>
        <a:ext cx="2030015" cy="1218009"/>
      </dsp:txXfrm>
    </dsp:sp>
    <dsp:sp modelId="{B2FA8F16-5347-416C-B608-041BEACB400A}">
      <dsp:nvSpPr>
        <dsp:cNvPr id="0" name=""/>
        <dsp:cNvSpPr/>
      </dsp:nvSpPr>
      <dsp:spPr>
        <a:xfrm>
          <a:off x="3149500" y="1984"/>
          <a:ext cx="2030015" cy="1218009"/>
        </a:xfrm>
        <a:prstGeom prst="rect">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AU" sz="1700" kern="1200" dirty="0" smtClean="0"/>
            <a:t>Over 15 years experience</a:t>
          </a:r>
          <a:endParaRPr lang="en-AU" sz="1700" kern="1200" dirty="0"/>
        </a:p>
      </dsp:txBody>
      <dsp:txXfrm>
        <a:off x="3149500" y="1984"/>
        <a:ext cx="2030015" cy="1218009"/>
      </dsp:txXfrm>
    </dsp:sp>
    <dsp:sp modelId="{D4CDBE77-513E-4613-B573-72D988A742EF}">
      <dsp:nvSpPr>
        <dsp:cNvPr id="0" name=""/>
        <dsp:cNvSpPr/>
      </dsp:nvSpPr>
      <dsp:spPr>
        <a:xfrm>
          <a:off x="916483" y="1422995"/>
          <a:ext cx="2030015" cy="1218009"/>
        </a:xfrm>
        <a:prstGeom prst="rect">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AU" sz="1700" kern="1200" dirty="0" smtClean="0"/>
            <a:t>Introduced Grid computing to the bank</a:t>
          </a:r>
          <a:endParaRPr lang="en-AU" sz="1700" kern="1200" dirty="0"/>
        </a:p>
      </dsp:txBody>
      <dsp:txXfrm>
        <a:off x="916483" y="1422995"/>
        <a:ext cx="2030015" cy="1218009"/>
      </dsp:txXfrm>
    </dsp:sp>
    <dsp:sp modelId="{F24F899F-6DC2-423C-80EA-DCBA40F860B6}">
      <dsp:nvSpPr>
        <dsp:cNvPr id="0" name=""/>
        <dsp:cNvSpPr/>
      </dsp:nvSpPr>
      <dsp:spPr>
        <a:xfrm>
          <a:off x="3149500" y="1422995"/>
          <a:ext cx="2030015" cy="1218009"/>
        </a:xfrm>
        <a:prstGeom prst="rect">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AU" sz="1700" kern="1200" dirty="0" smtClean="0"/>
            <a:t>First implementation of HPC (Windows grid computing ) in an AU bank</a:t>
          </a:r>
          <a:endParaRPr lang="en-AU" sz="1700" kern="1200" dirty="0"/>
        </a:p>
      </dsp:txBody>
      <dsp:txXfrm>
        <a:off x="3149500" y="1422995"/>
        <a:ext cx="2030015" cy="1218009"/>
      </dsp:txXfrm>
    </dsp:sp>
    <dsp:sp modelId="{F5C0D995-8142-4404-A93F-F52325B5F761}">
      <dsp:nvSpPr>
        <dsp:cNvPr id="0" name=""/>
        <dsp:cNvSpPr/>
      </dsp:nvSpPr>
      <dsp:spPr>
        <a:xfrm>
          <a:off x="2032992" y="2844006"/>
          <a:ext cx="2030015" cy="1218009"/>
        </a:xfrm>
        <a:prstGeom prst="rect">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AU" sz="1700" kern="1200" dirty="0" smtClean="0"/>
            <a:t>First POC for HPC-Azure Cloud Bursting in AU bank</a:t>
          </a:r>
          <a:endParaRPr lang="en-AU" sz="1700" kern="1200" dirty="0"/>
        </a:p>
      </dsp:txBody>
      <dsp:txXfrm>
        <a:off x="2032992" y="2844006"/>
        <a:ext cx="2030015" cy="121800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5572F8-54F5-4776-9780-D62C00ED9B2F}">
      <dsp:nvSpPr>
        <dsp:cNvPr id="0" name=""/>
        <dsp:cNvSpPr/>
      </dsp:nvSpPr>
      <dsp:spPr>
        <a:xfrm>
          <a:off x="0" y="126999"/>
          <a:ext cx="6096000" cy="3810000"/>
        </a:xfrm>
        <a:prstGeom prst="swooshArrow">
          <a:avLst>
            <a:gd name="adj1" fmla="val 25000"/>
            <a:gd name="adj2" fmla="val 25000"/>
          </a:avLst>
        </a:prstGeom>
        <a:solidFill>
          <a:schemeClr val="accent3"/>
        </a:solidFill>
        <a:ln>
          <a:noFill/>
        </a:ln>
        <a:effectLst/>
      </dsp:spPr>
      <dsp:style>
        <a:lnRef idx="0">
          <a:scrgbClr r="0" g="0" b="0"/>
        </a:lnRef>
        <a:fillRef idx="1">
          <a:scrgbClr r="0" g="0" b="0"/>
        </a:fillRef>
        <a:effectRef idx="0">
          <a:scrgbClr r="0" g="0" b="0"/>
        </a:effectRef>
        <a:fontRef idx="minor"/>
      </dsp:style>
    </dsp:sp>
    <dsp:sp modelId="{B3811650-ABD3-47D9-B348-CC401F51D8B8}">
      <dsp:nvSpPr>
        <dsp:cNvPr id="0" name=""/>
        <dsp:cNvSpPr/>
      </dsp:nvSpPr>
      <dsp:spPr>
        <a:xfrm>
          <a:off x="774192" y="2756661"/>
          <a:ext cx="158496" cy="15849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749A35B-DC25-49CE-BAEB-1C4CB3A28537}">
      <dsp:nvSpPr>
        <dsp:cNvPr id="0" name=""/>
        <dsp:cNvSpPr/>
      </dsp:nvSpPr>
      <dsp:spPr>
        <a:xfrm>
          <a:off x="853440" y="2835910"/>
          <a:ext cx="1420368" cy="11010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984" tIns="0" rIns="0" bIns="0" numCol="1" spcCol="1270" anchor="t" anchorCtr="0">
          <a:noAutofit/>
        </a:bodyPr>
        <a:lstStyle/>
        <a:p>
          <a:pPr lvl="0" algn="l" defTabSz="622300">
            <a:lnSpc>
              <a:spcPct val="90000"/>
            </a:lnSpc>
            <a:spcBef>
              <a:spcPct val="0"/>
            </a:spcBef>
            <a:spcAft>
              <a:spcPct val="35000"/>
            </a:spcAft>
          </a:pPr>
          <a:r>
            <a:rPr lang="en-AU" sz="1400" kern="1200" dirty="0" smtClean="0"/>
            <a:t>Why are Monte Carlo</a:t>
          </a:r>
          <a:r>
            <a:rPr lang="en-AU" sz="1400" b="1" kern="1200" dirty="0" smtClean="0"/>
            <a:t> </a:t>
          </a:r>
          <a:r>
            <a:rPr lang="en-AU" sz="1400" kern="1200" dirty="0" smtClean="0"/>
            <a:t>simulations were taking so long and crashing the desktop</a:t>
          </a:r>
          <a:endParaRPr lang="en-AU" sz="1400" kern="1200" dirty="0"/>
        </a:p>
      </dsp:txBody>
      <dsp:txXfrm>
        <a:off x="853440" y="2835910"/>
        <a:ext cx="1420368" cy="1101090"/>
      </dsp:txXfrm>
    </dsp:sp>
    <dsp:sp modelId="{0D113932-5E72-47FF-AFBB-AF1AE664A94E}">
      <dsp:nvSpPr>
        <dsp:cNvPr id="0" name=""/>
        <dsp:cNvSpPr/>
      </dsp:nvSpPr>
      <dsp:spPr>
        <a:xfrm>
          <a:off x="2173224" y="1721103"/>
          <a:ext cx="286512" cy="28651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9C4FFFC-1DE8-42FC-9D76-140152115B00}">
      <dsp:nvSpPr>
        <dsp:cNvPr id="0" name=""/>
        <dsp:cNvSpPr/>
      </dsp:nvSpPr>
      <dsp:spPr>
        <a:xfrm>
          <a:off x="2316480" y="1864359"/>
          <a:ext cx="1463040" cy="2072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1817" tIns="0" rIns="0" bIns="0" numCol="1" spcCol="1270" anchor="t" anchorCtr="0">
          <a:noAutofit/>
        </a:bodyPr>
        <a:lstStyle/>
        <a:p>
          <a:pPr lvl="0" algn="l" defTabSz="622300">
            <a:lnSpc>
              <a:spcPct val="90000"/>
            </a:lnSpc>
            <a:spcBef>
              <a:spcPct val="0"/>
            </a:spcBef>
            <a:spcAft>
              <a:spcPct val="35000"/>
            </a:spcAft>
          </a:pPr>
          <a:r>
            <a:rPr lang="en-AU" sz="1400" kern="1200" dirty="0" smtClean="0"/>
            <a:t>Analysed the problem</a:t>
          </a:r>
        </a:p>
        <a:p>
          <a:pPr lvl="0" algn="l" defTabSz="622300">
            <a:lnSpc>
              <a:spcPct val="90000"/>
            </a:lnSpc>
            <a:spcBef>
              <a:spcPct val="0"/>
            </a:spcBef>
            <a:spcAft>
              <a:spcPct val="35000"/>
            </a:spcAft>
          </a:pPr>
          <a:r>
            <a:rPr lang="en-AU" sz="1400" kern="1200" dirty="0" smtClean="0"/>
            <a:t>Applied technology to it</a:t>
          </a:r>
        </a:p>
      </dsp:txBody>
      <dsp:txXfrm>
        <a:off x="2316480" y="1864359"/>
        <a:ext cx="1463040" cy="2072640"/>
      </dsp:txXfrm>
    </dsp:sp>
    <dsp:sp modelId="{3578442D-A2B7-46A8-A5D2-80052A9D93F3}">
      <dsp:nvSpPr>
        <dsp:cNvPr id="0" name=""/>
        <dsp:cNvSpPr/>
      </dsp:nvSpPr>
      <dsp:spPr>
        <a:xfrm>
          <a:off x="3855720" y="1090929"/>
          <a:ext cx="396240" cy="39624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D8EB328-8D39-424F-AD0B-8A346A9A044E}">
      <dsp:nvSpPr>
        <dsp:cNvPr id="0" name=""/>
        <dsp:cNvSpPr/>
      </dsp:nvSpPr>
      <dsp:spPr>
        <a:xfrm>
          <a:off x="4053840" y="1289049"/>
          <a:ext cx="1463040" cy="26479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9959" tIns="0" rIns="0" bIns="0" numCol="1" spcCol="1270" anchor="t" anchorCtr="0">
          <a:noAutofit/>
        </a:bodyPr>
        <a:lstStyle/>
        <a:p>
          <a:pPr lvl="0" algn="l" defTabSz="622300">
            <a:lnSpc>
              <a:spcPct val="90000"/>
            </a:lnSpc>
            <a:spcBef>
              <a:spcPct val="0"/>
            </a:spcBef>
            <a:spcAft>
              <a:spcPct val="35000"/>
            </a:spcAft>
          </a:pPr>
          <a:r>
            <a:rPr lang="en-AU" sz="1400" kern="1200" dirty="0" smtClean="0"/>
            <a:t>Looked at HPC</a:t>
          </a:r>
        </a:p>
        <a:p>
          <a:pPr lvl="0" algn="l" defTabSz="622300">
            <a:lnSpc>
              <a:spcPct val="90000"/>
            </a:lnSpc>
            <a:spcBef>
              <a:spcPct val="0"/>
            </a:spcBef>
            <a:spcAft>
              <a:spcPct val="35000"/>
            </a:spcAft>
          </a:pPr>
          <a:r>
            <a:rPr lang="en-AU" sz="1400" kern="1200" dirty="0" smtClean="0"/>
            <a:t>Examined data and found it suitable for Cloud Bursting from HPC to Azure</a:t>
          </a:r>
        </a:p>
        <a:p>
          <a:pPr lvl="0" algn="l" defTabSz="622300">
            <a:lnSpc>
              <a:spcPct val="90000"/>
            </a:lnSpc>
            <a:spcBef>
              <a:spcPct val="0"/>
            </a:spcBef>
            <a:spcAft>
              <a:spcPct val="35000"/>
            </a:spcAft>
          </a:pPr>
          <a:r>
            <a:rPr lang="en-AU" sz="1400" kern="1200" dirty="0" smtClean="0"/>
            <a:t>Kicked off a POC with Microsoft, Numerix and Avanade…</a:t>
          </a:r>
          <a:endParaRPr lang="en-AU" sz="1400" kern="1200" dirty="0"/>
        </a:p>
      </dsp:txBody>
      <dsp:txXfrm>
        <a:off x="4053840" y="1289049"/>
        <a:ext cx="1463040" cy="264795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0155" cy="492839"/>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43250" y="0"/>
            <a:ext cx="2940155" cy="492839"/>
          </a:xfrm>
          <a:prstGeom prst="rect">
            <a:avLst/>
          </a:prstGeom>
        </p:spPr>
        <p:txBody>
          <a:bodyPr vert="horz" lIns="91440" tIns="45720" rIns="91440" bIns="45720" rtlCol="0"/>
          <a:lstStyle>
            <a:lvl1pPr algn="r">
              <a:defRPr sz="1200"/>
            </a:lvl1pPr>
          </a:lstStyle>
          <a:p>
            <a:fld id="{B6B19BB0-C51C-4C9A-8C99-63F45BC88E63}" type="datetimeFigureOut">
              <a:rPr lang="en-AU" smtClean="0"/>
              <a:pPr/>
              <a:t>30/08/2011</a:t>
            </a:fld>
            <a:endParaRPr lang="en-AU" dirty="0"/>
          </a:p>
        </p:txBody>
      </p:sp>
      <p:sp>
        <p:nvSpPr>
          <p:cNvPr id="4" name="Slide Image Placeholder 3"/>
          <p:cNvSpPr>
            <a:spLocks noGrp="1" noRot="1" noChangeAspect="1"/>
          </p:cNvSpPr>
          <p:nvPr>
            <p:ph type="sldImg" idx="2"/>
          </p:nvPr>
        </p:nvSpPr>
        <p:spPr>
          <a:xfrm>
            <a:off x="928688" y="739775"/>
            <a:ext cx="4929187" cy="36957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78498" y="4681974"/>
            <a:ext cx="5427980" cy="443555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9362238"/>
            <a:ext cx="2940155" cy="492839"/>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43250" y="9362238"/>
            <a:ext cx="2940155" cy="492839"/>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1</a:t>
            </a:fld>
            <a:endParaRPr lang="en-AU" dirty="0"/>
          </a:p>
        </p:txBody>
      </p:sp>
    </p:spTree>
    <p:extLst>
      <p:ext uri="{BB962C8B-B14F-4D97-AF65-F5344CB8AC3E}">
        <p14:creationId xmlns:p14="http://schemas.microsoft.com/office/powerpoint/2010/main" val="13705937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40</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8/30/2011 5:12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15</a:t>
            </a:fld>
            <a:endParaRPr lang="en-US" dirty="0"/>
          </a:p>
        </p:txBody>
      </p:sp>
      <p:sp>
        <p:nvSpPr>
          <p:cNvPr id="12" name="Slide Image Placeholder 11"/>
          <p:cNvSpPr>
            <a:spLocks noGrp="1" noRot="1" noChangeAspect="1"/>
          </p:cNvSpPr>
          <p:nvPr>
            <p:ph type="sldImg"/>
          </p:nvPr>
        </p:nvSpPr>
        <p:spPr>
          <a:xfrm>
            <a:off x="1352550" y="492125"/>
            <a:ext cx="4029075" cy="3021013"/>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ChangeArrowheads="1" noTextEdit="1"/>
          </p:cNvSpPr>
          <p:nvPr>
            <p:ph type="sldImg"/>
          </p:nvPr>
        </p:nvSpPr>
        <p:spPr>
          <a:ln/>
        </p:spPr>
      </p:sp>
      <p:sp>
        <p:nvSpPr>
          <p:cNvPr id="7065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8/30/2011 5:12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20</a:t>
            </a:fld>
            <a:endParaRPr lang="en-US" dirty="0"/>
          </a:p>
        </p:txBody>
      </p:sp>
      <p:sp>
        <p:nvSpPr>
          <p:cNvPr id="12" name="Slide Image Placeholder 11"/>
          <p:cNvSpPr>
            <a:spLocks noGrp="1" noRot="1" noChangeAspect="1"/>
          </p:cNvSpPr>
          <p:nvPr>
            <p:ph type="sldImg"/>
          </p:nvPr>
        </p:nvSpPr>
        <p:spPr>
          <a:xfrm>
            <a:off x="1352550" y="492125"/>
            <a:ext cx="4029075" cy="3021013"/>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8/30/2011 5:12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24</a:t>
            </a:fld>
            <a:endParaRPr lang="en-US" dirty="0"/>
          </a:p>
        </p:txBody>
      </p:sp>
      <p:sp>
        <p:nvSpPr>
          <p:cNvPr id="12" name="Slide Image Placeholder 11"/>
          <p:cNvSpPr>
            <a:spLocks noGrp="1" noRot="1" noChangeAspect="1"/>
          </p:cNvSpPr>
          <p:nvPr>
            <p:ph type="sldImg"/>
          </p:nvPr>
        </p:nvSpPr>
        <p:spPr>
          <a:xfrm>
            <a:off x="1352550" y="492125"/>
            <a:ext cx="4029075" cy="3021013"/>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8/30/2011 5:12 PM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30</a:t>
            </a:fld>
            <a:endParaRPr lang="en-US" dirty="0"/>
          </a:p>
        </p:txBody>
      </p:sp>
      <p:sp>
        <p:nvSpPr>
          <p:cNvPr id="12" name="Slide Image Placeholder 11"/>
          <p:cNvSpPr>
            <a:spLocks noGrp="1" noRot="1" noChangeAspect="1"/>
          </p:cNvSpPr>
          <p:nvPr>
            <p:ph type="sldImg"/>
          </p:nvPr>
        </p:nvSpPr>
        <p:spPr>
          <a:xfrm>
            <a:off x="1352550" y="492125"/>
            <a:ext cx="4029075" cy="3021013"/>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8/30/2011 5:12 PM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33</a:t>
            </a:fld>
            <a:endParaRPr lang="en-US" dirty="0"/>
          </a:p>
        </p:txBody>
      </p:sp>
      <p:sp>
        <p:nvSpPr>
          <p:cNvPr id="12" name="Slide Image Placeholder 11"/>
          <p:cNvSpPr>
            <a:spLocks noGrp="1" noRot="1" noChangeAspect="1"/>
          </p:cNvSpPr>
          <p:nvPr>
            <p:ph type="sldImg"/>
          </p:nvPr>
        </p:nvSpPr>
        <p:spPr>
          <a:xfrm>
            <a:off x="1352550" y="492125"/>
            <a:ext cx="4029075" cy="3021013"/>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8/30/2011 5:12 PM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39</a:t>
            </a:fld>
            <a:endParaRPr lang="en-US" dirty="0"/>
          </a:p>
        </p:txBody>
      </p:sp>
      <p:sp>
        <p:nvSpPr>
          <p:cNvPr id="12" name="Slide Image Placeholder 11"/>
          <p:cNvSpPr>
            <a:spLocks noGrp="1" noRot="1" noChangeAspect="1"/>
          </p:cNvSpPr>
          <p:nvPr>
            <p:ph type="sldImg"/>
          </p:nvPr>
        </p:nvSpPr>
        <p:spPr>
          <a:xfrm>
            <a:off x="1352550" y="492125"/>
            <a:ext cx="4029075" cy="3021013"/>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30/08/2011</a:t>
            </a:fld>
            <a:endParaRPr lang="en-AU" dirty="0"/>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30/08/2011</a:t>
            </a:fld>
            <a:endParaRPr lang="en-AU" dirty="0"/>
          </a:p>
        </p:txBody>
      </p:sp>
      <p:sp>
        <p:nvSpPr>
          <p:cNvPr id="6" name="Footer Placeholder 5"/>
          <p:cNvSpPr>
            <a:spLocks noGrp="1"/>
          </p:cNvSpPr>
          <p:nvPr>
            <p:ph type="ftr" sz="quarter" idx="11"/>
          </p:nvPr>
        </p:nvSpPr>
        <p:spPr/>
        <p:txBody>
          <a:bodyPr/>
          <a:lstStyle/>
          <a:p>
            <a:r>
              <a:rPr lang="en-AU" dirty="0"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30/08/2011</a:t>
            </a:fld>
            <a:endParaRPr lang="en-AU" dirty="0"/>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30/08/2011</a:t>
            </a:fld>
            <a:endParaRPr lang="en-AU" dirty="0"/>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t>30/08/2011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10259901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30/08/2011</a:t>
            </a:fld>
            <a:endParaRPr lang="en-AU" dirty="0"/>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30/08/2011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dirty="0"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30/08/2011</a:t>
            </a:fld>
            <a:endParaRPr lang="en-AU" dirty="0"/>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30/08/2011</a:t>
            </a:fld>
            <a:endParaRPr lang="en-AU" dirty="0"/>
          </a:p>
        </p:txBody>
      </p:sp>
      <p:sp>
        <p:nvSpPr>
          <p:cNvPr id="6" name="Footer Placeholder 5"/>
          <p:cNvSpPr>
            <a:spLocks noGrp="1"/>
          </p:cNvSpPr>
          <p:nvPr>
            <p:ph type="ftr" sz="quarter" idx="11"/>
          </p:nvPr>
        </p:nvSpPr>
        <p:spPr/>
        <p:txBody>
          <a:bodyPr/>
          <a:lstStyle/>
          <a:p>
            <a:r>
              <a:rPr lang="en-AU" dirty="0"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30/08/2011</a:t>
            </a:fld>
            <a:endParaRPr lang="en-AU" dirty="0"/>
          </a:p>
        </p:txBody>
      </p:sp>
      <p:sp>
        <p:nvSpPr>
          <p:cNvPr id="8" name="Footer Placeholder 7"/>
          <p:cNvSpPr>
            <a:spLocks noGrp="1"/>
          </p:cNvSpPr>
          <p:nvPr>
            <p:ph type="ftr" sz="quarter" idx="11"/>
          </p:nvPr>
        </p:nvSpPr>
        <p:spPr/>
        <p:txBody>
          <a:bodyPr/>
          <a:lstStyle/>
          <a:p>
            <a:r>
              <a:rPr lang="en-AU" dirty="0"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dirty="0"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30/08/2011</a:t>
            </a:fld>
            <a:endParaRPr lang="en-AU" dirty="0"/>
          </a:p>
        </p:txBody>
      </p:sp>
      <p:sp>
        <p:nvSpPr>
          <p:cNvPr id="6" name="Footer Placeholder 5"/>
          <p:cNvSpPr>
            <a:spLocks noGrp="1"/>
          </p:cNvSpPr>
          <p:nvPr>
            <p:ph type="ftr" sz="quarter" idx="11"/>
          </p:nvPr>
        </p:nvSpPr>
        <p:spPr/>
        <p:txBody>
          <a:bodyPr/>
          <a:lstStyle/>
          <a:p>
            <a:r>
              <a:rPr lang="en-AU" dirty="0"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6"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30/08/2011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dirty="0"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3" r:id="rId14"/>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diagramData" Target="../diagrams/data4.xml"/><Relationship Id="rId7" Type="http://schemas.microsoft.com/office/2007/relationships/diagramDrawing" Target="../diagrams/drawing4.xml"/><Relationship Id="rId12"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4.xml"/><Relationship Id="rId11" Type="http://schemas.openxmlformats.org/officeDocument/2006/relationships/image" Target="../media/image13.png"/><Relationship Id="rId5" Type="http://schemas.openxmlformats.org/officeDocument/2006/relationships/diagramQuickStyle" Target="../diagrams/quickStyle4.xml"/><Relationship Id="rId10" Type="http://schemas.openxmlformats.org/officeDocument/2006/relationships/image" Target="../media/image12.png"/><Relationship Id="rId4" Type="http://schemas.openxmlformats.org/officeDocument/2006/relationships/diagramLayout" Target="../diagrams/layout4.xml"/><Relationship Id="rId9" Type="http://schemas.openxmlformats.org/officeDocument/2006/relationships/image" Target="../media/image11.png"/><Relationship Id="rId14" Type="http://schemas.openxmlformats.org/officeDocument/2006/relationships/image" Target="../media/image1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hyperlink" Target="http://www.money.msn.com/" TargetMode="Externa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8.wmf"/></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comments" Target="../comments/comment4.xml"/><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3.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7.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31.png"/><Relationship Id="rId7" Type="http://schemas.openxmlformats.org/officeDocument/2006/relationships/image" Target="../media/image33.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32.png"/><Relationship Id="rId11" Type="http://schemas.openxmlformats.org/officeDocument/2006/relationships/image" Target="../media/image35.png"/><Relationship Id="rId5" Type="http://schemas.openxmlformats.org/officeDocument/2006/relationships/hyperlink" Target="http://technet.microsoft.com/en-au" TargetMode="External"/><Relationship Id="rId10" Type="http://schemas.openxmlformats.org/officeDocument/2006/relationships/image" Target="../media/image34.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Monte Carlo 101</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graphicFrame>
        <p:nvGraphicFramePr>
          <p:cNvPr id="5" name="Diagram 4"/>
          <p:cNvGraphicFramePr/>
          <p:nvPr>
            <p:extLst>
              <p:ext uri="{D42A27DB-BD31-4B8C-83A1-F6EECF244321}">
                <p14:modId xmlns:p14="http://schemas.microsoft.com/office/powerpoint/2010/main" val="3571984263"/>
              </p:ext>
            </p:extLst>
          </p:nvPr>
        </p:nvGraphicFramePr>
        <p:xfrm>
          <a:off x="827584" y="1700808"/>
          <a:ext cx="7632848"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918840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POC</a:t>
            </a:r>
            <a:br>
              <a:rPr lang="en-US" dirty="0"/>
            </a:br>
            <a:r>
              <a:rPr lang="en-AU" dirty="0">
                <a:solidFill>
                  <a:schemeClr val="accent2"/>
                </a:solidFill>
              </a:rPr>
              <a:t>Goals and Objectives</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
        <p:nvSpPr>
          <p:cNvPr id="5" name="Rounded Rectangle 4"/>
          <p:cNvSpPr/>
          <p:nvPr/>
        </p:nvSpPr>
        <p:spPr>
          <a:xfrm>
            <a:off x="467544" y="1916832"/>
            <a:ext cx="3168352" cy="16561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6" name="TextBox 5"/>
          <p:cNvSpPr txBox="1"/>
          <p:nvPr/>
        </p:nvSpPr>
        <p:spPr>
          <a:xfrm>
            <a:off x="683568" y="2350621"/>
            <a:ext cx="2664296" cy="646331"/>
          </a:xfrm>
          <a:prstGeom prst="rect">
            <a:avLst/>
          </a:prstGeom>
          <a:noFill/>
        </p:spPr>
        <p:txBody>
          <a:bodyPr wrap="square" rtlCol="0">
            <a:spAutoFit/>
          </a:bodyPr>
          <a:lstStyle/>
          <a:p>
            <a:pPr marL="0" lvl="1" algn="ctr"/>
            <a:r>
              <a:rPr lang="en-AU" dirty="0"/>
              <a:t>Support </a:t>
            </a:r>
            <a:r>
              <a:rPr lang="en-AU" dirty="0" smtClean="0"/>
              <a:t>an ad-hoc</a:t>
            </a:r>
            <a:r>
              <a:rPr lang="en-AU" dirty="0"/>
              <a:t>, on demand </a:t>
            </a:r>
            <a:r>
              <a:rPr lang="en-AU" dirty="0" smtClean="0"/>
              <a:t>usage model</a:t>
            </a:r>
            <a:endParaRPr lang="en-AU" dirty="0"/>
          </a:p>
        </p:txBody>
      </p:sp>
      <p:sp>
        <p:nvSpPr>
          <p:cNvPr id="7" name="Rounded Rectangle 6"/>
          <p:cNvSpPr/>
          <p:nvPr/>
        </p:nvSpPr>
        <p:spPr>
          <a:xfrm>
            <a:off x="5508104" y="1916832"/>
            <a:ext cx="3168352" cy="1656184"/>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8" name="TextBox 7"/>
          <p:cNvSpPr txBox="1"/>
          <p:nvPr/>
        </p:nvSpPr>
        <p:spPr>
          <a:xfrm>
            <a:off x="5724128" y="2350621"/>
            <a:ext cx="2808312" cy="646331"/>
          </a:xfrm>
          <a:prstGeom prst="rect">
            <a:avLst/>
          </a:prstGeom>
          <a:noFill/>
        </p:spPr>
        <p:txBody>
          <a:bodyPr wrap="square" rtlCol="0">
            <a:spAutoFit/>
          </a:bodyPr>
          <a:lstStyle/>
          <a:p>
            <a:pPr marL="0" lvl="1" algn="ctr"/>
            <a:r>
              <a:rPr lang="en-AU" dirty="0" smtClean="0"/>
              <a:t>Run more simulations for better results</a:t>
            </a:r>
            <a:endParaRPr lang="en-AU" dirty="0"/>
          </a:p>
        </p:txBody>
      </p:sp>
      <p:sp>
        <p:nvSpPr>
          <p:cNvPr id="9" name="Rounded Rectangle 8"/>
          <p:cNvSpPr/>
          <p:nvPr/>
        </p:nvSpPr>
        <p:spPr>
          <a:xfrm>
            <a:off x="467544" y="4293096"/>
            <a:ext cx="3168352" cy="1656184"/>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0" name="TextBox 9"/>
          <p:cNvSpPr txBox="1"/>
          <p:nvPr/>
        </p:nvSpPr>
        <p:spPr>
          <a:xfrm>
            <a:off x="683568" y="4653136"/>
            <a:ext cx="2808312" cy="923330"/>
          </a:xfrm>
          <a:prstGeom prst="rect">
            <a:avLst/>
          </a:prstGeom>
          <a:noFill/>
        </p:spPr>
        <p:txBody>
          <a:bodyPr wrap="square" rtlCol="0">
            <a:spAutoFit/>
          </a:bodyPr>
          <a:lstStyle/>
          <a:p>
            <a:pPr marL="0" lvl="1" algn="ctr"/>
            <a:r>
              <a:rPr lang="en-AU" dirty="0"/>
              <a:t>Provide a cost effective option to purchasing on-premise </a:t>
            </a:r>
            <a:r>
              <a:rPr lang="en-AU" dirty="0" smtClean="0"/>
              <a:t>hardware</a:t>
            </a:r>
            <a:endParaRPr lang="en-AU" dirty="0"/>
          </a:p>
        </p:txBody>
      </p:sp>
      <p:sp>
        <p:nvSpPr>
          <p:cNvPr id="11" name="Rounded Rectangle 10"/>
          <p:cNvSpPr/>
          <p:nvPr/>
        </p:nvSpPr>
        <p:spPr>
          <a:xfrm>
            <a:off x="5508104" y="4293096"/>
            <a:ext cx="3168352" cy="1656184"/>
          </a:xfrm>
          <a:prstGeom prst="round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2" name="TextBox 11"/>
          <p:cNvSpPr txBox="1"/>
          <p:nvPr/>
        </p:nvSpPr>
        <p:spPr>
          <a:xfrm>
            <a:off x="5796136" y="4798893"/>
            <a:ext cx="2808312" cy="646331"/>
          </a:xfrm>
          <a:prstGeom prst="rect">
            <a:avLst/>
          </a:prstGeom>
          <a:noFill/>
        </p:spPr>
        <p:txBody>
          <a:bodyPr wrap="square" rtlCol="0">
            <a:spAutoFit/>
          </a:bodyPr>
          <a:lstStyle/>
          <a:p>
            <a:pPr marL="0" lvl="1" algn="ctr"/>
            <a:r>
              <a:rPr lang="en-AU" dirty="0"/>
              <a:t>Extend the on-premise compute </a:t>
            </a:r>
            <a:r>
              <a:rPr lang="en-AU" dirty="0" smtClean="0"/>
              <a:t>capability</a:t>
            </a:r>
            <a:endParaRPr lang="en-AU" dirty="0"/>
          </a:p>
        </p:txBody>
      </p:sp>
      <p:sp>
        <p:nvSpPr>
          <p:cNvPr id="13" name="Rounded Rectangle 12"/>
          <p:cNvSpPr/>
          <p:nvPr/>
        </p:nvSpPr>
        <p:spPr>
          <a:xfrm>
            <a:off x="3131840" y="2996952"/>
            <a:ext cx="3168352" cy="1656184"/>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4" name="TextBox 13"/>
          <p:cNvSpPr txBox="1"/>
          <p:nvPr/>
        </p:nvSpPr>
        <p:spPr>
          <a:xfrm>
            <a:off x="3347864" y="3356992"/>
            <a:ext cx="2808312" cy="923330"/>
          </a:xfrm>
          <a:prstGeom prst="rect">
            <a:avLst/>
          </a:prstGeom>
          <a:noFill/>
        </p:spPr>
        <p:txBody>
          <a:bodyPr wrap="square" rtlCol="0">
            <a:spAutoFit/>
          </a:bodyPr>
          <a:lstStyle/>
          <a:p>
            <a:pPr marL="0" lvl="1" algn="ctr"/>
            <a:r>
              <a:rPr lang="en-AU" dirty="0"/>
              <a:t>Reduce the run time of the simulation through Cloud </a:t>
            </a:r>
            <a:r>
              <a:rPr lang="en-AU" dirty="0" smtClean="0"/>
              <a:t>Bursting</a:t>
            </a:r>
            <a:endParaRPr lang="en-AU" dirty="0"/>
          </a:p>
        </p:txBody>
      </p:sp>
    </p:spTree>
    <p:extLst>
      <p:ext uri="{BB962C8B-B14F-4D97-AF65-F5344CB8AC3E}">
        <p14:creationId xmlns:p14="http://schemas.microsoft.com/office/powerpoint/2010/main" val="733583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 </a:t>
            </a:r>
            <a:r>
              <a:rPr lang="en-US" dirty="0"/>
              <a:t>The POC</a:t>
            </a:r>
            <a:br>
              <a:rPr lang="en-US" dirty="0"/>
            </a:br>
            <a:r>
              <a:rPr lang="en-AU" dirty="0">
                <a:solidFill>
                  <a:schemeClr val="accent2"/>
                </a:solidFill>
              </a:rPr>
              <a:t>International, multi-vendor project team</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696021"/>
            <a:ext cx="8197017" cy="41812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622008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5E89815-18F3-4FFD-86A6-819C588A65B3}" type="datetime3">
              <a:rPr lang="en-US" smtClean="0"/>
              <a:pPr>
                <a:defRPr/>
              </a:pPr>
              <a:t>30 August 2011</a:t>
            </a:fld>
            <a:endParaRPr lang="en-US" dirty="0"/>
          </a:p>
        </p:txBody>
      </p:sp>
      <p:sp>
        <p:nvSpPr>
          <p:cNvPr id="6" name="Slide Number Placeholder 5"/>
          <p:cNvSpPr>
            <a:spLocks noGrp="1"/>
          </p:cNvSpPr>
          <p:nvPr>
            <p:ph type="sldNum" sz="quarter" idx="12"/>
          </p:nvPr>
        </p:nvSpPr>
        <p:spPr/>
        <p:txBody>
          <a:bodyPr/>
          <a:lstStyle/>
          <a:p>
            <a:pPr>
              <a:defRPr/>
            </a:pPr>
            <a:r>
              <a:rPr lang="en-US" dirty="0" smtClean="0"/>
              <a:t>Page </a:t>
            </a:r>
            <a:fld id="{61672696-2ED8-4A1B-A060-1AE030F7FC08}" type="slidenum">
              <a:rPr lang="en-US" smtClean="0"/>
              <a:pPr>
                <a:defRPr/>
              </a:pPr>
              <a:t>13</a:t>
            </a:fld>
            <a:endParaRPr lang="en-US" dirty="0"/>
          </a:p>
        </p:txBody>
      </p:sp>
      <p:pic>
        <p:nvPicPr>
          <p:cNvPr id="1027"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4213" y="1447812"/>
            <a:ext cx="7775575" cy="3817913"/>
          </a:xfrm>
          <a:prstGeom prst="rect">
            <a:avLst/>
          </a:prstGeom>
          <a:solidFill>
            <a:schemeClr val="bg1"/>
          </a:solidFill>
          <a:ln>
            <a:noFill/>
          </a:ln>
          <a:effectLst/>
          <a:extLst/>
        </p:spPr>
      </p:pic>
      <p:sp>
        <p:nvSpPr>
          <p:cNvPr id="9" name="Title 1"/>
          <p:cNvSpPr>
            <a:spLocks noGrp="1"/>
          </p:cNvSpPr>
          <p:nvPr>
            <p:ph type="title"/>
          </p:nvPr>
        </p:nvSpPr>
        <p:spPr/>
        <p:txBody>
          <a:bodyPr>
            <a:normAutofit fontScale="90000"/>
          </a:bodyPr>
          <a:lstStyle/>
          <a:p>
            <a:r>
              <a:rPr lang="en-US" dirty="0" smtClean="0"/>
              <a:t>POC</a:t>
            </a:r>
            <a:br>
              <a:rPr lang="en-US" dirty="0" smtClean="0"/>
            </a:br>
            <a:r>
              <a:rPr lang="en-AU" dirty="0" smtClean="0">
                <a:solidFill>
                  <a:schemeClr val="accent2"/>
                </a:solidFill>
              </a:rPr>
              <a:t>Technology Stack</a:t>
            </a:r>
            <a:endParaRPr lang="en-AU" dirty="0">
              <a:solidFill>
                <a:schemeClr val="accent2"/>
              </a:solidFill>
            </a:endParaRPr>
          </a:p>
        </p:txBody>
      </p:sp>
      <p:sp>
        <p:nvSpPr>
          <p:cNvPr id="2" name="TextBox 1"/>
          <p:cNvSpPr txBox="1"/>
          <p:nvPr/>
        </p:nvSpPr>
        <p:spPr>
          <a:xfrm>
            <a:off x="4860032" y="1619508"/>
            <a:ext cx="3024336" cy="369332"/>
          </a:xfrm>
          <a:prstGeom prst="rect">
            <a:avLst/>
          </a:prstGeom>
          <a:solidFill>
            <a:schemeClr val="bg1"/>
          </a:solidFill>
        </p:spPr>
        <p:txBody>
          <a:bodyPr wrap="square" rtlCol="0">
            <a:spAutoFit/>
          </a:bodyPr>
          <a:lstStyle/>
          <a:p>
            <a:r>
              <a:rPr lang="en-AU" b="1" dirty="0" smtClean="0"/>
              <a:t>Risk and Pricing Platform</a:t>
            </a:r>
            <a:endParaRPr lang="en-AU" b="1" dirty="0"/>
          </a:p>
        </p:txBody>
      </p:sp>
    </p:spTree>
    <p:extLst>
      <p:ext uri="{BB962C8B-B14F-4D97-AF65-F5344CB8AC3E}">
        <p14:creationId xmlns:p14="http://schemas.microsoft.com/office/powerpoint/2010/main" val="3797046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solidFill>
                  <a:schemeClr val="accent2"/>
                </a:solidFill>
              </a:rPr>
              <a:t>Myth Busting</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
        <p:nvSpPr>
          <p:cNvPr id="8" name="TextBox 7"/>
          <p:cNvSpPr txBox="1"/>
          <p:nvPr/>
        </p:nvSpPr>
        <p:spPr>
          <a:xfrm>
            <a:off x="5724128" y="2206605"/>
            <a:ext cx="2808312" cy="646331"/>
          </a:xfrm>
          <a:prstGeom prst="rect">
            <a:avLst/>
          </a:prstGeom>
          <a:noFill/>
        </p:spPr>
        <p:txBody>
          <a:bodyPr wrap="square" rtlCol="0">
            <a:spAutoFit/>
          </a:bodyPr>
          <a:lstStyle/>
          <a:p>
            <a:pPr marL="0" lvl="1" algn="ctr"/>
            <a:r>
              <a:rPr lang="en-AU" dirty="0" smtClean="0"/>
              <a:t>Perform more calculations  for better results</a:t>
            </a:r>
            <a:endParaRPr lang="en-AU" dirty="0"/>
          </a:p>
        </p:txBody>
      </p:sp>
      <p:sp>
        <p:nvSpPr>
          <p:cNvPr id="12" name="TextBox 11"/>
          <p:cNvSpPr txBox="1"/>
          <p:nvPr/>
        </p:nvSpPr>
        <p:spPr>
          <a:xfrm>
            <a:off x="5796136" y="4654877"/>
            <a:ext cx="2808312" cy="646331"/>
          </a:xfrm>
          <a:prstGeom prst="rect">
            <a:avLst/>
          </a:prstGeom>
          <a:noFill/>
        </p:spPr>
        <p:txBody>
          <a:bodyPr wrap="square" rtlCol="0">
            <a:spAutoFit/>
          </a:bodyPr>
          <a:lstStyle/>
          <a:p>
            <a:pPr marL="0" lvl="1" algn="ctr"/>
            <a:r>
              <a:rPr lang="en-AU" dirty="0"/>
              <a:t>Extend the on-premise compute </a:t>
            </a:r>
            <a:r>
              <a:rPr lang="en-AU" dirty="0" smtClean="0"/>
              <a:t>capability</a:t>
            </a:r>
            <a:endParaRPr lang="en-AU" dirty="0"/>
          </a:p>
        </p:txBody>
      </p:sp>
      <p:pic>
        <p:nvPicPr>
          <p:cNvPr id="1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3928" y="3140968"/>
            <a:ext cx="1428750" cy="1428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Rectangle 17"/>
          <p:cNvSpPr/>
          <p:nvPr/>
        </p:nvSpPr>
        <p:spPr>
          <a:xfrm>
            <a:off x="899592" y="1700808"/>
            <a:ext cx="2736304" cy="19442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9" name="TextBox 18"/>
          <p:cNvSpPr txBox="1"/>
          <p:nvPr/>
        </p:nvSpPr>
        <p:spPr>
          <a:xfrm>
            <a:off x="899592" y="2213248"/>
            <a:ext cx="2736304" cy="1200329"/>
          </a:xfrm>
          <a:prstGeom prst="rect">
            <a:avLst/>
          </a:prstGeom>
          <a:noFill/>
        </p:spPr>
        <p:txBody>
          <a:bodyPr wrap="square" rtlCol="0">
            <a:spAutoFit/>
          </a:bodyPr>
          <a:lstStyle/>
          <a:p>
            <a:pPr lvl="1"/>
            <a:r>
              <a:rPr lang="en-US" dirty="0" smtClean="0"/>
              <a:t>Desktop </a:t>
            </a:r>
            <a:r>
              <a:rPr lang="en-US" dirty="0"/>
              <a:t>apps like </a:t>
            </a:r>
            <a:r>
              <a:rPr lang="en-US" dirty="0" err="1"/>
              <a:t>Numerix</a:t>
            </a:r>
            <a:r>
              <a:rPr lang="en-US" dirty="0"/>
              <a:t> and Excel 2010, can grind the desktop to a halt</a:t>
            </a:r>
          </a:p>
        </p:txBody>
      </p:sp>
      <p:sp>
        <p:nvSpPr>
          <p:cNvPr id="20" name="TextBox 19"/>
          <p:cNvSpPr txBox="1"/>
          <p:nvPr/>
        </p:nvSpPr>
        <p:spPr>
          <a:xfrm>
            <a:off x="899592" y="1853208"/>
            <a:ext cx="2736304" cy="369332"/>
          </a:xfrm>
          <a:prstGeom prst="rect">
            <a:avLst/>
          </a:prstGeom>
          <a:noFill/>
        </p:spPr>
        <p:txBody>
          <a:bodyPr wrap="square" rtlCol="0">
            <a:spAutoFit/>
          </a:bodyPr>
          <a:lstStyle/>
          <a:p>
            <a:pPr algn="ctr"/>
            <a:r>
              <a:rPr lang="en-AU" b="1" dirty="0" smtClean="0"/>
              <a:t>Myth 1</a:t>
            </a:r>
            <a:endParaRPr lang="en-AU" b="1" dirty="0"/>
          </a:p>
        </p:txBody>
      </p:sp>
      <p:sp>
        <p:nvSpPr>
          <p:cNvPr id="21" name="Rectangle 20"/>
          <p:cNvSpPr/>
          <p:nvPr/>
        </p:nvSpPr>
        <p:spPr>
          <a:xfrm>
            <a:off x="5580112" y="1772816"/>
            <a:ext cx="2736304" cy="19442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2" name="TextBox 21"/>
          <p:cNvSpPr txBox="1"/>
          <p:nvPr/>
        </p:nvSpPr>
        <p:spPr>
          <a:xfrm>
            <a:off x="5580112" y="2285256"/>
            <a:ext cx="2736304" cy="923330"/>
          </a:xfrm>
          <a:prstGeom prst="rect">
            <a:avLst/>
          </a:prstGeom>
          <a:noFill/>
        </p:spPr>
        <p:txBody>
          <a:bodyPr wrap="square" rtlCol="0">
            <a:spAutoFit/>
          </a:bodyPr>
          <a:lstStyle/>
          <a:p>
            <a:pPr lvl="1"/>
            <a:r>
              <a:rPr lang="en-US" dirty="0"/>
              <a:t>Banks cant use the public cloud</a:t>
            </a:r>
            <a:r>
              <a:rPr lang="en-US" dirty="0" smtClean="0"/>
              <a:t>… </a:t>
            </a:r>
          </a:p>
          <a:p>
            <a:pPr lvl="1"/>
            <a:r>
              <a:rPr lang="en-US" dirty="0" smtClean="0"/>
              <a:t>Its too insecure</a:t>
            </a:r>
            <a:endParaRPr lang="en-US" b="1" dirty="0"/>
          </a:p>
        </p:txBody>
      </p:sp>
      <p:sp>
        <p:nvSpPr>
          <p:cNvPr id="23" name="TextBox 22"/>
          <p:cNvSpPr txBox="1"/>
          <p:nvPr/>
        </p:nvSpPr>
        <p:spPr>
          <a:xfrm>
            <a:off x="5580112" y="1925216"/>
            <a:ext cx="2736304" cy="369332"/>
          </a:xfrm>
          <a:prstGeom prst="rect">
            <a:avLst/>
          </a:prstGeom>
          <a:noFill/>
        </p:spPr>
        <p:txBody>
          <a:bodyPr wrap="square" rtlCol="0">
            <a:spAutoFit/>
          </a:bodyPr>
          <a:lstStyle/>
          <a:p>
            <a:pPr algn="ctr"/>
            <a:r>
              <a:rPr lang="en-AU" b="1" dirty="0" smtClean="0"/>
              <a:t>Myth 2</a:t>
            </a:r>
            <a:endParaRPr lang="en-AU" b="1" dirty="0"/>
          </a:p>
        </p:txBody>
      </p:sp>
      <p:sp>
        <p:nvSpPr>
          <p:cNvPr id="24" name="Rectangle 23"/>
          <p:cNvSpPr/>
          <p:nvPr/>
        </p:nvSpPr>
        <p:spPr>
          <a:xfrm>
            <a:off x="899592" y="3933056"/>
            <a:ext cx="2736304" cy="19442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5" name="TextBox 24"/>
          <p:cNvSpPr txBox="1"/>
          <p:nvPr/>
        </p:nvSpPr>
        <p:spPr>
          <a:xfrm>
            <a:off x="899592" y="4445496"/>
            <a:ext cx="2736304" cy="923330"/>
          </a:xfrm>
          <a:prstGeom prst="rect">
            <a:avLst/>
          </a:prstGeom>
          <a:noFill/>
        </p:spPr>
        <p:txBody>
          <a:bodyPr wrap="square" rtlCol="0">
            <a:spAutoFit/>
          </a:bodyPr>
          <a:lstStyle/>
          <a:p>
            <a:pPr lvl="1"/>
            <a:r>
              <a:rPr lang="en-US" dirty="0"/>
              <a:t>Connecting HPC to the cloud is easy, quick and </a:t>
            </a:r>
            <a:r>
              <a:rPr lang="en-US" dirty="0" smtClean="0"/>
              <a:t>cheap</a:t>
            </a:r>
            <a:endParaRPr lang="en-US" b="1" dirty="0"/>
          </a:p>
        </p:txBody>
      </p:sp>
      <p:sp>
        <p:nvSpPr>
          <p:cNvPr id="26" name="TextBox 25"/>
          <p:cNvSpPr txBox="1"/>
          <p:nvPr/>
        </p:nvSpPr>
        <p:spPr>
          <a:xfrm>
            <a:off x="899592" y="4085456"/>
            <a:ext cx="2736304" cy="369332"/>
          </a:xfrm>
          <a:prstGeom prst="rect">
            <a:avLst/>
          </a:prstGeom>
          <a:noFill/>
        </p:spPr>
        <p:txBody>
          <a:bodyPr wrap="square" rtlCol="0">
            <a:spAutoFit/>
          </a:bodyPr>
          <a:lstStyle/>
          <a:p>
            <a:pPr algn="ctr"/>
            <a:r>
              <a:rPr lang="en-AU" b="1" dirty="0" smtClean="0"/>
              <a:t>Myth 3</a:t>
            </a:r>
            <a:endParaRPr lang="en-AU" b="1" dirty="0"/>
          </a:p>
        </p:txBody>
      </p:sp>
      <p:sp>
        <p:nvSpPr>
          <p:cNvPr id="27" name="Rectangle 26"/>
          <p:cNvSpPr/>
          <p:nvPr/>
        </p:nvSpPr>
        <p:spPr>
          <a:xfrm>
            <a:off x="5580112" y="4005064"/>
            <a:ext cx="2736304" cy="19442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8" name="TextBox 27"/>
          <p:cNvSpPr txBox="1"/>
          <p:nvPr/>
        </p:nvSpPr>
        <p:spPr>
          <a:xfrm>
            <a:off x="5580112" y="4517504"/>
            <a:ext cx="2736304" cy="646331"/>
          </a:xfrm>
          <a:prstGeom prst="rect">
            <a:avLst/>
          </a:prstGeom>
          <a:noFill/>
        </p:spPr>
        <p:txBody>
          <a:bodyPr wrap="square" rtlCol="0">
            <a:spAutoFit/>
          </a:bodyPr>
          <a:lstStyle/>
          <a:p>
            <a:pPr lvl="1"/>
            <a:r>
              <a:rPr lang="en-US" dirty="0"/>
              <a:t>All public clouds are created </a:t>
            </a:r>
            <a:r>
              <a:rPr lang="en-US" dirty="0" smtClean="0"/>
              <a:t>equal…</a:t>
            </a:r>
            <a:endParaRPr lang="en-US" b="1" dirty="0"/>
          </a:p>
        </p:txBody>
      </p:sp>
      <p:sp>
        <p:nvSpPr>
          <p:cNvPr id="29" name="TextBox 28"/>
          <p:cNvSpPr txBox="1"/>
          <p:nvPr/>
        </p:nvSpPr>
        <p:spPr>
          <a:xfrm>
            <a:off x="5580112" y="4157464"/>
            <a:ext cx="2736304" cy="369332"/>
          </a:xfrm>
          <a:prstGeom prst="rect">
            <a:avLst/>
          </a:prstGeom>
          <a:noFill/>
        </p:spPr>
        <p:txBody>
          <a:bodyPr wrap="square" rtlCol="0">
            <a:spAutoFit/>
          </a:bodyPr>
          <a:lstStyle/>
          <a:p>
            <a:pPr algn="ctr"/>
            <a:r>
              <a:rPr lang="en-AU" b="1" dirty="0" smtClean="0"/>
              <a:t>Myth 4</a:t>
            </a:r>
            <a:endParaRPr lang="en-AU" b="1" dirty="0"/>
          </a:p>
        </p:txBody>
      </p:sp>
    </p:spTree>
    <p:extLst>
      <p:ext uri="{BB962C8B-B14F-4D97-AF65-F5344CB8AC3E}">
        <p14:creationId xmlns:p14="http://schemas.microsoft.com/office/powerpoint/2010/main" val="17441672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Myth 1</a:t>
            </a:r>
            <a:br>
              <a:rPr lang="en-US" dirty="0" smtClean="0"/>
            </a:br>
            <a:r>
              <a:rPr lang="en-AU" dirty="0">
                <a:solidFill>
                  <a:schemeClr val="accent2"/>
                </a:solidFill>
              </a:rPr>
              <a:t>Desktop </a:t>
            </a:r>
            <a:r>
              <a:rPr lang="en-AU" dirty="0" smtClean="0">
                <a:solidFill>
                  <a:schemeClr val="accent2"/>
                </a:solidFill>
              </a:rPr>
              <a:t>apps like </a:t>
            </a:r>
            <a:r>
              <a:rPr lang="en-AU" dirty="0">
                <a:solidFill>
                  <a:schemeClr val="accent2"/>
                </a:solidFill>
              </a:rPr>
              <a:t>Numerix and </a:t>
            </a:r>
            <a:r>
              <a:rPr lang="en-AU" dirty="0" smtClean="0">
                <a:solidFill>
                  <a:schemeClr val="accent2"/>
                </a:solidFill>
              </a:rPr>
              <a:t>Excel </a:t>
            </a:r>
            <a:r>
              <a:rPr lang="en-AU" dirty="0">
                <a:solidFill>
                  <a:schemeClr val="accent2"/>
                </a:solidFill>
              </a:rPr>
              <a:t>2010, can grind the desktop to a </a:t>
            </a:r>
            <a:r>
              <a:rPr lang="en-AU" dirty="0" smtClean="0">
                <a:solidFill>
                  <a:schemeClr val="accent2"/>
                </a:solidFill>
              </a:rPr>
              <a:t>halt</a:t>
            </a:r>
            <a:endParaRPr lang="en-AU" dirty="0">
              <a:solidFill>
                <a:schemeClr val="accent2"/>
              </a:solidFill>
            </a:endParaRPr>
          </a:p>
        </p:txBody>
      </p:sp>
      <p:sp>
        <p:nvSpPr>
          <p:cNvPr id="3" name="Text Placeholder 2"/>
          <p:cNvSpPr>
            <a:spLocks noGrp="1"/>
          </p:cNvSpPr>
          <p:nvPr>
            <p:ph idx="1"/>
          </p:nvPr>
        </p:nvSpPr>
        <p:spPr/>
        <p:txBody>
          <a:bodyPr>
            <a:normAutofit/>
          </a:bodyPr>
          <a:lstStyle/>
          <a:p>
            <a:r>
              <a:rPr lang="en-US" dirty="0" smtClean="0"/>
              <a:t>Numerix XL is used to model financial markets instruments and calculate risk factors. It integrates with Excel 2010 and needs lots of CPU and RAM.</a:t>
            </a:r>
          </a:p>
          <a:p>
            <a:endParaRPr lang="en-US" dirty="0"/>
          </a:p>
          <a:p>
            <a:r>
              <a:rPr lang="en-US" dirty="0" smtClean="0"/>
              <a:t>When complex simulations are run, it can take hours to produce a result and locks up the desktop.</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a:spLocks noGrp="1"/>
          </p:cNvSpPr>
          <p:nvPr>
            <p:ph type="title"/>
          </p:nvPr>
        </p:nvSpPr>
        <p:spPr>
          <a:xfrm>
            <a:off x="582613" y="118591"/>
            <a:ext cx="8229600" cy="646113"/>
          </a:xfrm>
        </p:spPr>
        <p:txBody>
          <a:bodyPr>
            <a:normAutofit fontScale="90000"/>
          </a:bodyPr>
          <a:lstStyle/>
          <a:p>
            <a:pPr>
              <a:defRPr/>
            </a:pPr>
            <a:r>
              <a:rPr lang="en-US" dirty="0"/>
              <a:t>Myth 1</a:t>
            </a:r>
            <a:br>
              <a:rPr lang="en-US" dirty="0"/>
            </a:br>
            <a:r>
              <a:rPr lang="en-AU" dirty="0">
                <a:solidFill>
                  <a:schemeClr val="accent2"/>
                </a:solidFill>
              </a:rPr>
              <a:t> </a:t>
            </a:r>
            <a:r>
              <a:rPr lang="en-AU" dirty="0" smtClean="0">
                <a:solidFill>
                  <a:schemeClr val="accent2"/>
                </a:solidFill>
              </a:rPr>
              <a:t>Windows HPC Server 2008 R2 SP2 Overview</a:t>
            </a:r>
            <a:endParaRPr lang="en-US" dirty="0">
              <a:solidFill>
                <a:schemeClr val="bg1"/>
              </a:solidFill>
            </a:endParaRPr>
          </a:p>
        </p:txBody>
      </p:sp>
      <p:sp>
        <p:nvSpPr>
          <p:cNvPr id="29697" name="Content Placeholder 8"/>
          <p:cNvSpPr>
            <a:spLocks noGrp="1"/>
          </p:cNvSpPr>
          <p:nvPr>
            <p:ph idx="1"/>
          </p:nvPr>
        </p:nvSpPr>
        <p:spPr>
          <a:xfrm>
            <a:off x="368300" y="1038225"/>
            <a:ext cx="8382000" cy="1176338"/>
          </a:xfrm>
        </p:spPr>
        <p:txBody>
          <a:bodyPr/>
          <a:lstStyle/>
          <a:p>
            <a:r>
              <a:rPr lang="en-US" sz="2000" b="1" dirty="0" smtClean="0"/>
              <a:t>Complete, integrated platform for computational clustering</a:t>
            </a:r>
          </a:p>
          <a:p>
            <a:r>
              <a:rPr lang="en-US" sz="2000" b="1" dirty="0" smtClean="0"/>
              <a:t>Built on top the proven Windows Server 2008 platform</a:t>
            </a:r>
          </a:p>
          <a:p>
            <a:r>
              <a:rPr lang="en-US" sz="2000" b="1" dirty="0" smtClean="0"/>
              <a:t>Integrated development environment</a:t>
            </a:r>
          </a:p>
        </p:txBody>
      </p:sp>
      <p:graphicFrame>
        <p:nvGraphicFramePr>
          <p:cNvPr id="5" name="Diagram 4"/>
          <p:cNvGraphicFramePr/>
          <p:nvPr/>
        </p:nvGraphicFramePr>
        <p:xfrm>
          <a:off x="368301" y="2036184"/>
          <a:ext cx="8407400" cy="41084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9699" name="Picture 2" descr="C:\Documents and Settings\Slidework\Desktop\EventsDVD_FY07\Shapes and Graphics\Symbols\plus sign +.png"/>
          <p:cNvPicPr>
            <a:picLocks noChangeAspect="1" noChangeArrowheads="1"/>
          </p:cNvPicPr>
          <p:nvPr/>
        </p:nvPicPr>
        <p:blipFill>
          <a:blip r:embed="rId8"/>
          <a:srcRect/>
          <a:stretch>
            <a:fillRect/>
          </a:stretch>
        </p:blipFill>
        <p:spPr bwMode="auto">
          <a:xfrm>
            <a:off x="2790825" y="3867150"/>
            <a:ext cx="701675" cy="701675"/>
          </a:xfrm>
          <a:prstGeom prst="rect">
            <a:avLst/>
          </a:prstGeom>
          <a:noFill/>
          <a:ln w="9525">
            <a:noFill/>
            <a:miter lim="800000"/>
            <a:headEnd/>
            <a:tailEnd/>
          </a:ln>
        </p:spPr>
      </p:pic>
      <p:pic>
        <p:nvPicPr>
          <p:cNvPr id="29700" name="Picture 3" descr="C:\Documents and Settings\Slidework\Desktop\EventsDVD_FY07\Shapes and Graphics\Symbols\equal sign =.png"/>
          <p:cNvPicPr>
            <a:picLocks noChangeAspect="1" noChangeArrowheads="1"/>
          </p:cNvPicPr>
          <p:nvPr/>
        </p:nvPicPr>
        <p:blipFill>
          <a:blip r:embed="rId9"/>
          <a:srcRect/>
          <a:stretch>
            <a:fillRect/>
          </a:stretch>
        </p:blipFill>
        <p:spPr bwMode="auto">
          <a:xfrm>
            <a:off x="5719763" y="4059238"/>
            <a:ext cx="638175" cy="438150"/>
          </a:xfrm>
          <a:prstGeom prst="rect">
            <a:avLst/>
          </a:prstGeom>
          <a:noFill/>
          <a:ln w="9525">
            <a:noFill/>
            <a:miter lim="800000"/>
            <a:headEnd/>
            <a:tailEnd/>
          </a:ln>
        </p:spPr>
      </p:pic>
      <p:grpSp>
        <p:nvGrpSpPr>
          <p:cNvPr id="29701" name="Group 7"/>
          <p:cNvGrpSpPr>
            <a:grpSpLocks noChangeAspect="1"/>
          </p:cNvGrpSpPr>
          <p:nvPr/>
        </p:nvGrpSpPr>
        <p:grpSpPr bwMode="auto">
          <a:xfrm>
            <a:off x="7643813" y="1295400"/>
            <a:ext cx="1152525" cy="917575"/>
            <a:chOff x="384" y="912"/>
            <a:chExt cx="1338" cy="880"/>
          </a:xfrm>
        </p:grpSpPr>
        <p:pic>
          <p:nvPicPr>
            <p:cNvPr id="29704" name="Picture 4" descr="gray-disc"/>
            <p:cNvPicPr>
              <a:picLocks noChangeAspect="1" noChangeArrowheads="1"/>
            </p:cNvPicPr>
            <p:nvPr/>
          </p:nvPicPr>
          <p:blipFill>
            <a:blip r:embed="rId10"/>
            <a:srcRect/>
            <a:stretch>
              <a:fillRect/>
            </a:stretch>
          </p:blipFill>
          <p:spPr bwMode="auto">
            <a:xfrm>
              <a:off x="384" y="1090"/>
              <a:ext cx="1338" cy="702"/>
            </a:xfrm>
            <a:prstGeom prst="rect">
              <a:avLst/>
            </a:prstGeom>
            <a:noFill/>
            <a:ln w="9525" algn="ctr">
              <a:noFill/>
              <a:miter lim="800000"/>
              <a:headEnd/>
              <a:tailEnd/>
            </a:ln>
          </p:spPr>
        </p:pic>
        <p:pic>
          <p:nvPicPr>
            <p:cNvPr id="29705" name="Picture 5" descr="blue 3d disc with glow"/>
            <p:cNvPicPr>
              <a:picLocks noChangeAspect="1" noChangeArrowheads="1"/>
            </p:cNvPicPr>
            <p:nvPr/>
          </p:nvPicPr>
          <p:blipFill>
            <a:blip r:embed="rId11"/>
            <a:srcRect/>
            <a:stretch>
              <a:fillRect/>
            </a:stretch>
          </p:blipFill>
          <p:spPr bwMode="auto">
            <a:xfrm>
              <a:off x="1104" y="1138"/>
              <a:ext cx="432" cy="268"/>
            </a:xfrm>
            <a:prstGeom prst="rect">
              <a:avLst/>
            </a:prstGeom>
            <a:noFill/>
            <a:ln w="9525" algn="ctr">
              <a:noFill/>
              <a:miter lim="800000"/>
              <a:headEnd/>
              <a:tailEnd/>
            </a:ln>
          </p:spPr>
        </p:pic>
        <p:pic>
          <p:nvPicPr>
            <p:cNvPr id="29706" name="Picture 6" descr="Host Integration Server (HIS) sm"/>
            <p:cNvPicPr>
              <a:picLocks noChangeAspect="1" noChangeArrowheads="1"/>
            </p:cNvPicPr>
            <p:nvPr/>
          </p:nvPicPr>
          <p:blipFill>
            <a:blip r:embed="rId12"/>
            <a:srcRect/>
            <a:stretch>
              <a:fillRect/>
            </a:stretch>
          </p:blipFill>
          <p:spPr bwMode="auto">
            <a:xfrm>
              <a:off x="1171" y="912"/>
              <a:ext cx="302" cy="438"/>
            </a:xfrm>
            <a:prstGeom prst="rect">
              <a:avLst/>
            </a:prstGeom>
            <a:noFill/>
            <a:ln w="9525">
              <a:noFill/>
              <a:miter lim="800000"/>
              <a:headEnd/>
              <a:tailEnd/>
            </a:ln>
          </p:spPr>
        </p:pic>
        <p:grpSp>
          <p:nvGrpSpPr>
            <p:cNvPr id="29707" name="Group 7"/>
            <p:cNvGrpSpPr>
              <a:grpSpLocks noChangeAspect="1"/>
            </p:cNvGrpSpPr>
            <p:nvPr/>
          </p:nvGrpSpPr>
          <p:grpSpPr bwMode="auto">
            <a:xfrm>
              <a:off x="573" y="1039"/>
              <a:ext cx="237" cy="246"/>
              <a:chOff x="543" y="1479"/>
              <a:chExt cx="489" cy="541"/>
            </a:xfrm>
          </p:grpSpPr>
          <p:pic>
            <p:nvPicPr>
              <p:cNvPr id="29717" name="Picture 8" descr="blue 3d disc with glow"/>
              <p:cNvPicPr>
                <a:picLocks noChangeAspect="1" noChangeArrowheads="1"/>
              </p:cNvPicPr>
              <p:nvPr/>
            </p:nvPicPr>
            <p:blipFill>
              <a:blip r:embed="rId13"/>
              <a:srcRect/>
              <a:stretch>
                <a:fillRect/>
              </a:stretch>
            </p:blipFill>
            <p:spPr bwMode="auto">
              <a:xfrm>
                <a:off x="543" y="1686"/>
                <a:ext cx="489" cy="334"/>
              </a:xfrm>
              <a:prstGeom prst="rect">
                <a:avLst/>
              </a:prstGeom>
              <a:noFill/>
              <a:ln w="9525" algn="ctr">
                <a:noFill/>
                <a:miter lim="800000"/>
                <a:headEnd/>
                <a:tailEnd/>
              </a:ln>
            </p:spPr>
          </p:pic>
          <p:pic>
            <p:nvPicPr>
              <p:cNvPr id="29718" name="Picture 9" descr="Server sm"/>
              <p:cNvPicPr>
                <a:picLocks noChangeAspect="1" noChangeArrowheads="1"/>
              </p:cNvPicPr>
              <p:nvPr/>
            </p:nvPicPr>
            <p:blipFill>
              <a:blip r:embed="rId14"/>
              <a:srcRect/>
              <a:stretch>
                <a:fillRect/>
              </a:stretch>
            </p:blipFill>
            <p:spPr bwMode="auto">
              <a:xfrm>
                <a:off x="648" y="1479"/>
                <a:ext cx="288" cy="449"/>
              </a:xfrm>
              <a:prstGeom prst="rect">
                <a:avLst/>
              </a:prstGeom>
              <a:noFill/>
              <a:ln w="9525" algn="ctr">
                <a:noFill/>
                <a:miter lim="800000"/>
                <a:headEnd/>
                <a:tailEnd/>
              </a:ln>
            </p:spPr>
          </p:pic>
        </p:grpSp>
        <p:grpSp>
          <p:nvGrpSpPr>
            <p:cNvPr id="29708" name="Group 10"/>
            <p:cNvGrpSpPr>
              <a:grpSpLocks noChangeAspect="1"/>
            </p:cNvGrpSpPr>
            <p:nvPr/>
          </p:nvGrpSpPr>
          <p:grpSpPr bwMode="auto">
            <a:xfrm>
              <a:off x="784" y="1057"/>
              <a:ext cx="237" cy="246"/>
              <a:chOff x="1062" y="1473"/>
              <a:chExt cx="489" cy="542"/>
            </a:xfrm>
          </p:grpSpPr>
          <p:pic>
            <p:nvPicPr>
              <p:cNvPr id="29715" name="Picture 11" descr="blue 3d disc with glow"/>
              <p:cNvPicPr>
                <a:picLocks noChangeAspect="1" noChangeArrowheads="1"/>
              </p:cNvPicPr>
              <p:nvPr/>
            </p:nvPicPr>
            <p:blipFill>
              <a:blip r:embed="rId13"/>
              <a:srcRect/>
              <a:stretch>
                <a:fillRect/>
              </a:stretch>
            </p:blipFill>
            <p:spPr bwMode="auto">
              <a:xfrm>
                <a:off x="1062" y="1680"/>
                <a:ext cx="489" cy="335"/>
              </a:xfrm>
              <a:prstGeom prst="rect">
                <a:avLst/>
              </a:prstGeom>
              <a:noFill/>
              <a:ln w="9525" algn="ctr">
                <a:noFill/>
                <a:miter lim="800000"/>
                <a:headEnd/>
                <a:tailEnd/>
              </a:ln>
            </p:spPr>
          </p:pic>
          <p:pic>
            <p:nvPicPr>
              <p:cNvPr id="29716" name="Picture 12" descr="Server sm"/>
              <p:cNvPicPr>
                <a:picLocks noChangeAspect="1" noChangeArrowheads="1"/>
              </p:cNvPicPr>
              <p:nvPr/>
            </p:nvPicPr>
            <p:blipFill>
              <a:blip r:embed="rId14"/>
              <a:srcRect/>
              <a:stretch>
                <a:fillRect/>
              </a:stretch>
            </p:blipFill>
            <p:spPr bwMode="auto">
              <a:xfrm>
                <a:off x="1177" y="1473"/>
                <a:ext cx="288" cy="450"/>
              </a:xfrm>
              <a:prstGeom prst="rect">
                <a:avLst/>
              </a:prstGeom>
              <a:noFill/>
              <a:ln w="9525" algn="ctr">
                <a:noFill/>
                <a:miter lim="800000"/>
                <a:headEnd/>
                <a:tailEnd/>
              </a:ln>
            </p:spPr>
          </p:pic>
        </p:grpSp>
        <p:grpSp>
          <p:nvGrpSpPr>
            <p:cNvPr id="29709" name="Group 13"/>
            <p:cNvGrpSpPr>
              <a:grpSpLocks noChangeAspect="1"/>
            </p:cNvGrpSpPr>
            <p:nvPr/>
          </p:nvGrpSpPr>
          <p:grpSpPr bwMode="auto">
            <a:xfrm>
              <a:off x="864" y="1235"/>
              <a:ext cx="237" cy="250"/>
              <a:chOff x="1410" y="2075"/>
              <a:chExt cx="489" cy="550"/>
            </a:xfrm>
          </p:grpSpPr>
          <p:pic>
            <p:nvPicPr>
              <p:cNvPr id="29713" name="Picture 14" descr="blue 3d disc with glow"/>
              <p:cNvPicPr>
                <a:picLocks noChangeAspect="1" noChangeArrowheads="1"/>
              </p:cNvPicPr>
              <p:nvPr/>
            </p:nvPicPr>
            <p:blipFill>
              <a:blip r:embed="rId13"/>
              <a:srcRect/>
              <a:stretch>
                <a:fillRect/>
              </a:stretch>
            </p:blipFill>
            <p:spPr bwMode="auto">
              <a:xfrm>
                <a:off x="1410" y="2290"/>
                <a:ext cx="489" cy="335"/>
              </a:xfrm>
              <a:prstGeom prst="rect">
                <a:avLst/>
              </a:prstGeom>
              <a:noFill/>
              <a:ln w="9525" algn="ctr">
                <a:noFill/>
                <a:miter lim="800000"/>
                <a:headEnd/>
                <a:tailEnd/>
              </a:ln>
            </p:spPr>
          </p:pic>
          <p:pic>
            <p:nvPicPr>
              <p:cNvPr id="29714" name="Picture 15" descr="Server sm"/>
              <p:cNvPicPr>
                <a:picLocks noChangeAspect="1" noChangeArrowheads="1"/>
              </p:cNvPicPr>
              <p:nvPr/>
            </p:nvPicPr>
            <p:blipFill>
              <a:blip r:embed="rId14"/>
              <a:srcRect/>
              <a:stretch>
                <a:fillRect/>
              </a:stretch>
            </p:blipFill>
            <p:spPr bwMode="auto">
              <a:xfrm>
                <a:off x="1515" y="2075"/>
                <a:ext cx="288" cy="449"/>
              </a:xfrm>
              <a:prstGeom prst="rect">
                <a:avLst/>
              </a:prstGeom>
              <a:noFill/>
              <a:ln w="9525" algn="ctr">
                <a:noFill/>
                <a:miter lim="800000"/>
                <a:headEnd/>
                <a:tailEnd/>
              </a:ln>
            </p:spPr>
          </p:pic>
        </p:grpSp>
        <p:grpSp>
          <p:nvGrpSpPr>
            <p:cNvPr id="29710" name="Group 16"/>
            <p:cNvGrpSpPr>
              <a:grpSpLocks noChangeAspect="1"/>
            </p:cNvGrpSpPr>
            <p:nvPr/>
          </p:nvGrpSpPr>
          <p:grpSpPr bwMode="auto">
            <a:xfrm>
              <a:off x="644" y="1183"/>
              <a:ext cx="236" cy="250"/>
              <a:chOff x="935" y="2062"/>
              <a:chExt cx="489" cy="551"/>
            </a:xfrm>
          </p:grpSpPr>
          <p:pic>
            <p:nvPicPr>
              <p:cNvPr id="29711" name="Picture 17" descr="blue 3d disc with glow"/>
              <p:cNvPicPr>
                <a:picLocks noChangeAspect="1" noChangeArrowheads="1"/>
              </p:cNvPicPr>
              <p:nvPr/>
            </p:nvPicPr>
            <p:blipFill>
              <a:blip r:embed="rId13"/>
              <a:srcRect/>
              <a:stretch>
                <a:fillRect/>
              </a:stretch>
            </p:blipFill>
            <p:spPr bwMode="auto">
              <a:xfrm>
                <a:off x="935" y="2278"/>
                <a:ext cx="489" cy="335"/>
              </a:xfrm>
              <a:prstGeom prst="rect">
                <a:avLst/>
              </a:prstGeom>
              <a:noFill/>
              <a:ln w="9525" algn="ctr">
                <a:noFill/>
                <a:miter lim="800000"/>
                <a:headEnd/>
                <a:tailEnd/>
              </a:ln>
            </p:spPr>
          </p:pic>
          <p:pic>
            <p:nvPicPr>
              <p:cNvPr id="29712" name="Picture 18" descr="Server sm"/>
              <p:cNvPicPr>
                <a:picLocks noChangeAspect="1" noChangeArrowheads="1"/>
              </p:cNvPicPr>
              <p:nvPr/>
            </p:nvPicPr>
            <p:blipFill>
              <a:blip r:embed="rId14"/>
              <a:srcRect/>
              <a:stretch>
                <a:fillRect/>
              </a:stretch>
            </p:blipFill>
            <p:spPr bwMode="auto">
              <a:xfrm>
                <a:off x="1040" y="2062"/>
                <a:ext cx="288" cy="450"/>
              </a:xfrm>
              <a:prstGeom prst="rect">
                <a:avLst/>
              </a:prstGeom>
              <a:noFill/>
              <a:ln w="9525" algn="ctr">
                <a:noFill/>
                <a:miter lim="800000"/>
                <a:headEnd/>
                <a:tailEnd/>
              </a:ln>
            </p:spPr>
          </p:pic>
        </p:grpSp>
      </p:grpSp>
      <p:sp>
        <p:nvSpPr>
          <p:cNvPr id="29702" name="Rectangle 23"/>
          <p:cNvSpPr>
            <a:spLocks noChangeArrowheads="1"/>
          </p:cNvSpPr>
          <p:nvPr/>
        </p:nvSpPr>
        <p:spPr bwMode="auto">
          <a:xfrm>
            <a:off x="381000" y="6248400"/>
            <a:ext cx="8382000" cy="356251"/>
          </a:xfrm>
          <a:prstGeom prst="rect">
            <a:avLst/>
          </a:prstGeom>
          <a:noFill/>
          <a:ln w="9525">
            <a:noFill/>
            <a:miter lim="800000"/>
            <a:headEnd/>
            <a:tailEnd/>
          </a:ln>
        </p:spPr>
        <p:txBody>
          <a:bodyPr>
            <a:spAutoFit/>
          </a:bodyPr>
          <a:lstStyle/>
          <a:p>
            <a:pPr marL="742950" lvl="1" indent="-342900" algn="ctr" eaLnBrk="0" hangingPunct="0">
              <a:lnSpc>
                <a:spcPct val="85000"/>
              </a:lnSpc>
              <a:spcBef>
                <a:spcPct val="20000"/>
              </a:spcBef>
            </a:pPr>
            <a:r>
              <a:rPr lang="en-US" sz="2000" i="1" dirty="0">
                <a:solidFill>
                  <a:schemeClr val="bg1"/>
                </a:solidFill>
              </a:rPr>
              <a:t>Evaluation available </a:t>
            </a:r>
            <a:r>
              <a:rPr lang="en-US" sz="2000" i="1" dirty="0" smtClean="0">
                <a:solidFill>
                  <a:schemeClr val="bg1"/>
                </a:solidFill>
              </a:rPr>
              <a:t>from</a:t>
            </a:r>
            <a:r>
              <a:rPr lang="en-US" sz="2000" dirty="0" smtClean="0">
                <a:solidFill>
                  <a:schemeClr val="bg1"/>
                </a:solidFill>
              </a:rPr>
              <a:t> www.microsoft.com/hpc</a:t>
            </a:r>
            <a:endParaRPr lang="en-US" sz="2000" i="1" dirty="0">
              <a:solidFill>
                <a:schemeClr val="bg1"/>
              </a:solidFill>
            </a:endParaRPr>
          </a:p>
        </p:txBody>
      </p:sp>
    </p:spTree>
    <p:extLst>
      <p:ext uri="{BB962C8B-B14F-4D97-AF65-F5344CB8AC3E}">
        <p14:creationId xmlns:p14="http://schemas.microsoft.com/office/powerpoint/2010/main" val="4055090254"/>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Myth 1</a:t>
            </a:r>
            <a:br>
              <a:rPr lang="en-US" dirty="0"/>
            </a:br>
            <a:r>
              <a:rPr lang="en-AU" dirty="0">
                <a:solidFill>
                  <a:schemeClr val="accent2"/>
                </a:solidFill>
              </a:rPr>
              <a:t>Desktop </a:t>
            </a:r>
            <a:r>
              <a:rPr lang="en-AU" dirty="0" smtClean="0">
                <a:solidFill>
                  <a:schemeClr val="accent2"/>
                </a:solidFill>
              </a:rPr>
              <a:t>apps like </a:t>
            </a:r>
            <a:r>
              <a:rPr lang="en-AU" dirty="0">
                <a:solidFill>
                  <a:schemeClr val="accent2"/>
                </a:solidFill>
              </a:rPr>
              <a:t>Numerix and excel 2010, can grind the desktop to a halt</a:t>
            </a:r>
            <a:endParaRPr lang="en-AU" dirty="0"/>
          </a:p>
        </p:txBody>
      </p:sp>
      <p:sp>
        <p:nvSpPr>
          <p:cNvPr id="3" name="Content Placeholder 2"/>
          <p:cNvSpPr>
            <a:spLocks noGrp="1"/>
          </p:cNvSpPr>
          <p:nvPr>
            <p:ph idx="1"/>
          </p:nvPr>
        </p:nvSpPr>
        <p:spPr/>
        <p:txBody>
          <a:bodyPr>
            <a:normAutofit/>
          </a:bodyPr>
          <a:lstStyle/>
          <a:p>
            <a:r>
              <a:rPr lang="en-US" dirty="0" smtClean="0"/>
              <a:t>To bust this myth we…</a:t>
            </a:r>
            <a:endParaRPr lang="en-US" dirty="0"/>
          </a:p>
          <a:p>
            <a:r>
              <a:rPr lang="en-AU" dirty="0"/>
              <a:t>Setup On-Premise HPC Cluster with HPC </a:t>
            </a:r>
            <a:r>
              <a:rPr lang="en-AU" dirty="0" smtClean="0"/>
              <a:t>SP2</a:t>
            </a:r>
          </a:p>
          <a:p>
            <a:endParaRPr lang="en-AU" dirty="0"/>
          </a:p>
          <a:p>
            <a:r>
              <a:rPr lang="en-US" dirty="0" smtClean="0"/>
              <a:t>Connected Numerix XL and Excel </a:t>
            </a:r>
            <a:r>
              <a:rPr lang="en-US" dirty="0"/>
              <a:t>2010 </a:t>
            </a:r>
            <a:r>
              <a:rPr lang="en-US" dirty="0" smtClean="0"/>
              <a:t>to HPC</a:t>
            </a:r>
            <a:endParaRPr lang="en-US" dirty="0"/>
          </a:p>
          <a:p>
            <a:pPr lvl="1"/>
            <a:r>
              <a:rPr lang="en-US" dirty="0" smtClean="0"/>
              <a:t>Offloaded the workbooks from the desktop</a:t>
            </a:r>
            <a:endParaRPr lang="en-US" dirty="0"/>
          </a:p>
          <a:p>
            <a:pPr lvl="1"/>
            <a:r>
              <a:rPr lang="en-US" dirty="0"/>
              <a:t>The bigger the grid, the faster</a:t>
            </a:r>
          </a:p>
          <a:p>
            <a:pPr lvl="1"/>
            <a:r>
              <a:rPr lang="en-US" dirty="0"/>
              <a:t>HPC has the whole package</a:t>
            </a:r>
          </a:p>
          <a:p>
            <a:pPr lvl="1"/>
            <a:r>
              <a:rPr lang="en-US" dirty="0"/>
              <a:t>Costs involved for on-premise hardware</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01227622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91882" y="949320"/>
            <a:ext cx="8228589" cy="42798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214" name="Group 213"/>
          <p:cNvGrpSpPr/>
          <p:nvPr/>
        </p:nvGrpSpPr>
        <p:grpSpPr>
          <a:xfrm>
            <a:off x="755576" y="1484784"/>
            <a:ext cx="7416824" cy="2409091"/>
            <a:chOff x="396051" y="1747737"/>
            <a:chExt cx="7336852" cy="2859822"/>
          </a:xfrm>
        </p:grpSpPr>
        <p:pic>
          <p:nvPicPr>
            <p:cNvPr id="172" name="Picture 2" descr="C:\Users\abarker\AppData\Local\Microsoft\Windows\Temporary Internet Files\Content.IE5\2LRMYN7O\MC900434845[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04476" y="2773502"/>
              <a:ext cx="1066800" cy="1066799"/>
            </a:xfrm>
            <a:prstGeom prst="rect">
              <a:avLst/>
            </a:prstGeom>
            <a:noFill/>
            <a:extLst>
              <a:ext uri="{909E8E84-426E-40DD-AFC4-6F175D3DCCD1}">
                <a14:hiddenFill xmlns:a14="http://schemas.microsoft.com/office/drawing/2010/main">
                  <a:solidFill>
                    <a:srgbClr val="FFFFFF"/>
                  </a:solidFill>
                </a14:hiddenFill>
              </a:ext>
            </a:extLst>
          </p:spPr>
        </p:pic>
        <p:sp>
          <p:nvSpPr>
            <p:cNvPr id="176" name="TextBox 175"/>
            <p:cNvSpPr txBox="1"/>
            <p:nvPr/>
          </p:nvSpPr>
          <p:spPr>
            <a:xfrm>
              <a:off x="3132569" y="1747737"/>
              <a:ext cx="4600334" cy="56630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2500" b="1" i="0" u="none" strike="noStrike" kern="0" cap="none" spc="0" normalizeH="0" baseline="0" noProof="0" dirty="0" smtClean="0">
                  <a:ln>
                    <a:noFill/>
                  </a:ln>
                  <a:solidFill>
                    <a:schemeClr val="bg1"/>
                  </a:solidFill>
                  <a:effectLst/>
                  <a:uLnTx/>
                  <a:uFillTx/>
                  <a:latin typeface="Segoe UI" pitchFamily="34" charset="0"/>
                  <a:cs typeface="Segoe UI" pitchFamily="34" charset="0"/>
                </a:rPr>
                <a:t>On Premise</a:t>
              </a:r>
              <a:r>
                <a:rPr kumimoji="0" lang="en-AU" sz="2500" b="1" i="0" u="none" strike="noStrike" kern="0" cap="none" spc="0" normalizeH="0" noProof="0" dirty="0" smtClean="0">
                  <a:ln>
                    <a:noFill/>
                  </a:ln>
                  <a:solidFill>
                    <a:schemeClr val="bg1"/>
                  </a:solidFill>
                  <a:effectLst/>
                  <a:uLnTx/>
                  <a:uFillTx/>
                  <a:latin typeface="Segoe UI" pitchFamily="34" charset="0"/>
                  <a:cs typeface="Segoe UI" pitchFamily="34" charset="0"/>
                </a:rPr>
                <a:t> </a:t>
              </a:r>
              <a:r>
                <a:rPr kumimoji="0" lang="en-AU" sz="2500" b="1" i="0" u="none" strike="noStrike" kern="0" cap="none" spc="0" normalizeH="0" baseline="0" noProof="0" dirty="0" smtClean="0">
                  <a:ln>
                    <a:noFill/>
                  </a:ln>
                  <a:solidFill>
                    <a:schemeClr val="bg1"/>
                  </a:solidFill>
                  <a:effectLst/>
                  <a:uLnTx/>
                  <a:uFillTx/>
                  <a:latin typeface="Segoe UI" pitchFamily="34" charset="0"/>
                  <a:cs typeface="Segoe UI" pitchFamily="34" charset="0"/>
                </a:rPr>
                <a:t>HPC Environment</a:t>
              </a:r>
              <a:endParaRPr kumimoji="0" lang="en-US" sz="2500" b="1" i="0" u="none" strike="noStrike" kern="0" cap="none" spc="0" normalizeH="0" baseline="0" noProof="0" dirty="0">
                <a:ln>
                  <a:noFill/>
                </a:ln>
                <a:solidFill>
                  <a:schemeClr val="bg1"/>
                </a:solidFill>
                <a:effectLst/>
                <a:uLnTx/>
                <a:uFillTx/>
                <a:latin typeface="Segoe UI" pitchFamily="34" charset="0"/>
                <a:cs typeface="Segoe UI" pitchFamily="34" charset="0"/>
              </a:endParaRPr>
            </a:p>
          </p:txBody>
        </p:sp>
        <p:grpSp>
          <p:nvGrpSpPr>
            <p:cNvPr id="193" name="Group 192"/>
            <p:cNvGrpSpPr/>
            <p:nvPr/>
          </p:nvGrpSpPr>
          <p:grpSpPr>
            <a:xfrm>
              <a:off x="4935090" y="2346100"/>
              <a:ext cx="2726581" cy="1957957"/>
              <a:chOff x="5882727" y="5521568"/>
              <a:chExt cx="2726581" cy="1957957"/>
            </a:xfrm>
          </p:grpSpPr>
          <p:pic>
            <p:nvPicPr>
              <p:cNvPr id="194" name="Picture 2" descr="C:\Users\abarker\AppData\Local\Microsoft\Windows\Temporary Internet Files\Content.IE5\2LRMYN7O\MC900434845[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82727" y="6131171"/>
                <a:ext cx="803329" cy="803329"/>
              </a:xfrm>
              <a:prstGeom prst="rect">
                <a:avLst/>
              </a:prstGeom>
              <a:noFill/>
              <a:extLst>
                <a:ext uri="{909E8E84-426E-40DD-AFC4-6F175D3DCCD1}">
                  <a14:hiddenFill xmlns:a14="http://schemas.microsoft.com/office/drawing/2010/main">
                    <a:solidFill>
                      <a:srgbClr val="FFFFFF"/>
                    </a:solidFill>
                  </a14:hiddenFill>
                </a:ext>
              </a:extLst>
            </p:spPr>
          </p:pic>
          <p:pic>
            <p:nvPicPr>
              <p:cNvPr id="195" name="Picture 2" descr="C:\Users\abarker\AppData\Local\Microsoft\Windows\Temporary Internet Files\Content.IE5\2LRMYN7O\MC900434845[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0251" y="5521568"/>
                <a:ext cx="803329" cy="803330"/>
              </a:xfrm>
              <a:prstGeom prst="rect">
                <a:avLst/>
              </a:prstGeom>
              <a:noFill/>
              <a:extLst>
                <a:ext uri="{909E8E84-426E-40DD-AFC4-6F175D3DCCD1}">
                  <a14:hiddenFill xmlns:a14="http://schemas.microsoft.com/office/drawing/2010/main">
                    <a:solidFill>
                      <a:srgbClr val="FFFFFF"/>
                    </a:solidFill>
                  </a14:hiddenFill>
                </a:ext>
              </a:extLst>
            </p:spPr>
          </p:pic>
          <p:pic>
            <p:nvPicPr>
              <p:cNvPr id="196" name="Picture 2" descr="C:\Users\abarker\AppData\Local\Microsoft\Windows\Temporary Internet Files\Content.IE5\2LRMYN7O\MC900434845[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0251" y="6676195"/>
                <a:ext cx="803329" cy="803329"/>
              </a:xfrm>
              <a:prstGeom prst="rect">
                <a:avLst/>
              </a:prstGeom>
              <a:noFill/>
              <a:extLst>
                <a:ext uri="{909E8E84-426E-40DD-AFC4-6F175D3DCCD1}">
                  <a14:hiddenFill xmlns:a14="http://schemas.microsoft.com/office/drawing/2010/main">
                    <a:solidFill>
                      <a:srgbClr val="FFFFFF"/>
                    </a:solidFill>
                  </a14:hiddenFill>
                </a:ext>
              </a:extLst>
            </p:spPr>
          </p:pic>
          <p:pic>
            <p:nvPicPr>
              <p:cNvPr id="197" name="Picture 2" descr="C:\Users\abarker\AppData\Local\Microsoft\Windows\Temporary Internet Files\Content.IE5\2LRMYN7O\MC900434845[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05979" y="6676196"/>
                <a:ext cx="803329" cy="803329"/>
              </a:xfrm>
              <a:prstGeom prst="rect">
                <a:avLst/>
              </a:prstGeom>
              <a:noFill/>
              <a:extLst>
                <a:ext uri="{909E8E84-426E-40DD-AFC4-6F175D3DCCD1}">
                  <a14:hiddenFill xmlns:a14="http://schemas.microsoft.com/office/drawing/2010/main">
                    <a:solidFill>
                      <a:srgbClr val="FFFFFF"/>
                    </a:solidFill>
                  </a14:hiddenFill>
                </a:ext>
              </a:extLst>
            </p:spPr>
          </p:pic>
          <p:pic>
            <p:nvPicPr>
              <p:cNvPr id="198" name="Picture 2" descr="C:\Users\abarker\AppData\Local\Microsoft\Windows\Temporary Internet Files\Content.IE5\2LRMYN7O\MC900434845[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05979" y="5521568"/>
                <a:ext cx="803329" cy="803330"/>
              </a:xfrm>
              <a:prstGeom prst="rect">
                <a:avLst/>
              </a:prstGeom>
              <a:noFill/>
              <a:extLst>
                <a:ext uri="{909E8E84-426E-40DD-AFC4-6F175D3DCCD1}">
                  <a14:hiddenFill xmlns:a14="http://schemas.microsoft.com/office/drawing/2010/main">
                    <a:solidFill>
                      <a:srgbClr val="FFFFFF"/>
                    </a:solidFill>
                  </a14:hiddenFill>
                </a:ext>
              </a:extLst>
            </p:spPr>
          </p:pic>
          <p:cxnSp>
            <p:nvCxnSpPr>
              <p:cNvPr id="199" name="Elbow Connector 198"/>
              <p:cNvCxnSpPr>
                <a:stCxn id="194" idx="3"/>
                <a:endCxn id="195" idx="2"/>
              </p:cNvCxnSpPr>
              <p:nvPr/>
            </p:nvCxnSpPr>
            <p:spPr>
              <a:xfrm flipV="1">
                <a:off x="6686056" y="6324898"/>
                <a:ext cx="565860" cy="207938"/>
              </a:xfrm>
              <a:prstGeom prst="bentConnector2">
                <a:avLst/>
              </a:prstGeom>
              <a:noFill/>
              <a:ln w="9525" cap="flat" cmpd="sng" algn="ctr">
                <a:solidFill>
                  <a:srgbClr val="4F81BD">
                    <a:shade val="95000"/>
                    <a:satMod val="105000"/>
                  </a:srgbClr>
                </a:solidFill>
                <a:prstDash val="solid"/>
              </a:ln>
              <a:effectLst/>
            </p:spPr>
          </p:cxnSp>
          <p:cxnSp>
            <p:nvCxnSpPr>
              <p:cNvPr id="200" name="Elbow Connector 199"/>
              <p:cNvCxnSpPr>
                <a:endCxn id="196" idx="0"/>
              </p:cNvCxnSpPr>
              <p:nvPr/>
            </p:nvCxnSpPr>
            <p:spPr>
              <a:xfrm>
                <a:off x="6553200" y="6532837"/>
                <a:ext cx="698716" cy="143358"/>
              </a:xfrm>
              <a:prstGeom prst="bentConnector2">
                <a:avLst/>
              </a:prstGeom>
              <a:noFill/>
              <a:ln w="9525" cap="flat" cmpd="sng" algn="ctr">
                <a:solidFill>
                  <a:srgbClr val="4F81BD">
                    <a:shade val="95000"/>
                    <a:satMod val="105000"/>
                  </a:srgbClr>
                </a:solidFill>
                <a:prstDash val="solid"/>
              </a:ln>
              <a:effectLst/>
            </p:spPr>
          </p:cxnSp>
          <p:cxnSp>
            <p:nvCxnSpPr>
              <p:cNvPr id="201" name="Elbow Connector 200"/>
              <p:cNvCxnSpPr>
                <a:endCxn id="197" idx="0"/>
              </p:cNvCxnSpPr>
              <p:nvPr/>
            </p:nvCxnSpPr>
            <p:spPr>
              <a:xfrm>
                <a:off x="6553200" y="6532837"/>
                <a:ext cx="1654444" cy="143358"/>
              </a:xfrm>
              <a:prstGeom prst="bentConnector2">
                <a:avLst/>
              </a:prstGeom>
              <a:noFill/>
              <a:ln w="9525" cap="flat" cmpd="sng" algn="ctr">
                <a:solidFill>
                  <a:srgbClr val="4F81BD">
                    <a:shade val="95000"/>
                    <a:satMod val="105000"/>
                  </a:srgbClr>
                </a:solidFill>
                <a:prstDash val="solid"/>
              </a:ln>
              <a:effectLst/>
            </p:spPr>
          </p:cxnSp>
          <p:cxnSp>
            <p:nvCxnSpPr>
              <p:cNvPr id="202" name="Elbow Connector 201"/>
              <p:cNvCxnSpPr>
                <a:endCxn id="198" idx="2"/>
              </p:cNvCxnSpPr>
              <p:nvPr/>
            </p:nvCxnSpPr>
            <p:spPr>
              <a:xfrm flipV="1">
                <a:off x="6477000" y="6324895"/>
                <a:ext cx="1730644" cy="207936"/>
              </a:xfrm>
              <a:prstGeom prst="bentConnector2">
                <a:avLst/>
              </a:prstGeom>
              <a:noFill/>
              <a:ln w="9525" cap="flat" cmpd="sng" algn="ctr">
                <a:solidFill>
                  <a:srgbClr val="4F81BD">
                    <a:shade val="95000"/>
                    <a:satMod val="105000"/>
                  </a:srgbClr>
                </a:solidFill>
                <a:prstDash val="solid"/>
              </a:ln>
              <a:effectLst/>
            </p:spPr>
          </p:cxnSp>
        </p:grpSp>
        <p:sp>
          <p:nvSpPr>
            <p:cNvPr id="205" name="TextBox 204"/>
            <p:cNvSpPr txBox="1"/>
            <p:nvPr/>
          </p:nvSpPr>
          <p:spPr>
            <a:xfrm>
              <a:off x="2390536" y="3840302"/>
              <a:ext cx="1958679" cy="76725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AU" sz="1200" b="1" i="0" u="none" strike="noStrike" kern="0" cap="none" spc="0" normalizeH="0" baseline="0" noProof="0" dirty="0" smtClean="0">
                  <a:ln>
                    <a:noFill/>
                  </a:ln>
                  <a:solidFill>
                    <a:schemeClr val="bg1"/>
                  </a:solidFill>
                  <a:effectLst/>
                  <a:uLnTx/>
                  <a:uFillTx/>
                  <a:latin typeface="Segoe UI" pitchFamily="34" charset="0"/>
                  <a:cs typeface="Segoe UI" pitchFamily="34" charset="0"/>
                </a:rPr>
                <a:t>HPC Head Node</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chemeClr val="bg1"/>
                  </a:solidFill>
                  <a:effectLst/>
                  <a:uLnTx/>
                  <a:uFillTx/>
                  <a:latin typeface="Segoe UI" pitchFamily="34" charset="0"/>
                  <a:cs typeface="Segoe UI" pitchFamily="34" charset="0"/>
                </a:rPr>
                <a:t>Windows Server 2008 R2</a:t>
              </a:r>
            </a:p>
            <a:p>
              <a:pPr marL="0" marR="0" lvl="0" indent="0" algn="ctr" defTabSz="914400" eaLnBrk="1" fontAlgn="auto" latinLnBrk="0" hangingPunct="1">
                <a:lnSpc>
                  <a:spcPct val="100000"/>
                </a:lnSpc>
                <a:spcBef>
                  <a:spcPts val="0"/>
                </a:spcBef>
                <a:spcAft>
                  <a:spcPts val="0"/>
                </a:spcAft>
                <a:buClrTx/>
                <a:buSzTx/>
                <a:buFontTx/>
                <a:buNone/>
                <a:tabLst/>
                <a:defRPr/>
              </a:pPr>
              <a:r>
                <a:rPr lang="en-US" sz="1200" b="1" kern="0" dirty="0" smtClean="0">
                  <a:solidFill>
                    <a:schemeClr val="bg1"/>
                  </a:solidFill>
                  <a:latin typeface="Segoe UI" pitchFamily="34" charset="0"/>
                  <a:cs typeface="Segoe UI" pitchFamily="34" charset="0"/>
                </a:rPr>
                <a:t>HPC SP2</a:t>
              </a:r>
              <a:endParaRPr kumimoji="0" lang="en-US" sz="1200" b="1" i="0" u="none" strike="noStrike" kern="0" cap="none" spc="0" normalizeH="0" baseline="0" noProof="0" dirty="0">
                <a:ln>
                  <a:noFill/>
                </a:ln>
                <a:solidFill>
                  <a:schemeClr val="bg1"/>
                </a:solidFill>
                <a:effectLst/>
                <a:uLnTx/>
                <a:uFillTx/>
                <a:latin typeface="Segoe UI" pitchFamily="34" charset="0"/>
                <a:cs typeface="Segoe UI" pitchFamily="34" charset="0"/>
              </a:endParaRPr>
            </a:p>
          </p:txBody>
        </p:sp>
        <p:pic>
          <p:nvPicPr>
            <p:cNvPr id="207" name="Picture 3" descr="C:\Users\abarker\AppData\Local\Microsoft\Windows\Temporary Internet Files\Content.IE5\UW3MQSAU\MC90023209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5544" y="2983041"/>
              <a:ext cx="642385" cy="757652"/>
            </a:xfrm>
            <a:prstGeom prst="rect">
              <a:avLst/>
            </a:prstGeom>
            <a:noFill/>
            <a:extLst>
              <a:ext uri="{909E8E84-426E-40DD-AFC4-6F175D3DCCD1}">
                <a14:hiddenFill xmlns:a14="http://schemas.microsoft.com/office/drawing/2010/main">
                  <a:solidFill>
                    <a:srgbClr val="FFFFFF"/>
                  </a:solidFill>
                </a14:hiddenFill>
              </a:ext>
            </a:extLst>
          </p:spPr>
        </p:pic>
        <p:sp>
          <p:nvSpPr>
            <p:cNvPr id="208" name="TextBox 207"/>
            <p:cNvSpPr txBox="1"/>
            <p:nvPr/>
          </p:nvSpPr>
          <p:spPr>
            <a:xfrm>
              <a:off x="396051" y="3812364"/>
              <a:ext cx="1481378" cy="76725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AU" sz="1200" b="1" i="0" u="none" strike="noStrike" kern="0" cap="none" spc="0" normalizeH="0" baseline="0" noProof="0" dirty="0" smtClean="0">
                  <a:ln>
                    <a:noFill/>
                  </a:ln>
                  <a:solidFill>
                    <a:schemeClr val="bg1"/>
                  </a:solidFill>
                  <a:effectLst/>
                  <a:uLnTx/>
                  <a:uFillTx/>
                  <a:latin typeface="Segoe UI" pitchFamily="34" charset="0"/>
                  <a:cs typeface="Segoe UI" pitchFamily="34" charset="0"/>
                </a:rPr>
                <a:t>Windows Desktop</a:t>
              </a:r>
            </a:p>
            <a:p>
              <a:pPr marL="0" marR="0" lvl="0" indent="0" algn="ctr" defTabSz="914400" eaLnBrk="1" fontAlgn="auto" latinLnBrk="0" hangingPunct="1">
                <a:lnSpc>
                  <a:spcPct val="100000"/>
                </a:lnSpc>
                <a:spcBef>
                  <a:spcPts val="0"/>
                </a:spcBef>
                <a:spcAft>
                  <a:spcPts val="0"/>
                </a:spcAft>
                <a:buClrTx/>
                <a:buSzTx/>
                <a:buFontTx/>
                <a:buNone/>
                <a:tabLst/>
                <a:defRPr/>
              </a:pPr>
              <a:r>
                <a:rPr lang="en-AU" sz="1200" b="1" kern="0" dirty="0" smtClean="0">
                  <a:solidFill>
                    <a:schemeClr val="bg1"/>
                  </a:solidFill>
                  <a:latin typeface="Segoe UI" pitchFamily="34" charset="0"/>
                  <a:cs typeface="Segoe UI" pitchFamily="34" charset="0"/>
                </a:rPr>
                <a:t>Excel 2010</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AU" sz="1200" b="1" i="0" u="none" strike="noStrike" kern="0" cap="none" spc="0" normalizeH="0" baseline="0" noProof="0" dirty="0" smtClean="0">
                  <a:ln>
                    <a:noFill/>
                  </a:ln>
                  <a:solidFill>
                    <a:schemeClr val="bg1"/>
                  </a:solidFill>
                  <a:effectLst/>
                  <a:uLnTx/>
                  <a:uFillTx/>
                  <a:latin typeface="Segoe UI" pitchFamily="34" charset="0"/>
                  <a:cs typeface="Segoe UI" pitchFamily="34" charset="0"/>
                </a:rPr>
                <a:t>Numerix</a:t>
              </a:r>
              <a:r>
                <a:rPr kumimoji="0" lang="en-AU" sz="1200" b="1" i="0" u="none" strike="noStrike" kern="0" cap="none" spc="0" normalizeH="0" noProof="0" dirty="0" smtClean="0">
                  <a:ln>
                    <a:noFill/>
                  </a:ln>
                  <a:solidFill>
                    <a:schemeClr val="bg1"/>
                  </a:solidFill>
                  <a:effectLst/>
                  <a:uLnTx/>
                  <a:uFillTx/>
                  <a:latin typeface="Segoe UI" pitchFamily="34" charset="0"/>
                  <a:cs typeface="Segoe UI" pitchFamily="34" charset="0"/>
                </a:rPr>
                <a:t> XL</a:t>
              </a:r>
              <a:endParaRPr kumimoji="0" lang="en-US" sz="1200" b="1" i="0" u="none" strike="noStrike" kern="0" cap="none" spc="0" normalizeH="0" baseline="0" noProof="0" dirty="0">
                <a:ln>
                  <a:noFill/>
                </a:ln>
                <a:solidFill>
                  <a:schemeClr val="bg1"/>
                </a:solidFill>
                <a:effectLst/>
                <a:uLnTx/>
                <a:uFillTx/>
                <a:latin typeface="Segoe UI" pitchFamily="34" charset="0"/>
                <a:cs typeface="Segoe UI" pitchFamily="34" charset="0"/>
              </a:endParaRPr>
            </a:p>
          </p:txBody>
        </p:sp>
      </p:grpSp>
      <p:sp>
        <p:nvSpPr>
          <p:cNvPr id="217" name="Title 1"/>
          <p:cNvSpPr>
            <a:spLocks noGrp="1"/>
          </p:cNvSpPr>
          <p:nvPr>
            <p:ph type="title"/>
          </p:nvPr>
        </p:nvSpPr>
        <p:spPr>
          <a:xfrm>
            <a:off x="684213" y="260648"/>
            <a:ext cx="7775575" cy="539750"/>
          </a:xfrm>
        </p:spPr>
        <p:txBody>
          <a:bodyPr>
            <a:normAutofit fontScale="90000"/>
          </a:bodyPr>
          <a:lstStyle/>
          <a:p>
            <a:r>
              <a:rPr lang="en-US" dirty="0"/>
              <a:t>Myth 1</a:t>
            </a:r>
            <a:br>
              <a:rPr lang="en-US" dirty="0"/>
            </a:br>
            <a:r>
              <a:rPr lang="en-AU" dirty="0" smtClean="0">
                <a:solidFill>
                  <a:schemeClr val="accent2"/>
                </a:solidFill>
              </a:rPr>
              <a:t>Architecture and Scope</a:t>
            </a:r>
            <a:endParaRPr lang="en-US" dirty="0" smtClean="0">
              <a:latin typeface="Segoe UI" pitchFamily="34" charset="0"/>
              <a:cs typeface="Segoe UI" pitchFamily="34" charset="0"/>
            </a:endParaRPr>
          </a:p>
        </p:txBody>
      </p:sp>
      <p:sp>
        <p:nvSpPr>
          <p:cNvPr id="10" name="Left-Right Arrow 9"/>
          <p:cNvSpPr/>
          <p:nvPr/>
        </p:nvSpPr>
        <p:spPr>
          <a:xfrm>
            <a:off x="4139952" y="2564904"/>
            <a:ext cx="1216152" cy="48463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9" name="Left-Right Arrow 58"/>
          <p:cNvSpPr/>
          <p:nvPr/>
        </p:nvSpPr>
        <p:spPr>
          <a:xfrm>
            <a:off x="1979712" y="2584328"/>
            <a:ext cx="1216152" cy="48463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 name="Rounded Rectangle 10"/>
          <p:cNvSpPr/>
          <p:nvPr/>
        </p:nvSpPr>
        <p:spPr>
          <a:xfrm>
            <a:off x="2699792" y="1340768"/>
            <a:ext cx="5904655" cy="3024336"/>
          </a:xfrm>
          <a:prstGeom prst="roundRect">
            <a:avLst/>
          </a:prstGeom>
          <a:noFill/>
          <a:ln w="762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3692275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Myth 1</a:t>
            </a:r>
            <a:br>
              <a:rPr lang="en-US" dirty="0"/>
            </a:br>
            <a:r>
              <a:rPr lang="en-AU" dirty="0">
                <a:solidFill>
                  <a:schemeClr val="accent2"/>
                </a:solidFill>
              </a:rPr>
              <a:t>Desktop </a:t>
            </a:r>
            <a:r>
              <a:rPr lang="en-AU" dirty="0" smtClean="0">
                <a:solidFill>
                  <a:schemeClr val="accent2"/>
                </a:solidFill>
              </a:rPr>
              <a:t>apps like </a:t>
            </a:r>
            <a:r>
              <a:rPr lang="en-AU" dirty="0">
                <a:solidFill>
                  <a:schemeClr val="accent2"/>
                </a:solidFill>
              </a:rPr>
              <a:t>Numerix </a:t>
            </a:r>
            <a:r>
              <a:rPr lang="en-AU" dirty="0" smtClean="0">
                <a:solidFill>
                  <a:schemeClr val="accent2"/>
                </a:solidFill>
              </a:rPr>
              <a:t>XL and Excel </a:t>
            </a:r>
            <a:r>
              <a:rPr lang="en-AU" dirty="0">
                <a:solidFill>
                  <a:schemeClr val="accent2"/>
                </a:solidFill>
              </a:rPr>
              <a:t>2010, can grind the desktop to a halt</a:t>
            </a:r>
            <a:endParaRPr lang="en-AU" dirty="0"/>
          </a:p>
        </p:txBody>
      </p:sp>
      <p:sp>
        <p:nvSpPr>
          <p:cNvPr id="3" name="Content Placeholder 2"/>
          <p:cNvSpPr>
            <a:spLocks noGrp="1"/>
          </p:cNvSpPr>
          <p:nvPr>
            <p:ph idx="1"/>
          </p:nvPr>
        </p:nvSpPr>
        <p:spPr/>
        <p:txBody>
          <a:bodyPr/>
          <a:lstStyle/>
          <a:p>
            <a:pPr marL="0" indent="0">
              <a:buNone/>
            </a:pPr>
            <a:endParaRPr lang="en-AU" dirty="0" smtClean="0"/>
          </a:p>
          <a:p>
            <a:r>
              <a:rPr lang="en-AU" dirty="0" smtClean="0"/>
              <a:t>With HPC SP2, this myth is...</a:t>
            </a:r>
          </a:p>
          <a:p>
            <a:endParaRPr lang="en-AU" dirty="0"/>
          </a:p>
          <a:p>
            <a:pPr marL="0" indent="0">
              <a:buNone/>
            </a:pP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2051" name="Picture 3" descr="H:\TechEd\buste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2924944"/>
            <a:ext cx="4896544" cy="28703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8386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 calcmode="lin" valueType="num">
                                      <p:cBhvr>
                                        <p:cTn id="7" dur="1000" fill="hold"/>
                                        <p:tgtEl>
                                          <p:spTgt spid="2051"/>
                                        </p:tgtEl>
                                        <p:attrNameLst>
                                          <p:attrName>ppt_w</p:attrName>
                                        </p:attrNameLst>
                                      </p:cBhvr>
                                      <p:tavLst>
                                        <p:tav tm="0">
                                          <p:val>
                                            <p:fltVal val="0"/>
                                          </p:val>
                                        </p:tav>
                                        <p:tav tm="100000">
                                          <p:val>
                                            <p:strVal val="#ppt_w"/>
                                          </p:val>
                                        </p:tav>
                                      </p:tavLst>
                                    </p:anim>
                                    <p:anim calcmode="lin" valueType="num">
                                      <p:cBhvr>
                                        <p:cTn id="8" dur="1000" fill="hold"/>
                                        <p:tgtEl>
                                          <p:spTgt spid="2051"/>
                                        </p:tgtEl>
                                        <p:attrNameLst>
                                          <p:attrName>ppt_h</p:attrName>
                                        </p:attrNameLst>
                                      </p:cBhvr>
                                      <p:tavLst>
                                        <p:tav tm="0">
                                          <p:val>
                                            <p:fltVal val="0"/>
                                          </p:val>
                                        </p:tav>
                                        <p:tav tm="100000">
                                          <p:val>
                                            <p:strVal val="#ppt_h"/>
                                          </p:val>
                                        </p:tav>
                                      </p:tavLst>
                                    </p:anim>
                                    <p:anim calcmode="lin" valueType="num">
                                      <p:cBhvr>
                                        <p:cTn id="9" dur="1000" fill="hold"/>
                                        <p:tgtEl>
                                          <p:spTgt spid="2051"/>
                                        </p:tgtEl>
                                        <p:attrNameLst>
                                          <p:attrName>style.rotation</p:attrName>
                                        </p:attrNameLst>
                                      </p:cBhvr>
                                      <p:tavLst>
                                        <p:tav tm="0">
                                          <p:val>
                                            <p:fltVal val="90"/>
                                          </p:val>
                                        </p:tav>
                                        <p:tav tm="100000">
                                          <p:val>
                                            <p:fltVal val="0"/>
                                          </p:val>
                                        </p:tav>
                                      </p:tavLst>
                                    </p:anim>
                                    <p:animEffect transition="in" filter="fade">
                                      <p:cBhvr>
                                        <p:cTn id="10" dur="10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AU" dirty="0"/>
              <a:t>Cloud Bursting using HPC and Azure for on Demand </a:t>
            </a:r>
            <a:r>
              <a:rPr lang="en-AU" dirty="0" smtClean="0"/>
              <a:t>Analytics</a:t>
            </a:r>
            <a:endParaRPr lang="en-AU" dirty="0"/>
          </a:p>
        </p:txBody>
      </p:sp>
      <p:sp>
        <p:nvSpPr>
          <p:cNvPr id="3" name="Text Placeholder 2"/>
          <p:cNvSpPr>
            <a:spLocks noGrp="1"/>
          </p:cNvSpPr>
          <p:nvPr>
            <p:ph type="body" idx="1"/>
          </p:nvPr>
        </p:nvSpPr>
        <p:spPr/>
        <p:txBody>
          <a:bodyPr/>
          <a:lstStyle/>
          <a:p>
            <a:pPr lvl="0">
              <a:defRPr/>
            </a:pPr>
            <a:r>
              <a:rPr lang="en-US" b="1" dirty="0" smtClean="0"/>
              <a:t>Ward Britton</a:t>
            </a:r>
          </a:p>
          <a:p>
            <a:pPr lvl="0">
              <a:defRPr/>
            </a:pPr>
            <a:r>
              <a:rPr lang="en-US" dirty="0" smtClean="0"/>
              <a:t>Principal Architect</a:t>
            </a:r>
          </a:p>
          <a:p>
            <a:pPr lvl="0">
              <a:defRPr/>
            </a:pPr>
            <a:r>
              <a:rPr lang="en-US" dirty="0" smtClean="0"/>
              <a:t>Westpac</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COS202</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Myth 2</a:t>
            </a:r>
            <a:br>
              <a:rPr lang="en-US" dirty="0" smtClean="0"/>
            </a:br>
            <a:r>
              <a:rPr lang="en-AU" dirty="0">
                <a:solidFill>
                  <a:schemeClr val="accent2"/>
                </a:solidFill>
              </a:rPr>
              <a:t>Banks </a:t>
            </a:r>
            <a:r>
              <a:rPr lang="en-AU" dirty="0" smtClean="0">
                <a:solidFill>
                  <a:schemeClr val="accent2"/>
                </a:solidFill>
              </a:rPr>
              <a:t>can’t </a:t>
            </a:r>
            <a:r>
              <a:rPr lang="en-AU" dirty="0">
                <a:solidFill>
                  <a:schemeClr val="accent2"/>
                </a:solidFill>
              </a:rPr>
              <a:t>use the public cloud… its too </a:t>
            </a:r>
            <a:r>
              <a:rPr lang="en-AU" dirty="0" smtClean="0">
                <a:solidFill>
                  <a:schemeClr val="accent2"/>
                </a:solidFill>
              </a:rPr>
              <a:t>insecure</a:t>
            </a:r>
            <a:endParaRPr lang="en-AU" dirty="0">
              <a:solidFill>
                <a:schemeClr val="accent2"/>
              </a:solidFill>
            </a:endParaRPr>
          </a:p>
        </p:txBody>
      </p:sp>
      <p:sp>
        <p:nvSpPr>
          <p:cNvPr id="3" name="Text Placeholder 2"/>
          <p:cNvSpPr>
            <a:spLocks noGrp="1"/>
          </p:cNvSpPr>
          <p:nvPr>
            <p:ph idx="1"/>
          </p:nvPr>
        </p:nvSpPr>
        <p:spPr/>
        <p:txBody>
          <a:bodyPr>
            <a:normAutofit/>
          </a:bodyPr>
          <a:lstStyle/>
          <a:p>
            <a:r>
              <a:rPr lang="en-US" dirty="0" smtClean="0"/>
              <a:t>Customer information is extremely important to a bank!</a:t>
            </a:r>
          </a:p>
          <a:p>
            <a:pPr lvl="1"/>
            <a:r>
              <a:rPr lang="en-US" dirty="0" smtClean="0"/>
              <a:t>It is looked after with maximum security</a:t>
            </a:r>
          </a:p>
          <a:p>
            <a:pPr lvl="1"/>
            <a:r>
              <a:rPr lang="en-US" dirty="0" smtClean="0"/>
              <a:t>It doesn’t leave the bank</a:t>
            </a:r>
          </a:p>
          <a:p>
            <a:pPr lvl="1"/>
            <a:r>
              <a:rPr lang="en-US" dirty="0" smtClean="0"/>
              <a:t>It doesn’t go offshore</a:t>
            </a:r>
          </a:p>
          <a:p>
            <a:pPr lvl="1"/>
            <a:r>
              <a:rPr lang="en-US" dirty="0" smtClean="0"/>
              <a:t>And doesn’t belong on the public cloud!</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013193735"/>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Myth 2</a:t>
            </a:r>
            <a:br>
              <a:rPr lang="en-US" dirty="0"/>
            </a:br>
            <a:r>
              <a:rPr lang="en-AU" dirty="0">
                <a:solidFill>
                  <a:schemeClr val="accent2"/>
                </a:solidFill>
              </a:rPr>
              <a:t>Banks cant use the public cloud… its too insecure</a:t>
            </a:r>
            <a:endParaRPr lang="en-AU" dirty="0"/>
          </a:p>
        </p:txBody>
      </p:sp>
      <p:sp>
        <p:nvSpPr>
          <p:cNvPr id="3" name="Content Placeholder 2"/>
          <p:cNvSpPr>
            <a:spLocks noGrp="1"/>
          </p:cNvSpPr>
          <p:nvPr>
            <p:ph idx="1"/>
          </p:nvPr>
        </p:nvSpPr>
        <p:spPr/>
        <p:txBody>
          <a:bodyPr/>
          <a:lstStyle/>
          <a:p>
            <a:r>
              <a:rPr lang="en-US" dirty="0"/>
              <a:t>What about data that isn’t customer related?</a:t>
            </a:r>
          </a:p>
          <a:p>
            <a:pPr lvl="1"/>
            <a:endParaRPr lang="en-US" dirty="0" smtClean="0"/>
          </a:p>
          <a:p>
            <a:pPr lvl="1"/>
            <a:r>
              <a:rPr lang="en-US" dirty="0" smtClean="0"/>
              <a:t>Risk </a:t>
            </a:r>
            <a:r>
              <a:rPr lang="en-US" dirty="0"/>
              <a:t>data doesn’t include customer information.</a:t>
            </a:r>
          </a:p>
          <a:p>
            <a:pPr lvl="1"/>
            <a:r>
              <a:rPr lang="en-US" dirty="0"/>
              <a:t>Requires huge computing capacity for scenario modeling</a:t>
            </a:r>
          </a:p>
          <a:p>
            <a:pPr lvl="1"/>
            <a:r>
              <a:rPr lang="en-US" dirty="0"/>
              <a:t>Mostly publicly available data, such as market rates like those found on </a:t>
            </a:r>
            <a:r>
              <a:rPr lang="en-US" dirty="0" smtClean="0">
                <a:hlinkClick r:id="rId2"/>
              </a:rPr>
              <a:t>money.msn.com</a:t>
            </a:r>
            <a:endParaRPr lang="en-US" dirty="0" smtClean="0"/>
          </a:p>
          <a:p>
            <a:pPr lvl="1"/>
            <a:endParaRPr lang="en-US" dirty="0"/>
          </a:p>
          <a:p>
            <a:pPr marL="0" indent="0">
              <a:buNone/>
            </a:pP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006594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Myth 2</a:t>
            </a:r>
            <a:br>
              <a:rPr lang="en-US" dirty="0"/>
            </a:br>
            <a:r>
              <a:rPr lang="en-AU" dirty="0">
                <a:solidFill>
                  <a:schemeClr val="accent2"/>
                </a:solidFill>
              </a:rPr>
              <a:t>Banks cant use the public cloud… its too insecure</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512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730090"/>
            <a:ext cx="8653653" cy="39311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99343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Myth 2</a:t>
            </a:r>
            <a:br>
              <a:rPr lang="en-US" dirty="0"/>
            </a:br>
            <a:r>
              <a:rPr lang="en-AU" dirty="0">
                <a:solidFill>
                  <a:schemeClr val="accent2"/>
                </a:solidFill>
              </a:rPr>
              <a:t>Banks cant use the public cloud… its too insecure</a:t>
            </a:r>
            <a:endParaRPr lang="en-AU" dirty="0"/>
          </a:p>
        </p:txBody>
      </p:sp>
      <p:sp>
        <p:nvSpPr>
          <p:cNvPr id="3" name="Content Placeholder 2"/>
          <p:cNvSpPr>
            <a:spLocks noGrp="1"/>
          </p:cNvSpPr>
          <p:nvPr>
            <p:ph idx="1"/>
          </p:nvPr>
        </p:nvSpPr>
        <p:spPr/>
        <p:txBody>
          <a:bodyPr/>
          <a:lstStyle/>
          <a:p>
            <a:pPr marL="0" indent="0">
              <a:buNone/>
            </a:pPr>
            <a:endParaRPr lang="en-AU" dirty="0" smtClean="0"/>
          </a:p>
          <a:p>
            <a:r>
              <a:rPr lang="en-AU" dirty="0" smtClean="0"/>
              <a:t>With the right data usage. This myth is…</a:t>
            </a:r>
          </a:p>
          <a:p>
            <a:endParaRPr lang="en-AU" dirty="0"/>
          </a:p>
          <a:p>
            <a:pPr marL="0" indent="0">
              <a:buNone/>
            </a:pP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2051" name="Picture 3" descr="H:\TechEd\buste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2924944"/>
            <a:ext cx="4896544" cy="28703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9496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 calcmode="lin" valueType="num">
                                      <p:cBhvr>
                                        <p:cTn id="7" dur="1000" fill="hold"/>
                                        <p:tgtEl>
                                          <p:spTgt spid="2051"/>
                                        </p:tgtEl>
                                        <p:attrNameLst>
                                          <p:attrName>ppt_w</p:attrName>
                                        </p:attrNameLst>
                                      </p:cBhvr>
                                      <p:tavLst>
                                        <p:tav tm="0">
                                          <p:val>
                                            <p:fltVal val="0"/>
                                          </p:val>
                                        </p:tav>
                                        <p:tav tm="100000">
                                          <p:val>
                                            <p:strVal val="#ppt_w"/>
                                          </p:val>
                                        </p:tav>
                                      </p:tavLst>
                                    </p:anim>
                                    <p:anim calcmode="lin" valueType="num">
                                      <p:cBhvr>
                                        <p:cTn id="8" dur="1000" fill="hold"/>
                                        <p:tgtEl>
                                          <p:spTgt spid="2051"/>
                                        </p:tgtEl>
                                        <p:attrNameLst>
                                          <p:attrName>ppt_h</p:attrName>
                                        </p:attrNameLst>
                                      </p:cBhvr>
                                      <p:tavLst>
                                        <p:tav tm="0">
                                          <p:val>
                                            <p:fltVal val="0"/>
                                          </p:val>
                                        </p:tav>
                                        <p:tav tm="100000">
                                          <p:val>
                                            <p:strVal val="#ppt_h"/>
                                          </p:val>
                                        </p:tav>
                                      </p:tavLst>
                                    </p:anim>
                                    <p:anim calcmode="lin" valueType="num">
                                      <p:cBhvr>
                                        <p:cTn id="9" dur="1000" fill="hold"/>
                                        <p:tgtEl>
                                          <p:spTgt spid="2051"/>
                                        </p:tgtEl>
                                        <p:attrNameLst>
                                          <p:attrName>style.rotation</p:attrName>
                                        </p:attrNameLst>
                                      </p:cBhvr>
                                      <p:tavLst>
                                        <p:tav tm="0">
                                          <p:val>
                                            <p:fltVal val="90"/>
                                          </p:val>
                                        </p:tav>
                                        <p:tav tm="100000">
                                          <p:val>
                                            <p:fltVal val="0"/>
                                          </p:val>
                                        </p:tav>
                                      </p:tavLst>
                                    </p:anim>
                                    <p:animEffect transition="in" filter="fade">
                                      <p:cBhvr>
                                        <p:cTn id="10" dur="10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1143000"/>
          </a:xfrm>
        </p:spPr>
        <p:txBody>
          <a:bodyPr>
            <a:normAutofit fontScale="90000"/>
          </a:bodyPr>
          <a:lstStyle/>
          <a:p>
            <a:r>
              <a:rPr lang="en-US" dirty="0" smtClean="0"/>
              <a:t>Myth 3</a:t>
            </a:r>
            <a:br>
              <a:rPr lang="en-US" dirty="0" smtClean="0"/>
            </a:br>
            <a:r>
              <a:rPr lang="en-AU" dirty="0" smtClean="0">
                <a:solidFill>
                  <a:schemeClr val="accent2"/>
                </a:solidFill>
              </a:rPr>
              <a:t>Burstin</a:t>
            </a:r>
            <a:r>
              <a:rPr lang="en-AU" dirty="0">
                <a:solidFill>
                  <a:schemeClr val="accent2"/>
                </a:solidFill>
              </a:rPr>
              <a:t>g</a:t>
            </a:r>
            <a:r>
              <a:rPr lang="en-AU" dirty="0" smtClean="0">
                <a:solidFill>
                  <a:schemeClr val="accent2"/>
                </a:solidFill>
              </a:rPr>
              <a:t> to the cloud from HPC is cheap, quick and easy</a:t>
            </a:r>
            <a:endParaRPr lang="en-AU"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graphicFrame>
        <p:nvGraphicFramePr>
          <p:cNvPr id="6" name="Diagram 5"/>
          <p:cNvGraphicFramePr>
            <a:graphicFrameLocks noChangeAspect="1"/>
          </p:cNvGraphicFramePr>
          <p:nvPr>
            <p:extLst>
              <p:ext uri="{D42A27DB-BD31-4B8C-83A1-F6EECF244321}">
                <p14:modId xmlns:p14="http://schemas.microsoft.com/office/powerpoint/2010/main" val="919172972"/>
              </p:ext>
            </p:extLst>
          </p:nvPr>
        </p:nvGraphicFramePr>
        <p:xfrm>
          <a:off x="951197" y="1700808"/>
          <a:ext cx="7365219" cy="49101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32179866"/>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24992" y="949320"/>
            <a:ext cx="8228589" cy="474333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214" name="Group 213"/>
          <p:cNvGrpSpPr/>
          <p:nvPr/>
        </p:nvGrpSpPr>
        <p:grpSpPr>
          <a:xfrm>
            <a:off x="1475656" y="1124744"/>
            <a:ext cx="7233909" cy="4567912"/>
            <a:chOff x="1093218" y="1320332"/>
            <a:chExt cx="7852168" cy="5422552"/>
          </a:xfrm>
        </p:grpSpPr>
        <p:sp>
          <p:nvSpPr>
            <p:cNvPr id="178" name="Cloud 177"/>
            <p:cNvSpPr/>
            <p:nvPr/>
          </p:nvSpPr>
          <p:spPr>
            <a:xfrm>
              <a:off x="5321427" y="4397628"/>
              <a:ext cx="3623959" cy="2286000"/>
            </a:xfrm>
            <a:prstGeom prst="cloud">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pic>
          <p:nvPicPr>
            <p:cNvPr id="172" name="Picture 2" descr="C:\Users\abarker\AppData\Local\Microsoft\Windows\Temporary Internet Files\Content.IE5\2LRMYN7O\MC900434845[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5307" y="3970226"/>
              <a:ext cx="1066800" cy="1066800"/>
            </a:xfrm>
            <a:prstGeom prst="rect">
              <a:avLst/>
            </a:prstGeom>
            <a:noFill/>
            <a:extLst>
              <a:ext uri="{909E8E84-426E-40DD-AFC4-6F175D3DCCD1}">
                <a14:hiddenFill xmlns:a14="http://schemas.microsoft.com/office/drawing/2010/main">
                  <a:solidFill>
                    <a:srgbClr val="FFFFFF"/>
                  </a:solidFill>
                </a14:hiddenFill>
              </a:ext>
            </a:extLst>
          </p:spPr>
        </p:pic>
        <p:sp>
          <p:nvSpPr>
            <p:cNvPr id="173" name="Can 172"/>
            <p:cNvSpPr/>
            <p:nvPr/>
          </p:nvSpPr>
          <p:spPr>
            <a:xfrm>
              <a:off x="1093218" y="5726624"/>
              <a:ext cx="914400" cy="914400"/>
            </a:xfrm>
            <a:prstGeom prst="can">
              <a:avLst>
                <a:gd name="adj" fmla="val 21088"/>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AU" sz="1400" b="0" i="0" u="none" strike="noStrike" kern="0" cap="none" spc="0" normalizeH="0" baseline="0" noProof="0" dirty="0" smtClean="0">
                  <a:ln>
                    <a:noFill/>
                  </a:ln>
                  <a:solidFill>
                    <a:sysClr val="window" lastClr="FFFFFF"/>
                  </a:solidFill>
                  <a:effectLst/>
                  <a:uLnTx/>
                  <a:uFillTx/>
                  <a:latin typeface="Segoe UI" pitchFamily="34" charset="0"/>
                  <a:cs typeface="Segoe UI" pitchFamily="34" charset="0"/>
                </a:rPr>
                <a:t>Data Store</a:t>
              </a:r>
              <a:endParaRPr kumimoji="0" lang="en-US" sz="1400" b="0" i="0" u="none" strike="noStrike" kern="0" cap="none" spc="0" normalizeH="0" baseline="0" noProof="0" dirty="0">
                <a:ln>
                  <a:noFill/>
                </a:ln>
                <a:solidFill>
                  <a:sysClr val="window" lastClr="FFFFFF"/>
                </a:solidFill>
                <a:effectLst/>
                <a:uLnTx/>
                <a:uFillTx/>
                <a:latin typeface="Segoe UI" pitchFamily="34" charset="0"/>
                <a:cs typeface="Segoe UI" pitchFamily="34" charset="0"/>
              </a:endParaRPr>
            </a:p>
          </p:txBody>
        </p:sp>
        <p:cxnSp>
          <p:nvCxnSpPr>
            <p:cNvPr id="174" name="Straight Connector 173"/>
            <p:cNvCxnSpPr/>
            <p:nvPr/>
          </p:nvCxnSpPr>
          <p:spPr>
            <a:xfrm>
              <a:off x="3886200" y="3580108"/>
              <a:ext cx="0" cy="3162776"/>
            </a:xfrm>
            <a:prstGeom prst="line">
              <a:avLst/>
            </a:prstGeom>
            <a:noFill/>
            <a:ln w="47625" cap="flat" cmpd="sng" algn="ctr">
              <a:solidFill>
                <a:srgbClr val="4F81BD">
                  <a:shade val="95000"/>
                  <a:satMod val="105000"/>
                </a:srgbClr>
              </a:solidFill>
              <a:prstDash val="dash"/>
            </a:ln>
            <a:effectLst/>
          </p:spPr>
        </p:cxnSp>
        <p:sp>
          <p:nvSpPr>
            <p:cNvPr id="176" name="TextBox 175"/>
            <p:cNvSpPr txBox="1"/>
            <p:nvPr/>
          </p:nvSpPr>
          <p:spPr>
            <a:xfrm>
              <a:off x="4483856" y="3200902"/>
              <a:ext cx="3367259" cy="36536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1400" b="1" i="0" u="none" strike="noStrike" kern="0" cap="none" spc="0" normalizeH="0" baseline="0" noProof="0" dirty="0" smtClean="0">
                  <a:ln>
                    <a:noFill/>
                  </a:ln>
                  <a:solidFill>
                    <a:schemeClr val="bg1"/>
                  </a:solidFill>
                  <a:effectLst/>
                  <a:uLnTx/>
                  <a:uFillTx/>
                  <a:latin typeface="Segoe UI" pitchFamily="34" charset="0"/>
                  <a:cs typeface="Segoe UI" pitchFamily="34" charset="0"/>
                </a:rPr>
                <a:t>On Premise WIB HPC Environment</a:t>
              </a:r>
              <a:endParaRPr kumimoji="0" lang="en-US" sz="1400" b="1" i="0" u="none" strike="noStrike" kern="0" cap="none" spc="0" normalizeH="0" baseline="0" noProof="0" dirty="0">
                <a:ln>
                  <a:noFill/>
                </a:ln>
                <a:solidFill>
                  <a:schemeClr val="bg1"/>
                </a:solidFill>
                <a:effectLst/>
                <a:uLnTx/>
                <a:uFillTx/>
                <a:latin typeface="Segoe UI" pitchFamily="34" charset="0"/>
                <a:cs typeface="Segoe UI" pitchFamily="34" charset="0"/>
              </a:endParaRPr>
            </a:p>
          </p:txBody>
        </p:sp>
        <p:sp>
          <p:nvSpPr>
            <p:cNvPr id="177" name="TextBox 176"/>
            <p:cNvSpPr txBox="1"/>
            <p:nvPr/>
          </p:nvSpPr>
          <p:spPr>
            <a:xfrm>
              <a:off x="5357884" y="3884745"/>
              <a:ext cx="3473401" cy="43843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i="0" u="none" strike="noStrike" kern="0" cap="none" spc="0" normalizeH="0" baseline="0" noProof="0" dirty="0" smtClean="0">
                  <a:ln>
                    <a:noFill/>
                  </a:ln>
                  <a:solidFill>
                    <a:schemeClr val="bg1"/>
                  </a:solidFill>
                  <a:effectLst/>
                  <a:uLnTx/>
                  <a:uFillTx/>
                </a:rPr>
                <a:t>Azure HPC environment (MSFT)</a:t>
              </a:r>
              <a:endParaRPr kumimoji="0" lang="en-US" i="0" u="none" strike="noStrike" kern="0" cap="none" spc="0" normalizeH="0" baseline="0" noProof="0" dirty="0">
                <a:ln>
                  <a:noFill/>
                </a:ln>
                <a:solidFill>
                  <a:schemeClr val="bg1"/>
                </a:solidFill>
                <a:effectLst/>
                <a:uLnTx/>
                <a:uFillTx/>
              </a:endParaRPr>
            </a:p>
          </p:txBody>
        </p:sp>
        <p:sp>
          <p:nvSpPr>
            <p:cNvPr id="179" name="Rectangle 178"/>
            <p:cNvSpPr/>
            <p:nvPr/>
          </p:nvSpPr>
          <p:spPr>
            <a:xfrm>
              <a:off x="5715000" y="4419600"/>
              <a:ext cx="3048000" cy="2286000"/>
            </a:xfrm>
            <a:prstGeom prst="rect">
              <a:avLst/>
            </a:prstGeom>
            <a:no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nvGrpSpPr>
            <p:cNvPr id="180" name="Group 179"/>
            <p:cNvGrpSpPr/>
            <p:nvPr/>
          </p:nvGrpSpPr>
          <p:grpSpPr>
            <a:xfrm>
              <a:off x="6021092" y="4572000"/>
              <a:ext cx="2741908" cy="1957953"/>
              <a:chOff x="5867400" y="4495800"/>
              <a:chExt cx="2741908" cy="1957953"/>
            </a:xfrm>
          </p:grpSpPr>
          <p:pic>
            <p:nvPicPr>
              <p:cNvPr id="181" name="Picture 2" descr="C:\Users\abarker\AppData\Local\Microsoft\Windows\Temporary Internet Files\Content.IE5\2LRMYN7O\MC900434845[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67400" y="5105400"/>
                <a:ext cx="803329" cy="803329"/>
              </a:xfrm>
              <a:prstGeom prst="rect">
                <a:avLst/>
              </a:prstGeom>
              <a:noFill/>
              <a:extLst>
                <a:ext uri="{909E8E84-426E-40DD-AFC4-6F175D3DCCD1}">
                  <a14:hiddenFill xmlns:a14="http://schemas.microsoft.com/office/drawing/2010/main">
                    <a:solidFill>
                      <a:srgbClr val="FFFFFF"/>
                    </a:solidFill>
                  </a14:hiddenFill>
                </a:ext>
              </a:extLst>
            </p:spPr>
          </p:pic>
          <p:pic>
            <p:nvPicPr>
              <p:cNvPr id="182" name="Picture 2" descr="C:\Users\abarker\AppData\Local\Microsoft\Windows\Temporary Internet Files\Content.IE5\2LRMYN7O\MC900434845[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0251" y="4495800"/>
                <a:ext cx="803329" cy="803329"/>
              </a:xfrm>
              <a:prstGeom prst="rect">
                <a:avLst/>
              </a:prstGeom>
              <a:noFill/>
              <a:extLst>
                <a:ext uri="{909E8E84-426E-40DD-AFC4-6F175D3DCCD1}">
                  <a14:hiddenFill xmlns:a14="http://schemas.microsoft.com/office/drawing/2010/main">
                    <a:solidFill>
                      <a:srgbClr val="FFFFFF"/>
                    </a:solidFill>
                  </a14:hiddenFill>
                </a:ext>
              </a:extLst>
            </p:spPr>
          </p:pic>
          <p:pic>
            <p:nvPicPr>
              <p:cNvPr id="183" name="Picture 2" descr="C:\Users\abarker\AppData\Local\Microsoft\Windows\Temporary Internet Files\Content.IE5\2LRMYN7O\MC900434845[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0251" y="5650424"/>
                <a:ext cx="803329" cy="803329"/>
              </a:xfrm>
              <a:prstGeom prst="rect">
                <a:avLst/>
              </a:prstGeom>
              <a:noFill/>
              <a:extLst>
                <a:ext uri="{909E8E84-426E-40DD-AFC4-6F175D3DCCD1}">
                  <a14:hiddenFill xmlns:a14="http://schemas.microsoft.com/office/drawing/2010/main">
                    <a:solidFill>
                      <a:srgbClr val="FFFFFF"/>
                    </a:solidFill>
                  </a14:hiddenFill>
                </a:ext>
              </a:extLst>
            </p:spPr>
          </p:pic>
          <p:pic>
            <p:nvPicPr>
              <p:cNvPr id="184" name="Picture 2" descr="C:\Users\abarker\AppData\Local\Microsoft\Windows\Temporary Internet Files\Content.IE5\2LRMYN7O\MC900434845[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05979" y="5650424"/>
                <a:ext cx="803329" cy="803329"/>
              </a:xfrm>
              <a:prstGeom prst="rect">
                <a:avLst/>
              </a:prstGeom>
              <a:noFill/>
              <a:extLst>
                <a:ext uri="{909E8E84-426E-40DD-AFC4-6F175D3DCCD1}">
                  <a14:hiddenFill xmlns:a14="http://schemas.microsoft.com/office/drawing/2010/main">
                    <a:solidFill>
                      <a:srgbClr val="FFFFFF"/>
                    </a:solidFill>
                  </a14:hiddenFill>
                </a:ext>
              </a:extLst>
            </p:spPr>
          </p:pic>
          <p:pic>
            <p:nvPicPr>
              <p:cNvPr id="185" name="Picture 2" descr="C:\Users\abarker\AppData\Local\Microsoft\Windows\Temporary Internet Files\Content.IE5\2LRMYN7O\MC900434845[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05979" y="4495800"/>
                <a:ext cx="803329" cy="803329"/>
              </a:xfrm>
              <a:prstGeom prst="rect">
                <a:avLst/>
              </a:prstGeom>
              <a:noFill/>
              <a:extLst>
                <a:ext uri="{909E8E84-426E-40DD-AFC4-6F175D3DCCD1}">
                  <a14:hiddenFill xmlns:a14="http://schemas.microsoft.com/office/drawing/2010/main">
                    <a:solidFill>
                      <a:srgbClr val="FFFFFF"/>
                    </a:solidFill>
                  </a14:hiddenFill>
                </a:ext>
              </a:extLst>
            </p:spPr>
          </p:pic>
          <p:cxnSp>
            <p:nvCxnSpPr>
              <p:cNvPr id="186" name="Elbow Connector 185"/>
              <p:cNvCxnSpPr>
                <a:stCxn id="181" idx="3"/>
                <a:endCxn id="182" idx="2"/>
              </p:cNvCxnSpPr>
              <p:nvPr/>
            </p:nvCxnSpPr>
            <p:spPr>
              <a:xfrm flipV="1">
                <a:off x="6670729" y="5299129"/>
                <a:ext cx="581187" cy="207936"/>
              </a:xfrm>
              <a:prstGeom prst="bentConnector2">
                <a:avLst/>
              </a:prstGeom>
              <a:noFill/>
              <a:ln w="9525" cap="flat" cmpd="sng" algn="ctr">
                <a:solidFill>
                  <a:srgbClr val="4F81BD">
                    <a:shade val="95000"/>
                    <a:satMod val="105000"/>
                  </a:srgbClr>
                </a:solidFill>
                <a:prstDash val="solid"/>
              </a:ln>
              <a:effectLst/>
            </p:spPr>
          </p:cxnSp>
          <p:cxnSp>
            <p:nvCxnSpPr>
              <p:cNvPr id="187" name="Elbow Connector 186"/>
              <p:cNvCxnSpPr>
                <a:endCxn id="183" idx="0"/>
              </p:cNvCxnSpPr>
              <p:nvPr/>
            </p:nvCxnSpPr>
            <p:spPr>
              <a:xfrm>
                <a:off x="6553200" y="5507065"/>
                <a:ext cx="698716" cy="143359"/>
              </a:xfrm>
              <a:prstGeom prst="bentConnector2">
                <a:avLst/>
              </a:prstGeom>
              <a:noFill/>
              <a:ln w="9525" cap="flat" cmpd="sng" algn="ctr">
                <a:solidFill>
                  <a:srgbClr val="4F81BD">
                    <a:shade val="95000"/>
                    <a:satMod val="105000"/>
                  </a:srgbClr>
                </a:solidFill>
                <a:prstDash val="solid"/>
              </a:ln>
              <a:effectLst/>
            </p:spPr>
          </p:cxnSp>
          <p:cxnSp>
            <p:nvCxnSpPr>
              <p:cNvPr id="188" name="Elbow Connector 187"/>
              <p:cNvCxnSpPr>
                <a:endCxn id="184" idx="0"/>
              </p:cNvCxnSpPr>
              <p:nvPr/>
            </p:nvCxnSpPr>
            <p:spPr>
              <a:xfrm>
                <a:off x="6553200" y="5507065"/>
                <a:ext cx="1654444" cy="143359"/>
              </a:xfrm>
              <a:prstGeom prst="bentConnector2">
                <a:avLst/>
              </a:prstGeom>
              <a:noFill/>
              <a:ln w="9525" cap="flat" cmpd="sng" algn="ctr">
                <a:solidFill>
                  <a:srgbClr val="4F81BD">
                    <a:shade val="95000"/>
                    <a:satMod val="105000"/>
                  </a:srgbClr>
                </a:solidFill>
                <a:prstDash val="solid"/>
              </a:ln>
              <a:effectLst/>
            </p:spPr>
          </p:cxnSp>
          <p:cxnSp>
            <p:nvCxnSpPr>
              <p:cNvPr id="189" name="Elbow Connector 188"/>
              <p:cNvCxnSpPr>
                <a:endCxn id="185" idx="2"/>
              </p:cNvCxnSpPr>
              <p:nvPr/>
            </p:nvCxnSpPr>
            <p:spPr>
              <a:xfrm flipV="1">
                <a:off x="6477000" y="5299129"/>
                <a:ext cx="1730644" cy="207936"/>
              </a:xfrm>
              <a:prstGeom prst="bentConnector2">
                <a:avLst/>
              </a:prstGeom>
              <a:noFill/>
              <a:ln w="9525" cap="flat" cmpd="sng" algn="ctr">
                <a:solidFill>
                  <a:srgbClr val="4F81BD">
                    <a:shade val="95000"/>
                    <a:satMod val="105000"/>
                  </a:srgbClr>
                </a:solidFill>
                <a:prstDash val="solid"/>
              </a:ln>
              <a:effectLst/>
            </p:spPr>
          </p:cxnSp>
        </p:grpSp>
        <p:pic>
          <p:nvPicPr>
            <p:cNvPr id="190" name="Picture 2" descr="C:\Users\abarker\AppData\Local\Microsoft\Windows\Temporary Internet Files\Content.IE5\2LRMYN7O\MC900434845[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72612" y="4572000"/>
              <a:ext cx="609600" cy="609600"/>
            </a:xfrm>
            <a:prstGeom prst="rect">
              <a:avLst/>
            </a:prstGeom>
            <a:noFill/>
            <a:extLst>
              <a:ext uri="{909E8E84-426E-40DD-AFC4-6F175D3DCCD1}">
                <a14:hiddenFill xmlns:a14="http://schemas.microsoft.com/office/drawing/2010/main">
                  <a:solidFill>
                    <a:srgbClr val="FFFFFF"/>
                  </a:solidFill>
                </a14:hiddenFill>
              </a:ext>
            </a:extLst>
          </p:spPr>
        </p:pic>
        <p:sp>
          <p:nvSpPr>
            <p:cNvPr id="191" name="TextBox 190"/>
            <p:cNvSpPr txBox="1"/>
            <p:nvPr/>
          </p:nvSpPr>
          <p:spPr>
            <a:xfrm>
              <a:off x="6231135" y="4548753"/>
              <a:ext cx="821631" cy="54804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1200" b="1" i="0" u="none" strike="noStrike" kern="0" cap="none" spc="0" normalizeH="0" baseline="0" noProof="0" dirty="0" err="1" smtClean="0">
                  <a:ln>
                    <a:noFill/>
                  </a:ln>
                  <a:solidFill>
                    <a:schemeClr val="bg1"/>
                  </a:solidFill>
                  <a:effectLst/>
                  <a:uLnTx/>
                  <a:uFillTx/>
                  <a:latin typeface="Segoe UI" pitchFamily="34" charset="0"/>
                  <a:cs typeface="Segoe UI" pitchFamily="34" charset="0"/>
                </a:rPr>
                <a:t>Mgmt</a:t>
              </a:r>
              <a:endParaRPr kumimoji="0" lang="en-AU" sz="1200" b="1" i="0" u="none" strike="noStrike" kern="0" cap="none" spc="0" normalizeH="0" baseline="0" noProof="0" dirty="0">
                <a:ln>
                  <a:noFill/>
                </a:ln>
                <a:solidFill>
                  <a:schemeClr val="bg1"/>
                </a:solidFill>
                <a:effectLst/>
                <a:uLnTx/>
                <a:uFillTx/>
                <a:latin typeface="Segoe UI" pitchFamily="34" charset="0"/>
                <a:cs typeface="Segoe UI"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AU" sz="1200" b="1" i="0" u="none" strike="noStrike" kern="0" cap="none" spc="0" normalizeH="0" baseline="0" noProof="0" dirty="0" smtClean="0">
                  <a:ln>
                    <a:noFill/>
                  </a:ln>
                  <a:solidFill>
                    <a:schemeClr val="bg1"/>
                  </a:solidFill>
                  <a:effectLst/>
                  <a:uLnTx/>
                  <a:uFillTx/>
                  <a:latin typeface="Segoe UI" pitchFamily="34" charset="0"/>
                  <a:cs typeface="Segoe UI" pitchFamily="34" charset="0"/>
                </a:rPr>
                <a:t>Console</a:t>
              </a:r>
              <a:endParaRPr kumimoji="0" lang="en-US" sz="1200" b="1" i="0" u="none" strike="noStrike" kern="0" cap="none" spc="0" normalizeH="0" baseline="0" noProof="0" dirty="0">
                <a:ln>
                  <a:noFill/>
                </a:ln>
                <a:solidFill>
                  <a:schemeClr val="bg1"/>
                </a:solidFill>
                <a:effectLst/>
                <a:uLnTx/>
                <a:uFillTx/>
                <a:latin typeface="Segoe UI" pitchFamily="34" charset="0"/>
                <a:cs typeface="Segoe UI" pitchFamily="34" charset="0"/>
              </a:endParaRPr>
            </a:p>
          </p:txBody>
        </p:sp>
        <p:sp>
          <p:nvSpPr>
            <p:cNvPr id="192" name="Can 191"/>
            <p:cNvSpPr/>
            <p:nvPr/>
          </p:nvSpPr>
          <p:spPr>
            <a:xfrm>
              <a:off x="5867400" y="6096000"/>
              <a:ext cx="914400" cy="521776"/>
            </a:xfrm>
            <a:prstGeom prst="can">
              <a:avLst>
                <a:gd name="adj" fmla="val 21088"/>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AU" sz="1400" kern="0" dirty="0" smtClean="0">
                  <a:solidFill>
                    <a:sysClr val="window" lastClr="FFFFFF"/>
                  </a:solidFill>
                  <a:latin typeface="Segoe UI" pitchFamily="34" charset="0"/>
                  <a:cs typeface="Segoe UI" pitchFamily="34" charset="0"/>
                </a:rPr>
                <a:t>Azure Storage</a:t>
              </a:r>
              <a:endParaRPr kumimoji="0" lang="en-US" sz="1400" b="0" i="0" u="none" strike="noStrike" kern="0" cap="none" spc="0" normalizeH="0" baseline="0" noProof="0" dirty="0">
                <a:ln>
                  <a:noFill/>
                </a:ln>
                <a:solidFill>
                  <a:sysClr val="window" lastClr="FFFFFF"/>
                </a:solidFill>
                <a:effectLst/>
                <a:uLnTx/>
                <a:uFillTx/>
                <a:latin typeface="Segoe UI" pitchFamily="34" charset="0"/>
                <a:cs typeface="Segoe UI" pitchFamily="34" charset="0"/>
              </a:endParaRPr>
            </a:p>
          </p:txBody>
        </p:sp>
        <p:grpSp>
          <p:nvGrpSpPr>
            <p:cNvPr id="193" name="Group 192"/>
            <p:cNvGrpSpPr/>
            <p:nvPr/>
          </p:nvGrpSpPr>
          <p:grpSpPr>
            <a:xfrm>
              <a:off x="4919763" y="1320332"/>
              <a:ext cx="2741908" cy="1957953"/>
              <a:chOff x="5867400" y="4495800"/>
              <a:chExt cx="2741908" cy="1957953"/>
            </a:xfrm>
          </p:grpSpPr>
          <p:pic>
            <p:nvPicPr>
              <p:cNvPr id="194" name="Picture 2" descr="C:\Users\abarker\AppData\Local\Microsoft\Windows\Temporary Internet Files\Content.IE5\2LRMYN7O\MC900434845[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67400" y="5105400"/>
                <a:ext cx="803329" cy="803329"/>
              </a:xfrm>
              <a:prstGeom prst="rect">
                <a:avLst/>
              </a:prstGeom>
              <a:noFill/>
              <a:extLst>
                <a:ext uri="{909E8E84-426E-40DD-AFC4-6F175D3DCCD1}">
                  <a14:hiddenFill xmlns:a14="http://schemas.microsoft.com/office/drawing/2010/main">
                    <a:solidFill>
                      <a:srgbClr val="FFFFFF"/>
                    </a:solidFill>
                  </a14:hiddenFill>
                </a:ext>
              </a:extLst>
            </p:spPr>
          </p:pic>
          <p:pic>
            <p:nvPicPr>
              <p:cNvPr id="195" name="Picture 2" descr="C:\Users\abarker\AppData\Local\Microsoft\Windows\Temporary Internet Files\Content.IE5\2LRMYN7O\MC900434845[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0251" y="4495800"/>
                <a:ext cx="803329" cy="803329"/>
              </a:xfrm>
              <a:prstGeom prst="rect">
                <a:avLst/>
              </a:prstGeom>
              <a:noFill/>
              <a:extLst>
                <a:ext uri="{909E8E84-426E-40DD-AFC4-6F175D3DCCD1}">
                  <a14:hiddenFill xmlns:a14="http://schemas.microsoft.com/office/drawing/2010/main">
                    <a:solidFill>
                      <a:srgbClr val="FFFFFF"/>
                    </a:solidFill>
                  </a14:hiddenFill>
                </a:ext>
              </a:extLst>
            </p:spPr>
          </p:pic>
          <p:pic>
            <p:nvPicPr>
              <p:cNvPr id="196" name="Picture 2" descr="C:\Users\abarker\AppData\Local\Microsoft\Windows\Temporary Internet Files\Content.IE5\2LRMYN7O\MC900434845[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0251" y="5650424"/>
                <a:ext cx="803329" cy="803329"/>
              </a:xfrm>
              <a:prstGeom prst="rect">
                <a:avLst/>
              </a:prstGeom>
              <a:noFill/>
              <a:extLst>
                <a:ext uri="{909E8E84-426E-40DD-AFC4-6F175D3DCCD1}">
                  <a14:hiddenFill xmlns:a14="http://schemas.microsoft.com/office/drawing/2010/main">
                    <a:solidFill>
                      <a:srgbClr val="FFFFFF"/>
                    </a:solidFill>
                  </a14:hiddenFill>
                </a:ext>
              </a:extLst>
            </p:spPr>
          </p:pic>
          <p:pic>
            <p:nvPicPr>
              <p:cNvPr id="197" name="Picture 2" descr="C:\Users\abarker\AppData\Local\Microsoft\Windows\Temporary Internet Files\Content.IE5\2LRMYN7O\MC900434845[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05979" y="5650424"/>
                <a:ext cx="803329" cy="803329"/>
              </a:xfrm>
              <a:prstGeom prst="rect">
                <a:avLst/>
              </a:prstGeom>
              <a:noFill/>
              <a:extLst>
                <a:ext uri="{909E8E84-426E-40DD-AFC4-6F175D3DCCD1}">
                  <a14:hiddenFill xmlns:a14="http://schemas.microsoft.com/office/drawing/2010/main">
                    <a:solidFill>
                      <a:srgbClr val="FFFFFF"/>
                    </a:solidFill>
                  </a14:hiddenFill>
                </a:ext>
              </a:extLst>
            </p:spPr>
          </p:pic>
          <p:pic>
            <p:nvPicPr>
              <p:cNvPr id="198" name="Picture 2" descr="C:\Users\abarker\AppData\Local\Microsoft\Windows\Temporary Internet Files\Content.IE5\2LRMYN7O\MC900434845[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05979" y="4495800"/>
                <a:ext cx="803329" cy="803329"/>
              </a:xfrm>
              <a:prstGeom prst="rect">
                <a:avLst/>
              </a:prstGeom>
              <a:noFill/>
              <a:extLst>
                <a:ext uri="{909E8E84-426E-40DD-AFC4-6F175D3DCCD1}">
                  <a14:hiddenFill xmlns:a14="http://schemas.microsoft.com/office/drawing/2010/main">
                    <a:solidFill>
                      <a:srgbClr val="FFFFFF"/>
                    </a:solidFill>
                  </a14:hiddenFill>
                </a:ext>
              </a:extLst>
            </p:spPr>
          </p:pic>
          <p:cxnSp>
            <p:nvCxnSpPr>
              <p:cNvPr id="199" name="Elbow Connector 198"/>
              <p:cNvCxnSpPr>
                <a:stCxn id="194" idx="3"/>
                <a:endCxn id="195" idx="2"/>
              </p:cNvCxnSpPr>
              <p:nvPr/>
            </p:nvCxnSpPr>
            <p:spPr>
              <a:xfrm flipV="1">
                <a:off x="6670729" y="5299129"/>
                <a:ext cx="581187" cy="207936"/>
              </a:xfrm>
              <a:prstGeom prst="bentConnector2">
                <a:avLst/>
              </a:prstGeom>
              <a:noFill/>
              <a:ln w="9525" cap="flat" cmpd="sng" algn="ctr">
                <a:solidFill>
                  <a:srgbClr val="4F81BD">
                    <a:shade val="95000"/>
                    <a:satMod val="105000"/>
                  </a:srgbClr>
                </a:solidFill>
                <a:prstDash val="solid"/>
              </a:ln>
              <a:effectLst/>
            </p:spPr>
          </p:cxnSp>
          <p:cxnSp>
            <p:nvCxnSpPr>
              <p:cNvPr id="200" name="Elbow Connector 199"/>
              <p:cNvCxnSpPr>
                <a:endCxn id="196" idx="0"/>
              </p:cNvCxnSpPr>
              <p:nvPr/>
            </p:nvCxnSpPr>
            <p:spPr>
              <a:xfrm>
                <a:off x="6553200" y="5507065"/>
                <a:ext cx="698716" cy="143359"/>
              </a:xfrm>
              <a:prstGeom prst="bentConnector2">
                <a:avLst/>
              </a:prstGeom>
              <a:noFill/>
              <a:ln w="9525" cap="flat" cmpd="sng" algn="ctr">
                <a:solidFill>
                  <a:srgbClr val="4F81BD">
                    <a:shade val="95000"/>
                    <a:satMod val="105000"/>
                  </a:srgbClr>
                </a:solidFill>
                <a:prstDash val="solid"/>
              </a:ln>
              <a:effectLst/>
            </p:spPr>
          </p:cxnSp>
          <p:cxnSp>
            <p:nvCxnSpPr>
              <p:cNvPr id="201" name="Elbow Connector 200"/>
              <p:cNvCxnSpPr>
                <a:endCxn id="197" idx="0"/>
              </p:cNvCxnSpPr>
              <p:nvPr/>
            </p:nvCxnSpPr>
            <p:spPr>
              <a:xfrm>
                <a:off x="6553200" y="5507065"/>
                <a:ext cx="1654444" cy="143359"/>
              </a:xfrm>
              <a:prstGeom prst="bentConnector2">
                <a:avLst/>
              </a:prstGeom>
              <a:noFill/>
              <a:ln w="9525" cap="flat" cmpd="sng" algn="ctr">
                <a:solidFill>
                  <a:srgbClr val="4F81BD">
                    <a:shade val="95000"/>
                    <a:satMod val="105000"/>
                  </a:srgbClr>
                </a:solidFill>
                <a:prstDash val="solid"/>
              </a:ln>
              <a:effectLst/>
            </p:spPr>
          </p:cxnSp>
          <p:cxnSp>
            <p:nvCxnSpPr>
              <p:cNvPr id="202" name="Elbow Connector 201"/>
              <p:cNvCxnSpPr>
                <a:endCxn id="198" idx="2"/>
              </p:cNvCxnSpPr>
              <p:nvPr/>
            </p:nvCxnSpPr>
            <p:spPr>
              <a:xfrm flipV="1">
                <a:off x="6477000" y="5299129"/>
                <a:ext cx="1730644" cy="207936"/>
              </a:xfrm>
              <a:prstGeom prst="bentConnector2">
                <a:avLst/>
              </a:prstGeom>
              <a:noFill/>
              <a:ln w="9525" cap="flat" cmpd="sng" algn="ctr">
                <a:solidFill>
                  <a:srgbClr val="4F81BD">
                    <a:shade val="95000"/>
                    <a:satMod val="105000"/>
                  </a:srgbClr>
                </a:solidFill>
                <a:prstDash val="solid"/>
              </a:ln>
              <a:effectLst/>
            </p:spPr>
          </p:cxnSp>
        </p:grpSp>
        <p:cxnSp>
          <p:nvCxnSpPr>
            <p:cNvPr id="204" name="Elbow Connector 203"/>
            <p:cNvCxnSpPr>
              <a:stCxn id="172" idx="3"/>
              <a:endCxn id="181" idx="1"/>
            </p:cNvCxnSpPr>
            <p:nvPr/>
          </p:nvCxnSpPr>
          <p:spPr>
            <a:xfrm>
              <a:off x="2242107" y="4503626"/>
              <a:ext cx="3778984" cy="1079638"/>
            </a:xfrm>
            <a:prstGeom prst="bentConnector3">
              <a:avLst>
                <a:gd name="adj1" fmla="val 50000"/>
              </a:avLst>
            </a:prstGeom>
            <a:noFill/>
            <a:ln w="19050" cap="flat" cmpd="sng" algn="ctr">
              <a:solidFill>
                <a:schemeClr val="bg1"/>
              </a:solidFill>
              <a:prstDash val="solid"/>
              <a:tailEnd type="triangle" w="lg" len="lg"/>
            </a:ln>
            <a:effectLst/>
          </p:spPr>
        </p:cxnSp>
        <p:sp>
          <p:nvSpPr>
            <p:cNvPr id="205" name="TextBox 204"/>
            <p:cNvSpPr txBox="1"/>
            <p:nvPr/>
          </p:nvSpPr>
          <p:spPr>
            <a:xfrm>
              <a:off x="1097651" y="5037025"/>
              <a:ext cx="1086112" cy="548041"/>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AU" sz="1200" b="1" i="0" u="none" strike="noStrike" kern="0" cap="none" spc="0" normalizeH="0" baseline="0" noProof="0" dirty="0" smtClean="0">
                  <a:ln>
                    <a:noFill/>
                  </a:ln>
                  <a:solidFill>
                    <a:schemeClr val="bg1"/>
                  </a:solidFill>
                  <a:effectLst/>
                  <a:uLnTx/>
                  <a:uFillTx/>
                  <a:latin typeface="Segoe UI" pitchFamily="34" charset="0"/>
                  <a:cs typeface="Segoe UI" pitchFamily="34" charset="0"/>
                </a:rPr>
                <a:t>HPC</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AU" sz="1200" b="1" i="0" u="none" strike="noStrike" kern="0" cap="none" spc="0" normalizeH="0" baseline="0" noProof="0" dirty="0" smtClean="0">
                  <a:ln>
                    <a:noFill/>
                  </a:ln>
                  <a:solidFill>
                    <a:schemeClr val="bg1"/>
                  </a:solidFill>
                  <a:effectLst/>
                  <a:uLnTx/>
                  <a:uFillTx/>
                  <a:latin typeface="Segoe UI" pitchFamily="34" charset="0"/>
                  <a:cs typeface="Segoe UI" pitchFamily="34" charset="0"/>
                </a:rPr>
                <a:t>Head Node</a:t>
              </a:r>
              <a:endParaRPr kumimoji="0" lang="en-US" sz="1200" b="1" i="0" u="none" strike="noStrike" kern="0" cap="none" spc="0" normalizeH="0" baseline="0" noProof="0" dirty="0">
                <a:ln>
                  <a:noFill/>
                </a:ln>
                <a:solidFill>
                  <a:schemeClr val="bg1"/>
                </a:solidFill>
                <a:effectLst/>
                <a:uLnTx/>
                <a:uFillTx/>
                <a:latin typeface="Segoe UI" pitchFamily="34" charset="0"/>
                <a:cs typeface="Segoe UI" pitchFamily="34" charset="0"/>
              </a:endParaRPr>
            </a:p>
          </p:txBody>
        </p:sp>
        <p:cxnSp>
          <p:nvCxnSpPr>
            <p:cNvPr id="206" name="Elbow Connector 205"/>
            <p:cNvCxnSpPr>
              <a:stCxn id="173" idx="4"/>
              <a:endCxn id="192" idx="2"/>
            </p:cNvCxnSpPr>
            <p:nvPr/>
          </p:nvCxnSpPr>
          <p:spPr>
            <a:xfrm>
              <a:off x="2007618" y="6183825"/>
              <a:ext cx="3859782" cy="173063"/>
            </a:xfrm>
            <a:prstGeom prst="bentConnector3">
              <a:avLst>
                <a:gd name="adj1" fmla="val 50000"/>
              </a:avLst>
            </a:prstGeom>
            <a:noFill/>
            <a:ln w="19050" cap="flat" cmpd="sng" algn="ctr">
              <a:solidFill>
                <a:schemeClr val="bg1"/>
              </a:solidFill>
              <a:prstDash val="solid"/>
              <a:tailEnd type="triangle" w="lg" len="lg"/>
            </a:ln>
            <a:effectLst/>
          </p:spPr>
        </p:cxnSp>
        <p:pic>
          <p:nvPicPr>
            <p:cNvPr id="207" name="Picture 3" descr="C:\Users\abarker\AppData\Local\Microsoft\Windows\Temporary Internet Files\Content.IE5\UW3MQSAU\MC900232099[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80730" y="4665741"/>
              <a:ext cx="642386" cy="757652"/>
            </a:xfrm>
            <a:prstGeom prst="rect">
              <a:avLst/>
            </a:prstGeom>
            <a:noFill/>
            <a:extLst>
              <a:ext uri="{909E8E84-426E-40DD-AFC4-6F175D3DCCD1}">
                <a14:hiddenFill xmlns:a14="http://schemas.microsoft.com/office/drawing/2010/main">
                  <a:solidFill>
                    <a:srgbClr val="FFFFFF"/>
                  </a:solidFill>
                </a14:hiddenFill>
              </a:ext>
            </a:extLst>
          </p:spPr>
        </p:pic>
        <p:sp>
          <p:nvSpPr>
            <p:cNvPr id="208" name="TextBox 207"/>
            <p:cNvSpPr txBox="1"/>
            <p:nvPr/>
          </p:nvSpPr>
          <p:spPr>
            <a:xfrm>
              <a:off x="2079701" y="5339980"/>
              <a:ext cx="1244452" cy="76725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AU" sz="1200" b="1" i="0" u="none" strike="noStrike" kern="0" cap="none" spc="0" normalizeH="0" baseline="0" noProof="0" dirty="0" smtClean="0">
                  <a:ln>
                    <a:noFill/>
                  </a:ln>
                  <a:solidFill>
                    <a:schemeClr val="bg1"/>
                  </a:solidFill>
                  <a:effectLst/>
                  <a:uLnTx/>
                  <a:uFillTx/>
                  <a:latin typeface="Segoe UI" pitchFamily="34" charset="0"/>
                  <a:cs typeface="Segoe UI" pitchFamily="34" charset="0"/>
                </a:rPr>
                <a:t>Azure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AU" sz="1200" b="1" i="0" u="none" strike="noStrike" kern="0" cap="none" spc="0" normalizeH="0" baseline="0" noProof="0" dirty="0" smtClean="0">
                  <a:ln>
                    <a:noFill/>
                  </a:ln>
                  <a:solidFill>
                    <a:schemeClr val="bg1"/>
                  </a:solidFill>
                  <a:effectLst/>
                  <a:uLnTx/>
                  <a:uFillTx/>
                  <a:latin typeface="Segoe UI" pitchFamily="34" charset="0"/>
                  <a:cs typeface="Segoe UI" pitchFamily="34" charset="0"/>
                </a:rPr>
                <a:t>Management</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AU" sz="1200" b="1" i="0" u="none" strike="noStrike" kern="0" cap="none" spc="0" normalizeH="0" baseline="0" noProof="0" dirty="0" smtClean="0">
                  <a:ln>
                    <a:noFill/>
                  </a:ln>
                  <a:solidFill>
                    <a:schemeClr val="bg1"/>
                  </a:solidFill>
                  <a:effectLst/>
                  <a:uLnTx/>
                  <a:uFillTx/>
                  <a:latin typeface="Segoe UI" pitchFamily="34" charset="0"/>
                  <a:cs typeface="Segoe UI" pitchFamily="34" charset="0"/>
                </a:rPr>
                <a:t>Console</a:t>
              </a:r>
              <a:endParaRPr kumimoji="0" lang="en-US" sz="1200" b="1" i="0" u="none" strike="noStrike" kern="0" cap="none" spc="0" normalizeH="0" baseline="0" noProof="0" dirty="0">
                <a:ln>
                  <a:noFill/>
                </a:ln>
                <a:solidFill>
                  <a:schemeClr val="bg1"/>
                </a:solidFill>
                <a:effectLst/>
                <a:uLnTx/>
                <a:uFillTx/>
                <a:latin typeface="Segoe UI" pitchFamily="34" charset="0"/>
                <a:cs typeface="Segoe UI" pitchFamily="34" charset="0"/>
              </a:endParaRPr>
            </a:p>
          </p:txBody>
        </p:sp>
        <p:cxnSp>
          <p:nvCxnSpPr>
            <p:cNvPr id="209" name="Elbow Connector 208"/>
            <p:cNvCxnSpPr>
              <a:stCxn id="207" idx="3"/>
              <a:endCxn id="190" idx="1"/>
            </p:cNvCxnSpPr>
            <p:nvPr/>
          </p:nvCxnSpPr>
          <p:spPr>
            <a:xfrm flipV="1">
              <a:off x="3023116" y="4876800"/>
              <a:ext cx="2749496" cy="167768"/>
            </a:xfrm>
            <a:prstGeom prst="bentConnector3">
              <a:avLst>
                <a:gd name="adj1" fmla="val 50000"/>
              </a:avLst>
            </a:prstGeom>
            <a:noFill/>
            <a:ln w="19050" cap="flat" cmpd="sng" algn="ctr">
              <a:solidFill>
                <a:schemeClr val="bg1"/>
              </a:solidFill>
              <a:prstDash val="solid"/>
              <a:tailEnd type="triangle" w="lg" len="lg"/>
            </a:ln>
            <a:effectLst/>
          </p:spPr>
        </p:cxnSp>
        <p:cxnSp>
          <p:nvCxnSpPr>
            <p:cNvPr id="210" name="Elbow Connector 209"/>
            <p:cNvCxnSpPr>
              <a:stCxn id="172" idx="3"/>
              <a:endCxn id="194" idx="1"/>
            </p:cNvCxnSpPr>
            <p:nvPr/>
          </p:nvCxnSpPr>
          <p:spPr>
            <a:xfrm flipV="1">
              <a:off x="2242107" y="2331597"/>
              <a:ext cx="2677656" cy="2172029"/>
            </a:xfrm>
            <a:prstGeom prst="bentConnector3">
              <a:avLst>
                <a:gd name="adj1" fmla="val 50000"/>
              </a:avLst>
            </a:prstGeom>
            <a:noFill/>
            <a:ln w="19050" cap="flat" cmpd="sng" algn="ctr">
              <a:solidFill>
                <a:schemeClr val="bg1"/>
              </a:solidFill>
              <a:prstDash val="sysDash"/>
              <a:tailEnd type="triangle" w="lg" len="lg"/>
            </a:ln>
            <a:effectLst/>
          </p:spPr>
        </p:cxnSp>
      </p:grpSp>
      <p:sp>
        <p:nvSpPr>
          <p:cNvPr id="216" name="TextBox 215"/>
          <p:cNvSpPr txBox="1"/>
          <p:nvPr/>
        </p:nvSpPr>
        <p:spPr>
          <a:xfrm>
            <a:off x="2459538" y="1052736"/>
            <a:ext cx="3801756" cy="646331"/>
          </a:xfrm>
          <a:prstGeom prst="rect">
            <a:avLst/>
          </a:prstGeom>
          <a:noFill/>
        </p:spPr>
        <p:txBody>
          <a:bodyPr wrap="square" rtlCol="0">
            <a:spAutoFit/>
          </a:bodyPr>
          <a:lstStyle/>
          <a:p>
            <a:pPr algn="ctr"/>
            <a:r>
              <a:rPr lang="en-AU" b="1" dirty="0" smtClean="0">
                <a:solidFill>
                  <a:schemeClr val="bg1"/>
                </a:solidFill>
                <a:latin typeface="Segoe UI" pitchFamily="34" charset="0"/>
                <a:cs typeface="Segoe UI" pitchFamily="34" charset="0"/>
              </a:rPr>
              <a:t>On Premise and in use by operational applications</a:t>
            </a:r>
            <a:endParaRPr lang="en-AU" b="1" dirty="0">
              <a:solidFill>
                <a:schemeClr val="bg1"/>
              </a:solidFill>
              <a:latin typeface="Segoe UI" pitchFamily="34" charset="0"/>
              <a:cs typeface="Segoe UI" pitchFamily="34" charset="0"/>
            </a:endParaRPr>
          </a:p>
        </p:txBody>
      </p:sp>
      <p:sp>
        <p:nvSpPr>
          <p:cNvPr id="217" name="Title 1"/>
          <p:cNvSpPr>
            <a:spLocks noGrp="1"/>
          </p:cNvSpPr>
          <p:nvPr>
            <p:ph type="title"/>
          </p:nvPr>
        </p:nvSpPr>
        <p:spPr>
          <a:xfrm>
            <a:off x="717323" y="188640"/>
            <a:ext cx="7775575" cy="539750"/>
          </a:xfrm>
        </p:spPr>
        <p:txBody>
          <a:bodyPr>
            <a:normAutofit fontScale="90000"/>
          </a:bodyPr>
          <a:lstStyle/>
          <a:p>
            <a:r>
              <a:rPr lang="en-US" dirty="0"/>
              <a:t>Myth 3</a:t>
            </a:r>
            <a:br>
              <a:rPr lang="en-US" dirty="0"/>
            </a:br>
            <a:r>
              <a:rPr lang="en-AU" dirty="0" smtClean="0">
                <a:solidFill>
                  <a:schemeClr val="accent2"/>
                </a:solidFill>
              </a:rPr>
              <a:t>Architecture and Scope</a:t>
            </a:r>
            <a:endParaRPr lang="en-US" dirty="0" smtClean="0">
              <a:latin typeface="Segoe UI" pitchFamily="34" charset="0"/>
              <a:cs typeface="Segoe UI" pitchFamily="34" charset="0"/>
            </a:endParaRPr>
          </a:p>
        </p:txBody>
      </p:sp>
      <p:sp>
        <p:nvSpPr>
          <p:cNvPr id="225" name="TextBox 224"/>
          <p:cNvSpPr txBox="1"/>
          <p:nvPr/>
        </p:nvSpPr>
        <p:spPr>
          <a:xfrm>
            <a:off x="35496" y="3346638"/>
            <a:ext cx="615553" cy="2308324"/>
          </a:xfrm>
          <a:prstGeom prst="rect">
            <a:avLst/>
          </a:prstGeom>
          <a:noFill/>
        </p:spPr>
        <p:txBody>
          <a:bodyPr vert="vert270" wrap="square" rtlCol="0">
            <a:spAutoFit/>
          </a:bodyPr>
          <a:lstStyle/>
          <a:p>
            <a:pPr algn="just"/>
            <a:r>
              <a:rPr lang="en-AU" sz="2800" b="1" dirty="0" smtClean="0">
                <a:solidFill>
                  <a:schemeClr val="accent5"/>
                </a:solidFill>
                <a:latin typeface="Segoe UI" pitchFamily="34" charset="0"/>
                <a:cs typeface="Segoe UI" pitchFamily="34" charset="0"/>
              </a:rPr>
              <a:t>  POC Scope</a:t>
            </a:r>
            <a:endParaRPr lang="en-AU" sz="2800" b="1" dirty="0">
              <a:solidFill>
                <a:schemeClr val="accent5"/>
              </a:solidFill>
              <a:latin typeface="Segoe UI" pitchFamily="34" charset="0"/>
              <a:cs typeface="Segoe UI" pitchFamily="34" charset="0"/>
            </a:endParaRPr>
          </a:p>
        </p:txBody>
      </p:sp>
      <p:sp>
        <p:nvSpPr>
          <p:cNvPr id="2" name="TextBox 1"/>
          <p:cNvSpPr txBox="1"/>
          <p:nvPr/>
        </p:nvSpPr>
        <p:spPr>
          <a:xfrm>
            <a:off x="1691680" y="2996952"/>
            <a:ext cx="2160240" cy="369332"/>
          </a:xfrm>
          <a:prstGeom prst="rect">
            <a:avLst/>
          </a:prstGeom>
          <a:noFill/>
        </p:spPr>
        <p:txBody>
          <a:bodyPr wrap="square" rtlCol="0">
            <a:spAutoFit/>
          </a:bodyPr>
          <a:lstStyle/>
          <a:p>
            <a:r>
              <a:rPr lang="en-AU" dirty="0" smtClean="0">
                <a:solidFill>
                  <a:schemeClr val="bg1"/>
                </a:solidFill>
                <a:cs typeface="Segoe UI" pitchFamily="34" charset="0"/>
              </a:rPr>
              <a:t>On Premise</a:t>
            </a:r>
            <a:endParaRPr lang="en-AU" dirty="0">
              <a:solidFill>
                <a:schemeClr val="bg1"/>
              </a:solidFill>
              <a:cs typeface="Segoe UI" pitchFamily="34" charset="0"/>
            </a:endParaRPr>
          </a:p>
        </p:txBody>
      </p:sp>
      <p:sp>
        <p:nvSpPr>
          <p:cNvPr id="49" name="TextBox 48"/>
          <p:cNvSpPr txBox="1"/>
          <p:nvPr/>
        </p:nvSpPr>
        <p:spPr>
          <a:xfrm>
            <a:off x="4427984" y="2996952"/>
            <a:ext cx="2160240" cy="369332"/>
          </a:xfrm>
          <a:prstGeom prst="rect">
            <a:avLst/>
          </a:prstGeom>
          <a:noFill/>
        </p:spPr>
        <p:txBody>
          <a:bodyPr wrap="square" rtlCol="0">
            <a:spAutoFit/>
          </a:bodyPr>
          <a:lstStyle/>
          <a:p>
            <a:r>
              <a:rPr lang="en-AU" dirty="0" smtClean="0">
                <a:solidFill>
                  <a:schemeClr val="bg1"/>
                </a:solidFill>
                <a:cs typeface="Segoe UI" pitchFamily="34" charset="0"/>
              </a:rPr>
              <a:t>Off Premise</a:t>
            </a:r>
            <a:endParaRPr lang="en-AU" dirty="0">
              <a:solidFill>
                <a:schemeClr val="bg1"/>
              </a:solidFill>
              <a:cs typeface="Segoe UI" pitchFamily="34" charset="0"/>
            </a:endParaRPr>
          </a:p>
        </p:txBody>
      </p:sp>
      <p:sp>
        <p:nvSpPr>
          <p:cNvPr id="52" name="TextBox 51"/>
          <p:cNvSpPr txBox="1"/>
          <p:nvPr/>
        </p:nvSpPr>
        <p:spPr>
          <a:xfrm>
            <a:off x="7308304" y="4520153"/>
            <a:ext cx="865943"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smtClean="0">
                <a:ln>
                  <a:noFill/>
                </a:ln>
                <a:solidFill>
                  <a:schemeClr val="bg1"/>
                </a:solidFill>
                <a:effectLst/>
                <a:uLnTx/>
                <a:uFillTx/>
                <a:latin typeface="Segoe UI" pitchFamily="34" charset="0"/>
                <a:cs typeface="Segoe UI" pitchFamily="34" charset="0"/>
              </a:rPr>
              <a:t>VM Roles</a:t>
            </a:r>
            <a:endParaRPr kumimoji="0" lang="en-US" sz="1200" b="1" i="0" u="none" strike="noStrike" kern="0" cap="none" spc="0" normalizeH="0" baseline="0" noProof="0" dirty="0">
              <a:ln>
                <a:noFill/>
              </a:ln>
              <a:solidFill>
                <a:schemeClr val="bg1"/>
              </a:solidFill>
              <a:effectLst/>
              <a:uLnTx/>
              <a:uFillTx/>
              <a:latin typeface="Segoe UI" pitchFamily="34" charset="0"/>
              <a:cs typeface="Segoe UI" pitchFamily="34" charset="0"/>
            </a:endParaRPr>
          </a:p>
        </p:txBody>
      </p:sp>
      <p:sp>
        <p:nvSpPr>
          <p:cNvPr id="53" name="Rounded Rectangle 52"/>
          <p:cNvSpPr/>
          <p:nvPr/>
        </p:nvSpPr>
        <p:spPr>
          <a:xfrm>
            <a:off x="644671" y="2996952"/>
            <a:ext cx="8319818" cy="3024336"/>
          </a:xfrm>
          <a:prstGeom prst="roundRect">
            <a:avLst/>
          </a:prstGeom>
          <a:noFill/>
          <a:ln w="762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31492175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1400"/>
            <a:ext cx="8229600" cy="1143000"/>
          </a:xfrm>
        </p:spPr>
        <p:txBody>
          <a:bodyPr>
            <a:normAutofit fontScale="90000"/>
          </a:bodyPr>
          <a:lstStyle/>
          <a:p>
            <a:r>
              <a:rPr lang="en-US" dirty="0"/>
              <a:t>Myth 3</a:t>
            </a:r>
            <a:br>
              <a:rPr lang="en-US" dirty="0"/>
            </a:br>
            <a:r>
              <a:rPr lang="en-AU" dirty="0" smtClean="0">
                <a:solidFill>
                  <a:schemeClr val="accent2"/>
                </a:solidFill>
              </a:rPr>
              <a:t>Cloud Bursting Architecture and </a:t>
            </a:r>
            <a:r>
              <a:rPr lang="en-AU" dirty="0" err="1" smtClean="0">
                <a:solidFill>
                  <a:schemeClr val="accent2"/>
                </a:solidFill>
              </a:rPr>
              <a:t>Dataflows</a:t>
            </a:r>
            <a:endParaRPr lang="en-AU" dirty="0"/>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9220" y="836712"/>
            <a:ext cx="7091172" cy="5301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9779226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648"/>
            <a:ext cx="8229600" cy="1143000"/>
          </a:xfrm>
        </p:spPr>
        <p:txBody>
          <a:bodyPr>
            <a:normAutofit fontScale="90000"/>
          </a:bodyPr>
          <a:lstStyle/>
          <a:p>
            <a:r>
              <a:rPr lang="en-US" dirty="0"/>
              <a:t>Myth </a:t>
            </a:r>
            <a:r>
              <a:rPr lang="en-US" dirty="0" smtClean="0"/>
              <a:t>3</a:t>
            </a:r>
            <a:r>
              <a:rPr lang="en-US" dirty="0"/>
              <a:t/>
            </a:r>
            <a:br>
              <a:rPr lang="en-US" dirty="0"/>
            </a:br>
            <a:r>
              <a:rPr lang="en-AU" dirty="0">
                <a:solidFill>
                  <a:schemeClr val="accent2"/>
                </a:solidFill>
              </a:rPr>
              <a:t>Bursting to the cloud from HPC is cheap, quick and </a:t>
            </a:r>
            <a:r>
              <a:rPr lang="en-AU" dirty="0" smtClean="0">
                <a:solidFill>
                  <a:schemeClr val="accent2"/>
                </a:solidFill>
              </a:rPr>
              <a:t>easy</a:t>
            </a:r>
            <a:endParaRPr lang="en-AU" dirty="0"/>
          </a:p>
        </p:txBody>
      </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graphicFrame>
        <p:nvGraphicFramePr>
          <p:cNvPr id="7" name="Chart 6"/>
          <p:cNvGraphicFramePr>
            <a:graphicFrameLocks/>
          </p:cNvGraphicFramePr>
          <p:nvPr>
            <p:extLst>
              <p:ext uri="{D42A27DB-BD31-4B8C-83A1-F6EECF244321}">
                <p14:modId xmlns:p14="http://schemas.microsoft.com/office/powerpoint/2010/main" val="3802287670"/>
              </p:ext>
            </p:extLst>
          </p:nvPr>
        </p:nvGraphicFramePr>
        <p:xfrm>
          <a:off x="1043608" y="1412776"/>
          <a:ext cx="7128792" cy="496855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9903088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Title 1"/>
          <p:cNvSpPr txBox="1">
            <a:spLocks/>
          </p:cNvSpPr>
          <p:nvPr/>
        </p:nvSpPr>
        <p:spPr>
          <a:xfrm>
            <a:off x="609600" y="494184"/>
            <a:ext cx="8229600" cy="1143000"/>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a:lstStyle>
          <a:p>
            <a:endParaRPr lang="en-AU" dirty="0">
              <a:solidFill>
                <a:schemeClr val="accent2"/>
              </a:solidFill>
            </a:endParaRPr>
          </a:p>
        </p:txBody>
      </p:sp>
      <p:sp>
        <p:nvSpPr>
          <p:cNvPr id="8" name="Title 1"/>
          <p:cNvSpPr>
            <a:spLocks noGrp="1"/>
          </p:cNvSpPr>
          <p:nvPr>
            <p:ph type="title"/>
          </p:nvPr>
        </p:nvSpPr>
        <p:spPr>
          <a:xfrm>
            <a:off x="457200" y="188640"/>
            <a:ext cx="8229600" cy="1143000"/>
          </a:xfrm>
        </p:spPr>
        <p:txBody>
          <a:bodyPr>
            <a:normAutofit fontScale="90000"/>
          </a:bodyPr>
          <a:lstStyle/>
          <a:p>
            <a:r>
              <a:rPr lang="en-US" dirty="0"/>
              <a:t>Myth 3</a:t>
            </a:r>
            <a:br>
              <a:rPr lang="en-US" dirty="0"/>
            </a:br>
            <a:r>
              <a:rPr lang="en-AU" dirty="0">
                <a:solidFill>
                  <a:schemeClr val="accent2"/>
                </a:solidFill>
              </a:rPr>
              <a:t>Bursting to the cloud from HPC is cheap, quick and easy</a:t>
            </a:r>
          </a:p>
        </p:txBody>
      </p:sp>
      <p:graphicFrame>
        <p:nvGraphicFramePr>
          <p:cNvPr id="2" name="Diagram 1"/>
          <p:cNvGraphicFramePr/>
          <p:nvPr>
            <p:extLst>
              <p:ext uri="{D42A27DB-BD31-4B8C-83A1-F6EECF244321}">
                <p14:modId xmlns:p14="http://schemas.microsoft.com/office/powerpoint/2010/main" val="1221586290"/>
              </p:ext>
            </p:extLst>
          </p:nvPr>
        </p:nvGraphicFramePr>
        <p:xfrm>
          <a:off x="971600" y="1340768"/>
          <a:ext cx="6768752" cy="5112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3424454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Myth 3</a:t>
            </a:r>
            <a:br>
              <a:rPr lang="en-US" dirty="0"/>
            </a:br>
            <a:r>
              <a:rPr lang="en-AU" dirty="0">
                <a:solidFill>
                  <a:schemeClr val="accent2"/>
                </a:solidFill>
              </a:rPr>
              <a:t>Bursting to the cloud from HPC is cheap, quick and easy</a:t>
            </a:r>
            <a:endParaRPr lang="en-AU" dirty="0"/>
          </a:p>
        </p:txBody>
      </p:sp>
      <p:sp>
        <p:nvSpPr>
          <p:cNvPr id="3" name="Content Placeholder 2"/>
          <p:cNvSpPr>
            <a:spLocks noGrp="1"/>
          </p:cNvSpPr>
          <p:nvPr>
            <p:ph idx="1"/>
          </p:nvPr>
        </p:nvSpPr>
        <p:spPr/>
        <p:txBody>
          <a:bodyPr/>
          <a:lstStyle/>
          <a:p>
            <a:pPr marL="0" indent="0">
              <a:buNone/>
            </a:pPr>
            <a:endParaRPr lang="en-AU" dirty="0" smtClean="0"/>
          </a:p>
          <a:p>
            <a:r>
              <a:rPr lang="en-AU" dirty="0" smtClean="0"/>
              <a:t>Due to HPC-Azure product maturity this myth is…</a:t>
            </a:r>
          </a:p>
          <a:p>
            <a:endParaRPr lang="en-AU" dirty="0"/>
          </a:p>
          <a:p>
            <a:pPr marL="0" indent="0">
              <a:buNone/>
            </a:pP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pic>
        <p:nvPicPr>
          <p:cNvPr id="2051" name="Picture 3" descr="H:\TechEd\buste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2924944"/>
            <a:ext cx="4896544" cy="28703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9176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 calcmode="lin" valueType="num">
                                      <p:cBhvr>
                                        <p:cTn id="7" dur="1000" fill="hold"/>
                                        <p:tgtEl>
                                          <p:spTgt spid="2051"/>
                                        </p:tgtEl>
                                        <p:attrNameLst>
                                          <p:attrName>ppt_w</p:attrName>
                                        </p:attrNameLst>
                                      </p:cBhvr>
                                      <p:tavLst>
                                        <p:tav tm="0">
                                          <p:val>
                                            <p:fltVal val="0"/>
                                          </p:val>
                                        </p:tav>
                                        <p:tav tm="100000">
                                          <p:val>
                                            <p:strVal val="#ppt_w"/>
                                          </p:val>
                                        </p:tav>
                                      </p:tavLst>
                                    </p:anim>
                                    <p:anim calcmode="lin" valueType="num">
                                      <p:cBhvr>
                                        <p:cTn id="8" dur="1000" fill="hold"/>
                                        <p:tgtEl>
                                          <p:spTgt spid="2051"/>
                                        </p:tgtEl>
                                        <p:attrNameLst>
                                          <p:attrName>ppt_h</p:attrName>
                                        </p:attrNameLst>
                                      </p:cBhvr>
                                      <p:tavLst>
                                        <p:tav tm="0">
                                          <p:val>
                                            <p:fltVal val="0"/>
                                          </p:val>
                                        </p:tav>
                                        <p:tav tm="100000">
                                          <p:val>
                                            <p:strVal val="#ppt_h"/>
                                          </p:val>
                                        </p:tav>
                                      </p:tavLst>
                                    </p:anim>
                                    <p:anim calcmode="lin" valueType="num">
                                      <p:cBhvr>
                                        <p:cTn id="9" dur="1000" fill="hold"/>
                                        <p:tgtEl>
                                          <p:spTgt spid="2051"/>
                                        </p:tgtEl>
                                        <p:attrNameLst>
                                          <p:attrName>style.rotation</p:attrName>
                                        </p:attrNameLst>
                                      </p:cBhvr>
                                      <p:tavLst>
                                        <p:tav tm="0">
                                          <p:val>
                                            <p:fltVal val="90"/>
                                          </p:val>
                                        </p:tav>
                                        <p:tav tm="100000">
                                          <p:val>
                                            <p:fltVal val="0"/>
                                          </p:val>
                                        </p:tav>
                                      </p:tavLst>
                                    </p:anim>
                                    <p:animEffect transition="in" filter="fade">
                                      <p:cBhvr>
                                        <p:cTn id="10" dur="10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Agenda</a:t>
            </a:r>
            <a:endParaRPr lang="en-AU" dirty="0"/>
          </a:p>
        </p:txBody>
      </p:sp>
      <p:sp>
        <p:nvSpPr>
          <p:cNvPr id="3" name="Content Placeholder 2"/>
          <p:cNvSpPr>
            <a:spLocks noGrp="1"/>
          </p:cNvSpPr>
          <p:nvPr>
            <p:ph idx="1"/>
          </p:nvPr>
        </p:nvSpPr>
        <p:spPr/>
        <p:txBody>
          <a:bodyPr/>
          <a:lstStyle/>
          <a:p>
            <a:r>
              <a:rPr lang="en-AU" dirty="0" smtClean="0"/>
              <a:t>Introductions</a:t>
            </a:r>
          </a:p>
          <a:p>
            <a:r>
              <a:rPr lang="en-AU" dirty="0" smtClean="0"/>
              <a:t>What's NOT in this presentation</a:t>
            </a:r>
          </a:p>
          <a:p>
            <a:r>
              <a:rPr lang="en-AU" dirty="0" smtClean="0"/>
              <a:t>The Journey</a:t>
            </a:r>
          </a:p>
          <a:p>
            <a:r>
              <a:rPr lang="en-AU" dirty="0" smtClean="0"/>
              <a:t>Monte Carlo 101</a:t>
            </a:r>
          </a:p>
          <a:p>
            <a:r>
              <a:rPr lang="en-AU" dirty="0" smtClean="0"/>
              <a:t>The POC</a:t>
            </a:r>
          </a:p>
          <a:p>
            <a:r>
              <a:rPr lang="en-AU" dirty="0" smtClean="0"/>
              <a:t>Myth Busting</a:t>
            </a:r>
          </a:p>
          <a:p>
            <a:r>
              <a:rPr lang="en-AU" dirty="0" smtClean="0"/>
              <a:t>Taking it into Production</a:t>
            </a:r>
          </a:p>
          <a:p>
            <a:r>
              <a:rPr lang="en-AU" dirty="0" smtClean="0"/>
              <a:t>Q&amp;A</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352500631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Myth 4</a:t>
            </a:r>
            <a:br>
              <a:rPr lang="en-US" dirty="0" smtClean="0"/>
            </a:br>
            <a:r>
              <a:rPr lang="en-AU" dirty="0" smtClean="0">
                <a:solidFill>
                  <a:schemeClr val="accent2"/>
                </a:solidFill>
              </a:rPr>
              <a:t>All Clouds are created equal…</a:t>
            </a:r>
            <a:endParaRPr lang="en-AU" dirty="0">
              <a:solidFill>
                <a:schemeClr val="accent2"/>
              </a:solidFill>
            </a:endParaRPr>
          </a:p>
        </p:txBody>
      </p:sp>
      <p:sp>
        <p:nvSpPr>
          <p:cNvPr id="3" name="Text Placeholder 2"/>
          <p:cNvSpPr>
            <a:spLocks noGrp="1"/>
          </p:cNvSpPr>
          <p:nvPr>
            <p:ph idx="1"/>
          </p:nvPr>
        </p:nvSpPr>
        <p:spPr/>
        <p:txBody>
          <a:bodyPr>
            <a:normAutofit/>
          </a:bodyPr>
          <a:lstStyle/>
          <a:p>
            <a:endParaRPr lang="en-US" dirty="0" smtClean="0"/>
          </a:p>
          <a:p>
            <a:r>
              <a:rPr lang="en-US" dirty="0" smtClean="0"/>
              <a:t>Application stack is Numerix XL and Excel 2010 on Windows desktop </a:t>
            </a:r>
            <a:endParaRPr lang="en-US" dirty="0"/>
          </a:p>
          <a:p>
            <a:r>
              <a:rPr lang="en-US" dirty="0" smtClean="0"/>
              <a:t>Can all public clouds provide seamless, end to end integration, with a single API and management capabilities?</a:t>
            </a:r>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4291109460"/>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Myth 4</a:t>
            </a:r>
            <a:br>
              <a:rPr lang="en-US" dirty="0"/>
            </a:br>
            <a:r>
              <a:rPr lang="en-AU" dirty="0">
                <a:solidFill>
                  <a:schemeClr val="accent2"/>
                </a:solidFill>
              </a:rPr>
              <a:t>All Clouds are created equal…</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graphicFrame>
        <p:nvGraphicFramePr>
          <p:cNvPr id="5" name="Diagram 4"/>
          <p:cNvGraphicFramePr/>
          <p:nvPr>
            <p:extLst>
              <p:ext uri="{D42A27DB-BD31-4B8C-83A1-F6EECF244321}">
                <p14:modId xmlns:p14="http://schemas.microsoft.com/office/powerpoint/2010/main" val="1242906796"/>
              </p:ext>
            </p:extLst>
          </p:nvPr>
        </p:nvGraphicFramePr>
        <p:xfrm>
          <a:off x="827584" y="1669256"/>
          <a:ext cx="7560840" cy="46400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9313151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Myth 4</a:t>
            </a:r>
            <a:br>
              <a:rPr lang="en-US" dirty="0"/>
            </a:br>
            <a:r>
              <a:rPr lang="en-AU" dirty="0">
                <a:solidFill>
                  <a:schemeClr val="accent2"/>
                </a:solidFill>
              </a:rPr>
              <a:t>All Clouds are created equal…</a:t>
            </a:r>
            <a:endParaRPr lang="en-AU" dirty="0"/>
          </a:p>
        </p:txBody>
      </p:sp>
      <p:sp>
        <p:nvSpPr>
          <p:cNvPr id="3" name="Content Placeholder 2"/>
          <p:cNvSpPr>
            <a:spLocks noGrp="1"/>
          </p:cNvSpPr>
          <p:nvPr>
            <p:ph idx="1"/>
          </p:nvPr>
        </p:nvSpPr>
        <p:spPr/>
        <p:txBody>
          <a:bodyPr/>
          <a:lstStyle/>
          <a:p>
            <a:pPr marL="0" indent="0">
              <a:buNone/>
            </a:pPr>
            <a:endParaRPr lang="en-AU" dirty="0" smtClean="0"/>
          </a:p>
          <a:p>
            <a:r>
              <a:rPr lang="en-AU" dirty="0" smtClean="0"/>
              <a:t>With Azure, this myth is...</a:t>
            </a:r>
          </a:p>
          <a:p>
            <a:endParaRPr lang="en-AU" dirty="0"/>
          </a:p>
          <a:p>
            <a:pPr marL="0" indent="0">
              <a:buNone/>
            </a:pP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pic>
        <p:nvPicPr>
          <p:cNvPr id="2051" name="Picture 3" descr="H:\TechEd\buste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2924944"/>
            <a:ext cx="4896544" cy="28703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1087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 calcmode="lin" valueType="num">
                                      <p:cBhvr>
                                        <p:cTn id="7" dur="1000" fill="hold"/>
                                        <p:tgtEl>
                                          <p:spTgt spid="2051"/>
                                        </p:tgtEl>
                                        <p:attrNameLst>
                                          <p:attrName>ppt_w</p:attrName>
                                        </p:attrNameLst>
                                      </p:cBhvr>
                                      <p:tavLst>
                                        <p:tav tm="0">
                                          <p:val>
                                            <p:fltVal val="0"/>
                                          </p:val>
                                        </p:tav>
                                        <p:tav tm="100000">
                                          <p:val>
                                            <p:strVal val="#ppt_w"/>
                                          </p:val>
                                        </p:tav>
                                      </p:tavLst>
                                    </p:anim>
                                    <p:anim calcmode="lin" valueType="num">
                                      <p:cBhvr>
                                        <p:cTn id="8" dur="1000" fill="hold"/>
                                        <p:tgtEl>
                                          <p:spTgt spid="2051"/>
                                        </p:tgtEl>
                                        <p:attrNameLst>
                                          <p:attrName>ppt_h</p:attrName>
                                        </p:attrNameLst>
                                      </p:cBhvr>
                                      <p:tavLst>
                                        <p:tav tm="0">
                                          <p:val>
                                            <p:fltVal val="0"/>
                                          </p:val>
                                        </p:tav>
                                        <p:tav tm="100000">
                                          <p:val>
                                            <p:strVal val="#ppt_h"/>
                                          </p:val>
                                        </p:tav>
                                      </p:tavLst>
                                    </p:anim>
                                    <p:anim calcmode="lin" valueType="num">
                                      <p:cBhvr>
                                        <p:cTn id="9" dur="1000" fill="hold"/>
                                        <p:tgtEl>
                                          <p:spTgt spid="2051"/>
                                        </p:tgtEl>
                                        <p:attrNameLst>
                                          <p:attrName>style.rotation</p:attrName>
                                        </p:attrNameLst>
                                      </p:cBhvr>
                                      <p:tavLst>
                                        <p:tav tm="0">
                                          <p:val>
                                            <p:fltVal val="90"/>
                                          </p:val>
                                        </p:tav>
                                        <p:tav tm="100000">
                                          <p:val>
                                            <p:fltVal val="0"/>
                                          </p:val>
                                        </p:tav>
                                      </p:tavLst>
                                    </p:anim>
                                    <p:animEffect transition="in" filter="fade">
                                      <p:cBhvr>
                                        <p:cTn id="10" dur="10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
        <p:nvSpPr>
          <p:cNvPr id="7" name="Title 1"/>
          <p:cNvSpPr>
            <a:spLocks noGrp="1"/>
          </p:cNvSpPr>
          <p:nvPr>
            <p:ph type="title"/>
          </p:nvPr>
        </p:nvSpPr>
        <p:spPr/>
        <p:txBody>
          <a:bodyPr>
            <a:normAutofit fontScale="90000"/>
          </a:bodyPr>
          <a:lstStyle/>
          <a:p>
            <a:r>
              <a:rPr lang="en-US" dirty="0" smtClean="0"/>
              <a:t>What Happens Next</a:t>
            </a:r>
            <a:br>
              <a:rPr lang="en-US" dirty="0" smtClean="0"/>
            </a:br>
            <a:r>
              <a:rPr lang="en-AU" dirty="0" smtClean="0">
                <a:solidFill>
                  <a:schemeClr val="accent2"/>
                </a:solidFill>
              </a:rPr>
              <a:t>Steps Required for Production</a:t>
            </a:r>
            <a:endParaRPr lang="en-AU" dirty="0">
              <a:solidFill>
                <a:schemeClr val="accent2"/>
              </a:solidFill>
            </a:endParaRPr>
          </a:p>
        </p:txBody>
      </p:sp>
      <p:graphicFrame>
        <p:nvGraphicFramePr>
          <p:cNvPr id="2" name="Diagram 1"/>
          <p:cNvGraphicFramePr/>
          <p:nvPr>
            <p:extLst>
              <p:ext uri="{D42A27DB-BD31-4B8C-83A1-F6EECF244321}">
                <p14:modId xmlns:p14="http://schemas.microsoft.com/office/powerpoint/2010/main" val="730924363"/>
              </p:ext>
            </p:extLst>
          </p:nvPr>
        </p:nvGraphicFramePr>
        <p:xfrm>
          <a:off x="755576" y="1916832"/>
          <a:ext cx="7704856" cy="43204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77542118"/>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Wrap Up</a:t>
            </a:r>
            <a:endParaRPr lang="en-AU" dirty="0"/>
          </a:p>
        </p:txBody>
      </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graphicFrame>
        <p:nvGraphicFramePr>
          <p:cNvPr id="5" name="Diagram 4"/>
          <p:cNvGraphicFramePr/>
          <p:nvPr>
            <p:extLst>
              <p:ext uri="{D42A27DB-BD31-4B8C-83A1-F6EECF244321}">
                <p14:modId xmlns:p14="http://schemas.microsoft.com/office/powerpoint/2010/main" val="2023435270"/>
              </p:ext>
            </p:extLst>
          </p:nvPr>
        </p:nvGraphicFramePr>
        <p:xfrm>
          <a:off x="1043608" y="1124744"/>
          <a:ext cx="7272808" cy="49685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3065343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&amp; Answer Session</a:t>
            </a:r>
            <a:endParaRPr lang="en-AU" dirty="0"/>
          </a:p>
        </p:txBody>
      </p:sp>
      <p:sp>
        <p:nvSpPr>
          <p:cNvPr id="3" name="Text Placeholder 2"/>
          <p:cNvSpPr>
            <a:spLocks noGrp="1"/>
          </p:cNvSpPr>
          <p:nvPr>
            <p:ph type="body" idx="1"/>
          </p:nvPr>
        </p:nvSpPr>
        <p:spPr/>
        <p:txBody>
          <a:bodyPr/>
          <a:lstStyle/>
          <a:p>
            <a:r>
              <a:rPr lang="en-AU" dirty="0"/>
              <a:t>Cloud Bursting using HPC and Azure for on Demand Analytics</a:t>
            </a:r>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pic>
        <p:nvPicPr>
          <p:cNvPr id="1026" name="Picture 2" descr="H:\downloads\ava_tag_color_cmy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3928" y="2275261"/>
            <a:ext cx="2913644" cy="793699"/>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H:\downloads\Numerix log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1952" y="2252003"/>
            <a:ext cx="2407920" cy="81076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44349" y="2996952"/>
            <a:ext cx="3202195" cy="2304256"/>
          </a:xfrm>
          <a:prstGeom prst="roundRect">
            <a:avLst>
              <a:gd name="adj" fmla="val 7952"/>
            </a:avLst>
          </a:prstGeom>
          <a:noFill/>
          <a:ln>
            <a:noFill/>
          </a:ln>
          <a:effectLst>
            <a:outerShdw dist="35921" dir="2700000" algn="ctr" rotWithShape="0">
              <a:schemeClr val="bg2"/>
            </a:outerShdw>
            <a:reflection blurRad="6350" stA="52000" endA="300" endPos="35000" dir="5400000" sy="-100000" algn="bl" rotWithShape="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44349" y="1728828"/>
            <a:ext cx="3202195" cy="873326"/>
          </a:xfrm>
          <a:prstGeom prst="round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Win a Touch Mouse!</a:t>
            </a:r>
            <a:endParaRPr lang="en-AU" dirty="0"/>
          </a:p>
        </p:txBody>
      </p:sp>
      <p:sp>
        <p:nvSpPr>
          <p:cNvPr id="4" name="Content Placeholder 3"/>
          <p:cNvSpPr>
            <a:spLocks noGrp="1"/>
          </p:cNvSpPr>
          <p:nvPr>
            <p:ph idx="1"/>
          </p:nvPr>
        </p:nvSpPr>
        <p:spPr>
          <a:xfrm>
            <a:off x="539552" y="1600200"/>
            <a:ext cx="4536504" cy="4525963"/>
          </a:xfrm>
        </p:spPr>
        <p:txBody>
          <a:bodyPr>
            <a:normAutofit/>
          </a:bodyPr>
          <a:lstStyle/>
          <a:p>
            <a:pPr marL="0" indent="0">
              <a:buNone/>
            </a:pPr>
            <a:r>
              <a:rPr lang="en-US" sz="2400" dirty="0" smtClean="0"/>
              <a:t>Complete your session evaluation on Schedule Builder for your chance to win a Windows 7 Touch Mouse</a:t>
            </a:r>
          </a:p>
          <a:p>
            <a:pPr marL="0" indent="0">
              <a:buNone/>
            </a:pPr>
            <a:endParaRPr lang="en-US" sz="2400" dirty="0" smtClean="0"/>
          </a:p>
          <a:p>
            <a:pPr marL="358775" indent="-358775">
              <a:lnSpc>
                <a:spcPct val="90000"/>
              </a:lnSpc>
            </a:pPr>
            <a:r>
              <a:rPr lang="en-US" sz="2000" dirty="0"/>
              <a:t>Exclusive for Windows 7 </a:t>
            </a:r>
          </a:p>
          <a:p>
            <a:pPr marL="358775" indent="-358775">
              <a:lnSpc>
                <a:spcPct val="90000"/>
              </a:lnSpc>
            </a:pPr>
            <a:r>
              <a:rPr lang="en-US" sz="2000" dirty="0"/>
              <a:t>Eleven multi touch gestures</a:t>
            </a:r>
          </a:p>
          <a:p>
            <a:pPr marL="358775" indent="-358775">
              <a:lnSpc>
                <a:spcPct val="90000"/>
              </a:lnSpc>
            </a:pPr>
            <a:r>
              <a:rPr lang="en-US" sz="2000" dirty="0"/>
              <a:t>Contoured shape for superior </a:t>
            </a:r>
            <a:r>
              <a:rPr lang="en-US" sz="2000" dirty="0" smtClean="0"/>
              <a:t>comfort</a:t>
            </a:r>
          </a:p>
          <a:p>
            <a:pPr marL="0" indent="0">
              <a:buNone/>
            </a:pPr>
            <a:r>
              <a:rPr lang="en-US" dirty="0" smtClean="0">
                <a:solidFill>
                  <a:schemeClr val="accent1"/>
                </a:solidFill>
              </a:rPr>
              <a:t>10 prizes drawn every day!*</a:t>
            </a:r>
          </a:p>
          <a:p>
            <a:pPr marL="457200" lvl="1" indent="0">
              <a:buNone/>
            </a:pPr>
            <a:endParaRPr lang="en-AU" sz="2000" dirty="0">
              <a:solidFill>
                <a:schemeClr val="accent1"/>
              </a:solidFill>
            </a:endParaRPr>
          </a:p>
        </p:txBody>
      </p:sp>
      <p:sp>
        <p:nvSpPr>
          <p:cNvPr id="5" name="TextBox 4"/>
          <p:cNvSpPr txBox="1"/>
          <p:nvPr/>
        </p:nvSpPr>
        <p:spPr>
          <a:xfrm>
            <a:off x="1800068" y="6452494"/>
            <a:ext cx="3744418" cy="276999"/>
          </a:xfrm>
          <a:prstGeom prst="rect">
            <a:avLst/>
          </a:prstGeom>
          <a:noFill/>
        </p:spPr>
        <p:txBody>
          <a:bodyPr wrap="square" rtlCol="0">
            <a:spAutoFit/>
          </a:bodyPr>
          <a:lstStyle/>
          <a:p>
            <a:r>
              <a:rPr lang="en-US" sz="1200" dirty="0" smtClean="0">
                <a:solidFill>
                  <a:schemeClr val="bg1"/>
                </a:solidFill>
                <a:latin typeface="Segoe UI" pitchFamily="34" charset="0"/>
                <a:ea typeface="Segoe UI" pitchFamily="34" charset="0"/>
                <a:cs typeface="Segoe UI" pitchFamily="34" charset="0"/>
              </a:rPr>
              <a:t>*Please see Registration for full terms and conditions</a:t>
            </a:r>
            <a:endParaRPr lang="en-AU" sz="1200" dirty="0">
              <a:solidFill>
                <a:schemeClr val="bg1"/>
              </a:soli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2535145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Content Placeholder 30"/>
          <p:cNvSpPr>
            <a:spLocks noGrp="1"/>
          </p:cNvSpPr>
          <p:nvPr>
            <p:ph type="body" idx="4294967295"/>
          </p:nvPr>
        </p:nvSpPr>
        <p:spPr>
          <a:xfrm>
            <a:off x="457200" y="288925"/>
            <a:ext cx="4546600" cy="1728788"/>
          </a:xfrm>
        </p:spPr>
        <p:txBody>
          <a:bodyPr anchor="t">
            <a:noAutofit/>
          </a:bodyPr>
          <a:lstStyle/>
          <a:p>
            <a:pPr marL="0" lvl="1" indent="0">
              <a:spcBef>
                <a:spcPts val="0"/>
              </a:spcBef>
              <a:buClrTx/>
              <a:buNone/>
              <a:defRPr/>
            </a:pPr>
            <a:r>
              <a:rPr lang="en-AU" sz="3200" dirty="0" smtClean="0">
                <a:solidFill>
                  <a:schemeClr val="bg1"/>
                </a:solidFill>
              </a:rPr>
              <a:t>GET REWARDED FOR </a:t>
            </a:r>
          </a:p>
          <a:p>
            <a:pPr marL="0" lvl="1" indent="0">
              <a:spcBef>
                <a:spcPts val="0"/>
              </a:spcBef>
              <a:buClrTx/>
              <a:buNone/>
              <a:defRPr/>
            </a:pPr>
            <a:r>
              <a:rPr lang="en-AU" sz="3200" dirty="0" smtClean="0">
                <a:solidFill>
                  <a:schemeClr val="bg1"/>
                </a:solidFill>
              </a:rPr>
              <a:t>SIMPLY PARTICIPATING </a:t>
            </a:r>
            <a:br>
              <a:rPr lang="en-AU" sz="3200" dirty="0" smtClean="0">
                <a:solidFill>
                  <a:schemeClr val="bg1"/>
                </a:solidFill>
              </a:rPr>
            </a:br>
            <a:r>
              <a:rPr lang="en-AU" sz="3200" dirty="0" smtClean="0">
                <a:solidFill>
                  <a:schemeClr val="bg1"/>
                </a:solidFill>
              </a:rPr>
              <a:t>IN TECH∙ED AUSTRALIA</a:t>
            </a:r>
            <a:endParaRPr lang="en-AU" sz="2000" dirty="0">
              <a:solidFill>
                <a:schemeClr val="bg1"/>
              </a:solidFill>
            </a:endParaRPr>
          </a:p>
        </p:txBody>
      </p:sp>
      <p:sp>
        <p:nvSpPr>
          <p:cNvPr id="12" name="Content Placeholder 30"/>
          <p:cNvSpPr txBox="1">
            <a:spLocks/>
          </p:cNvSpPr>
          <p:nvPr/>
        </p:nvSpPr>
        <p:spPr>
          <a:xfrm>
            <a:off x="457200" y="2204864"/>
            <a:ext cx="8229600" cy="4235351"/>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Clr>
                <a:srgbClr val="03C2F1"/>
              </a:buClr>
              <a:buFont typeface="Segoe UI" pitchFamily="34" charset="0"/>
              <a:buNone/>
              <a:defRPr sz="2000" kern="1200">
                <a:solidFill>
                  <a:schemeClr val="bg1"/>
                </a:solidFill>
                <a:latin typeface="Segoe UI" pitchFamily="34" charset="0"/>
                <a:ea typeface="Segoe UI" pitchFamily="34" charset="0"/>
                <a:cs typeface="Segoe UI" pitchFamily="34" charset="0"/>
              </a:defRPr>
            </a:lvl1pPr>
            <a:lvl2pPr marL="457200" indent="0" algn="l" defTabSz="914400" rtl="0" eaLnBrk="1" latinLnBrk="0" hangingPunct="1">
              <a:spcBef>
                <a:spcPct val="20000"/>
              </a:spcBef>
              <a:buClr>
                <a:srgbClr val="03C2F1"/>
              </a:buClr>
              <a:buFont typeface="Arial" pitchFamily="34" charset="0"/>
              <a:buNone/>
              <a:defRPr sz="1800" kern="1200">
                <a:solidFill>
                  <a:schemeClr val="tx1">
                    <a:tint val="75000"/>
                  </a:schemeClr>
                </a:solidFill>
                <a:latin typeface="Segoe UI" pitchFamily="34" charset="0"/>
                <a:ea typeface="Segoe UI" pitchFamily="34" charset="0"/>
                <a:cs typeface="Segoe UI" pitchFamily="34" charset="0"/>
              </a:defRPr>
            </a:lvl2pPr>
            <a:lvl3pPr marL="914400" indent="0" algn="l" defTabSz="914400" rtl="0" eaLnBrk="1" latinLnBrk="0" hangingPunct="1">
              <a:spcBef>
                <a:spcPct val="20000"/>
              </a:spcBef>
              <a:buClr>
                <a:srgbClr val="03C2F1"/>
              </a:buClr>
              <a:buFont typeface="Arial" pitchFamily="34" charset="0"/>
              <a:buNone/>
              <a:defRPr sz="1600" kern="1200">
                <a:solidFill>
                  <a:schemeClr val="tx1">
                    <a:tint val="75000"/>
                  </a:schemeClr>
                </a:solidFill>
                <a:latin typeface="Segoe UI" pitchFamily="34" charset="0"/>
                <a:ea typeface="Segoe UI" pitchFamily="34" charset="0"/>
                <a:cs typeface="Segoe UI" pitchFamily="34" charset="0"/>
              </a:defRPr>
            </a:lvl3pPr>
            <a:lvl4pPr marL="1371600" indent="0" algn="l" defTabSz="914400" rtl="0" eaLnBrk="1" latinLnBrk="0" hangingPunct="1">
              <a:spcBef>
                <a:spcPct val="20000"/>
              </a:spcBef>
              <a:buClr>
                <a:srgbClr val="03C2F1"/>
              </a:buClr>
              <a:buFont typeface="Arial" pitchFamily="34" charset="0"/>
              <a:buNone/>
              <a:defRPr sz="1400" kern="1200">
                <a:solidFill>
                  <a:schemeClr val="tx1">
                    <a:tint val="75000"/>
                  </a:schemeClr>
                </a:solidFill>
                <a:latin typeface="Segoe UI" pitchFamily="34" charset="0"/>
                <a:ea typeface="Segoe UI" pitchFamily="34" charset="0"/>
                <a:cs typeface="Segoe UI" pitchFamily="34" charset="0"/>
              </a:defRPr>
            </a:lvl4pPr>
            <a:lvl5pPr marL="1828800" indent="0" algn="l" defTabSz="914400" rtl="0" eaLnBrk="1" latinLnBrk="0" hangingPunct="1">
              <a:spcBef>
                <a:spcPct val="20000"/>
              </a:spcBef>
              <a:buClr>
                <a:srgbClr val="03C2F1"/>
              </a:buClr>
              <a:buFont typeface="Arial" pitchFamily="34" charset="0"/>
              <a:buNone/>
              <a:defRPr sz="1400" kern="1200">
                <a:solidFill>
                  <a:schemeClr val="tx1">
                    <a:tint val="75000"/>
                  </a:schemeClr>
                </a:solidFill>
                <a:latin typeface="Segoe UI" pitchFamily="34" charset="0"/>
                <a:ea typeface="Segoe UI" pitchFamily="34" charset="0"/>
                <a:cs typeface="Segoe UI" pitchFamily="34" charset="0"/>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spcBef>
                <a:spcPts val="0"/>
              </a:spcBef>
              <a:spcAft>
                <a:spcPts val="600"/>
              </a:spcAft>
            </a:pPr>
            <a:r>
              <a:rPr lang="en-AU" sz="2400" dirty="0" smtClean="0"/>
              <a:t>DOWNLOAD QR CODE READER </a:t>
            </a:r>
            <a:br>
              <a:rPr lang="en-AU" sz="2400" dirty="0" smtClean="0"/>
            </a:br>
            <a:r>
              <a:rPr lang="en-AU" sz="2400" dirty="0" smtClean="0"/>
              <a:t>FOR YOUR MOBILE DEVICE</a:t>
            </a:r>
          </a:p>
          <a:p>
            <a:pPr marL="342900" indent="-342900">
              <a:spcAft>
                <a:spcPts val="600"/>
              </a:spcAft>
              <a:buFont typeface="Segoe UI" pitchFamily="34" charset="0"/>
              <a:buChar char="►"/>
            </a:pPr>
            <a:r>
              <a:rPr lang="en-AU" sz="1800" dirty="0" smtClean="0"/>
              <a:t>Windows Phone 7 we suggest Quick Reader</a:t>
            </a:r>
          </a:p>
          <a:p>
            <a:pPr marL="342900" indent="-342900">
              <a:spcAft>
                <a:spcPts val="600"/>
              </a:spcAft>
              <a:buFont typeface="Segoe UI" pitchFamily="34" charset="0"/>
              <a:buChar char="►"/>
            </a:pPr>
            <a:r>
              <a:rPr lang="en-AU" sz="1800" dirty="0" smtClean="0"/>
              <a:t>Symbian we suggest the built in reader or mobile Tag</a:t>
            </a:r>
          </a:p>
          <a:p>
            <a:pPr marL="342900" indent="-342900">
              <a:spcAft>
                <a:spcPts val="600"/>
              </a:spcAft>
              <a:buFont typeface="Segoe UI" pitchFamily="34" charset="0"/>
              <a:buChar char="►"/>
            </a:pPr>
            <a:r>
              <a:rPr lang="en-AU" sz="1800" dirty="0" smtClean="0"/>
              <a:t>IOS we suggest QR Reader</a:t>
            </a:r>
          </a:p>
          <a:p>
            <a:pPr marL="342900" indent="-342900">
              <a:spcAft>
                <a:spcPts val="600"/>
              </a:spcAft>
              <a:buFont typeface="Segoe UI" pitchFamily="34" charset="0"/>
              <a:buChar char="►"/>
            </a:pPr>
            <a:r>
              <a:rPr lang="en-AU" sz="1800" dirty="0" smtClean="0"/>
              <a:t>Blackberry we suggest Mobile Tag</a:t>
            </a:r>
          </a:p>
          <a:p>
            <a:pPr marL="342900" indent="-342900">
              <a:spcAft>
                <a:spcPts val="1800"/>
              </a:spcAft>
              <a:buFont typeface="Segoe UI" pitchFamily="34" charset="0"/>
              <a:buChar char="►"/>
            </a:pPr>
            <a:r>
              <a:rPr lang="en-AU" sz="1800" dirty="0" smtClean="0"/>
              <a:t>Android phones we suggest Barcode Scanner</a:t>
            </a:r>
            <a:endParaRPr lang="en-AU" sz="2400" dirty="0" smtClean="0">
              <a:solidFill>
                <a:srgbClr val="03C2F1"/>
              </a:solidFill>
              <a:latin typeface="Calibri"/>
              <a:ea typeface="+mn-ea"/>
              <a:cs typeface="+mn-cs"/>
            </a:endParaRPr>
          </a:p>
          <a:p>
            <a:pPr marL="0" lvl="1">
              <a:spcBef>
                <a:spcPts val="0"/>
              </a:spcBef>
              <a:spcAft>
                <a:spcPts val="600"/>
              </a:spcAft>
              <a:defRPr/>
            </a:pPr>
            <a:r>
              <a:rPr lang="en-AU" sz="2400" dirty="0">
                <a:solidFill>
                  <a:schemeClr val="accent1"/>
                </a:solidFill>
              </a:rPr>
              <a:t>GO TO THE TECHQUEST WEBSITE </a:t>
            </a:r>
            <a:br>
              <a:rPr lang="en-AU" sz="2400" dirty="0">
                <a:solidFill>
                  <a:schemeClr val="accent1"/>
                </a:solidFill>
              </a:rPr>
            </a:br>
            <a:r>
              <a:rPr lang="en-AU" sz="2400" dirty="0">
                <a:solidFill>
                  <a:schemeClr val="accent1"/>
                </a:solidFill>
              </a:rPr>
              <a:t>WWW.TAGLY.COM &amp; CREATE A PROFILE</a:t>
            </a:r>
            <a:endParaRPr lang="en-US" sz="2400" dirty="0">
              <a:solidFill>
                <a:schemeClr val="accent1"/>
              </a:solidFill>
            </a:endParaRPr>
          </a:p>
        </p:txBody>
      </p:sp>
      <p:pic>
        <p:nvPicPr>
          <p:cNvPr id="38914" name="Picture 2" descr="http://newsroom.unl.edu/announce/file163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20272" y="4581128"/>
            <a:ext cx="1349896" cy="134989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6930149" y="5931024"/>
            <a:ext cx="1540678" cy="353943"/>
          </a:xfrm>
          <a:prstGeom prst="rect">
            <a:avLst/>
          </a:prstGeom>
          <a:noFill/>
        </p:spPr>
        <p:txBody>
          <a:bodyPr wrap="none" rtlCol="0">
            <a:spAutoFit/>
          </a:bodyPr>
          <a:lstStyle/>
          <a:p>
            <a:r>
              <a:rPr lang="en-AU" sz="1700" dirty="0" smtClean="0">
                <a:solidFill>
                  <a:schemeClr val="bg1"/>
                </a:solidFill>
              </a:rPr>
              <a:t>EXAMPLE ONLY</a:t>
            </a:r>
            <a:endParaRPr lang="en-AU" sz="1700" dirty="0">
              <a:solidFill>
                <a:schemeClr val="bg1"/>
              </a:solidFill>
            </a:endParaRPr>
          </a:p>
        </p:txBody>
      </p:sp>
      <p:pic>
        <p:nvPicPr>
          <p:cNvPr id="6" name="Picture 4" descr="H:\TechQues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08809" y="404664"/>
            <a:ext cx="2918557" cy="13613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156043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chemeClr val="bg1"/>
                </a:solidFill>
                <a:latin typeface="Segoe UI" pitchFamily="34" charset="0"/>
                <a:cs typeface="Segoe UI" pitchFamily="34" charset="0"/>
              </a:rPr>
              <a:t>Why Enroll, other than it being free?</a:t>
            </a:r>
          </a:p>
          <a:p>
            <a:r>
              <a:rPr lang="en-US" sz="1600" dirty="0" smtClean="0">
                <a:solidFill>
                  <a:schemeClr val="bg1"/>
                </a:solidFill>
                <a:latin typeface="Segoe UI" pitchFamily="34" charset="0"/>
                <a:cs typeface="Segoe UI" pitchFamily="34" charset="0"/>
              </a:rPr>
              <a:t>The MVA helps improve </a:t>
            </a:r>
            <a:r>
              <a:rPr lang="en-US" sz="1600" dirty="0">
                <a:solidFill>
                  <a:schemeClr val="bg1"/>
                </a:solidFill>
                <a:latin typeface="Segoe UI" pitchFamily="34" charset="0"/>
                <a:cs typeface="Segoe UI" pitchFamily="34" charset="0"/>
              </a:rPr>
              <a:t>your IT skill set and advance your career with </a:t>
            </a:r>
            <a:r>
              <a:rPr lang="en-US" sz="1600" dirty="0" smtClean="0">
                <a:solidFill>
                  <a:schemeClr val="bg1"/>
                </a:solidFill>
                <a:latin typeface="Segoe UI" pitchFamily="34" charset="0"/>
                <a:cs typeface="Segoe UI" pitchFamily="34" charset="0"/>
              </a:rPr>
              <a:t>a </a:t>
            </a:r>
            <a:r>
              <a:rPr lang="en-US" sz="1600" dirty="0">
                <a:solidFill>
                  <a:schemeClr val="bg1"/>
                </a:solidFill>
                <a:latin typeface="Segoe UI" pitchFamily="34" charset="0"/>
                <a:cs typeface="Segoe UI" pitchFamily="34" charset="0"/>
              </a:rPr>
              <a:t>free, easy to access training portal that allows you to learn at your own pace, focusing on Microsoft </a:t>
            </a:r>
            <a:r>
              <a:rPr lang="en-US" sz="1600" dirty="0" smtClean="0">
                <a:solidFill>
                  <a:schemeClr val="bg1"/>
                </a:solidFill>
                <a:latin typeface="Segoe UI" pitchFamily="34" charset="0"/>
                <a:cs typeface="Segoe UI" pitchFamily="34" charset="0"/>
              </a:rPr>
              <a:t>technologies.</a:t>
            </a:r>
            <a:endParaRPr lang="en-GB" sz="1600" dirty="0">
              <a:solidFill>
                <a:schemeClr val="bg1"/>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What Do I </a:t>
            </a:r>
            <a:r>
              <a:rPr lang="en-GB" sz="2000" b="1" dirty="0" smtClean="0">
                <a:solidFill>
                  <a:schemeClr val="bg1"/>
                </a:solidFill>
                <a:latin typeface="Segoe UI" pitchFamily="34" charset="0"/>
                <a:cs typeface="Segoe UI" pitchFamily="34" charset="0"/>
              </a:rPr>
              <a:t>get for enrolment?</a:t>
            </a:r>
            <a:r>
              <a:rPr lang="en-GB" sz="2000"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Then tell us what you </a:t>
            </a:r>
            <a:r>
              <a:rPr lang="en-GB" sz="2000" b="1" dirty="0" smtClean="0">
                <a:solidFill>
                  <a:schemeClr val="bg1"/>
                </a:solidFill>
                <a:latin typeface="Segoe UI" pitchFamily="34" charset="0"/>
                <a:cs typeface="Segoe UI" pitchFamily="34" charset="0"/>
              </a:rPr>
              <a:t>think. </a:t>
            </a:r>
            <a:r>
              <a:rPr lang="en-GB" sz="16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197173554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dirty="0"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
        <p:nvSpPr>
          <p:cNvPr id="5" name="Title 1"/>
          <p:cNvSpPr>
            <a:spLocks noGrp="1"/>
          </p:cNvSpPr>
          <p:nvPr>
            <p:ph type="title"/>
          </p:nvPr>
        </p:nvSpPr>
        <p:spPr/>
        <p:txBody>
          <a:bodyPr>
            <a:normAutofit fontScale="90000"/>
          </a:bodyPr>
          <a:lstStyle/>
          <a:p>
            <a:r>
              <a:rPr lang="en-US" dirty="0" smtClean="0"/>
              <a:t>Introductions</a:t>
            </a:r>
            <a:br>
              <a:rPr lang="en-US" dirty="0" smtClean="0"/>
            </a:br>
            <a:r>
              <a:rPr lang="en-AU" dirty="0" smtClean="0">
                <a:solidFill>
                  <a:schemeClr val="accent2"/>
                </a:solidFill>
              </a:rPr>
              <a:t>Ward Britton</a:t>
            </a:r>
            <a:endParaRPr lang="en-AU" dirty="0">
              <a:solidFill>
                <a:schemeClr val="accent2"/>
              </a:solidFill>
            </a:endParaRPr>
          </a:p>
        </p:txBody>
      </p:sp>
      <p:graphicFrame>
        <p:nvGraphicFramePr>
          <p:cNvPr id="2" name="Diagram 1"/>
          <p:cNvGraphicFramePr/>
          <p:nvPr>
            <p:extLst>
              <p:ext uri="{D42A27DB-BD31-4B8C-83A1-F6EECF244321}">
                <p14:modId xmlns:p14="http://schemas.microsoft.com/office/powerpoint/2010/main" val="3314125960"/>
              </p:ext>
            </p:extLst>
          </p:nvPr>
        </p:nvGraphicFramePr>
        <p:xfrm>
          <a:off x="1524000" y="181327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4664339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dirty="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dirty="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dirty="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dirty="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chemeClr val="bg2"/>
                </a:solidFill>
                <a:latin typeface="Calibri" pitchFamily="34" charset="0"/>
                <a:hlinkClick r:id="rId4"/>
              </a:rPr>
              <a:t>www.msteched.com/Australia</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pPr marL="0" lvl="1" indent="0"/>
            <a:r>
              <a:rPr lang="en-US"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chemeClr val="bg2"/>
                </a:solidFill>
                <a:latin typeface="Calibri" pitchFamily="34" charset="0"/>
                <a:hlinkClick r:id="rId5"/>
              </a:rPr>
              <a:t>http</a:t>
            </a:r>
            <a:r>
              <a:rPr lang="en-US" sz="2000" dirty="0" smtClean="0">
                <a:solidFill>
                  <a:schemeClr val="bg2"/>
                </a:solidFill>
                <a:latin typeface="Calibri" pitchFamily="34" charset="0"/>
                <a:hlinkClick r:id="rId5"/>
              </a:rPr>
              <a:t>://</a:t>
            </a:r>
            <a:r>
              <a:rPr lang="en-AU" sz="2000" dirty="0" smtClean="0">
                <a:solidFill>
                  <a:schemeClr val="bg2"/>
                </a:solidFill>
                <a:hlinkClick r:id="rId5"/>
              </a:rPr>
              <a:t> technet.microsoft.com/en-au</a:t>
            </a:r>
            <a:r>
              <a:rPr lang="en-US" sz="2400" b="1" dirty="0" smtClean="0">
                <a:solidFill>
                  <a:schemeClr val="bg2"/>
                </a:solidFill>
                <a:latin typeface="Calibri" pitchFamily="34" charset="0"/>
                <a:hlinkClick r:id="rId5"/>
              </a:rPr>
              <a:t>  </a:t>
            </a:r>
            <a:endParaRPr lang="en-US" sz="2400" dirty="0">
              <a:solidFill>
                <a:schemeClr val="bg2"/>
              </a:solidFill>
              <a:latin typeface="Calibri" pitchFamily="34" charset="0"/>
            </a:endParaRPr>
          </a:p>
          <a:p>
            <a:pPr marL="0" lvl="1" indent="0">
              <a:tabLst>
                <a:tab pos="1828800" algn="l"/>
              </a:tabLst>
            </a:pP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chemeClr val="bg2"/>
                </a:solidFill>
                <a:latin typeface="Calibri" pitchFamily="34" charset="0"/>
                <a:hlinkClick r:id="rId8"/>
              </a:rPr>
              <a:t>http</a:t>
            </a:r>
            <a:r>
              <a:rPr lang="en-US" sz="2000" dirty="0" smtClean="0">
                <a:solidFill>
                  <a:schemeClr val="bg2"/>
                </a:solidFill>
                <a:latin typeface="Calibri" pitchFamily="34" charset="0"/>
                <a:hlinkClick r:id="rId8"/>
              </a:rPr>
              <a:t>://</a:t>
            </a:r>
            <a:r>
              <a:rPr lang="en-AU" sz="2000" dirty="0" smtClean="0">
                <a:solidFill>
                  <a:schemeClr val="bg2"/>
                </a:solidFill>
                <a:hlinkClick r:id="rId8"/>
              </a:rPr>
              <a:t>msdn.microsoft.com/en-au</a:t>
            </a:r>
            <a:endParaRPr lang="en-AU" sz="2000" dirty="0" smtClean="0">
              <a:solidFill>
                <a:schemeClr val="bg2"/>
              </a:solidFill>
            </a:endParaRPr>
          </a:p>
          <a:p>
            <a:pPr>
              <a:spcBef>
                <a:spcPts val="600"/>
              </a:spcBef>
              <a:tabLst>
                <a:tab pos="1828800" algn="l"/>
              </a:tabLst>
            </a:pPr>
            <a:r>
              <a:rPr lang="en-US" sz="2400" b="1" dirty="0" smtClean="0">
                <a:solidFill>
                  <a:schemeClr val="bg2"/>
                </a:solidFill>
                <a:latin typeface="Calibri" pitchFamily="34" charset="0"/>
              </a:rPr>
              <a:t> </a:t>
            </a: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chemeClr val="bg2"/>
                </a:solidFill>
                <a:hlinkClick r:id="rId9"/>
              </a:rPr>
              <a:t>www.microsoft.com/australia/learning</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r>
              <a:rPr lang="en-US"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dirty="0"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What's NOT in this presentation</a:t>
            </a:r>
          </a:p>
        </p:txBody>
      </p:sp>
      <p:sp>
        <p:nvSpPr>
          <p:cNvPr id="3" name="Content Placeholder 2"/>
          <p:cNvSpPr>
            <a:spLocks noGrp="1"/>
          </p:cNvSpPr>
          <p:nvPr>
            <p:ph idx="1"/>
          </p:nvPr>
        </p:nvSpPr>
        <p:spPr/>
        <p:txBody>
          <a:bodyPr/>
          <a:lstStyle/>
          <a:p>
            <a:r>
              <a:rPr lang="en-AU" dirty="0" smtClean="0"/>
              <a:t>What is Cloud?</a:t>
            </a:r>
          </a:p>
          <a:p>
            <a:r>
              <a:rPr lang="en-AU" dirty="0" smtClean="0"/>
              <a:t>What is Azure?</a:t>
            </a:r>
          </a:p>
          <a:p>
            <a:r>
              <a:rPr lang="en-AU" dirty="0" smtClean="0"/>
              <a:t>Development on Azure</a:t>
            </a:r>
          </a:p>
          <a:p>
            <a:r>
              <a:rPr lang="en-AU" dirty="0" smtClean="0"/>
              <a:t>Other </a:t>
            </a:r>
            <a:r>
              <a:rPr lang="en-AU" dirty="0"/>
              <a:t>applications besides Excel </a:t>
            </a:r>
            <a:r>
              <a:rPr lang="en-AU" dirty="0" smtClean="0"/>
              <a:t>and Numerix on Azure, including Office 365</a:t>
            </a:r>
            <a:endParaRPr lang="en-AU" dirty="0"/>
          </a:p>
          <a:p>
            <a:r>
              <a:rPr lang="en-AU" dirty="0"/>
              <a:t>Detailed risk management </a:t>
            </a:r>
            <a:r>
              <a:rPr lang="en-AU" dirty="0" smtClean="0"/>
              <a:t>discussion</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3045344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The Journey</a:t>
            </a:r>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pic>
        <p:nvPicPr>
          <p:cNvPr id="1028"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61999" y="1783461"/>
            <a:ext cx="7620001" cy="415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813182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45E89815-18F3-4FFD-86A6-819C588A65B3}" type="datetime3">
              <a:rPr lang="en-US" smtClean="0"/>
              <a:pPr>
                <a:defRPr/>
              </a:pPr>
              <a:t>30 August 2011</a:t>
            </a:fld>
            <a:endParaRPr lang="en-US" dirty="0"/>
          </a:p>
        </p:txBody>
      </p:sp>
      <p:sp>
        <p:nvSpPr>
          <p:cNvPr id="6" name="Slide Number Placeholder 5"/>
          <p:cNvSpPr>
            <a:spLocks noGrp="1"/>
          </p:cNvSpPr>
          <p:nvPr>
            <p:ph type="sldNum" sz="quarter" idx="12"/>
          </p:nvPr>
        </p:nvSpPr>
        <p:spPr/>
        <p:txBody>
          <a:bodyPr/>
          <a:lstStyle/>
          <a:p>
            <a:pPr>
              <a:defRPr/>
            </a:pPr>
            <a:r>
              <a:rPr lang="en-US" dirty="0" smtClean="0"/>
              <a:t>Page </a:t>
            </a:r>
            <a:fld id="{61672696-2ED8-4A1B-A060-1AE030F7FC08}" type="slidenum">
              <a:rPr lang="en-US" smtClean="0"/>
              <a:pPr>
                <a:defRPr/>
              </a:pPr>
              <a:t>7</a:t>
            </a:fld>
            <a:endParaRPr lang="en-US" dirty="0"/>
          </a:p>
        </p:txBody>
      </p:sp>
      <p:pic>
        <p:nvPicPr>
          <p:cNvPr id="1027"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4213" y="1447812"/>
            <a:ext cx="7775575" cy="3817913"/>
          </a:xfrm>
          <a:prstGeom prst="rect">
            <a:avLst/>
          </a:prstGeom>
          <a:solidFill>
            <a:schemeClr val="bg1"/>
          </a:solidFill>
          <a:ln>
            <a:noFill/>
          </a:ln>
          <a:effectLst/>
          <a:extLst/>
        </p:spPr>
      </p:pic>
      <p:sp>
        <p:nvSpPr>
          <p:cNvPr id="9" name="Title 1"/>
          <p:cNvSpPr>
            <a:spLocks noGrp="1"/>
          </p:cNvSpPr>
          <p:nvPr>
            <p:ph type="title"/>
          </p:nvPr>
        </p:nvSpPr>
        <p:spPr/>
        <p:txBody>
          <a:bodyPr>
            <a:normAutofit fontScale="90000"/>
          </a:bodyPr>
          <a:lstStyle/>
          <a:p>
            <a:r>
              <a:rPr lang="en-US" dirty="0" smtClean="0"/>
              <a:t>The Journey</a:t>
            </a:r>
            <a:br>
              <a:rPr lang="en-US" dirty="0" smtClean="0"/>
            </a:br>
            <a:r>
              <a:rPr lang="en-AU" dirty="0" smtClean="0">
                <a:solidFill>
                  <a:schemeClr val="accent2"/>
                </a:solidFill>
              </a:rPr>
              <a:t>Technology Stack</a:t>
            </a:r>
            <a:endParaRPr lang="en-AU" dirty="0">
              <a:solidFill>
                <a:schemeClr val="accent2"/>
              </a:solidFill>
            </a:endParaRPr>
          </a:p>
        </p:txBody>
      </p:sp>
      <p:sp>
        <p:nvSpPr>
          <p:cNvPr id="2" name="TextBox 1"/>
          <p:cNvSpPr txBox="1"/>
          <p:nvPr/>
        </p:nvSpPr>
        <p:spPr>
          <a:xfrm>
            <a:off x="4860032" y="1619508"/>
            <a:ext cx="3024336" cy="369332"/>
          </a:xfrm>
          <a:prstGeom prst="rect">
            <a:avLst/>
          </a:prstGeom>
          <a:solidFill>
            <a:schemeClr val="bg1"/>
          </a:solidFill>
        </p:spPr>
        <p:txBody>
          <a:bodyPr wrap="square" rtlCol="0">
            <a:spAutoFit/>
          </a:bodyPr>
          <a:lstStyle/>
          <a:p>
            <a:r>
              <a:rPr lang="en-AU" b="1" dirty="0" smtClean="0"/>
              <a:t>Risk and Pricing Platform</a:t>
            </a:r>
            <a:endParaRPr lang="en-AU" b="1" dirty="0"/>
          </a:p>
        </p:txBody>
      </p:sp>
      <p:sp>
        <p:nvSpPr>
          <p:cNvPr id="3" name="Rectangle 2"/>
          <p:cNvSpPr/>
          <p:nvPr/>
        </p:nvSpPr>
        <p:spPr>
          <a:xfrm>
            <a:off x="755576" y="3501008"/>
            <a:ext cx="6984776" cy="17281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12546635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Journey</a:t>
            </a:r>
            <a:endParaRPr lang="en-AU" dirty="0"/>
          </a:p>
        </p:txBody>
      </p:sp>
      <p:sp>
        <p:nvSpPr>
          <p:cNvPr id="3" name="Content Placeholder 2"/>
          <p:cNvSpPr>
            <a:spLocks noGrp="1"/>
          </p:cNvSpPr>
          <p:nvPr>
            <p:ph idx="1"/>
          </p:nvPr>
        </p:nvSpPr>
        <p:spPr/>
        <p:txBody>
          <a:bodyPr>
            <a:normAutofit/>
          </a:bodyPr>
          <a:lstStyle/>
          <a:p>
            <a:endParaRPr lang="en-AU" dirty="0"/>
          </a:p>
          <a:p>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graphicFrame>
        <p:nvGraphicFramePr>
          <p:cNvPr id="5" name="Diagram 4"/>
          <p:cNvGraphicFramePr/>
          <p:nvPr>
            <p:extLst>
              <p:ext uri="{D42A27DB-BD31-4B8C-83A1-F6EECF244321}">
                <p14:modId xmlns:p14="http://schemas.microsoft.com/office/powerpoint/2010/main" val="1115429173"/>
              </p:ext>
            </p:extLst>
          </p:nvPr>
        </p:nvGraphicFramePr>
        <p:xfrm>
          <a:off x="1524000" y="1741264"/>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286391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Monte Carlo 101</a:t>
            </a:r>
            <a:endParaRPr lang="en-AU" dirty="0"/>
          </a:p>
        </p:txBody>
      </p:sp>
      <p:sp>
        <p:nvSpPr>
          <p:cNvPr id="3" name="Content Placeholder 2"/>
          <p:cNvSpPr>
            <a:spLocks noGrp="1"/>
          </p:cNvSpPr>
          <p:nvPr>
            <p:ph idx="1"/>
          </p:nvPr>
        </p:nvSpPr>
        <p:spPr/>
        <p:txBody>
          <a:bodyPr/>
          <a:lstStyle/>
          <a:p>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pic>
        <p:nvPicPr>
          <p:cNvPr id="1028" name="Picture 4" descr="D:\tmp\Mont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412776"/>
            <a:ext cx="8208912" cy="4608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148251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13958</TotalTime>
  <Words>2223</Words>
  <Application>Microsoft Office PowerPoint</Application>
  <PresentationFormat>On-screen Show (4:3)</PresentationFormat>
  <Paragraphs>306</Paragraphs>
  <Slides>40</Slides>
  <Notes>10</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PowerPoint Presentation</vt:lpstr>
      <vt:lpstr>Cloud Bursting using HPC and Azure for on Demand Analytics</vt:lpstr>
      <vt:lpstr>Agenda</vt:lpstr>
      <vt:lpstr>Introductions Ward Britton</vt:lpstr>
      <vt:lpstr>What's NOT in this presentation</vt:lpstr>
      <vt:lpstr>The Journey</vt:lpstr>
      <vt:lpstr>The Journey Technology Stack</vt:lpstr>
      <vt:lpstr>The Journey</vt:lpstr>
      <vt:lpstr>Monte Carlo 101</vt:lpstr>
      <vt:lpstr>Monte Carlo 101</vt:lpstr>
      <vt:lpstr>The POC Goals and Objectives</vt:lpstr>
      <vt:lpstr> The POC International, multi-vendor project team</vt:lpstr>
      <vt:lpstr>POC Technology Stack</vt:lpstr>
      <vt:lpstr>Myth Busting</vt:lpstr>
      <vt:lpstr>Myth 1 Desktop apps like Numerix and Excel 2010, can grind the desktop to a halt</vt:lpstr>
      <vt:lpstr>Myth 1  Windows HPC Server 2008 R2 SP2 Overview</vt:lpstr>
      <vt:lpstr>Myth 1 Desktop apps like Numerix and excel 2010, can grind the desktop to a halt</vt:lpstr>
      <vt:lpstr>Myth 1 Architecture and Scope</vt:lpstr>
      <vt:lpstr>Myth 1 Desktop apps like Numerix XL and Excel 2010, can grind the desktop to a halt</vt:lpstr>
      <vt:lpstr>Myth 2 Banks can’t use the public cloud… its too insecure</vt:lpstr>
      <vt:lpstr>Myth 2 Banks cant use the public cloud… its too insecure</vt:lpstr>
      <vt:lpstr>Myth 2 Banks cant use the public cloud… its too insecure</vt:lpstr>
      <vt:lpstr>Myth 2 Banks cant use the public cloud… its too insecure</vt:lpstr>
      <vt:lpstr>Myth 3 Bursting to the cloud from HPC is cheap, quick and easy</vt:lpstr>
      <vt:lpstr>Myth 3 Architecture and Scope</vt:lpstr>
      <vt:lpstr>Myth 3 Cloud Bursting Architecture and Dataflows</vt:lpstr>
      <vt:lpstr>Myth 3 Bursting to the cloud from HPC is cheap, quick and easy</vt:lpstr>
      <vt:lpstr>Myth 3 Bursting to the cloud from HPC is cheap, quick and easy</vt:lpstr>
      <vt:lpstr>Myth 3 Bursting to the cloud from HPC is cheap, quick and easy</vt:lpstr>
      <vt:lpstr>Myth 4 All Clouds are created equal…</vt:lpstr>
      <vt:lpstr>Myth 4 All Clouds are created equal…</vt:lpstr>
      <vt:lpstr>Myth 4 All Clouds are created equal…</vt:lpstr>
      <vt:lpstr>What Happens Next Steps Required for Production</vt:lpstr>
      <vt:lpstr>Wrap Up</vt:lpstr>
      <vt:lpstr>Question &amp; Answer Session</vt:lpstr>
      <vt:lpstr>Win a Touch Mouse!</vt:lpstr>
      <vt:lpstr>PowerPoint Presentation</vt:lpstr>
      <vt:lpstr>Enrol in Microsoft Virtual Academy Today</vt:lpstr>
      <vt:lpstr>PowerPoint Presentation</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Ward Britton</dc:creator>
  <cp:lastModifiedBy>Event Staff</cp:lastModifiedBy>
  <cp:revision>358</cp:revision>
  <cp:lastPrinted>2011-08-22T04:59:37Z</cp:lastPrinted>
  <dcterms:created xsi:type="dcterms:W3CDTF">2011-04-01T05:55:34Z</dcterms:created>
  <dcterms:modified xsi:type="dcterms:W3CDTF">2011-08-30T07:13:14Z</dcterms:modified>
</cp:coreProperties>
</file>