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664" r:id="rId2"/>
  </p:sldMasterIdLst>
  <p:notesMasterIdLst>
    <p:notesMasterId r:id="rId21"/>
  </p:notesMasterIdLst>
  <p:sldIdLst>
    <p:sldId id="279" r:id="rId3"/>
    <p:sldId id="280" r:id="rId4"/>
    <p:sldId id="285" r:id="rId5"/>
    <p:sldId id="286" r:id="rId6"/>
    <p:sldId id="287" r:id="rId7"/>
    <p:sldId id="288" r:id="rId8"/>
    <p:sldId id="289" r:id="rId9"/>
    <p:sldId id="290" r:id="rId10"/>
    <p:sldId id="291" r:id="rId11"/>
    <p:sldId id="292" r:id="rId12"/>
    <p:sldId id="293" r:id="rId13"/>
    <p:sldId id="294" r:id="rId14"/>
    <p:sldId id="295" r:id="rId15"/>
    <p:sldId id="296" r:id="rId16"/>
    <p:sldId id="297" r:id="rId17"/>
    <p:sldId id="298" r:id="rId18"/>
    <p:sldId id="270" r:id="rId19"/>
    <p:sldId id="271"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52" autoAdjust="0"/>
    <p:restoredTop sz="92411" autoAdjust="0"/>
  </p:normalViewPr>
  <p:slideViewPr>
    <p:cSldViewPr>
      <p:cViewPr>
        <p:scale>
          <a:sx n="80" d="100"/>
          <a:sy n="80" d="100"/>
        </p:scale>
        <p:origin x="-1339" y="-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18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51C54B2A-B390-4EC3-B987-5E2A936FA48C}" type="datetime1">
              <a:rPr lang="en-US" smtClean="0"/>
              <a:pPr/>
              <a:t>9/2/2011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6</a:t>
            </a:fld>
            <a:endParaRPr lang="en-US" dirty="0"/>
          </a:p>
        </p:txBody>
      </p:sp>
      <p:sp>
        <p:nvSpPr>
          <p:cNvPr id="11" name="Header Placeholder 10"/>
          <p:cNvSpPr>
            <a:spLocks noGrp="1"/>
          </p:cNvSpPr>
          <p:nvPr>
            <p:ph type="hdr" sz="quarter" idx="13"/>
          </p:nvPr>
        </p:nvSpPr>
        <p:spPr/>
        <p:txBody>
          <a:bodyPr/>
          <a:lstStyle/>
          <a:p>
            <a:r>
              <a:rPr lang="en-US" smtClean="0"/>
              <a:t>TechReady13</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51C54B2A-B390-4EC3-B987-5E2A936FA48C}" type="datetime1">
              <a:rPr lang="en-US" smtClean="0"/>
              <a:pPr/>
              <a:t>9/2/2011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9</a:t>
            </a:fld>
            <a:endParaRPr lang="en-US" dirty="0"/>
          </a:p>
        </p:txBody>
      </p:sp>
      <p:sp>
        <p:nvSpPr>
          <p:cNvPr id="11" name="Header Placeholder 10"/>
          <p:cNvSpPr>
            <a:spLocks noGrp="1"/>
          </p:cNvSpPr>
          <p:nvPr>
            <p:ph type="hdr" sz="quarter" idx="13"/>
          </p:nvPr>
        </p:nvSpPr>
        <p:spPr/>
        <p:txBody>
          <a:bodyPr/>
          <a:lstStyle/>
          <a:p>
            <a:r>
              <a:rPr lang="en-US" smtClean="0"/>
              <a:t>TechReady13</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extLst>
      <p:ext uri="{BB962C8B-B14F-4D97-AF65-F5344CB8AC3E}">
        <p14:creationId xmlns:p14="http://schemas.microsoft.com/office/powerpoint/2010/main" val="18642619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51C54B2A-B390-4EC3-B987-5E2A936FA48C}" type="datetime1">
              <a:rPr lang="en-US" smtClean="0"/>
              <a:pPr/>
              <a:t>9/2/2011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12</a:t>
            </a:fld>
            <a:endParaRPr lang="en-US" dirty="0"/>
          </a:p>
        </p:txBody>
      </p:sp>
      <p:sp>
        <p:nvSpPr>
          <p:cNvPr id="11" name="Header Placeholder 10"/>
          <p:cNvSpPr>
            <a:spLocks noGrp="1"/>
          </p:cNvSpPr>
          <p:nvPr>
            <p:ph type="hdr" sz="quarter" idx="13"/>
          </p:nvPr>
        </p:nvSpPr>
        <p:spPr/>
        <p:txBody>
          <a:bodyPr/>
          <a:lstStyle/>
          <a:p>
            <a:r>
              <a:rPr lang="en-US" smtClean="0"/>
              <a:t>TechReady13</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13</a:t>
            </a:fld>
            <a:endParaRPr lang="en-US" dirty="0"/>
          </a:p>
        </p:txBody>
      </p:sp>
    </p:spTree>
    <p:extLst>
      <p:ext uri="{BB962C8B-B14F-4D97-AF65-F5344CB8AC3E}">
        <p14:creationId xmlns:p14="http://schemas.microsoft.com/office/powerpoint/2010/main" val="18642619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51C54B2A-B390-4EC3-B987-5E2A936FA48C}" type="datetime1">
              <a:rPr lang="en-US" smtClean="0"/>
              <a:pPr/>
              <a:t>9/2/2011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14</a:t>
            </a:fld>
            <a:endParaRPr lang="en-US" dirty="0"/>
          </a:p>
        </p:txBody>
      </p:sp>
      <p:sp>
        <p:nvSpPr>
          <p:cNvPr id="11" name="Header Placeholder 10"/>
          <p:cNvSpPr>
            <a:spLocks noGrp="1"/>
          </p:cNvSpPr>
          <p:nvPr>
            <p:ph type="hdr" sz="quarter" idx="13"/>
          </p:nvPr>
        </p:nvSpPr>
        <p:spPr/>
        <p:txBody>
          <a:bodyPr/>
          <a:lstStyle/>
          <a:p>
            <a:r>
              <a:rPr lang="en-US" smtClean="0"/>
              <a:t>TechReady13</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15</a:t>
            </a:fld>
            <a:endParaRPr lang="en-US" dirty="0"/>
          </a:p>
        </p:txBody>
      </p:sp>
    </p:spTree>
    <p:extLst>
      <p:ext uri="{BB962C8B-B14F-4D97-AF65-F5344CB8AC3E}">
        <p14:creationId xmlns:p14="http://schemas.microsoft.com/office/powerpoint/2010/main" val="18642619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11:11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627623" y="2431024"/>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4076659715"/>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401658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624968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41871859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39256762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2/09/2011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22578173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916237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40229913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398548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2/09/2011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8158046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59162846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568569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072467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4883277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8839739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4826221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2/09/2011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22565397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2/09/2011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image" Target="../media/image1.jpe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theme" Target="../theme/theme2.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6"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2/09/2011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9631661"/>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9.png"/><Relationship Id="rId7"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0.png"/><Relationship Id="rId11" Type="http://schemas.openxmlformats.org/officeDocument/2006/relationships/image" Target="../media/image13.png"/><Relationship Id="rId5" Type="http://schemas.openxmlformats.org/officeDocument/2006/relationships/hyperlink" Target="http://technet.microsoft.com/en-au" TargetMode="External"/><Relationship Id="rId10" Type="http://schemas.openxmlformats.org/officeDocument/2006/relationships/image" Target="../media/image12.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connect.microsoft.com/"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MDT 2012</a:t>
            </a:r>
            <a:br>
              <a:rPr lang="en-US" dirty="0" smtClean="0"/>
            </a:br>
            <a:r>
              <a:rPr lang="en-US" sz="3200" dirty="0" smtClean="0">
                <a:solidFill>
                  <a:srgbClr val="FF0000"/>
                </a:solidFill>
              </a:rPr>
              <a:t>Beta 1 Known Issues</a:t>
            </a:r>
            <a:endParaRPr lang="en-US" dirty="0">
              <a:solidFill>
                <a:srgbClr val="FF0000"/>
              </a:solidFill>
            </a:endParaRPr>
          </a:p>
        </p:txBody>
      </p:sp>
      <p:sp>
        <p:nvSpPr>
          <p:cNvPr id="4" name="Content Placeholder 3"/>
          <p:cNvSpPr>
            <a:spLocks noGrp="1"/>
          </p:cNvSpPr>
          <p:nvPr>
            <p:ph idx="1"/>
          </p:nvPr>
        </p:nvSpPr>
        <p:spPr>
          <a:xfrm>
            <a:off x="457200" y="2276872"/>
            <a:ext cx="8229600" cy="4320480"/>
          </a:xfrm>
        </p:spPr>
        <p:txBody>
          <a:bodyPr>
            <a:normAutofit fontScale="85000" lnSpcReduction="20000"/>
          </a:bodyPr>
          <a:lstStyle/>
          <a:p>
            <a:r>
              <a:rPr lang="en-US" sz="2900" dirty="0" smtClean="0"/>
              <a:t>Lite Touch</a:t>
            </a:r>
          </a:p>
          <a:p>
            <a:pPr lvl="1"/>
            <a:r>
              <a:rPr lang="en-US" sz="2300" dirty="0" smtClean="0"/>
              <a:t>Deployment share upgrades flatten logical folder structure</a:t>
            </a:r>
          </a:p>
          <a:p>
            <a:pPr lvl="1"/>
            <a:r>
              <a:rPr lang="en-US" sz="2300" dirty="0" smtClean="0"/>
              <a:t>Static IP configuration isn’t in the right place for bare metal deployments</a:t>
            </a:r>
          </a:p>
          <a:p>
            <a:pPr lvl="1"/>
            <a:r>
              <a:rPr lang="en-US" sz="2300" dirty="0" smtClean="0"/>
              <a:t>Deployment logic doesn’t always pick the proper partition</a:t>
            </a:r>
          </a:p>
          <a:p>
            <a:pPr lvl="1"/>
            <a:r>
              <a:rPr lang="en-US" sz="2300" dirty="0" smtClean="0"/>
              <a:t>User state migration may fail when multiple partitions are present</a:t>
            </a:r>
          </a:p>
          <a:p>
            <a:r>
              <a:rPr lang="en-US" sz="2900" dirty="0" err="1" smtClean="0"/>
              <a:t>ConfigMgr</a:t>
            </a:r>
            <a:endParaRPr lang="en-US" sz="2900" dirty="0" smtClean="0"/>
          </a:p>
          <a:p>
            <a:pPr lvl="1"/>
            <a:r>
              <a:rPr lang="en-US" sz="2300" dirty="0" smtClean="0"/>
              <a:t>Deployment logic doesn’t always pick the proper partition</a:t>
            </a:r>
          </a:p>
          <a:p>
            <a:pPr lvl="1"/>
            <a:r>
              <a:rPr lang="en-US" sz="2300" dirty="0" smtClean="0"/>
              <a:t>Volume choice in the UDI wizard is ignored</a:t>
            </a:r>
          </a:p>
          <a:p>
            <a:pPr lvl="1"/>
            <a:r>
              <a:rPr lang="en-US" sz="2300" dirty="0" smtClean="0"/>
              <a:t>UDI Wizard designer does not recognize the presence of the </a:t>
            </a:r>
            <a:r>
              <a:rPr lang="en-US" sz="2300" dirty="0" err="1" smtClean="0"/>
              <a:t>ConfigMgr</a:t>
            </a:r>
            <a:r>
              <a:rPr lang="en-US" sz="2300" dirty="0" smtClean="0"/>
              <a:t> 2012 console</a:t>
            </a:r>
          </a:p>
          <a:p>
            <a:pPr lvl="1"/>
            <a:r>
              <a:rPr lang="en-US" sz="2300" dirty="0" smtClean="0"/>
              <a:t>Boot image generation fails if the </a:t>
            </a:r>
            <a:r>
              <a:rPr lang="en-US" sz="2300" dirty="0" err="1" smtClean="0"/>
              <a:t>ConfigMgr</a:t>
            </a:r>
            <a:r>
              <a:rPr lang="en-US" sz="2300" dirty="0" smtClean="0"/>
              <a:t> 2012 console isn’t running elevated</a:t>
            </a:r>
            <a:endParaRPr lang="en-US" sz="2400" dirty="0" smtClean="0"/>
          </a:p>
          <a:p>
            <a:pPr lvl="1"/>
            <a:endParaRPr lang="en-US" sz="3600" dirty="0"/>
          </a:p>
        </p:txBody>
      </p:sp>
    </p:spTree>
    <p:extLst>
      <p:ext uri="{BB962C8B-B14F-4D97-AF65-F5344CB8AC3E}">
        <p14:creationId xmlns:p14="http://schemas.microsoft.com/office/powerpoint/2010/main" val="10287845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MDT 2012</a:t>
            </a:r>
            <a:br>
              <a:rPr lang="en-US" dirty="0" smtClean="0"/>
            </a:br>
            <a:r>
              <a:rPr lang="en-US" sz="3200" dirty="0" smtClean="0">
                <a:solidFill>
                  <a:srgbClr val="FF0000"/>
                </a:solidFill>
              </a:rPr>
              <a:t>Beta 2 Features</a:t>
            </a:r>
            <a:endParaRPr lang="en-US" sz="3200" dirty="0">
              <a:solidFill>
                <a:srgbClr val="FF0000"/>
              </a:solidFill>
            </a:endParaRPr>
          </a:p>
        </p:txBody>
      </p:sp>
      <p:sp>
        <p:nvSpPr>
          <p:cNvPr id="3" name="Text Placeholder 2"/>
          <p:cNvSpPr>
            <a:spLocks noGrp="1"/>
          </p:cNvSpPr>
          <p:nvPr>
            <p:ph idx="1"/>
          </p:nvPr>
        </p:nvSpPr>
        <p:spPr/>
        <p:txBody>
          <a:bodyPr>
            <a:normAutofit fontScale="85000" lnSpcReduction="20000"/>
          </a:bodyPr>
          <a:lstStyle/>
          <a:p>
            <a:r>
              <a:rPr lang="en-US" sz="2800" dirty="0" smtClean="0"/>
              <a:t>New User Driven Installation Components</a:t>
            </a:r>
          </a:p>
          <a:p>
            <a:pPr lvl="1"/>
            <a:r>
              <a:rPr lang="en-US" sz="2400" dirty="0" smtClean="0"/>
              <a:t>New UDI Wizard Designer</a:t>
            </a:r>
          </a:p>
          <a:p>
            <a:pPr lvl="1"/>
            <a:r>
              <a:rPr lang="en-US" sz="2400" dirty="0"/>
              <a:t>Extensible </a:t>
            </a:r>
            <a:r>
              <a:rPr lang="en-US" sz="2400" dirty="0" smtClean="0"/>
              <a:t>wizard</a:t>
            </a:r>
          </a:p>
          <a:p>
            <a:pPr lvl="1"/>
            <a:r>
              <a:rPr lang="en-US" sz="2400" dirty="0" smtClean="0"/>
              <a:t>Support for selecting </a:t>
            </a:r>
            <a:r>
              <a:rPr lang="en-US" sz="2400" dirty="0" err="1" smtClean="0"/>
              <a:t>ConfigMgr</a:t>
            </a:r>
            <a:r>
              <a:rPr lang="en-US" sz="2400" dirty="0" smtClean="0"/>
              <a:t> 2012 applications</a:t>
            </a:r>
            <a:endParaRPr lang="en-US" sz="2400" dirty="0"/>
          </a:p>
          <a:p>
            <a:pPr lvl="1"/>
            <a:r>
              <a:rPr lang="en-US" sz="2400" dirty="0" smtClean="0"/>
              <a:t>(No more web service)</a:t>
            </a:r>
          </a:p>
          <a:p>
            <a:r>
              <a:rPr lang="en-US" sz="2800" dirty="0" smtClean="0"/>
              <a:t>Full Windows Recovery Environment support</a:t>
            </a:r>
          </a:p>
          <a:p>
            <a:r>
              <a:rPr lang="en-US" sz="2800" dirty="0" smtClean="0"/>
              <a:t>MDOP functionality</a:t>
            </a:r>
          </a:p>
          <a:p>
            <a:pPr lvl="1"/>
            <a:r>
              <a:rPr lang="en-US" sz="2400" dirty="0" smtClean="0"/>
              <a:t>Integration of </a:t>
            </a:r>
            <a:r>
              <a:rPr lang="en-US" sz="2400" dirty="0" err="1" smtClean="0"/>
              <a:t>DaRT</a:t>
            </a:r>
            <a:r>
              <a:rPr lang="en-US" sz="2400" dirty="0" smtClean="0"/>
              <a:t> 7 (including remote control)</a:t>
            </a:r>
            <a:endParaRPr lang="en-US" sz="2400" dirty="0"/>
          </a:p>
          <a:p>
            <a:pPr lvl="1"/>
            <a:r>
              <a:rPr lang="en-US" sz="2400" dirty="0" smtClean="0"/>
              <a:t>Support for App-V</a:t>
            </a:r>
          </a:p>
          <a:p>
            <a:r>
              <a:rPr lang="en-US" sz="2800" dirty="0" smtClean="0"/>
              <a:t>PowerShell support in the task sequences</a:t>
            </a:r>
          </a:p>
          <a:p>
            <a:r>
              <a:rPr lang="en-US" sz="2800" dirty="0" smtClean="0"/>
              <a:t>Offline user state migration for Lite Touch</a:t>
            </a:r>
          </a:p>
        </p:txBody>
      </p:sp>
    </p:spTree>
    <p:extLst>
      <p:ext uri="{BB962C8B-B14F-4D97-AF65-F5344CB8AC3E}">
        <p14:creationId xmlns:p14="http://schemas.microsoft.com/office/powerpoint/2010/main" val="33086561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MDT 2012 Beta 2 and </a:t>
            </a:r>
            <a:r>
              <a:rPr lang="en-US" dirty="0" err="1" smtClean="0"/>
              <a:t>DaRT</a:t>
            </a:r>
            <a:endParaRPr lang="en-US" dirty="0"/>
          </a:p>
        </p:txBody>
      </p:sp>
      <p:sp>
        <p:nvSpPr>
          <p:cNvPr id="3" name="Subtitle 2"/>
          <p:cNvSpPr>
            <a:spLocks noGrp="1"/>
          </p:cNvSpPr>
          <p:nvPr>
            <p:ph type="subTitle" idx="1"/>
          </p:nvPr>
        </p:nvSpPr>
        <p:spPr/>
        <p:txBody>
          <a:bodyPr/>
          <a:lstStyle/>
          <a:p>
            <a:r>
              <a:rPr lang="en-US" dirty="0" smtClean="0">
                <a:solidFill>
                  <a:schemeClr val="bg1"/>
                </a:solidFill>
              </a:rPr>
              <a:t>Michael Niehaus</a:t>
            </a:r>
          </a:p>
          <a:p>
            <a:r>
              <a:rPr lang="en-US" dirty="0" smtClean="0">
                <a:solidFill>
                  <a:schemeClr val="bg1"/>
                </a:solidFill>
              </a:rPr>
              <a:t>Senior SDE</a:t>
            </a:r>
          </a:p>
          <a:p>
            <a:r>
              <a:rPr lang="en-US" dirty="0" smtClean="0">
                <a:solidFill>
                  <a:schemeClr val="bg1"/>
                </a:solidFill>
              </a:rPr>
              <a:t>Microsoft Corporation</a:t>
            </a:r>
            <a:endParaRPr lang="en-US" dirty="0">
              <a:solidFill>
                <a:schemeClr val="bg1"/>
              </a:solidFill>
            </a:endParaRPr>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ext uri="{BB962C8B-B14F-4D97-AF65-F5344CB8AC3E}">
        <p14:creationId xmlns:p14="http://schemas.microsoft.com/office/powerpoint/2010/main" val="2655049613"/>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MDT 2012</a:t>
            </a:r>
            <a:br>
              <a:rPr lang="en-US" dirty="0" smtClean="0"/>
            </a:br>
            <a:r>
              <a:rPr lang="en-US" sz="2900" dirty="0">
                <a:solidFill>
                  <a:srgbClr val="FF0000"/>
                </a:solidFill>
              </a:rPr>
              <a:t>Beta 2 Features</a:t>
            </a:r>
          </a:p>
        </p:txBody>
      </p:sp>
      <p:sp>
        <p:nvSpPr>
          <p:cNvPr id="3" name="Text Placeholder 2"/>
          <p:cNvSpPr>
            <a:spLocks noGrp="1"/>
          </p:cNvSpPr>
          <p:nvPr>
            <p:ph idx="1"/>
          </p:nvPr>
        </p:nvSpPr>
        <p:spPr/>
        <p:txBody>
          <a:bodyPr/>
          <a:lstStyle/>
          <a:p>
            <a:r>
              <a:rPr lang="en-US" dirty="0" smtClean="0"/>
              <a:t>“</a:t>
            </a:r>
            <a:r>
              <a:rPr lang="en-US" dirty="0" err="1" smtClean="0"/>
              <a:t>RunOnce</a:t>
            </a:r>
            <a:r>
              <a:rPr lang="en-US" dirty="0" smtClean="0"/>
              <a:t>” task sequence execution</a:t>
            </a:r>
          </a:p>
          <a:p>
            <a:r>
              <a:rPr lang="en-US" dirty="0" smtClean="0"/>
              <a:t>Improved cleanup from failed or interrupted task sequences</a:t>
            </a:r>
          </a:p>
          <a:p>
            <a:r>
              <a:rPr lang="en-US" dirty="0" smtClean="0"/>
              <a:t>Monitoring</a:t>
            </a:r>
          </a:p>
          <a:p>
            <a:r>
              <a:rPr lang="en-US" dirty="0" smtClean="0"/>
              <a:t>Image Factory</a:t>
            </a:r>
          </a:p>
          <a:p>
            <a:r>
              <a:rPr lang="en-US" dirty="0" smtClean="0"/>
              <a:t>Error recovery and retry</a:t>
            </a:r>
          </a:p>
        </p:txBody>
      </p:sp>
    </p:spTree>
    <p:extLst>
      <p:ext uri="{BB962C8B-B14F-4D97-AF65-F5344CB8AC3E}">
        <p14:creationId xmlns:p14="http://schemas.microsoft.com/office/powerpoint/2010/main" val="20402017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MDT 2012 Beta 2 Monitoring</a:t>
            </a:r>
            <a:endParaRPr lang="en-US" dirty="0"/>
          </a:p>
        </p:txBody>
      </p:sp>
      <p:sp>
        <p:nvSpPr>
          <p:cNvPr id="3" name="Subtitle 2"/>
          <p:cNvSpPr>
            <a:spLocks noGrp="1"/>
          </p:cNvSpPr>
          <p:nvPr>
            <p:ph type="subTitle" idx="1"/>
          </p:nvPr>
        </p:nvSpPr>
        <p:spPr/>
        <p:txBody>
          <a:bodyPr/>
          <a:lstStyle/>
          <a:p>
            <a:r>
              <a:rPr lang="en-US" dirty="0" smtClean="0">
                <a:solidFill>
                  <a:schemeClr val="bg1"/>
                </a:solidFill>
              </a:rPr>
              <a:t>Michael Niehaus</a:t>
            </a:r>
          </a:p>
          <a:p>
            <a:r>
              <a:rPr lang="en-US" dirty="0" smtClean="0">
                <a:solidFill>
                  <a:schemeClr val="bg1"/>
                </a:solidFill>
              </a:rPr>
              <a:t>Senior SDE</a:t>
            </a:r>
          </a:p>
          <a:p>
            <a:r>
              <a:rPr lang="en-US" dirty="0" smtClean="0">
                <a:solidFill>
                  <a:schemeClr val="bg1"/>
                </a:solidFill>
              </a:rPr>
              <a:t>Microsoft Corporation</a:t>
            </a:r>
            <a:endParaRPr lang="en-US" dirty="0">
              <a:solidFill>
                <a:schemeClr val="bg1"/>
              </a:solidFill>
            </a:endParaRPr>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ext uri="{BB962C8B-B14F-4D97-AF65-F5344CB8AC3E}">
        <p14:creationId xmlns:p14="http://schemas.microsoft.com/office/powerpoint/2010/main" val="5642667"/>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MDT 2012</a:t>
            </a:r>
            <a:br>
              <a:rPr lang="en-US" dirty="0" smtClean="0"/>
            </a:br>
            <a:r>
              <a:rPr lang="en-US" sz="3200" dirty="0" smtClean="0">
                <a:solidFill>
                  <a:srgbClr val="FF0000"/>
                </a:solidFill>
              </a:rPr>
              <a:t>Beta 2 Potential Features</a:t>
            </a:r>
            <a:endParaRPr lang="en-US" sz="3200" dirty="0">
              <a:solidFill>
                <a:srgbClr val="FF0000"/>
              </a:solidFill>
            </a:endParaRPr>
          </a:p>
        </p:txBody>
      </p:sp>
      <p:sp>
        <p:nvSpPr>
          <p:cNvPr id="3" name="Text Placeholder 2"/>
          <p:cNvSpPr>
            <a:spLocks noGrp="1"/>
          </p:cNvSpPr>
          <p:nvPr>
            <p:ph idx="1"/>
          </p:nvPr>
        </p:nvSpPr>
        <p:spPr/>
        <p:txBody>
          <a:bodyPr/>
          <a:lstStyle/>
          <a:p>
            <a:r>
              <a:rPr lang="en-US" dirty="0" smtClean="0"/>
              <a:t>Replace </a:t>
            </a:r>
            <a:r>
              <a:rPr lang="en-US" dirty="0"/>
              <a:t>“Components” tab with community content</a:t>
            </a:r>
          </a:p>
          <a:p>
            <a:r>
              <a:rPr lang="en-US" dirty="0"/>
              <a:t>Security </a:t>
            </a:r>
            <a:r>
              <a:rPr lang="en-US" dirty="0" smtClean="0"/>
              <a:t>improvements</a:t>
            </a:r>
          </a:p>
          <a:p>
            <a:r>
              <a:rPr lang="en-US" dirty="0" smtClean="0"/>
              <a:t>And maybe more…</a:t>
            </a:r>
            <a:br>
              <a:rPr lang="en-US" dirty="0" smtClean="0"/>
            </a:br>
            <a:r>
              <a:rPr lang="en-US" dirty="0" smtClean="0"/>
              <a:t/>
            </a:r>
            <a:br>
              <a:rPr lang="en-US" dirty="0" smtClean="0"/>
            </a:br>
            <a:endParaRPr lang="en-US" dirty="0" smtClean="0"/>
          </a:p>
          <a:p>
            <a:r>
              <a:rPr lang="en-US" dirty="0" smtClean="0"/>
              <a:t>Suggestions?</a:t>
            </a:r>
          </a:p>
        </p:txBody>
      </p:sp>
    </p:spTree>
    <p:extLst>
      <p:ext uri="{BB962C8B-B14F-4D97-AF65-F5344CB8AC3E}">
        <p14:creationId xmlns:p14="http://schemas.microsoft.com/office/powerpoint/2010/main" val="6472614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30398448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What’s New in MDT 2012?</a:t>
            </a:r>
            <a:endParaRPr lang="en-AU" dirty="0"/>
          </a:p>
        </p:txBody>
      </p:sp>
      <p:sp>
        <p:nvSpPr>
          <p:cNvPr id="3" name="Text Placeholder 2"/>
          <p:cNvSpPr>
            <a:spLocks noGrp="1"/>
          </p:cNvSpPr>
          <p:nvPr>
            <p:ph type="body" idx="1"/>
          </p:nvPr>
        </p:nvSpPr>
        <p:spPr/>
        <p:txBody>
          <a:bodyPr/>
          <a:lstStyle/>
          <a:p>
            <a:pPr lvl="0">
              <a:defRPr/>
            </a:pPr>
            <a:r>
              <a:rPr lang="en-US" dirty="0" smtClean="0"/>
              <a:t>Michael Niehaus</a:t>
            </a:r>
          </a:p>
          <a:p>
            <a:pPr lvl="0">
              <a:defRPr/>
            </a:pPr>
            <a:r>
              <a:rPr lang="en-US" dirty="0" smtClean="0"/>
              <a:t>Senior Software Development Engineer</a:t>
            </a:r>
          </a:p>
          <a:p>
            <a:pPr lvl="0">
              <a:defRPr/>
            </a:pPr>
            <a:r>
              <a:rPr lang="en-US" dirty="0" smtClean="0"/>
              <a:t>Microsoft</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CLI313</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MDT 2012</a:t>
            </a:r>
            <a:br>
              <a:rPr lang="en-US" dirty="0" smtClean="0"/>
            </a:br>
            <a:r>
              <a:rPr lang="en-US" sz="3200" dirty="0" smtClean="0">
                <a:solidFill>
                  <a:srgbClr val="FF0000"/>
                </a:solidFill>
              </a:rPr>
              <a:t>An introduction</a:t>
            </a:r>
            <a:endParaRPr lang="en-US" sz="3200" dirty="0">
              <a:solidFill>
                <a:srgbClr val="FF0000"/>
              </a:solidFill>
            </a:endParaRPr>
          </a:p>
        </p:txBody>
      </p:sp>
      <p:sp>
        <p:nvSpPr>
          <p:cNvPr id="3" name="Text Placeholder 2"/>
          <p:cNvSpPr>
            <a:spLocks noGrp="1"/>
          </p:cNvSpPr>
          <p:nvPr>
            <p:ph idx="1"/>
          </p:nvPr>
        </p:nvSpPr>
        <p:spPr/>
        <p:txBody>
          <a:bodyPr>
            <a:normAutofit fontScale="92500"/>
          </a:bodyPr>
          <a:lstStyle/>
          <a:p>
            <a:r>
              <a:rPr lang="en-US" dirty="0" smtClean="0"/>
              <a:t>New release to ride the System Center 2012 “wave”</a:t>
            </a:r>
          </a:p>
          <a:p>
            <a:pPr lvl="1"/>
            <a:r>
              <a:rPr lang="en-US" dirty="0" smtClean="0"/>
              <a:t>Adding support for Configuration Manager 2012 and all of its new OS deployment capabilities</a:t>
            </a:r>
          </a:p>
          <a:p>
            <a:r>
              <a:rPr lang="en-US" dirty="0" smtClean="0"/>
              <a:t>Providing enhancements for all existing customers</a:t>
            </a:r>
          </a:p>
          <a:p>
            <a:pPr lvl="1"/>
            <a:r>
              <a:rPr lang="en-US" dirty="0" smtClean="0"/>
              <a:t>Lite Touch</a:t>
            </a:r>
          </a:p>
          <a:p>
            <a:pPr lvl="1"/>
            <a:r>
              <a:rPr lang="en-US" dirty="0" smtClean="0"/>
              <a:t>Zero Touch</a:t>
            </a:r>
          </a:p>
          <a:p>
            <a:pPr lvl="1"/>
            <a:r>
              <a:rPr lang="en-US" dirty="0" smtClean="0"/>
              <a:t>User Driven Installation</a:t>
            </a:r>
          </a:p>
          <a:p>
            <a:r>
              <a:rPr lang="en-US" dirty="0" smtClean="0"/>
              <a:t>Laying the foundation for the next version of Windows</a:t>
            </a:r>
          </a:p>
        </p:txBody>
      </p:sp>
    </p:spTree>
    <p:extLst>
      <p:ext uri="{BB962C8B-B14F-4D97-AF65-F5344CB8AC3E}">
        <p14:creationId xmlns:p14="http://schemas.microsoft.com/office/powerpoint/2010/main" val="2095924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MDT 2012</a:t>
            </a:r>
            <a:br>
              <a:rPr lang="en-US" dirty="0" smtClean="0"/>
            </a:br>
            <a:r>
              <a:rPr lang="en-US" sz="3200" dirty="0" smtClean="0">
                <a:solidFill>
                  <a:srgbClr val="FF0000"/>
                </a:solidFill>
              </a:rPr>
              <a:t>Timeline</a:t>
            </a:r>
            <a:endParaRPr lang="en-US" sz="3200" dirty="0">
              <a:solidFill>
                <a:srgbClr val="FF0000"/>
              </a:solidFill>
            </a:endParaRPr>
          </a:p>
        </p:txBody>
      </p:sp>
      <p:sp>
        <p:nvSpPr>
          <p:cNvPr id="2" name="Content Placeholder 1"/>
          <p:cNvSpPr>
            <a:spLocks noGrp="1"/>
          </p:cNvSpPr>
          <p:nvPr>
            <p:ph idx="1"/>
          </p:nvPr>
        </p:nvSpPr>
        <p:spPr/>
        <p:txBody>
          <a:bodyPr>
            <a:normAutofit fontScale="70000" lnSpcReduction="20000"/>
          </a:bodyPr>
          <a:lstStyle/>
          <a:p>
            <a:endParaRPr lang="en-US" sz="2400" dirty="0" smtClean="0"/>
          </a:p>
          <a:p>
            <a:endParaRPr lang="en-US" sz="2400" dirty="0"/>
          </a:p>
          <a:p>
            <a:pPr marL="0" indent="0">
              <a:buNone/>
            </a:pPr>
            <a:endParaRPr lang="en-US" sz="2400" dirty="0" smtClean="0"/>
          </a:p>
          <a:p>
            <a:endParaRPr lang="en-US" sz="2400" dirty="0"/>
          </a:p>
          <a:p>
            <a:pPr marL="0" indent="0">
              <a:buNone/>
            </a:pPr>
            <a:endParaRPr lang="en-US" sz="2400" dirty="0"/>
          </a:p>
          <a:p>
            <a:pPr marL="0" indent="0">
              <a:buNone/>
            </a:pPr>
            <a:endParaRPr lang="en-US" dirty="0" smtClean="0"/>
          </a:p>
          <a:p>
            <a:r>
              <a:rPr lang="en-US" sz="3100" dirty="0" smtClean="0"/>
              <a:t>Beta 1 is now available to everyone from </a:t>
            </a:r>
            <a:r>
              <a:rPr lang="en-US" sz="3100" dirty="0" smtClean="0">
                <a:hlinkClick r:id="rId2"/>
              </a:rPr>
              <a:t>http://connect.microsoft.com</a:t>
            </a:r>
            <a:endParaRPr lang="en-US" sz="3100" dirty="0" smtClean="0"/>
          </a:p>
          <a:p>
            <a:pPr lvl="1"/>
            <a:r>
              <a:rPr lang="en-US" sz="2300" dirty="0" smtClean="0"/>
              <a:t>Solution Accelerator connection, Microsoft Deployment program</a:t>
            </a:r>
          </a:p>
          <a:p>
            <a:pPr lvl="1"/>
            <a:r>
              <a:rPr lang="en-US" sz="2300" dirty="0" smtClean="0"/>
              <a:t>Please download and provide feedback, either directly or through Connect</a:t>
            </a:r>
            <a:br>
              <a:rPr lang="en-US" sz="2300" dirty="0" smtClean="0"/>
            </a:br>
            <a:endParaRPr lang="en-US" sz="2300" dirty="0" smtClean="0"/>
          </a:p>
          <a:p>
            <a:r>
              <a:rPr lang="en-US" sz="3100" dirty="0" smtClean="0"/>
              <a:t>Beta 2 is expected in October, with release shortly after </a:t>
            </a:r>
            <a:r>
              <a:rPr lang="en-US" sz="3100" dirty="0" err="1" smtClean="0"/>
              <a:t>ConfigMgr</a:t>
            </a:r>
            <a:r>
              <a:rPr lang="en-US" sz="3100" dirty="0" smtClean="0"/>
              <a:t> 2012 RTM</a:t>
            </a:r>
            <a:endParaRPr lang="en-US" sz="3100" dirty="0"/>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550" y="1635820"/>
            <a:ext cx="8637518" cy="2081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487942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t>MDT 2012</a:t>
            </a:r>
            <a:br>
              <a:rPr lang="en-US" dirty="0"/>
            </a:br>
            <a:r>
              <a:rPr lang="en-US" sz="3200" dirty="0" smtClean="0">
                <a:solidFill>
                  <a:srgbClr val="FF0000"/>
                </a:solidFill>
              </a:rPr>
              <a:t>Beta 1 Features</a:t>
            </a:r>
            <a:endParaRPr lang="en-US" dirty="0">
              <a:solidFill>
                <a:srgbClr val="FF0000"/>
              </a:solidFill>
            </a:endParaRPr>
          </a:p>
        </p:txBody>
      </p:sp>
      <p:sp>
        <p:nvSpPr>
          <p:cNvPr id="4" name="Content Placeholder 3"/>
          <p:cNvSpPr>
            <a:spLocks noGrp="1"/>
          </p:cNvSpPr>
          <p:nvPr>
            <p:ph idx="1"/>
          </p:nvPr>
        </p:nvSpPr>
        <p:spPr/>
        <p:txBody>
          <a:bodyPr/>
          <a:lstStyle/>
          <a:p>
            <a:r>
              <a:rPr lang="en-US" dirty="0"/>
              <a:t>Support for </a:t>
            </a:r>
            <a:r>
              <a:rPr lang="en-US" dirty="0" err="1"/>
              <a:t>ConfigMgr</a:t>
            </a:r>
            <a:r>
              <a:rPr lang="en-US" dirty="0"/>
              <a:t> 2012</a:t>
            </a:r>
          </a:p>
          <a:p>
            <a:pPr lvl="1"/>
            <a:r>
              <a:rPr lang="en-US" dirty="0"/>
              <a:t>New app model support (in TS and database)</a:t>
            </a:r>
          </a:p>
          <a:p>
            <a:pPr lvl="1"/>
            <a:r>
              <a:rPr lang="en-US" dirty="0"/>
              <a:t>Integration with the new console (wizards, task sequence actions)</a:t>
            </a:r>
          </a:p>
          <a:p>
            <a:pPr lvl="1"/>
            <a:r>
              <a:rPr lang="en-US" dirty="0" smtClean="0"/>
              <a:t>Support </a:t>
            </a:r>
            <a:r>
              <a:rPr lang="en-US" dirty="0"/>
              <a:t>for new pre-execution hook (automate TS selection</a:t>
            </a:r>
            <a:r>
              <a:rPr lang="en-US" dirty="0" smtClean="0"/>
              <a:t>)</a:t>
            </a:r>
            <a:endParaRPr lang="en-US" dirty="0"/>
          </a:p>
        </p:txBody>
      </p:sp>
    </p:spTree>
    <p:extLst>
      <p:ext uri="{BB962C8B-B14F-4D97-AF65-F5344CB8AC3E}">
        <p14:creationId xmlns:p14="http://schemas.microsoft.com/office/powerpoint/2010/main" val="27612716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demo </a:t>
            </a:r>
            <a:endParaRPr lang="en-US" dirty="0"/>
          </a:p>
        </p:txBody>
      </p:sp>
      <p:sp>
        <p:nvSpPr>
          <p:cNvPr id="2" name="Title 1"/>
          <p:cNvSpPr>
            <a:spLocks noGrp="1"/>
          </p:cNvSpPr>
          <p:nvPr>
            <p:ph type="ctrTitle"/>
          </p:nvPr>
        </p:nvSpPr>
        <p:spPr/>
        <p:txBody>
          <a:bodyPr/>
          <a:lstStyle/>
          <a:p>
            <a:r>
              <a:rPr lang="en-US" smtClean="0"/>
              <a:t>MDT 2012 and ConfigMgr 2012</a:t>
            </a:r>
            <a:endParaRPr lang="en-US" dirty="0"/>
          </a:p>
        </p:txBody>
      </p:sp>
      <p:sp>
        <p:nvSpPr>
          <p:cNvPr id="3" name="Subtitle 2"/>
          <p:cNvSpPr>
            <a:spLocks noGrp="1"/>
          </p:cNvSpPr>
          <p:nvPr>
            <p:ph type="subTitle" idx="1"/>
          </p:nvPr>
        </p:nvSpPr>
        <p:spPr/>
        <p:txBody>
          <a:bodyPr/>
          <a:lstStyle/>
          <a:p>
            <a:r>
              <a:rPr lang="en-US" dirty="0" smtClean="0">
                <a:solidFill>
                  <a:schemeClr val="bg1"/>
                </a:solidFill>
              </a:rPr>
              <a:t>Michael </a:t>
            </a:r>
            <a:r>
              <a:rPr lang="en-US" dirty="0" err="1" smtClean="0">
                <a:solidFill>
                  <a:schemeClr val="bg1"/>
                </a:solidFill>
              </a:rPr>
              <a:t>Niehaus</a:t>
            </a:r>
            <a:endParaRPr lang="en-US" dirty="0" smtClean="0">
              <a:solidFill>
                <a:schemeClr val="bg1"/>
              </a:solidFill>
            </a:endParaRPr>
          </a:p>
          <a:p>
            <a:r>
              <a:rPr lang="en-US" dirty="0" smtClean="0">
                <a:solidFill>
                  <a:schemeClr val="bg1"/>
                </a:solidFill>
              </a:rPr>
              <a:t>Senior SDE</a:t>
            </a:r>
          </a:p>
          <a:p>
            <a:r>
              <a:rPr lang="en-US" dirty="0" smtClean="0">
                <a:solidFill>
                  <a:schemeClr val="bg1"/>
                </a:solidFill>
              </a:rPr>
              <a:t>Microsoft Corporation</a:t>
            </a:r>
            <a:endParaRPr lang="en-US" dirty="0">
              <a:solidFill>
                <a:schemeClr val="bg1"/>
              </a:solidFill>
            </a:endParaRPr>
          </a:p>
        </p:txBody>
      </p:sp>
    </p:spTree>
    <p:extLst>
      <p:ext uri="{BB962C8B-B14F-4D97-AF65-F5344CB8AC3E}">
        <p14:creationId xmlns:p14="http://schemas.microsoft.com/office/powerpoint/2010/main" val="3748276227"/>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t>MDT 2012</a:t>
            </a:r>
            <a:br>
              <a:rPr lang="en-US" dirty="0"/>
            </a:br>
            <a:r>
              <a:rPr lang="en-US" sz="3200" dirty="0" smtClean="0">
                <a:solidFill>
                  <a:srgbClr val="FF0000"/>
                </a:solidFill>
              </a:rPr>
              <a:t>Beta 1 Features</a:t>
            </a:r>
            <a:endParaRPr lang="en-US" dirty="0">
              <a:solidFill>
                <a:srgbClr val="FF0000"/>
              </a:solidFill>
            </a:endParaRPr>
          </a:p>
        </p:txBody>
      </p:sp>
      <p:sp>
        <p:nvSpPr>
          <p:cNvPr id="4" name="Content Placeholder 3"/>
          <p:cNvSpPr>
            <a:spLocks noGrp="1"/>
          </p:cNvSpPr>
          <p:nvPr>
            <p:ph idx="1"/>
          </p:nvPr>
        </p:nvSpPr>
        <p:spPr/>
        <p:txBody>
          <a:bodyPr>
            <a:normAutofit fontScale="92500"/>
          </a:bodyPr>
          <a:lstStyle/>
          <a:p>
            <a:r>
              <a:rPr lang="en-US" dirty="0" smtClean="0"/>
              <a:t>Infrastructure </a:t>
            </a:r>
            <a:r>
              <a:rPr lang="en-US" dirty="0"/>
              <a:t>enhancements</a:t>
            </a:r>
          </a:p>
          <a:p>
            <a:pPr lvl="1"/>
            <a:r>
              <a:rPr lang="en-US" dirty="0" smtClean="0"/>
              <a:t>Deploy to VHD support</a:t>
            </a:r>
          </a:p>
          <a:p>
            <a:pPr lvl="1"/>
            <a:r>
              <a:rPr lang="en-US" dirty="0"/>
              <a:t>Support for Windows </a:t>
            </a:r>
            <a:r>
              <a:rPr lang="en-US" dirty="0" err="1"/>
              <a:t>ThinPC</a:t>
            </a:r>
            <a:r>
              <a:rPr lang="en-US" dirty="0"/>
              <a:t> and Windows </a:t>
            </a:r>
            <a:r>
              <a:rPr lang="en-US" dirty="0" err="1"/>
              <a:t>POSReady</a:t>
            </a:r>
            <a:r>
              <a:rPr lang="en-US" dirty="0"/>
              <a:t> 7</a:t>
            </a:r>
          </a:p>
          <a:p>
            <a:pPr lvl="1"/>
            <a:r>
              <a:rPr lang="en-US" dirty="0" smtClean="0"/>
              <a:t>Cross-platform </a:t>
            </a:r>
            <a:r>
              <a:rPr lang="en-US" dirty="0"/>
              <a:t>deployment (x64 OS from x86 Windows PE</a:t>
            </a:r>
            <a:r>
              <a:rPr lang="en-US" dirty="0" smtClean="0"/>
              <a:t>)</a:t>
            </a:r>
          </a:p>
          <a:p>
            <a:pPr lvl="1"/>
            <a:r>
              <a:rPr lang="en-US" dirty="0" smtClean="0"/>
              <a:t>Improved Lite Touch wizard look-and-feel</a:t>
            </a:r>
          </a:p>
          <a:p>
            <a:pPr lvl="1"/>
            <a:r>
              <a:rPr lang="en-US" dirty="0"/>
              <a:t>Additional progress displays</a:t>
            </a:r>
          </a:p>
          <a:p>
            <a:pPr lvl="1"/>
            <a:r>
              <a:rPr lang="en-US" dirty="0" smtClean="0"/>
              <a:t>Partitioning </a:t>
            </a:r>
            <a:r>
              <a:rPr lang="en-US" dirty="0"/>
              <a:t>and user state migration improvements</a:t>
            </a:r>
          </a:p>
          <a:p>
            <a:pPr lvl="1"/>
            <a:r>
              <a:rPr lang="en-US" dirty="0"/>
              <a:t>Full support for UEFI, 4K disks</a:t>
            </a:r>
          </a:p>
          <a:p>
            <a:pPr lvl="1"/>
            <a:r>
              <a:rPr lang="en-US" dirty="0" smtClean="0"/>
              <a:t>Bug </a:t>
            </a:r>
            <a:r>
              <a:rPr lang="en-US" dirty="0"/>
              <a:t>fixes, supportability enhancements, etc</a:t>
            </a:r>
            <a:r>
              <a:rPr lang="en-US" dirty="0" smtClean="0"/>
              <a:t>.</a:t>
            </a:r>
            <a:endParaRPr lang="en-US" dirty="0"/>
          </a:p>
        </p:txBody>
      </p:sp>
    </p:spTree>
    <p:extLst>
      <p:ext uri="{BB962C8B-B14F-4D97-AF65-F5344CB8AC3E}">
        <p14:creationId xmlns:p14="http://schemas.microsoft.com/office/powerpoint/2010/main" val="42367199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t>MDT 2012</a:t>
            </a:r>
            <a:br>
              <a:rPr lang="en-US" dirty="0"/>
            </a:br>
            <a:r>
              <a:rPr lang="en-US" sz="3200" dirty="0" smtClean="0">
                <a:solidFill>
                  <a:srgbClr val="FF0000"/>
                </a:solidFill>
              </a:rPr>
              <a:t>Beta 1 Features</a:t>
            </a:r>
            <a:endParaRPr lang="en-US" sz="3200" dirty="0">
              <a:solidFill>
                <a:srgbClr val="FF0000"/>
              </a:solidFill>
            </a:endParaRPr>
          </a:p>
        </p:txBody>
      </p:sp>
      <p:sp>
        <p:nvSpPr>
          <p:cNvPr id="4" name="Content Placeholder 3"/>
          <p:cNvSpPr>
            <a:spLocks noGrp="1"/>
          </p:cNvSpPr>
          <p:nvPr>
            <p:ph idx="1"/>
          </p:nvPr>
        </p:nvSpPr>
        <p:spPr/>
        <p:txBody>
          <a:bodyPr/>
          <a:lstStyle/>
          <a:p>
            <a:r>
              <a:rPr lang="en-US" dirty="0" smtClean="0"/>
              <a:t>Continued support for old operating systems</a:t>
            </a:r>
          </a:p>
          <a:p>
            <a:pPr lvl="1"/>
            <a:r>
              <a:rPr lang="en-US" dirty="0" smtClean="0"/>
              <a:t>Windows XP, Windows Server 2003</a:t>
            </a:r>
          </a:p>
          <a:p>
            <a:pPr lvl="1"/>
            <a:r>
              <a:rPr lang="en-US" dirty="0" smtClean="0"/>
              <a:t>Change of plans since first discussed at </a:t>
            </a:r>
            <a:r>
              <a:rPr lang="en-US" dirty="0" err="1" smtClean="0"/>
              <a:t>TechReady</a:t>
            </a:r>
            <a:r>
              <a:rPr lang="en-US" dirty="0" smtClean="0"/>
              <a:t> 12</a:t>
            </a:r>
          </a:p>
          <a:p>
            <a:r>
              <a:rPr lang="en-US" dirty="0" smtClean="0"/>
              <a:t>Continued support for </a:t>
            </a:r>
            <a:r>
              <a:rPr lang="en-US" dirty="0" err="1" smtClean="0"/>
              <a:t>ConfigMgr</a:t>
            </a:r>
            <a:r>
              <a:rPr lang="en-US" dirty="0" smtClean="0"/>
              <a:t> 2007</a:t>
            </a:r>
          </a:p>
          <a:p>
            <a:pPr lvl="1"/>
            <a:r>
              <a:rPr lang="en-US" dirty="0" smtClean="0"/>
              <a:t>(MDT OEM task sequence templates for </a:t>
            </a:r>
            <a:r>
              <a:rPr lang="en-US" dirty="0" err="1" smtClean="0"/>
              <a:t>ConfigMgr</a:t>
            </a:r>
            <a:r>
              <a:rPr lang="en-US" dirty="0" smtClean="0"/>
              <a:t> will be removed)</a:t>
            </a:r>
            <a:endParaRPr lang="en-US" dirty="0"/>
          </a:p>
        </p:txBody>
      </p:sp>
    </p:spTree>
    <p:extLst>
      <p:ext uri="{BB962C8B-B14F-4D97-AF65-F5344CB8AC3E}">
        <p14:creationId xmlns:p14="http://schemas.microsoft.com/office/powerpoint/2010/main" val="12676671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MDT 2012 Lite Touch Wizards</a:t>
            </a:r>
            <a:endParaRPr lang="en-US" dirty="0"/>
          </a:p>
        </p:txBody>
      </p:sp>
      <p:sp>
        <p:nvSpPr>
          <p:cNvPr id="3" name="Subtitle 2"/>
          <p:cNvSpPr>
            <a:spLocks noGrp="1"/>
          </p:cNvSpPr>
          <p:nvPr>
            <p:ph type="subTitle" idx="1"/>
          </p:nvPr>
        </p:nvSpPr>
        <p:spPr/>
        <p:txBody>
          <a:bodyPr/>
          <a:lstStyle/>
          <a:p>
            <a:r>
              <a:rPr lang="en-US" dirty="0" smtClean="0">
                <a:solidFill>
                  <a:schemeClr val="bg1"/>
                </a:solidFill>
              </a:rPr>
              <a:t>Michael Niehaus</a:t>
            </a:r>
          </a:p>
          <a:p>
            <a:r>
              <a:rPr lang="en-US" dirty="0" smtClean="0">
                <a:solidFill>
                  <a:schemeClr val="bg1"/>
                </a:solidFill>
              </a:rPr>
              <a:t>Senior SDE</a:t>
            </a:r>
          </a:p>
          <a:p>
            <a:r>
              <a:rPr lang="en-US" dirty="0" smtClean="0">
                <a:solidFill>
                  <a:schemeClr val="bg1"/>
                </a:solidFill>
              </a:rPr>
              <a:t>Microsoft Corporation</a:t>
            </a:r>
            <a:endParaRPr lang="en-US" dirty="0">
              <a:solidFill>
                <a:schemeClr val="bg1"/>
              </a:solidFill>
            </a:endParaRPr>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ext uri="{BB962C8B-B14F-4D97-AF65-F5344CB8AC3E}">
        <p14:creationId xmlns:p14="http://schemas.microsoft.com/office/powerpoint/2010/main" val="4290459927"/>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1224</Words>
  <Application>Microsoft Office PowerPoint</Application>
  <PresentationFormat>On-screen Show (4:3)</PresentationFormat>
  <Paragraphs>156</Paragraphs>
  <Slides>18</Slides>
  <Notes>10</Notes>
  <HiddenSlides>0</HiddenSlides>
  <MMClips>0</MMClips>
  <ScaleCrop>false</ScaleCrop>
  <HeadingPairs>
    <vt:vector size="4" baseType="variant">
      <vt:variant>
        <vt:lpstr>Theme</vt:lpstr>
      </vt:variant>
      <vt:variant>
        <vt:i4>2</vt:i4>
      </vt:variant>
      <vt:variant>
        <vt:lpstr>Slide Titles</vt:lpstr>
      </vt:variant>
      <vt:variant>
        <vt:i4>18</vt:i4>
      </vt:variant>
    </vt:vector>
  </HeadingPairs>
  <TitlesOfParts>
    <vt:vector size="20" baseType="lpstr">
      <vt:lpstr>Office Theme</vt:lpstr>
      <vt:lpstr>1_Office Theme</vt:lpstr>
      <vt:lpstr>PowerPoint Presentation</vt:lpstr>
      <vt:lpstr>What’s New in MDT 2012?</vt:lpstr>
      <vt:lpstr>MDT 2012 An introduction</vt:lpstr>
      <vt:lpstr>MDT 2012 Timeline</vt:lpstr>
      <vt:lpstr>MDT 2012 Beta 1 Features</vt:lpstr>
      <vt:lpstr>MDT 2012 and ConfigMgr 2012</vt:lpstr>
      <vt:lpstr>MDT 2012 Beta 1 Features</vt:lpstr>
      <vt:lpstr>MDT 2012 Beta 1 Features</vt:lpstr>
      <vt:lpstr>MDT 2012 Lite Touch Wizards</vt:lpstr>
      <vt:lpstr>MDT 2012 Beta 1 Known Issues</vt:lpstr>
      <vt:lpstr>MDT 2012 Beta 2 Features</vt:lpstr>
      <vt:lpstr>MDT 2012 Beta 2 and DaRT</vt:lpstr>
      <vt:lpstr>MDT 2012 Beta 2 Features</vt:lpstr>
      <vt:lpstr>MDT 2012 Beta 2 Monitoring</vt:lpstr>
      <vt:lpstr>MDT 2012 Beta 2 Potential Features</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2011-09-02T01:11:48Z</dcterms:created>
  <dcterms:modified xsi:type="dcterms:W3CDTF">2011-09-02T01:12:14Z</dcterms:modified>
</cp:coreProperties>
</file>